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theme/theme10.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1.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2.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3.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4.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5.xml" ContentType="application/vnd.openxmlformats-officedocument.theme+xml"/>
  <Override PartName="/ppt/slideLayouts/slideLayout154.xml" ContentType="application/vnd.openxmlformats-officedocument.presentationml.slideLayout+xml"/>
  <Override PartName="/ppt/theme/theme16.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7.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8.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9.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20.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1.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2.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3.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4.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5.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6.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7.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8.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9.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30.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31.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32.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3.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4.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5.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6.xml" ContentType="application/vnd.openxmlformats-officedocument.theme+xml"/>
  <Override PartName="/ppt/slideLayouts/slideLayout377.xml" ContentType="application/vnd.openxmlformats-officedocument.presentationml.slideLayout+xml"/>
  <Override PartName="/ppt/theme/theme37.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38.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39.xml" ContentType="application/vnd.openxmlformats-officedocument.them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40.xml" ContentType="application/vnd.openxmlformats-officedocument.theme+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41.xml" ContentType="application/vnd.openxmlformats-officedocument.theme+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42.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43.xml" ContentType="application/vnd.openxmlformats-officedocument.theme+xml"/>
  <Override PartName="/ppt/theme/theme4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1.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2.xml" ContentType="application/vnd.openxmlformats-officedocument.themeOverride+xml"/>
  <Override PartName="/ppt/notesSlides/notesSlide39.xml" ContentType="application/vnd.openxmlformats-officedocument.presentationml.notesSlide+xml"/>
  <Override PartName="/ppt/theme/themeOverride3.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4.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heme/themeOverride5.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heme/themeOverride6.xml" ContentType="application/vnd.openxmlformats-officedocument.themeOverr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heme/themeOverride7.xml" ContentType="application/vnd.openxmlformats-officedocument.themeOverr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tags/tag1.xml" ContentType="application/vnd.openxmlformats-officedocument.presentationml.tags+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tags/tag2.xml" ContentType="application/vnd.openxmlformats-officedocument.presentationml.tags+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3" r:id="rId2"/>
    <p:sldMasterId id="2147483651" r:id="rId3"/>
    <p:sldMasterId id="2147483650" r:id="rId4"/>
    <p:sldMasterId id="2147483839" r:id="rId5"/>
    <p:sldMasterId id="2147483853" r:id="rId6"/>
    <p:sldMasterId id="2147483865" r:id="rId7"/>
    <p:sldMasterId id="2147483877" r:id="rId8"/>
    <p:sldMasterId id="2147483893" r:id="rId9"/>
    <p:sldMasterId id="2147483895" r:id="rId10"/>
    <p:sldMasterId id="2147484147" r:id="rId11"/>
    <p:sldMasterId id="2147484304" r:id="rId12"/>
    <p:sldMasterId id="2147484650" r:id="rId13"/>
    <p:sldMasterId id="2147485024" r:id="rId14"/>
    <p:sldMasterId id="2147485036" r:id="rId15"/>
    <p:sldMasterId id="2147485050" r:id="rId16"/>
    <p:sldMasterId id="2147485052" r:id="rId17"/>
    <p:sldMasterId id="2147485068" r:id="rId18"/>
    <p:sldMasterId id="2147485080" r:id="rId19"/>
    <p:sldMasterId id="2147485092" r:id="rId20"/>
    <p:sldMasterId id="2147485104" r:id="rId21"/>
    <p:sldMasterId id="2147485118" r:id="rId22"/>
    <p:sldMasterId id="2147485130" r:id="rId23"/>
    <p:sldMasterId id="2147485144" r:id="rId24"/>
    <p:sldMasterId id="2147485160" r:id="rId25"/>
    <p:sldMasterId id="2147485172" r:id="rId26"/>
    <p:sldMasterId id="2147485175" r:id="rId27"/>
    <p:sldMasterId id="2147485179" r:id="rId28"/>
    <p:sldMasterId id="2147485192" r:id="rId29"/>
    <p:sldMasterId id="2147485206" r:id="rId30"/>
    <p:sldMasterId id="2147485218" r:id="rId31"/>
    <p:sldMasterId id="2147485232" r:id="rId32"/>
    <p:sldMasterId id="2147485246" r:id="rId33"/>
    <p:sldMasterId id="2147485260" r:id="rId34"/>
    <p:sldMasterId id="2147485272" r:id="rId35"/>
    <p:sldMasterId id="2147485284" r:id="rId36"/>
    <p:sldMasterId id="2147485298" r:id="rId37"/>
    <p:sldMasterId id="2147485300" r:id="rId38"/>
    <p:sldMasterId id="2147485314" r:id="rId39"/>
    <p:sldMasterId id="2147485328" r:id="rId40"/>
    <p:sldMasterId id="2147485331" r:id="rId41"/>
    <p:sldMasterId id="2147485343" r:id="rId42"/>
    <p:sldMasterId id="2147485357" r:id="rId43"/>
  </p:sldMasterIdLst>
  <p:notesMasterIdLst>
    <p:notesMasterId r:id="rId184"/>
  </p:notesMasterIdLst>
  <p:sldIdLst>
    <p:sldId id="357" r:id="rId44"/>
    <p:sldId id="392" r:id="rId45"/>
    <p:sldId id="393" r:id="rId46"/>
    <p:sldId id="394" r:id="rId47"/>
    <p:sldId id="395" r:id="rId48"/>
    <p:sldId id="376" r:id="rId49"/>
    <p:sldId id="377" r:id="rId50"/>
    <p:sldId id="378" r:id="rId51"/>
    <p:sldId id="379" r:id="rId52"/>
    <p:sldId id="380" r:id="rId53"/>
    <p:sldId id="381" r:id="rId54"/>
    <p:sldId id="266" r:id="rId55"/>
    <p:sldId id="507" r:id="rId56"/>
    <p:sldId id="455" r:id="rId57"/>
    <p:sldId id="456" r:id="rId58"/>
    <p:sldId id="501" r:id="rId59"/>
    <p:sldId id="502" r:id="rId60"/>
    <p:sldId id="503" r:id="rId61"/>
    <p:sldId id="365" r:id="rId62"/>
    <p:sldId id="366" r:id="rId63"/>
    <p:sldId id="367" r:id="rId64"/>
    <p:sldId id="368" r:id="rId65"/>
    <p:sldId id="451" r:id="rId66"/>
    <p:sldId id="453" r:id="rId67"/>
    <p:sldId id="452" r:id="rId68"/>
    <p:sldId id="508" r:id="rId69"/>
    <p:sldId id="457" r:id="rId70"/>
    <p:sldId id="448" r:id="rId71"/>
    <p:sldId id="449" r:id="rId72"/>
    <p:sldId id="450" r:id="rId73"/>
    <p:sldId id="308" r:id="rId74"/>
    <p:sldId id="454" r:id="rId75"/>
    <p:sldId id="267" r:id="rId76"/>
    <p:sldId id="403" r:id="rId77"/>
    <p:sldId id="404" r:id="rId78"/>
    <p:sldId id="405" r:id="rId79"/>
    <p:sldId id="292" r:id="rId80"/>
    <p:sldId id="512" r:id="rId81"/>
    <p:sldId id="504" r:id="rId82"/>
    <p:sldId id="505" r:id="rId83"/>
    <p:sldId id="406" r:id="rId84"/>
    <p:sldId id="506" r:id="rId85"/>
    <p:sldId id="408" r:id="rId86"/>
    <p:sldId id="409" r:id="rId87"/>
    <p:sldId id="410" r:id="rId88"/>
    <p:sldId id="411" r:id="rId89"/>
    <p:sldId id="412" r:id="rId90"/>
    <p:sldId id="458" r:id="rId91"/>
    <p:sldId id="459" r:id="rId92"/>
    <p:sldId id="460" r:id="rId93"/>
    <p:sldId id="461" r:id="rId94"/>
    <p:sldId id="413" r:id="rId95"/>
    <p:sldId id="414" r:id="rId96"/>
    <p:sldId id="4203" r:id="rId97"/>
    <p:sldId id="473" r:id="rId98"/>
    <p:sldId id="399" r:id="rId99"/>
    <p:sldId id="472" r:id="rId100"/>
    <p:sldId id="2002" r:id="rId101"/>
    <p:sldId id="4209" r:id="rId102"/>
    <p:sldId id="462" r:id="rId103"/>
    <p:sldId id="463" r:id="rId104"/>
    <p:sldId id="464" r:id="rId105"/>
    <p:sldId id="640" r:id="rId106"/>
    <p:sldId id="466" r:id="rId107"/>
    <p:sldId id="467" r:id="rId108"/>
    <p:sldId id="468" r:id="rId109"/>
    <p:sldId id="417" r:id="rId110"/>
    <p:sldId id="418" r:id="rId111"/>
    <p:sldId id="419" r:id="rId112"/>
    <p:sldId id="420" r:id="rId113"/>
    <p:sldId id="421" r:id="rId114"/>
    <p:sldId id="469" r:id="rId115"/>
    <p:sldId id="423" r:id="rId116"/>
    <p:sldId id="424" r:id="rId117"/>
    <p:sldId id="425" r:id="rId118"/>
    <p:sldId id="426" r:id="rId119"/>
    <p:sldId id="427" r:id="rId120"/>
    <p:sldId id="428" r:id="rId121"/>
    <p:sldId id="431" r:id="rId122"/>
    <p:sldId id="474" r:id="rId123"/>
    <p:sldId id="475" r:id="rId124"/>
    <p:sldId id="476" r:id="rId125"/>
    <p:sldId id="338" r:id="rId126"/>
    <p:sldId id="477" r:id="rId127"/>
    <p:sldId id="509" r:id="rId128"/>
    <p:sldId id="510" r:id="rId129"/>
    <p:sldId id="478" r:id="rId130"/>
    <p:sldId id="341" r:id="rId131"/>
    <p:sldId id="479" r:id="rId132"/>
    <p:sldId id="480" r:id="rId133"/>
    <p:sldId id="481" r:id="rId134"/>
    <p:sldId id="482" r:id="rId135"/>
    <p:sldId id="483" r:id="rId136"/>
    <p:sldId id="484" r:id="rId137"/>
    <p:sldId id="485" r:id="rId138"/>
    <p:sldId id="486" r:id="rId139"/>
    <p:sldId id="487" r:id="rId140"/>
    <p:sldId id="488" r:id="rId141"/>
    <p:sldId id="489" r:id="rId142"/>
    <p:sldId id="490" r:id="rId143"/>
    <p:sldId id="438" r:id="rId144"/>
    <p:sldId id="491" r:id="rId145"/>
    <p:sldId id="271" r:id="rId146"/>
    <p:sldId id="269" r:id="rId147"/>
    <p:sldId id="382" r:id="rId148"/>
    <p:sldId id="375" r:id="rId149"/>
    <p:sldId id="492" r:id="rId150"/>
    <p:sldId id="493" r:id="rId151"/>
    <p:sldId id="433" r:id="rId152"/>
    <p:sldId id="434" r:id="rId153"/>
    <p:sldId id="435" r:id="rId154"/>
    <p:sldId id="436" r:id="rId155"/>
    <p:sldId id="437" r:id="rId156"/>
    <p:sldId id="294" r:id="rId157"/>
    <p:sldId id="306" r:id="rId158"/>
    <p:sldId id="513" r:id="rId159"/>
    <p:sldId id="297" r:id="rId160"/>
    <p:sldId id="383" r:id="rId161"/>
    <p:sldId id="384" r:id="rId162"/>
    <p:sldId id="385" r:id="rId163"/>
    <p:sldId id="386" r:id="rId164"/>
    <p:sldId id="495" r:id="rId165"/>
    <p:sldId id="388" r:id="rId166"/>
    <p:sldId id="262" r:id="rId167"/>
    <p:sldId id="309" r:id="rId168"/>
    <p:sldId id="496" r:id="rId169"/>
    <p:sldId id="497" r:id="rId170"/>
    <p:sldId id="498" r:id="rId171"/>
    <p:sldId id="499" r:id="rId172"/>
    <p:sldId id="500" r:id="rId173"/>
    <p:sldId id="439" r:id="rId174"/>
    <p:sldId id="440" r:id="rId175"/>
    <p:sldId id="441" r:id="rId176"/>
    <p:sldId id="442" r:id="rId177"/>
    <p:sldId id="443" r:id="rId178"/>
    <p:sldId id="444" r:id="rId179"/>
    <p:sldId id="494" r:id="rId180"/>
    <p:sldId id="446" r:id="rId181"/>
    <p:sldId id="298" r:id="rId182"/>
    <p:sldId id="511" r:id="rId18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4120"/>
    <a:srgbClr val="FF0000"/>
    <a:srgbClr val="FFFF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08" d="100"/>
          <a:sy n="108" d="100"/>
        </p:scale>
        <p:origin x="1704" y="12"/>
      </p:cViewPr>
      <p:guideLst>
        <p:guide orient="horz" pos="2160"/>
        <p:guide pos="2880"/>
      </p:guideLst>
    </p:cSldViewPr>
  </p:slideViewPr>
  <p:outlineViewPr>
    <p:cViewPr>
      <p:scale>
        <a:sx n="33" d="100"/>
        <a:sy n="33" d="100"/>
      </p:scale>
      <p:origin x="0" y="13104"/>
    </p:cViewPr>
    <p:sldLst>
      <p:sld r:id="rId1" collapse="1"/>
    </p:sldLst>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4.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20.xml"/><Relationship Id="rId84" Type="http://schemas.openxmlformats.org/officeDocument/2006/relationships/slide" Target="slides/slide41.xml"/><Relationship Id="rId138" Type="http://schemas.openxmlformats.org/officeDocument/2006/relationships/slide" Target="slides/slide95.xml"/><Relationship Id="rId159" Type="http://schemas.openxmlformats.org/officeDocument/2006/relationships/slide" Target="slides/slide116.xml"/><Relationship Id="rId170" Type="http://schemas.openxmlformats.org/officeDocument/2006/relationships/slide" Target="slides/slide127.xml"/><Relationship Id="rId107" Type="http://schemas.openxmlformats.org/officeDocument/2006/relationships/slide" Target="slides/slide6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0.xml"/><Relationship Id="rId74" Type="http://schemas.openxmlformats.org/officeDocument/2006/relationships/slide" Target="slides/slide31.xml"/><Relationship Id="rId128" Type="http://schemas.openxmlformats.org/officeDocument/2006/relationships/slide" Target="slides/slide85.xml"/><Relationship Id="rId149" Type="http://schemas.openxmlformats.org/officeDocument/2006/relationships/slide" Target="slides/slide106.xml"/><Relationship Id="rId5" Type="http://schemas.openxmlformats.org/officeDocument/2006/relationships/slideMaster" Target="slideMasters/slideMaster5.xml"/><Relationship Id="rId95" Type="http://schemas.openxmlformats.org/officeDocument/2006/relationships/slide" Target="slides/slide52.xml"/><Relationship Id="rId160" Type="http://schemas.openxmlformats.org/officeDocument/2006/relationships/slide" Target="slides/slide117.xml"/><Relationship Id="rId181" Type="http://schemas.openxmlformats.org/officeDocument/2006/relationships/slide" Target="slides/slide138.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21.xml"/><Relationship Id="rId118" Type="http://schemas.openxmlformats.org/officeDocument/2006/relationships/slide" Target="slides/slide75.xml"/><Relationship Id="rId139" Type="http://schemas.openxmlformats.org/officeDocument/2006/relationships/slide" Target="slides/slide96.xml"/><Relationship Id="rId85" Type="http://schemas.openxmlformats.org/officeDocument/2006/relationships/slide" Target="slides/slide42.xml"/><Relationship Id="rId150" Type="http://schemas.openxmlformats.org/officeDocument/2006/relationships/slide" Target="slides/slide107.xml"/><Relationship Id="rId171" Type="http://schemas.openxmlformats.org/officeDocument/2006/relationships/slide" Target="slides/slide128.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5.xml"/><Relationship Id="rId129" Type="http://schemas.openxmlformats.org/officeDocument/2006/relationships/slide" Target="slides/slide86.xml"/><Relationship Id="rId54" Type="http://schemas.openxmlformats.org/officeDocument/2006/relationships/slide" Target="slides/slide11.xml"/><Relationship Id="rId75" Type="http://schemas.openxmlformats.org/officeDocument/2006/relationships/slide" Target="slides/slide32.xml"/><Relationship Id="rId96" Type="http://schemas.openxmlformats.org/officeDocument/2006/relationships/slide" Target="slides/slide53.xml"/><Relationship Id="rId140" Type="http://schemas.openxmlformats.org/officeDocument/2006/relationships/slide" Target="slides/slide97.xml"/><Relationship Id="rId161" Type="http://schemas.openxmlformats.org/officeDocument/2006/relationships/slide" Target="slides/slide118.xml"/><Relationship Id="rId182" Type="http://schemas.openxmlformats.org/officeDocument/2006/relationships/slide" Target="slides/slide139.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6.xml"/><Relationship Id="rId44" Type="http://schemas.openxmlformats.org/officeDocument/2006/relationships/slide" Target="slides/slide1.xml"/><Relationship Id="rId65" Type="http://schemas.openxmlformats.org/officeDocument/2006/relationships/slide" Target="slides/slide22.xml"/><Relationship Id="rId86" Type="http://schemas.openxmlformats.org/officeDocument/2006/relationships/slide" Target="slides/slide43.xml"/><Relationship Id="rId130" Type="http://schemas.openxmlformats.org/officeDocument/2006/relationships/slide" Target="slides/slide87.xml"/><Relationship Id="rId151" Type="http://schemas.openxmlformats.org/officeDocument/2006/relationships/slide" Target="slides/slide108.xml"/><Relationship Id="rId172" Type="http://schemas.openxmlformats.org/officeDocument/2006/relationships/slide" Target="slides/slide12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6.xml"/><Relationship Id="rId34" Type="http://schemas.openxmlformats.org/officeDocument/2006/relationships/slideMaster" Target="slideMasters/slideMaster34.xml"/><Relationship Id="rId50" Type="http://schemas.openxmlformats.org/officeDocument/2006/relationships/slide" Target="slides/slide7.xml"/><Relationship Id="rId55" Type="http://schemas.openxmlformats.org/officeDocument/2006/relationships/slide" Target="slides/slide12.xml"/><Relationship Id="rId76" Type="http://schemas.openxmlformats.org/officeDocument/2006/relationships/slide" Target="slides/slide33.xml"/><Relationship Id="rId97" Type="http://schemas.openxmlformats.org/officeDocument/2006/relationships/slide" Target="slides/slide54.xml"/><Relationship Id="rId104" Type="http://schemas.openxmlformats.org/officeDocument/2006/relationships/slide" Target="slides/slide61.xml"/><Relationship Id="rId120" Type="http://schemas.openxmlformats.org/officeDocument/2006/relationships/slide" Target="slides/slide77.xml"/><Relationship Id="rId125" Type="http://schemas.openxmlformats.org/officeDocument/2006/relationships/slide" Target="slides/slide82.xml"/><Relationship Id="rId141" Type="http://schemas.openxmlformats.org/officeDocument/2006/relationships/slide" Target="slides/slide98.xml"/><Relationship Id="rId146" Type="http://schemas.openxmlformats.org/officeDocument/2006/relationships/slide" Target="slides/slide103.xml"/><Relationship Id="rId167" Type="http://schemas.openxmlformats.org/officeDocument/2006/relationships/slide" Target="slides/slide124.xml"/><Relationship Id="rId188"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28.xml"/><Relationship Id="rId92" Type="http://schemas.openxmlformats.org/officeDocument/2006/relationships/slide" Target="slides/slide49.xml"/><Relationship Id="rId162" Type="http://schemas.openxmlformats.org/officeDocument/2006/relationships/slide" Target="slides/slide119.xml"/><Relationship Id="rId183" Type="http://schemas.openxmlformats.org/officeDocument/2006/relationships/slide" Target="slides/slide14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2.xml"/><Relationship Id="rId66" Type="http://schemas.openxmlformats.org/officeDocument/2006/relationships/slide" Target="slides/slide23.xml"/><Relationship Id="rId87" Type="http://schemas.openxmlformats.org/officeDocument/2006/relationships/slide" Target="slides/slide44.xml"/><Relationship Id="rId110" Type="http://schemas.openxmlformats.org/officeDocument/2006/relationships/slide" Target="slides/slide67.xml"/><Relationship Id="rId115" Type="http://schemas.openxmlformats.org/officeDocument/2006/relationships/slide" Target="slides/slide72.xml"/><Relationship Id="rId131" Type="http://schemas.openxmlformats.org/officeDocument/2006/relationships/slide" Target="slides/slide88.xml"/><Relationship Id="rId136" Type="http://schemas.openxmlformats.org/officeDocument/2006/relationships/slide" Target="slides/slide93.xml"/><Relationship Id="rId157" Type="http://schemas.openxmlformats.org/officeDocument/2006/relationships/slide" Target="slides/slide114.xml"/><Relationship Id="rId178" Type="http://schemas.openxmlformats.org/officeDocument/2006/relationships/slide" Target="slides/slide135.xml"/><Relationship Id="rId61" Type="http://schemas.openxmlformats.org/officeDocument/2006/relationships/slide" Target="slides/slide18.xml"/><Relationship Id="rId82" Type="http://schemas.openxmlformats.org/officeDocument/2006/relationships/slide" Target="slides/slide39.xml"/><Relationship Id="rId152" Type="http://schemas.openxmlformats.org/officeDocument/2006/relationships/slide" Target="slides/slide109.xml"/><Relationship Id="rId173" Type="http://schemas.openxmlformats.org/officeDocument/2006/relationships/slide" Target="slides/slide13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3.xml"/><Relationship Id="rId77" Type="http://schemas.openxmlformats.org/officeDocument/2006/relationships/slide" Target="slides/slide34.xml"/><Relationship Id="rId100" Type="http://schemas.openxmlformats.org/officeDocument/2006/relationships/slide" Target="slides/slide57.xml"/><Relationship Id="rId105" Type="http://schemas.openxmlformats.org/officeDocument/2006/relationships/slide" Target="slides/slide62.xml"/><Relationship Id="rId126" Type="http://schemas.openxmlformats.org/officeDocument/2006/relationships/slide" Target="slides/slide83.xml"/><Relationship Id="rId147" Type="http://schemas.openxmlformats.org/officeDocument/2006/relationships/slide" Target="slides/slide104.xml"/><Relationship Id="rId168" Type="http://schemas.openxmlformats.org/officeDocument/2006/relationships/slide" Target="slides/slide125.xml"/><Relationship Id="rId8" Type="http://schemas.openxmlformats.org/officeDocument/2006/relationships/slideMaster" Target="slideMasters/slideMaster8.xml"/><Relationship Id="rId51" Type="http://schemas.openxmlformats.org/officeDocument/2006/relationships/slide" Target="slides/slide8.xml"/><Relationship Id="rId72" Type="http://schemas.openxmlformats.org/officeDocument/2006/relationships/slide" Target="slides/slide29.xml"/><Relationship Id="rId93" Type="http://schemas.openxmlformats.org/officeDocument/2006/relationships/slide" Target="slides/slide50.xml"/><Relationship Id="rId98" Type="http://schemas.openxmlformats.org/officeDocument/2006/relationships/slide" Target="slides/slide55.xml"/><Relationship Id="rId121" Type="http://schemas.openxmlformats.org/officeDocument/2006/relationships/slide" Target="slides/slide78.xml"/><Relationship Id="rId142" Type="http://schemas.openxmlformats.org/officeDocument/2006/relationships/slide" Target="slides/slide99.xml"/><Relationship Id="rId163" Type="http://schemas.openxmlformats.org/officeDocument/2006/relationships/slide" Target="slides/slide120.xml"/><Relationship Id="rId184"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3.xml"/><Relationship Id="rId67" Type="http://schemas.openxmlformats.org/officeDocument/2006/relationships/slide" Target="slides/slide24.xml"/><Relationship Id="rId116" Type="http://schemas.openxmlformats.org/officeDocument/2006/relationships/slide" Target="slides/slide73.xml"/><Relationship Id="rId137" Type="http://schemas.openxmlformats.org/officeDocument/2006/relationships/slide" Target="slides/slide94.xml"/><Relationship Id="rId158" Type="http://schemas.openxmlformats.org/officeDocument/2006/relationships/slide" Target="slides/slide11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9.xml"/><Relationship Id="rId83" Type="http://schemas.openxmlformats.org/officeDocument/2006/relationships/slide" Target="slides/slide40.xml"/><Relationship Id="rId88" Type="http://schemas.openxmlformats.org/officeDocument/2006/relationships/slide" Target="slides/slide45.xml"/><Relationship Id="rId111" Type="http://schemas.openxmlformats.org/officeDocument/2006/relationships/slide" Target="slides/slide68.xml"/><Relationship Id="rId132" Type="http://schemas.openxmlformats.org/officeDocument/2006/relationships/slide" Target="slides/slide89.xml"/><Relationship Id="rId153" Type="http://schemas.openxmlformats.org/officeDocument/2006/relationships/slide" Target="slides/slide110.xml"/><Relationship Id="rId174" Type="http://schemas.openxmlformats.org/officeDocument/2006/relationships/slide" Target="slides/slide131.xml"/><Relationship Id="rId179" Type="http://schemas.openxmlformats.org/officeDocument/2006/relationships/slide" Target="slides/slide13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4.xml"/><Relationship Id="rId106" Type="http://schemas.openxmlformats.org/officeDocument/2006/relationships/slide" Target="slides/slide63.xml"/><Relationship Id="rId127" Type="http://schemas.openxmlformats.org/officeDocument/2006/relationships/slide" Target="slides/slide8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9.xml"/><Relationship Id="rId73" Type="http://schemas.openxmlformats.org/officeDocument/2006/relationships/slide" Target="slides/slide30.xml"/><Relationship Id="rId78" Type="http://schemas.openxmlformats.org/officeDocument/2006/relationships/slide" Target="slides/slide35.xml"/><Relationship Id="rId94" Type="http://schemas.openxmlformats.org/officeDocument/2006/relationships/slide" Target="slides/slide51.xml"/><Relationship Id="rId99" Type="http://schemas.openxmlformats.org/officeDocument/2006/relationships/slide" Target="slides/slide56.xml"/><Relationship Id="rId101" Type="http://schemas.openxmlformats.org/officeDocument/2006/relationships/slide" Target="slides/slide58.xml"/><Relationship Id="rId122" Type="http://schemas.openxmlformats.org/officeDocument/2006/relationships/slide" Target="slides/slide79.xml"/><Relationship Id="rId143" Type="http://schemas.openxmlformats.org/officeDocument/2006/relationships/slide" Target="slides/slide100.xml"/><Relationship Id="rId148" Type="http://schemas.openxmlformats.org/officeDocument/2006/relationships/slide" Target="slides/slide105.xml"/><Relationship Id="rId164" Type="http://schemas.openxmlformats.org/officeDocument/2006/relationships/slide" Target="slides/slide121.xml"/><Relationship Id="rId169" Type="http://schemas.openxmlformats.org/officeDocument/2006/relationships/slide" Target="slides/slide126.xml"/><Relationship Id="rId18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7.xml"/><Relationship Id="rId26" Type="http://schemas.openxmlformats.org/officeDocument/2006/relationships/slideMaster" Target="slideMasters/slideMaster26.xml"/><Relationship Id="rId47" Type="http://schemas.openxmlformats.org/officeDocument/2006/relationships/slide" Target="slides/slide4.xml"/><Relationship Id="rId68" Type="http://schemas.openxmlformats.org/officeDocument/2006/relationships/slide" Target="slides/slide25.xml"/><Relationship Id="rId89" Type="http://schemas.openxmlformats.org/officeDocument/2006/relationships/slide" Target="slides/slide46.xml"/><Relationship Id="rId112" Type="http://schemas.openxmlformats.org/officeDocument/2006/relationships/slide" Target="slides/slide69.xml"/><Relationship Id="rId133" Type="http://schemas.openxmlformats.org/officeDocument/2006/relationships/slide" Target="slides/slide90.xml"/><Relationship Id="rId154" Type="http://schemas.openxmlformats.org/officeDocument/2006/relationships/slide" Target="slides/slide111.xml"/><Relationship Id="rId175" Type="http://schemas.openxmlformats.org/officeDocument/2006/relationships/slide" Target="slides/slide132.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5.xml"/><Relationship Id="rId79" Type="http://schemas.openxmlformats.org/officeDocument/2006/relationships/slide" Target="slides/slide36.xml"/><Relationship Id="rId102" Type="http://schemas.openxmlformats.org/officeDocument/2006/relationships/slide" Target="slides/slide59.xml"/><Relationship Id="rId123" Type="http://schemas.openxmlformats.org/officeDocument/2006/relationships/slide" Target="slides/slide80.xml"/><Relationship Id="rId144" Type="http://schemas.openxmlformats.org/officeDocument/2006/relationships/slide" Target="slides/slide101.xml"/><Relationship Id="rId90" Type="http://schemas.openxmlformats.org/officeDocument/2006/relationships/slide" Target="slides/slide47.xml"/><Relationship Id="rId165" Type="http://schemas.openxmlformats.org/officeDocument/2006/relationships/slide" Target="slides/slide122.xml"/><Relationship Id="rId186" Type="http://schemas.openxmlformats.org/officeDocument/2006/relationships/viewProps" Target="viewProps.xml"/><Relationship Id="rId27" Type="http://schemas.openxmlformats.org/officeDocument/2006/relationships/slideMaster" Target="slideMasters/slideMaster27.xml"/><Relationship Id="rId48" Type="http://schemas.openxmlformats.org/officeDocument/2006/relationships/slide" Target="slides/slide5.xml"/><Relationship Id="rId69" Type="http://schemas.openxmlformats.org/officeDocument/2006/relationships/slide" Target="slides/slide26.xml"/><Relationship Id="rId113" Type="http://schemas.openxmlformats.org/officeDocument/2006/relationships/slide" Target="slides/slide70.xml"/><Relationship Id="rId134" Type="http://schemas.openxmlformats.org/officeDocument/2006/relationships/slide" Target="slides/slide91.xml"/><Relationship Id="rId80" Type="http://schemas.openxmlformats.org/officeDocument/2006/relationships/slide" Target="slides/slide37.xml"/><Relationship Id="rId155" Type="http://schemas.openxmlformats.org/officeDocument/2006/relationships/slide" Target="slides/slide112.xml"/><Relationship Id="rId176" Type="http://schemas.openxmlformats.org/officeDocument/2006/relationships/slide" Target="slides/slide13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6.xml"/><Relationship Id="rId103" Type="http://schemas.openxmlformats.org/officeDocument/2006/relationships/slide" Target="slides/slide60.xml"/><Relationship Id="rId124" Type="http://schemas.openxmlformats.org/officeDocument/2006/relationships/slide" Target="slides/slide81.xml"/><Relationship Id="rId70" Type="http://schemas.openxmlformats.org/officeDocument/2006/relationships/slide" Target="slides/slide27.xml"/><Relationship Id="rId91" Type="http://schemas.openxmlformats.org/officeDocument/2006/relationships/slide" Target="slides/slide48.xml"/><Relationship Id="rId145" Type="http://schemas.openxmlformats.org/officeDocument/2006/relationships/slide" Target="slides/slide102.xml"/><Relationship Id="rId166" Type="http://schemas.openxmlformats.org/officeDocument/2006/relationships/slide" Target="slides/slide123.xml"/><Relationship Id="rId187" Type="http://schemas.openxmlformats.org/officeDocument/2006/relationships/theme" Target="theme/theme1.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6.xml"/><Relationship Id="rId114" Type="http://schemas.openxmlformats.org/officeDocument/2006/relationships/slide" Target="slides/slide71.xml"/><Relationship Id="rId60" Type="http://schemas.openxmlformats.org/officeDocument/2006/relationships/slide" Target="slides/slide17.xml"/><Relationship Id="rId81" Type="http://schemas.openxmlformats.org/officeDocument/2006/relationships/slide" Target="slides/slide38.xml"/><Relationship Id="rId135" Type="http://schemas.openxmlformats.org/officeDocument/2006/relationships/slide" Target="slides/slide92.xml"/><Relationship Id="rId156" Type="http://schemas.openxmlformats.org/officeDocument/2006/relationships/slide" Target="slides/slide113.xml"/><Relationship Id="rId177" Type="http://schemas.openxmlformats.org/officeDocument/2006/relationships/slide" Target="slides/slide134.xml"/></Relationships>
</file>

<file path=ppt/_rels/viewProps.xml.rels><?xml version="1.0" encoding="UTF-8" standalone="yes"?>
<Relationships xmlns="http://schemas.openxmlformats.org/package/2006/relationships"><Relationship Id="rId1" Type="http://schemas.openxmlformats.org/officeDocument/2006/relationships/slide" Target="slides/slide2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1617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1A0DC3A6-E249-B245-A51B-F2F605954C3D}" type="slidenum">
              <a:rPr lang="en-US"/>
              <a:pPr>
                <a:defRPr/>
              </a:pPr>
              <a:t>‹#›</a:t>
            </a:fld>
            <a:endParaRPr lang="en-US"/>
          </a:p>
        </p:txBody>
      </p:sp>
    </p:spTree>
    <p:extLst>
      <p:ext uri="{BB962C8B-B14F-4D97-AF65-F5344CB8AC3E}">
        <p14:creationId xmlns:p14="http://schemas.microsoft.com/office/powerpoint/2010/main" val="10255900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facebook.com/KDramaStar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facebook.com/KDramaStar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foxnewsinsider.com/about"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foxnewsinsider.com/show/kelly-file" TargetMode="Externa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FA18EF1-9752-1E41-8013-EA6688ECCC5A}"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163842" name="Rectangle 2"/>
          <p:cNvSpPr>
            <a:spLocks noGrp="1" noRot="1" noChangeAspect="1" noChangeArrowheads="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2BE4655-DE72-CB40-951A-0C36489BB42C}"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74082" name="Rectangle 2"/>
          <p:cNvSpPr>
            <a:spLocks noGrp="1" noRot="1" noChangeAspect="1" noChangeArrowheads="1"/>
          </p:cNvSpPr>
          <p:nvPr>
            <p:ph type="sldImg"/>
          </p:nvPr>
        </p:nvSpPr>
        <p:spPr>
          <a:solidFill>
            <a:srgbClr val="FFFFFF"/>
          </a:solidFill>
          <a:ln/>
        </p:spPr>
      </p:sp>
      <p:sp>
        <p:nvSpPr>
          <p:cNvPr id="174083"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848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fld id="{9BDE32BD-EFF9-8446-B8EB-B2EBCD386638}" type="slidenum">
              <a:rPr lang="en-US" sz="1200">
                <a:solidFill>
                  <a:srgbClr val="000000"/>
                </a:solidFill>
                <a:latin typeface="Times New Roman" charset="0"/>
              </a:rPr>
              <a:pPr algn="r"/>
              <a:t>110</a:t>
            </a:fld>
            <a:endParaRPr lang="en-US" sz="1200">
              <a:solidFill>
                <a:srgbClr val="000000"/>
              </a:solidFill>
              <a:latin typeface="Times New Roman" charset="0"/>
            </a:endParaRPr>
          </a:p>
        </p:txBody>
      </p:sp>
      <p:sp>
        <p:nvSpPr>
          <p:cNvPr id="1428482" name="Rectangle 2"/>
          <p:cNvSpPr>
            <a:spLocks noGrp="1" noRot="1" noChangeAspect="1" noChangeArrowheads="1" noTextEdit="1"/>
          </p:cNvSpPr>
          <p:nvPr>
            <p:ph type="sldImg"/>
          </p:nvPr>
        </p:nvSpPr>
        <p:spPr>
          <a:ln/>
        </p:spPr>
      </p:sp>
      <p:sp>
        <p:nvSpPr>
          <p:cNvPr id="1428483"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defTabSz="457200"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112</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113</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276158-48FC-C645-8D9C-3388FA750A1C}" type="slidenum">
              <a:rPr lang="en-US" sz="1200"/>
              <a:pPr/>
              <a:t>114</a:t>
            </a:fld>
            <a:endParaRPr lang="en-US" sz="1200"/>
          </a:p>
        </p:txBody>
      </p:sp>
      <p:sp>
        <p:nvSpPr>
          <p:cNvPr id="308226" name="Rectangle 2"/>
          <p:cNvSpPr>
            <a:spLocks noGrp="1" noRot="1" noChangeAspect="1" noChangeArrowheads="1"/>
          </p:cNvSpPr>
          <p:nvPr>
            <p:ph type="sldImg"/>
          </p:nvPr>
        </p:nvSpPr>
        <p:spPr>
          <a:solidFill>
            <a:srgbClr val="FFFFFF"/>
          </a:solidFill>
          <a:ln/>
        </p:spPr>
      </p:sp>
      <p:sp>
        <p:nvSpPr>
          <p:cNvPr id="308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751BE1E-A89A-5945-8BAF-7BBDC7ADAF86}" type="slidenum">
              <a:rPr lang="en-US" sz="1200"/>
              <a:pPr/>
              <a:t>115</a:t>
            </a:fld>
            <a:endParaRPr lang="en-US" sz="1200"/>
          </a:p>
        </p:txBody>
      </p:sp>
      <p:sp>
        <p:nvSpPr>
          <p:cNvPr id="310274" name="Rectangle 2"/>
          <p:cNvSpPr>
            <a:spLocks noGrp="1" noRot="1" noChangeAspect="1" noChangeArrowheads="1"/>
          </p:cNvSpPr>
          <p:nvPr>
            <p:ph type="sldImg"/>
          </p:nvPr>
        </p:nvSpPr>
        <p:spPr>
          <a:solidFill>
            <a:srgbClr val="FFFFFF"/>
          </a:solidFill>
          <a:ln/>
        </p:spPr>
      </p:sp>
      <p:sp>
        <p:nvSpPr>
          <p:cNvPr id="310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20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98DD0DD-2CB2-6A42-A658-8ABD2119A33F}" type="slidenum">
              <a:rPr lang="en-US" sz="1200">
                <a:solidFill>
                  <a:srgbClr val="000000"/>
                </a:solidFill>
                <a:latin typeface="Arial" charset="0"/>
              </a:rPr>
              <a:pPr/>
              <a:t>116</a:t>
            </a:fld>
            <a:endParaRPr lang="en-US" sz="1200">
              <a:solidFill>
                <a:srgbClr val="000000"/>
              </a:solidFill>
              <a:latin typeface="Arial" charset="0"/>
            </a:endParaRPr>
          </a:p>
        </p:txBody>
      </p:sp>
      <p:sp>
        <p:nvSpPr>
          <p:cNvPr id="1152003" name="Rectangle 2"/>
          <p:cNvSpPr>
            <a:spLocks noGrp="1" noRot="1" noChangeAspect="1" noChangeArrowheads="1" noTextEdit="1"/>
          </p:cNvSpPr>
          <p:nvPr>
            <p:ph type="sldImg"/>
          </p:nvPr>
        </p:nvSpPr>
        <p:spPr>
          <a:solidFill>
            <a:srgbClr val="FFFFFF"/>
          </a:solidFill>
          <a:ln/>
        </p:spPr>
      </p:sp>
      <p:sp>
        <p:nvSpPr>
          <p:cNvPr id="1152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50B3FCA-1425-344F-ADF7-1B807213FC72}" type="slidenum">
              <a:rPr lang="en-US" sz="1200"/>
              <a:pPr/>
              <a:t>117</a:t>
            </a:fld>
            <a:endParaRPr lang="en-US" sz="1200"/>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D569835-FAC5-3844-B589-DBF8A3410D28}"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5C181B8-0CA6-CC44-97AF-BAB32ACE549D}"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41BFBC9-2F69-B94E-B655-E47C54534C9B}" type="slidenum">
              <a:rPr lang="en-GB" sz="1200">
                <a:solidFill>
                  <a:srgbClr val="FFFFFF"/>
                </a:solidFill>
                <a:latin typeface="Comic Sans MS" charset="0"/>
              </a:rPr>
              <a:pPr/>
              <a:t>120</a:t>
            </a:fld>
            <a:endParaRPr lang="en-GB" sz="1200">
              <a:solidFill>
                <a:srgbClr val="FFFFFF"/>
              </a:solidFill>
              <a:latin typeface="Comic Sans MS" charset="0"/>
            </a:endParaRPr>
          </a:p>
        </p:txBody>
      </p:sp>
      <p:sp>
        <p:nvSpPr>
          <p:cNvPr id="320514" name="Rectangle 2"/>
          <p:cNvSpPr>
            <a:spLocks noGrp="1" noRot="1" noChangeAspect="1" noChangeArrowheads="1"/>
          </p:cNvSpPr>
          <p:nvPr>
            <p:ph type="sldImg"/>
          </p:nvPr>
        </p:nvSpPr>
        <p:spPr>
          <a:solidFill>
            <a:srgbClr val="FFFFFF"/>
          </a:solidFill>
          <a:ln/>
        </p:spPr>
      </p:sp>
      <p:sp>
        <p:nvSpPr>
          <p:cNvPr id="32051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0BB1289-B920-934E-B242-8238BDBBAF35}"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76130" name="Rectangle 2"/>
          <p:cNvSpPr>
            <a:spLocks noGrp="1" noRot="1" noChangeAspect="1" noChangeArrowheads="1"/>
          </p:cNvSpPr>
          <p:nvPr>
            <p:ph type="sldImg"/>
          </p:nvPr>
        </p:nvSpPr>
        <p:spPr>
          <a:solidFill>
            <a:srgbClr val="FFFFFF"/>
          </a:solidFill>
          <a:ln/>
        </p:spPr>
      </p:sp>
      <p:sp>
        <p:nvSpPr>
          <p:cNvPr id="176131"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EC48339-58B6-7043-AE67-A4D8E459204B}" type="slidenum">
              <a:rPr lang="en-GB" sz="1200">
                <a:solidFill>
                  <a:srgbClr val="FFFFFF"/>
                </a:solidFill>
                <a:latin typeface="Comic Sans MS" charset="0"/>
              </a:rPr>
              <a:pPr/>
              <a:t>121</a:t>
            </a:fld>
            <a:endParaRPr lang="en-GB" sz="1200">
              <a:solidFill>
                <a:srgbClr val="FFFFFF"/>
              </a:solidFill>
              <a:latin typeface="Comic Sans MS" charset="0"/>
            </a:endParaRPr>
          </a:p>
        </p:txBody>
      </p:sp>
      <p:sp>
        <p:nvSpPr>
          <p:cNvPr id="322562" name="Rectangle 2"/>
          <p:cNvSpPr>
            <a:spLocks noGrp="1" noRot="1" noChangeAspect="1" noChangeArrowheads="1"/>
          </p:cNvSpPr>
          <p:nvPr>
            <p:ph type="sldImg"/>
          </p:nvPr>
        </p:nvSpPr>
        <p:spPr>
          <a:solidFill>
            <a:srgbClr val="FFFFFF"/>
          </a:solidFill>
          <a:ln/>
        </p:spPr>
      </p:sp>
      <p:sp>
        <p:nvSpPr>
          <p:cNvPr id="322563"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122</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3BF6D7-5FF9-3248-9BD0-F03034AA3A4E}" type="slidenum">
              <a:rPr lang="en-US" sz="1200"/>
              <a:pPr/>
              <a:t>123</a:t>
            </a:fld>
            <a:endParaRPr lang="en-US" sz="1200"/>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801135-FB7C-E545-A2CB-3F703FDA7C8B}" type="slidenum">
              <a:rPr lang="en-US" sz="1200"/>
              <a:pPr/>
              <a:t>124</a:t>
            </a:fld>
            <a:endParaRPr lang="en-US" sz="1200"/>
          </a:p>
        </p:txBody>
      </p:sp>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78CC48F-4118-D148-B2A5-79CCA600DF45}" type="slidenum">
              <a:rPr lang="en-US" sz="1200"/>
              <a:pPr/>
              <a:t>125</a:t>
            </a:fld>
            <a:endParaRPr lang="en-US" sz="1200"/>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00FC8B5-D1CE-CC41-922A-6AE0B56AD4D3}" type="slidenum">
              <a:rPr lang="en-GB" sz="1200">
                <a:solidFill>
                  <a:srgbClr val="FFFFFF"/>
                </a:solidFill>
              </a:rPr>
              <a:pPr/>
              <a:t>127</a:t>
            </a:fld>
            <a:endParaRPr lang="en-GB" sz="1200">
              <a:solidFill>
                <a:srgbClr val="FFFFFF"/>
              </a:solidFill>
            </a:endParaRPr>
          </a:p>
        </p:txBody>
      </p:sp>
      <p:sp>
        <p:nvSpPr>
          <p:cNvPr id="1146883" name="Rectangle 2"/>
          <p:cNvSpPr>
            <a:spLocks noGrp="1" noRot="1" noChangeAspect="1" noChangeArrowheads="1" noTextEdit="1"/>
          </p:cNvSpPr>
          <p:nvPr>
            <p:ph type="sldImg"/>
          </p:nvPr>
        </p:nvSpPr>
        <p:spPr>
          <a:solidFill>
            <a:srgbClr val="FFFFFF"/>
          </a:solidFill>
          <a:ln/>
        </p:spPr>
      </p:sp>
      <p:sp>
        <p:nvSpPr>
          <p:cNvPr id="1146884"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A29561E4-3967-487C-AECF-AD5488617164}" type="slidenum">
              <a:rPr lang="en-GB" sz="1200">
                <a:solidFill>
                  <a:prstClr val="white"/>
                </a:solidFill>
              </a:rPr>
              <a:pPr/>
              <a:t>128</a:t>
            </a:fld>
            <a:endParaRPr lang="en-GB" sz="1200">
              <a:solidFill>
                <a:prstClr val="white"/>
              </a:solidFill>
            </a:endParaRPr>
          </a:p>
        </p:txBody>
      </p:sp>
      <p:sp>
        <p:nvSpPr>
          <p:cNvPr id="910338" name="Rectangle 2"/>
          <p:cNvSpPr>
            <a:spLocks noGrp="1" noRot="1" noChangeAspect="1" noChangeArrowheads="1" noTextEdit="1"/>
          </p:cNvSpPr>
          <p:nvPr>
            <p:ph type="sldImg"/>
          </p:nvPr>
        </p:nvSpPr>
        <p:spPr>
          <a:ln/>
        </p:spPr>
      </p:sp>
      <p:sp>
        <p:nvSpPr>
          <p:cNvPr id="910339"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E4741B28-F939-48E2-A61B-3EDE92816616}" type="slidenum">
              <a:rPr lang="en-GB" sz="1200">
                <a:solidFill>
                  <a:prstClr val="white"/>
                </a:solidFill>
              </a:rPr>
              <a:pPr/>
              <a:t>129</a:t>
            </a:fld>
            <a:endParaRPr lang="en-GB" sz="1200">
              <a:solidFill>
                <a:prstClr val="white"/>
              </a:solidFill>
            </a:endParaRPr>
          </a:p>
        </p:txBody>
      </p:sp>
      <p:sp>
        <p:nvSpPr>
          <p:cNvPr id="912386" name="Rectangle 2"/>
          <p:cNvSpPr>
            <a:spLocks noGrp="1" noRot="1" noChangeAspect="1" noChangeArrowheads="1" noTextEdit="1"/>
          </p:cNvSpPr>
          <p:nvPr>
            <p:ph type="sldImg"/>
          </p:nvPr>
        </p:nvSpPr>
        <p:spPr>
          <a:ln/>
        </p:spPr>
      </p:sp>
      <p:sp>
        <p:nvSpPr>
          <p:cNvPr id="912387"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9D745600-CFAB-4E74-992A-984E5431DC13}" type="slidenum">
              <a:rPr lang="en-GB" sz="1200">
                <a:solidFill>
                  <a:prstClr val="white"/>
                </a:solidFill>
              </a:rPr>
              <a:pPr/>
              <a:t>130</a:t>
            </a:fld>
            <a:endParaRPr lang="en-GB" sz="1200">
              <a:solidFill>
                <a:prstClr val="white"/>
              </a:solidFill>
            </a:endParaRPr>
          </a:p>
        </p:txBody>
      </p:sp>
      <p:sp>
        <p:nvSpPr>
          <p:cNvPr id="914434" name="Rectangle 2"/>
          <p:cNvSpPr>
            <a:spLocks noGrp="1" noRot="1" noChangeAspect="1" noChangeArrowheads="1" noTextEdit="1"/>
          </p:cNvSpPr>
          <p:nvPr>
            <p:ph type="sldImg"/>
          </p:nvPr>
        </p:nvSpPr>
        <p:spPr>
          <a:solidFill>
            <a:srgbClr val="FFFFFF"/>
          </a:solidFill>
          <a:ln/>
        </p:spPr>
      </p:sp>
      <p:sp>
        <p:nvSpPr>
          <p:cNvPr id="914435"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C4735BD-8F4B-E34C-BA8B-AAE774032D73}" type="slidenum">
              <a:rPr lang="en-GB" sz="1200">
                <a:solidFill>
                  <a:prstClr val="white"/>
                </a:solidFill>
              </a:rPr>
              <a:pPr/>
              <a:t>131</a:t>
            </a:fld>
            <a:endParaRPr lang="en-GB" sz="1200">
              <a:solidFill>
                <a:prstClr val="white"/>
              </a:solidFill>
            </a:endParaRPr>
          </a:p>
        </p:txBody>
      </p:sp>
      <p:sp>
        <p:nvSpPr>
          <p:cNvPr id="1434626" name="Rectangle 2"/>
          <p:cNvSpPr>
            <a:spLocks noGrp="1" noRot="1" noChangeAspect="1" noChangeArrowheads="1" noTextEdit="1"/>
          </p:cNvSpPr>
          <p:nvPr>
            <p:ph type="sldImg"/>
          </p:nvPr>
        </p:nvSpPr>
        <p:spPr>
          <a:ln/>
        </p:spPr>
      </p:sp>
      <p:sp>
        <p:nvSpPr>
          <p:cNvPr id="1434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E7658F3-DF7A-0843-948F-3C8975397A47}" type="slidenum">
              <a:rPr lang="en-US" sz="1200"/>
              <a:pPr/>
              <a:t>12</a:t>
            </a:fld>
            <a:endParaRPr lang="en-US" sz="1200"/>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kumimoji="1" lang="en-US">
              <a:latin typeface="Times New Roman" charset="0"/>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132</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133</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134</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D5A044-BF7A-B247-B72B-781E2D5B7514}" type="slidenum">
              <a:rPr lang="en-US">
                <a:solidFill>
                  <a:prstClr val="black"/>
                </a:solidFill>
                <a:latin typeface="Calibri"/>
              </a:rPr>
              <a:pPr/>
              <a:t>135</a:t>
            </a:fld>
            <a:endParaRPr lang="en-US">
              <a:solidFill>
                <a:prstClr val="black"/>
              </a:solidFill>
              <a:latin typeface="Calibri"/>
            </a:endParaRPr>
          </a:p>
        </p:txBody>
      </p:sp>
      <p:sp>
        <p:nvSpPr>
          <p:cNvPr id="24883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48835" name="Rectangle 1027"/>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7E27D5-B672-0B41-9F26-2F00127CA6BC}" type="slidenum">
              <a:rPr lang="en-US">
                <a:solidFill>
                  <a:prstClr val="black"/>
                </a:solidFill>
                <a:latin typeface="Calibri"/>
              </a:rPr>
              <a:pPr/>
              <a:t>136</a:t>
            </a:fld>
            <a:endParaRPr lang="en-US">
              <a:solidFill>
                <a:prstClr val="black"/>
              </a:solidFill>
              <a:latin typeface="Calibri"/>
            </a:endParaRPr>
          </a:p>
        </p:txBody>
      </p:sp>
      <p:sp>
        <p:nvSpPr>
          <p:cNvPr id="273410" name="Rectangle 1026"/>
          <p:cNvSpPr>
            <a:spLocks noGrp="1" noRot="1" noChangeAspect="1" noChangeArrowheads="1"/>
          </p:cNvSpPr>
          <p:nvPr>
            <p:ph type="sldImg"/>
          </p:nvPr>
        </p:nvSpPr>
        <p:spPr bwMode="auto">
          <a:xfrm>
            <a:off x="1150938" y="692150"/>
            <a:ext cx="4556125" cy="34163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73411"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6450"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Comic Sans MS" charset="0"/>
                <a:ea typeface="ＭＳ Ｐゴシック" charset="0"/>
                <a:cs typeface="ＭＳ Ｐゴシック" charset="0"/>
              </a:defRPr>
            </a:lvl1pPr>
            <a:lvl2pPr marL="742950" indent="-285750" defTabSz="900113" eaLnBrk="0" hangingPunct="0">
              <a:defRPr sz="2400">
                <a:solidFill>
                  <a:schemeClr val="tx1"/>
                </a:solidFill>
                <a:latin typeface="Comic Sans MS" charset="0"/>
                <a:ea typeface="ＭＳ Ｐゴシック" charset="0"/>
              </a:defRPr>
            </a:lvl2pPr>
            <a:lvl3pPr marL="1143000" indent="-228600" defTabSz="900113" eaLnBrk="0" hangingPunct="0">
              <a:defRPr sz="2400">
                <a:solidFill>
                  <a:schemeClr val="tx1"/>
                </a:solidFill>
                <a:latin typeface="Comic Sans MS" charset="0"/>
                <a:ea typeface="ＭＳ Ｐゴシック" charset="0"/>
              </a:defRPr>
            </a:lvl3pPr>
            <a:lvl4pPr marL="1600200" indent="-228600" defTabSz="900113" eaLnBrk="0" hangingPunct="0">
              <a:defRPr sz="2400">
                <a:solidFill>
                  <a:schemeClr val="tx1"/>
                </a:solidFill>
                <a:latin typeface="Comic Sans MS" charset="0"/>
                <a:ea typeface="ＭＳ Ｐゴシック" charset="0"/>
              </a:defRPr>
            </a:lvl4pPr>
            <a:lvl5pPr marL="2057400" indent="-228600" defTabSz="900113" eaLnBrk="0" hangingPunct="0">
              <a:defRPr sz="2400">
                <a:solidFill>
                  <a:schemeClr val="tx1"/>
                </a:solidFill>
                <a:latin typeface="Comic Sans MS"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Comic Sans MS" charset="0"/>
                <a:ea typeface="ＭＳ Ｐゴシック" charset="0"/>
              </a:defRPr>
            </a:lvl9pPr>
          </a:lstStyle>
          <a:p>
            <a:pPr algn="r"/>
            <a:fld id="{3E3E62D4-68A5-F349-92CB-85265EBA4CC1}" type="slidenum">
              <a:rPr lang="en-US" sz="1200">
                <a:solidFill>
                  <a:srgbClr val="000000"/>
                </a:solidFill>
                <a:latin typeface="Times New Roman" charset="0"/>
              </a:rPr>
              <a:pPr algn="r"/>
              <a:t>137</a:t>
            </a:fld>
            <a:endParaRPr lang="en-US" sz="1200">
              <a:solidFill>
                <a:srgbClr val="000000"/>
              </a:solidFill>
              <a:latin typeface="Times New Roman" charset="0"/>
            </a:endParaRPr>
          </a:p>
        </p:txBody>
      </p:sp>
      <p:sp>
        <p:nvSpPr>
          <p:cNvPr id="1256451" name="Rectangle 2"/>
          <p:cNvSpPr>
            <a:spLocks noGrp="1" noRot="1" noChangeAspect="1" noChangeArrowheads="1" noTextEdit="1"/>
          </p:cNvSpPr>
          <p:nvPr>
            <p:ph type="sldImg"/>
          </p:nvPr>
        </p:nvSpPr>
        <p:spPr>
          <a:xfrm>
            <a:off x="1104900" y="676275"/>
            <a:ext cx="4603750" cy="3452813"/>
          </a:xfrm>
          <a:solidFill>
            <a:srgbClr val="FFFFFF"/>
          </a:solidFill>
          <a:ln/>
        </p:spPr>
      </p:sp>
      <p:sp>
        <p:nvSpPr>
          <p:cNvPr id="1256452"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44" tIns="44972" rIns="89944" bIns="44972"/>
          <a:lstStyle/>
          <a:p>
            <a:r>
              <a:rPr lang="en-US">
                <a:latin typeface="Times New Roman" charset="0"/>
                <a:ea typeface="ＭＳ Ｐゴシック" charset="0"/>
                <a:cs typeface="ＭＳ Ｐゴシック" charset="0"/>
              </a:rPr>
              <a:t>God the Spirit invites you.</a:t>
            </a:r>
          </a:p>
          <a:p>
            <a:r>
              <a:rPr lang="en-US">
                <a:latin typeface="Times New Roman" charset="0"/>
                <a:ea typeface="ＭＳ Ｐゴシック" charset="0"/>
                <a:cs typeface="ＭＳ Ｐゴシック" charset="0"/>
              </a:rPr>
              <a:t>The Church invites you.</a:t>
            </a:r>
          </a:p>
          <a:p>
            <a:r>
              <a:rPr lang="en-US">
                <a:latin typeface="Times New Roman" charset="0"/>
                <a:ea typeface="ＭＳ Ｐゴシック" charset="0"/>
                <a:cs typeface="ＭＳ Ｐゴシック" charset="0"/>
              </a:rPr>
              <a:t>Anyone who hears this also invites you.</a:t>
            </a:r>
          </a:p>
          <a:p>
            <a:r>
              <a:rPr lang="en-US">
                <a:latin typeface="Times New Roman" charset="0"/>
                <a:ea typeface="ＭＳ Ｐゴシック" charset="0"/>
                <a:cs typeface="ＭＳ Ｐゴシック" charset="0"/>
              </a:rPr>
              <a:t>Invites you to what?</a:t>
            </a:r>
          </a:p>
          <a:p>
            <a:r>
              <a:rPr lang="en-US">
                <a:latin typeface="Times New Roman" charset="0"/>
                <a:ea typeface="ＭＳ Ｐゴシック" charset="0"/>
                <a:cs typeface="ＭＳ Ｐゴシック" charset="0"/>
              </a:rPr>
              <a:t>Every one of us is invited to believe in Jesus Christ under the image of freely drinking from water that grants eternal life.</a:t>
            </a:r>
          </a:p>
          <a:p>
            <a:r>
              <a:rPr lang="en-US">
                <a:latin typeface="Times New Roman" charset="0"/>
                <a:ea typeface="ＭＳ Ｐゴシック" charset="0"/>
                <a:cs typeface="ＭＳ Ｐゴシック" charset="0"/>
              </a:rPr>
              <a:t>Do you want eternal life?  Then come in belief.</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138</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3A79D6-4080-104A-A94B-7E63CC127D7F}" type="slidenum">
              <a:rPr lang="en-US" sz="1200"/>
              <a:pPr/>
              <a:t>139</a:t>
            </a:fld>
            <a:endParaRPr lang="en-US" sz="1200"/>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899" indent="-285730">
              <a:defRPr sz="2400" b="1">
                <a:solidFill>
                  <a:schemeClr val="tx1"/>
                </a:solidFill>
                <a:latin typeface="Arial" charset="0"/>
                <a:ea typeface="MS PGothic" charset="0"/>
                <a:cs typeface="MS PGothic" charset="0"/>
              </a:defRPr>
            </a:lvl2pPr>
            <a:lvl3pPr marL="1142922" indent="-228584">
              <a:defRPr sz="2400" b="1">
                <a:solidFill>
                  <a:schemeClr val="tx1"/>
                </a:solidFill>
                <a:latin typeface="Arial" charset="0"/>
                <a:ea typeface="MS PGothic" charset="0"/>
                <a:cs typeface="MS PGothic" charset="0"/>
              </a:defRPr>
            </a:lvl3pPr>
            <a:lvl4pPr marL="1600089" indent="-228584">
              <a:defRPr sz="2400" b="1">
                <a:solidFill>
                  <a:schemeClr val="tx1"/>
                </a:solidFill>
                <a:latin typeface="Arial" charset="0"/>
                <a:ea typeface="MS PGothic" charset="0"/>
                <a:cs typeface="MS PGothic" charset="0"/>
              </a:defRPr>
            </a:lvl4pPr>
            <a:lvl5pPr marL="2057258" indent="-228584">
              <a:defRPr sz="2400" b="1">
                <a:solidFill>
                  <a:schemeClr val="tx1"/>
                </a:solidFill>
                <a:latin typeface="Arial" charset="0"/>
                <a:ea typeface="MS PGothic" charset="0"/>
                <a:cs typeface="MS PGothic" charset="0"/>
              </a:defRPr>
            </a:lvl5pPr>
            <a:lvl6pPr marL="2514427" indent="-228584"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595" indent="-228584"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8764" indent="-228584"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5932" indent="-228584"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140</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Future (Eschatology) link address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2150EB0-1F8E-D741-9329-DA19317A9E64}" type="slidenum">
              <a:rPr lang="en-US" sz="1200">
                <a:solidFill>
                  <a:srgbClr val="000000"/>
                </a:solidFill>
                <a:latin typeface="Arial" charset="0"/>
              </a:rPr>
              <a:pPr/>
              <a:t>13</a:t>
            </a:fld>
            <a:endParaRPr lang="en-US" sz="1200">
              <a:solidFill>
                <a:srgbClr val="000000"/>
              </a:solidFill>
              <a:latin typeface="Arial" charset="0"/>
            </a:endParaRPr>
          </a:p>
        </p:txBody>
      </p:sp>
      <p:sp>
        <p:nvSpPr>
          <p:cNvPr id="1094659" name="Rectangle 2"/>
          <p:cNvSpPr>
            <a:spLocks noGrp="1" noRot="1" noChangeAspect="1" noChangeArrowheads="1" noTextEdit="1"/>
          </p:cNvSpPr>
          <p:nvPr>
            <p:ph type="sldImg"/>
          </p:nvPr>
        </p:nvSpPr>
        <p:spPr>
          <a:solidFill>
            <a:srgbClr val="FFFFFF"/>
          </a:solidFill>
          <a:ln/>
        </p:spPr>
      </p:sp>
      <p:sp>
        <p:nvSpPr>
          <p:cNvPr id="109466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 first three chapters of Scripture have many parallels in the last three chapters.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ACA2544-4E75-F74E-AB05-20B7F50453CC}" type="slidenum">
              <a:rPr lang="en-GB" sz="1200">
                <a:solidFill>
                  <a:srgbClr val="000000"/>
                </a:solidFill>
              </a:rPr>
              <a:pPr/>
              <a:t>14</a:t>
            </a:fld>
            <a:endParaRPr lang="en-GB" sz="1200">
              <a:solidFill>
                <a:srgbClr val="000000"/>
              </a:solidFill>
            </a:endParaRPr>
          </a:p>
        </p:txBody>
      </p:sp>
      <p:sp>
        <p:nvSpPr>
          <p:cNvPr id="1095683"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nchor="b">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fld id="{2F2A86A7-ECE1-994D-84E4-9CB54094DA3C}" type="slidenum">
              <a:rPr lang="en-GB" sz="1200">
                <a:solidFill>
                  <a:srgbClr val="FFFFFF"/>
                </a:solidFill>
              </a:rPr>
              <a:pPr algn="r"/>
              <a:t>14</a:t>
            </a:fld>
            <a:endParaRPr lang="en-GB" sz="1200">
              <a:solidFill>
                <a:srgbClr val="FFFFFF"/>
              </a:solidFill>
            </a:endParaRPr>
          </a:p>
        </p:txBody>
      </p:sp>
      <p:sp>
        <p:nvSpPr>
          <p:cNvPr id="1095684" name="Rectangle 2"/>
          <p:cNvSpPr>
            <a:spLocks noGrp="1" noRot="1" noChangeAspect="1" noChangeArrowheads="1" noTextEdit="1"/>
          </p:cNvSpPr>
          <p:nvPr>
            <p:ph type="sldImg"/>
          </p:nvPr>
        </p:nvSpPr>
        <p:spPr>
          <a:ln/>
        </p:spPr>
      </p:sp>
      <p:sp>
        <p:nvSpPr>
          <p:cNvPr id="109568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The last beginning</a:t>
            </a:r>
            <a:r>
              <a:rPr lang="en-US" altLang="zh-TW">
                <a:latin typeface="Times New Roman" charset="0"/>
                <a:ea typeface="ＭＳ Ｐゴシック" charset="0"/>
                <a:cs typeface="ＭＳ Ｐゴシック" charset="0"/>
              </a:rPr>
              <a:t>=</a:t>
            </a:r>
            <a:r>
              <a:rPr lang="zh-CN" altLang="en-US">
                <a:latin typeface="Times New Roman" charset="0"/>
                <a:ea typeface="SimSun" charset="0"/>
                <a:cs typeface="SimSun" charset="0"/>
              </a:rPr>
              <a:t>最后一个开始 </a:t>
            </a:r>
            <a:r>
              <a:rPr lang="en-US" altLang="zh-CN">
                <a:latin typeface="Times New Roman" charset="0"/>
                <a:ea typeface="SimSun" charset="0"/>
                <a:cs typeface="SimSun" charset="0"/>
              </a:rPr>
              <a:t>, Revelation 21:9-22: 5=</a:t>
            </a:r>
            <a:r>
              <a:rPr lang="zh-TW" altLang="en-US">
                <a:latin typeface="Times New Roman" charset="0"/>
                <a:ea typeface="SimSun" charset="0"/>
                <a:cs typeface="SimSun" charset="0"/>
              </a:rPr>
              <a:t>启示录</a:t>
            </a:r>
            <a:r>
              <a:rPr lang="en-US" altLang="zh-TW">
                <a:latin typeface="Times New Roman" charset="0"/>
                <a:ea typeface="SimSun" charset="0"/>
                <a:cs typeface="SimSun" charset="0"/>
              </a:rPr>
              <a:t>21:9</a:t>
            </a:r>
            <a:r>
              <a:rPr lang="zh-TW" altLang="en-US">
                <a:latin typeface="Times New Roman" charset="0"/>
                <a:ea typeface="SimSun" charset="0"/>
                <a:cs typeface="SimSun" charset="0"/>
              </a:rPr>
              <a:t> </a:t>
            </a:r>
            <a:r>
              <a:rPr lang="en-US" altLang="zh-TW">
                <a:latin typeface="Times New Roman" charset="0"/>
                <a:ea typeface="SimSun" charset="0"/>
                <a:cs typeface="SimSun" charset="0"/>
              </a:rPr>
              <a:t>-22:5</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11F85D79-824A-2C43-9C91-602AEA2ED816}" type="slidenum">
              <a:rPr lang="en-US" sz="1200">
                <a:solidFill>
                  <a:prstClr val="black"/>
                </a:solidFill>
              </a:rPr>
              <a:pPr eaLnBrk="1" hangingPunct="1"/>
              <a:t>15</a:t>
            </a:fld>
            <a:endParaRPr lang="en-US" sz="1200">
              <a:solidFill>
                <a:prstClr val="black"/>
              </a:solidFill>
            </a:endParaRPr>
          </a:p>
        </p:txBody>
      </p:sp>
      <p:sp>
        <p:nvSpPr>
          <p:cNvPr id="207875" name="Rectangle 2"/>
          <p:cNvSpPr>
            <a:spLocks noGrp="1" noRot="1" noChangeAspect="1" noChangeArrowheads="1" noTextEdit="1"/>
          </p:cNvSpPr>
          <p:nvPr>
            <p:ph type="sldImg"/>
          </p:nvPr>
        </p:nvSpPr>
        <p:spPr>
          <a:xfrm>
            <a:off x="1130300" y="674688"/>
            <a:ext cx="4597400" cy="3448050"/>
          </a:xfrm>
          <a:ln/>
        </p:spPr>
      </p:sp>
      <p:sp>
        <p:nvSpPr>
          <p:cNvPr id="207876" name="Rectangle 3"/>
          <p:cNvSpPr>
            <a:spLocks noGrp="1" noChangeArrowheads="1"/>
          </p:cNvSpPr>
          <p:nvPr>
            <p:ph type="body" idx="1"/>
          </p:nvPr>
        </p:nvSpPr>
        <p:spPr>
          <a:xfrm>
            <a:off x="914400" y="4346575"/>
            <a:ext cx="5029200" cy="41227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cs typeface="Geneva"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5DDD098E-1152-604D-A80F-131EB2020EB3}" type="slidenum">
              <a:rPr lang="en-US" sz="1200">
                <a:solidFill>
                  <a:srgbClr val="000000"/>
                </a:solidFill>
                <a:latin typeface="Comic Sans MS" charset="0"/>
              </a:rPr>
              <a:pPr/>
              <a:t>16</a:t>
            </a:fld>
            <a:endParaRPr lang="en-US" sz="1200">
              <a:solidFill>
                <a:srgbClr val="000000"/>
              </a:solidFill>
              <a:latin typeface="Comic Sans MS" charset="0"/>
            </a:endParaRPr>
          </a:p>
        </p:txBody>
      </p:sp>
      <p:sp>
        <p:nvSpPr>
          <p:cNvPr id="326658" name="Rectangle 2"/>
          <p:cNvSpPr>
            <a:spLocks noGrp="1" noRot="1" noChangeAspect="1" noChangeArrowheads="1"/>
          </p:cNvSpPr>
          <p:nvPr>
            <p:ph type="sldImg"/>
          </p:nvPr>
        </p:nvSpPr>
        <p:spPr>
          <a:xfrm>
            <a:off x="1131888" y="703263"/>
            <a:ext cx="4586287" cy="3440112"/>
          </a:xfrm>
          <a:solidFill>
            <a:srgbClr val="FFFFFF"/>
          </a:solidFill>
          <a:ln/>
        </p:spPr>
      </p:sp>
      <p:sp>
        <p:nvSpPr>
          <p:cNvPr id="326659"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529CEF1E-B48D-FF40-AF30-FAB191580AA4}" type="slidenum">
              <a:rPr lang="en-US" sz="1200">
                <a:solidFill>
                  <a:srgbClr val="000000"/>
                </a:solidFill>
                <a:latin typeface="Comic Sans MS" charset="0"/>
              </a:rPr>
              <a:pPr/>
              <a:t>17</a:t>
            </a:fld>
            <a:endParaRPr lang="en-US" sz="1200">
              <a:solidFill>
                <a:srgbClr val="000000"/>
              </a:solidFill>
              <a:latin typeface="Comic Sans MS" charset="0"/>
            </a:endParaRPr>
          </a:p>
        </p:txBody>
      </p:sp>
      <p:sp>
        <p:nvSpPr>
          <p:cNvPr id="328706" name="Rectangle 2"/>
          <p:cNvSpPr>
            <a:spLocks noGrp="1" noRot="1" noChangeAspect="1" noChangeArrowheads="1"/>
          </p:cNvSpPr>
          <p:nvPr>
            <p:ph type="sldImg"/>
          </p:nvPr>
        </p:nvSpPr>
        <p:spPr>
          <a:xfrm>
            <a:off x="1131888" y="703263"/>
            <a:ext cx="4586287" cy="3440112"/>
          </a:xfrm>
          <a:solidFill>
            <a:srgbClr val="FFFFFF"/>
          </a:solidFill>
          <a:ln/>
        </p:spPr>
      </p:sp>
      <p:sp>
        <p:nvSpPr>
          <p:cNvPr id="32870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25C57FB2-F0A9-DA4D-9D4E-18BA7AEBB937}" type="slidenum">
              <a:rPr lang="en-US" sz="1200">
                <a:solidFill>
                  <a:srgbClr val="000000"/>
                </a:solidFill>
                <a:latin typeface="Comic Sans MS" charset="0"/>
              </a:rPr>
              <a:pPr/>
              <a:t>18</a:t>
            </a:fld>
            <a:endParaRPr lang="en-US" sz="1200">
              <a:solidFill>
                <a:srgbClr val="000000"/>
              </a:solidFill>
              <a:latin typeface="Comic Sans MS" charset="0"/>
            </a:endParaRPr>
          </a:p>
        </p:txBody>
      </p:sp>
      <p:sp>
        <p:nvSpPr>
          <p:cNvPr id="330754" name="Rectangle 2"/>
          <p:cNvSpPr>
            <a:spLocks noGrp="1" noRot="1" noChangeAspect="1" noChangeArrowheads="1"/>
          </p:cNvSpPr>
          <p:nvPr>
            <p:ph type="sldImg"/>
          </p:nvPr>
        </p:nvSpPr>
        <p:spPr>
          <a:xfrm>
            <a:off x="1131888" y="703263"/>
            <a:ext cx="4586287" cy="3440112"/>
          </a:xfrm>
          <a:solidFill>
            <a:srgbClr val="FFFFFF"/>
          </a:solidFill>
          <a:ln/>
        </p:spPr>
      </p:sp>
      <p:sp>
        <p:nvSpPr>
          <p:cNvPr id="330755"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75C9CDF-EA2A-E94B-B219-479E5A110236}" type="slidenum">
              <a:rPr lang="en-US" sz="1200">
                <a:solidFill>
                  <a:srgbClr val="000000"/>
                </a:solidFill>
                <a:latin typeface="Comic Sans MS" charset="0"/>
              </a:rPr>
              <a:pPr/>
              <a:t>19</a:t>
            </a:fld>
            <a:endParaRPr lang="en-US" sz="1200">
              <a:solidFill>
                <a:srgbClr val="000000"/>
              </a:solidFill>
              <a:latin typeface="Comic Sans MS" charset="0"/>
            </a:endParaRPr>
          </a:p>
        </p:txBody>
      </p:sp>
      <p:sp>
        <p:nvSpPr>
          <p:cNvPr id="194562" name="Rectangle 2"/>
          <p:cNvSpPr>
            <a:spLocks noGrp="1" noRot="1" noChangeAspect="1" noChangeArrowheads="1"/>
          </p:cNvSpPr>
          <p:nvPr>
            <p:ph type="sldImg"/>
          </p:nvPr>
        </p:nvSpPr>
        <p:spPr>
          <a:xfrm>
            <a:off x="1131888" y="703263"/>
            <a:ext cx="4586287" cy="3440112"/>
          </a:xfrm>
          <a:solidFill>
            <a:srgbClr val="FFFFFF"/>
          </a:solidFill>
          <a:ln/>
        </p:spPr>
      </p:sp>
      <p:sp>
        <p:nvSpPr>
          <p:cNvPr id="194563"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044756-B404-594B-AFAD-ED149A07DEEB}" type="slidenum">
              <a:rPr lang="en-US">
                <a:solidFill>
                  <a:prstClr val="black"/>
                </a:solidFill>
                <a:latin typeface="Calibri"/>
              </a:rPr>
              <a:pPr/>
              <a:t>2</a:t>
            </a:fld>
            <a:endParaRPr lang="en-US">
              <a:solidFill>
                <a:prstClr val="black"/>
              </a:solidFill>
              <a:latin typeface="Calibri"/>
            </a:endParaRPr>
          </a:p>
        </p:txBody>
      </p:sp>
      <p:sp>
        <p:nvSpPr>
          <p:cNvPr id="132098"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32099"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DB95651-9FCA-054A-8D09-F21B18D36DB8}" type="slidenum">
              <a:rPr lang="en-US" sz="1200">
                <a:solidFill>
                  <a:srgbClr val="000000"/>
                </a:solidFill>
                <a:latin typeface="Comic Sans MS" charset="0"/>
              </a:rPr>
              <a:pPr/>
              <a:t>20</a:t>
            </a:fld>
            <a:endParaRPr lang="en-US" sz="1200">
              <a:solidFill>
                <a:srgbClr val="000000"/>
              </a:solidFill>
              <a:latin typeface="Comic Sans MS" charset="0"/>
            </a:endParaRPr>
          </a:p>
        </p:txBody>
      </p:sp>
      <p:sp>
        <p:nvSpPr>
          <p:cNvPr id="196610" name="Rectangle 2"/>
          <p:cNvSpPr>
            <a:spLocks noGrp="1" noRot="1" noChangeAspect="1" noChangeArrowheads="1"/>
          </p:cNvSpPr>
          <p:nvPr>
            <p:ph type="sldImg"/>
          </p:nvPr>
        </p:nvSpPr>
        <p:spPr>
          <a:xfrm>
            <a:off x="1131888" y="703263"/>
            <a:ext cx="4586287" cy="3440112"/>
          </a:xfrm>
          <a:solidFill>
            <a:srgbClr val="FFFFFF"/>
          </a:solidFill>
          <a:ln/>
        </p:spPr>
      </p:sp>
      <p:sp>
        <p:nvSpPr>
          <p:cNvPr id="196611"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96678EA-FFED-B546-A78E-D3A604F57DCF}" type="slidenum">
              <a:rPr lang="en-US" sz="1200">
                <a:solidFill>
                  <a:srgbClr val="000000"/>
                </a:solidFill>
                <a:latin typeface="Comic Sans MS" charset="0"/>
              </a:rPr>
              <a:pPr/>
              <a:t>21</a:t>
            </a:fld>
            <a:endParaRPr lang="en-US" sz="1200">
              <a:solidFill>
                <a:srgbClr val="000000"/>
              </a:solidFill>
              <a:latin typeface="Comic Sans MS" charset="0"/>
            </a:endParaRPr>
          </a:p>
        </p:txBody>
      </p:sp>
      <p:sp>
        <p:nvSpPr>
          <p:cNvPr id="198658" name="Rectangle 2"/>
          <p:cNvSpPr>
            <a:spLocks noGrp="1" noRot="1" noChangeAspect="1" noChangeArrowheads="1"/>
          </p:cNvSpPr>
          <p:nvPr>
            <p:ph type="sldImg"/>
          </p:nvPr>
        </p:nvSpPr>
        <p:spPr>
          <a:xfrm>
            <a:off x="1131888" y="703263"/>
            <a:ext cx="4586287" cy="3440112"/>
          </a:xfrm>
          <a:solidFill>
            <a:srgbClr val="FFFFFF"/>
          </a:solidFill>
          <a:ln/>
        </p:spPr>
      </p:sp>
      <p:sp>
        <p:nvSpPr>
          <p:cNvPr id="198659"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1AABD07-5DB2-1A45-8004-03EF56017D38}" type="slidenum">
              <a:rPr lang="en-US" sz="1200">
                <a:solidFill>
                  <a:srgbClr val="000000"/>
                </a:solidFill>
                <a:latin typeface="Comic Sans MS" charset="0"/>
              </a:rPr>
              <a:pPr/>
              <a:t>22</a:t>
            </a:fld>
            <a:endParaRPr lang="en-US" sz="1200">
              <a:solidFill>
                <a:srgbClr val="000000"/>
              </a:solidFill>
              <a:latin typeface="Comic Sans MS" charset="0"/>
            </a:endParaRPr>
          </a:p>
        </p:txBody>
      </p:sp>
      <p:sp>
        <p:nvSpPr>
          <p:cNvPr id="200706" name="Rectangle 2"/>
          <p:cNvSpPr>
            <a:spLocks noGrp="1" noRot="1" noChangeAspect="1" noChangeArrowheads="1"/>
          </p:cNvSpPr>
          <p:nvPr>
            <p:ph type="sldImg"/>
          </p:nvPr>
        </p:nvSpPr>
        <p:spPr>
          <a:xfrm>
            <a:off x="1131888" y="703263"/>
            <a:ext cx="4586287" cy="3440112"/>
          </a:xfrm>
          <a:solidFill>
            <a:srgbClr val="FFFFFF"/>
          </a:solidFill>
          <a:ln/>
        </p:spPr>
      </p:sp>
      <p:sp>
        <p:nvSpPr>
          <p:cNvPr id="20070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Rot="1" noChangeAspect="1" noChangeArrowheads="1" noTextEdit="1"/>
          </p:cNvSpPr>
          <p:nvPr>
            <p:ph type="sldImg"/>
          </p:nvPr>
        </p:nvSpPr>
        <p:spPr>
          <a:xfrm>
            <a:off x="1150938" y="692150"/>
            <a:ext cx="4556125" cy="3416300"/>
          </a:xfrm>
          <a:ln/>
        </p:spPr>
      </p:sp>
      <p:sp>
        <p:nvSpPr>
          <p:cNvPr id="178179" name="Rectangle 3"/>
          <p:cNvSpPr>
            <a:spLocks noGrp="1" noChangeArrowheads="1"/>
          </p:cNvSpPr>
          <p:nvPr>
            <p:ph type="body" idx="1"/>
          </p:nvPr>
        </p:nvSpPr>
        <p:spPr/>
        <p:txBody>
          <a:bodyPr/>
          <a:lstStyle/>
          <a:p>
            <a:pPr eaLnBrk="1" hangingPunct="1">
              <a:spcBef>
                <a:spcPct val="50000"/>
              </a:spcBef>
            </a:pPr>
            <a:r>
              <a:rPr lang="zh-TW" altLang="en-US" b="1">
                <a:effectLst>
                  <a:outerShdw blurRad="38100" dist="38100" dir="2700000" algn="tl">
                    <a:srgbClr val="DDDDDD"/>
                  </a:outerShdw>
                </a:effectLst>
                <a:latin typeface="Arial" charset="0"/>
                <a:ea typeface="PMingLiU" charset="0"/>
                <a:cs typeface="PMingLiU" charset="0"/>
              </a:rPr>
              <a:t>神說</a:t>
            </a:r>
            <a:r>
              <a:rPr lang="en-US" altLang="zh-TW" b="1">
                <a:effectLst>
                  <a:outerShdw blurRad="38100" dist="38100" dir="2700000" algn="tl">
                    <a:srgbClr val="DDDDDD"/>
                  </a:outerShdw>
                </a:effectLst>
                <a:latin typeface="Arial" charset="0"/>
                <a:ea typeface="PMingLiU" charset="0"/>
                <a:cs typeface="PMingLiU" charset="0"/>
              </a:rPr>
              <a:t>:</a:t>
            </a:r>
            <a:r>
              <a:rPr lang="zh-TW" altLang="en-US" b="1">
                <a:effectLst>
                  <a:outerShdw blurRad="38100" dist="38100" dir="2700000" algn="tl">
                    <a:srgbClr val="DDDDDD"/>
                  </a:outerShdw>
                </a:effectLst>
                <a:latin typeface="Arial" charset="0"/>
                <a:ea typeface="PMingLiU" charset="0"/>
                <a:cs typeface="PMingLiU" charset="0"/>
              </a:rPr>
              <a:t>「我們要照著我們的形象，按著我們的樣式造人</a:t>
            </a:r>
            <a:r>
              <a:rPr lang="en-US" altLang="zh-TW" b="1">
                <a:effectLst>
                  <a:outerShdw blurRad="38100" dist="38100" dir="2700000" algn="tl">
                    <a:srgbClr val="DDDDDD"/>
                  </a:outerShdw>
                </a:effectLst>
                <a:latin typeface="Arial" charset="0"/>
                <a:ea typeface="PMingLiU" charset="0"/>
                <a:cs typeface="PMingLiU" charset="0"/>
              </a:rPr>
              <a:t>; </a:t>
            </a:r>
            <a:r>
              <a:rPr lang="zh-TW" altLang="en-US" b="1">
                <a:effectLst>
                  <a:outerShdw blurRad="38100" dist="38100" dir="2700000" algn="tl">
                    <a:srgbClr val="DDDDDD"/>
                  </a:outerShdw>
                </a:effectLst>
                <a:latin typeface="Arial" charset="0"/>
                <a:ea typeface="PMingLiU" charset="0"/>
                <a:cs typeface="PMingLiU" charset="0"/>
              </a:rPr>
              <a:t>使他們管理海裏的魚ヽ空中的鳥ヽ地上的牲畜，以及全地，和地上所有爬行的生物</a:t>
            </a:r>
            <a:r>
              <a:rPr lang="en-US" altLang="zh-TW" b="1">
                <a:effectLst>
                  <a:outerShdw blurRad="38100" dist="38100" dir="2700000" algn="tl">
                    <a:srgbClr val="DDDDDD"/>
                  </a:outerShdw>
                </a:effectLst>
                <a:latin typeface="Arial" charset="0"/>
                <a:ea typeface="PMingLiU" charset="0"/>
                <a:cs typeface="PMingLiU" charset="0"/>
              </a:rPr>
              <a:t>!</a:t>
            </a:r>
            <a:r>
              <a:rPr lang="zh-TW" altLang="en-US" b="1">
                <a:effectLst>
                  <a:outerShdw blurRad="38100" dist="38100" dir="2700000" algn="tl">
                    <a:srgbClr val="DDDDDD"/>
                  </a:outerShdw>
                </a:effectLst>
                <a:latin typeface="Arial" charset="0"/>
                <a:ea typeface="PMingLiU" charset="0"/>
                <a:cs typeface="PMingLiU" charset="0"/>
              </a:rPr>
              <a:t>」</a:t>
            </a:r>
            <a:r>
              <a:rPr lang="en-US" altLang="zh-TW" b="1">
                <a:effectLst>
                  <a:outerShdw blurRad="38100" dist="38100" dir="2700000" algn="tl">
                    <a:srgbClr val="DDDDDD"/>
                  </a:outerShdw>
                </a:effectLst>
                <a:latin typeface="Arial" charset="0"/>
                <a:ea typeface="PMingLiU" charset="0"/>
                <a:cs typeface="PMingLiU" charset="0"/>
              </a:rPr>
              <a:t>(</a:t>
            </a:r>
            <a:r>
              <a:rPr lang="zh-TW" altLang="en-US" b="1">
                <a:effectLst>
                  <a:outerShdw blurRad="38100" dist="38100" dir="2700000" algn="tl">
                    <a:srgbClr val="DDDDDD"/>
                  </a:outerShdw>
                </a:effectLst>
                <a:latin typeface="Arial" charset="0"/>
                <a:ea typeface="PMingLiU" charset="0"/>
                <a:cs typeface="PMingLiU" charset="0"/>
              </a:rPr>
              <a:t>創 </a:t>
            </a:r>
            <a:r>
              <a:rPr lang="en-US" altLang="zh-TW" b="1">
                <a:effectLst>
                  <a:outerShdw blurRad="38100" dist="38100" dir="2700000" algn="tl">
                    <a:srgbClr val="DDDDDD"/>
                  </a:outerShdw>
                </a:effectLst>
                <a:latin typeface="Arial" charset="0"/>
                <a:ea typeface="PMingLiU" charset="0"/>
                <a:cs typeface="PMingLiU" charset="0"/>
              </a:rPr>
              <a:t>1:26)</a:t>
            </a:r>
            <a:r>
              <a:rPr lang="zh-TW" altLang="en-US" b="1">
                <a:effectLst>
                  <a:outerShdw blurRad="38100" dist="38100" dir="2700000" algn="tl">
                    <a:srgbClr val="DDDDDD"/>
                  </a:outerShdw>
                </a:effectLst>
                <a:latin typeface="Arial" charset="0"/>
                <a:ea typeface="PMingLiU" charset="0"/>
                <a:cs typeface="PMingLiU" charset="0"/>
              </a:rPr>
              <a:t>。</a:t>
            </a:r>
          </a:p>
          <a:p>
            <a:pPr eaLnBrk="1" hangingPunct="1">
              <a:spcBef>
                <a:spcPct val="50000"/>
              </a:spcBef>
            </a:pPr>
            <a:r>
              <a:rPr lang="zh-TW" altLang="en-US" b="1">
                <a:effectLst>
                  <a:outerShdw blurRad="38100" dist="38100" dir="2700000" algn="tl">
                    <a:srgbClr val="DDDDDD"/>
                  </a:outerShdw>
                </a:effectLst>
                <a:latin typeface="Arial" charset="0"/>
                <a:ea typeface="PMingLiU" charset="0"/>
                <a:cs typeface="PMingLiU" charset="0"/>
              </a:rPr>
              <a:t>於是，神照著自已的形象創造了人</a:t>
            </a:r>
            <a:r>
              <a:rPr lang="en-US" altLang="zh-TW" b="1">
                <a:effectLst>
                  <a:outerShdw blurRad="38100" dist="38100" dir="2700000" algn="tl">
                    <a:srgbClr val="DDDDDD"/>
                  </a:outerShdw>
                </a:effectLst>
                <a:latin typeface="Arial" charset="0"/>
                <a:ea typeface="PMingLiU" charset="0"/>
                <a:cs typeface="PMingLiU" charset="0"/>
              </a:rPr>
              <a:t>; </a:t>
            </a:r>
            <a:r>
              <a:rPr lang="zh-TW" altLang="en-US" b="1">
                <a:effectLst>
                  <a:outerShdw blurRad="38100" dist="38100" dir="2700000" algn="tl">
                    <a:srgbClr val="DDDDDD"/>
                  </a:outerShdw>
                </a:effectLst>
                <a:latin typeface="Arial" charset="0"/>
                <a:ea typeface="PMingLiU" charset="0"/>
                <a:cs typeface="PMingLiU" charset="0"/>
              </a:rPr>
              <a:t>就是照著祂的形象創造了人</a:t>
            </a:r>
            <a:r>
              <a:rPr lang="en-US" altLang="zh-TW" b="1">
                <a:effectLst>
                  <a:outerShdw blurRad="38100" dist="38100" dir="2700000" algn="tl">
                    <a:srgbClr val="DDDDDD"/>
                  </a:outerShdw>
                </a:effectLst>
                <a:latin typeface="Arial" charset="0"/>
                <a:ea typeface="PMingLiU" charset="0"/>
                <a:cs typeface="PMingLiU" charset="0"/>
              </a:rPr>
              <a:t>;</a:t>
            </a:r>
            <a:r>
              <a:rPr lang="zh-TW" altLang="en-US" b="1">
                <a:effectLst>
                  <a:outerShdw blurRad="38100" dist="38100" dir="2700000" algn="tl">
                    <a:srgbClr val="DDDDDD"/>
                  </a:outerShdw>
                </a:effectLst>
                <a:latin typeface="Arial" charset="0"/>
                <a:ea typeface="PMingLiU" charset="0"/>
                <a:cs typeface="PMingLiU" charset="0"/>
              </a:rPr>
              <a:t>祂所創造的有男有女</a:t>
            </a:r>
            <a:r>
              <a:rPr lang="en-US" altLang="zh-TW" b="1">
                <a:effectLst>
                  <a:outerShdw blurRad="38100" dist="38100" dir="2700000" algn="tl">
                    <a:srgbClr val="DDDDDD"/>
                  </a:outerShdw>
                </a:effectLst>
                <a:latin typeface="Arial" charset="0"/>
                <a:ea typeface="PMingLiU" charset="0"/>
                <a:cs typeface="PMingLiU" charset="0"/>
              </a:rPr>
              <a:t>(</a:t>
            </a:r>
            <a:r>
              <a:rPr lang="zh-TW" altLang="en-US" b="1">
                <a:effectLst>
                  <a:outerShdw blurRad="38100" dist="38100" dir="2700000" algn="tl">
                    <a:srgbClr val="DDDDDD"/>
                  </a:outerShdw>
                </a:effectLst>
                <a:latin typeface="Arial" charset="0"/>
                <a:ea typeface="PMingLiU" charset="0"/>
                <a:cs typeface="PMingLiU" charset="0"/>
              </a:rPr>
              <a:t>創 </a:t>
            </a:r>
            <a:r>
              <a:rPr lang="en-US" altLang="zh-TW" b="1">
                <a:effectLst>
                  <a:outerShdw blurRad="38100" dist="38100" dir="2700000" algn="tl">
                    <a:srgbClr val="DDDDDD"/>
                  </a:outerShdw>
                </a:effectLst>
                <a:latin typeface="Arial" charset="0"/>
                <a:ea typeface="PMingLiU" charset="0"/>
                <a:cs typeface="PMingLiU" charset="0"/>
              </a:rPr>
              <a:t>1:27)</a:t>
            </a:r>
            <a:r>
              <a:rPr lang="zh-TW" altLang="en-US" b="1">
                <a:effectLst>
                  <a:outerShdw blurRad="38100" dist="38100" dir="2700000" algn="tl">
                    <a:srgbClr val="DDDDDD"/>
                  </a:outerShdw>
                </a:effectLst>
                <a:latin typeface="Arial" charset="0"/>
                <a:ea typeface="PMingLiU" charset="0"/>
                <a:cs typeface="PMingLiU" charset="0"/>
              </a:rPr>
              <a:t>。</a:t>
            </a:r>
          </a:p>
          <a:p>
            <a:pPr eaLnBrk="1" hangingPunct="1">
              <a:spcBef>
                <a:spcPct val="50000"/>
              </a:spcBef>
            </a:pPr>
            <a:r>
              <a:rPr lang="zh-TW" altLang="en-US" b="1">
                <a:effectLst>
                  <a:outerShdw blurRad="38100" dist="38100" dir="2700000" algn="tl">
                    <a:srgbClr val="DDDDDD"/>
                  </a:outerShdw>
                </a:effectLst>
                <a:latin typeface="Arial" charset="0"/>
                <a:ea typeface="PMingLiU" charset="0"/>
                <a:cs typeface="PMingLiU" charset="0"/>
              </a:rPr>
              <a:t>神就是賜福給他們，對他們說</a:t>
            </a:r>
            <a:r>
              <a:rPr lang="en-US" altLang="zh-TW" b="1">
                <a:effectLst>
                  <a:outerShdw blurRad="38100" dist="38100" dir="2700000" algn="tl">
                    <a:srgbClr val="DDDDDD"/>
                  </a:outerShdw>
                </a:effectLst>
                <a:latin typeface="Arial" charset="0"/>
                <a:ea typeface="PMingLiU" charset="0"/>
                <a:cs typeface="PMingLiU" charset="0"/>
              </a:rPr>
              <a:t>:</a:t>
            </a:r>
            <a:r>
              <a:rPr lang="zh-TW" altLang="en-US" b="1">
                <a:effectLst>
                  <a:outerShdw blurRad="38100" dist="38100" dir="2700000" algn="tl">
                    <a:srgbClr val="DDDDDD"/>
                  </a:outerShdw>
                </a:effectLst>
                <a:latin typeface="Arial" charset="0"/>
                <a:ea typeface="PMingLiU" charset="0"/>
                <a:cs typeface="PMingLiU" charset="0"/>
              </a:rPr>
              <a:t>「要繁殖增多，充滿這地，征服它</a:t>
            </a:r>
            <a:r>
              <a:rPr lang="en-US" altLang="zh-TW" b="1">
                <a:effectLst>
                  <a:outerShdw blurRad="38100" dist="38100" dir="2700000" algn="tl">
                    <a:srgbClr val="DDDDDD"/>
                  </a:outerShdw>
                </a:effectLst>
                <a:latin typeface="Arial" charset="0"/>
                <a:ea typeface="PMingLiU" charset="0"/>
                <a:cs typeface="PMingLiU" charset="0"/>
              </a:rPr>
              <a:t>;</a:t>
            </a:r>
            <a:r>
              <a:rPr lang="zh-TW" altLang="en-US" b="1" u="sng">
                <a:effectLst>
                  <a:outerShdw blurRad="38100" dist="38100" dir="2700000" algn="tl">
                    <a:srgbClr val="DDDDDD"/>
                  </a:outerShdw>
                </a:effectLst>
                <a:latin typeface="Arial" charset="0"/>
                <a:ea typeface="PMingLiU" charset="0"/>
                <a:cs typeface="PMingLiU" charset="0"/>
              </a:rPr>
              <a:t>也要管理海裏的魚，空中的鳥</a:t>
            </a:r>
            <a:r>
              <a:rPr lang="zh-TW" altLang="en-US" b="1">
                <a:effectLst>
                  <a:outerShdw blurRad="38100" dist="38100" dir="2700000" algn="tl">
                    <a:srgbClr val="DDDDDD"/>
                  </a:outerShdw>
                </a:effectLst>
                <a:latin typeface="Arial" charset="0"/>
                <a:ea typeface="PMingLiU" charset="0"/>
                <a:cs typeface="PMingLiU" charset="0"/>
              </a:rPr>
              <a:t>和地上所有爬行的生物。」 </a:t>
            </a:r>
            <a:r>
              <a:rPr lang="en-US" altLang="zh-TW" b="1">
                <a:effectLst>
                  <a:outerShdw blurRad="38100" dist="38100" dir="2700000" algn="tl">
                    <a:srgbClr val="DDDDDD"/>
                  </a:outerShdw>
                </a:effectLst>
                <a:latin typeface="Arial" charset="0"/>
                <a:ea typeface="PMingLiU" charset="0"/>
                <a:cs typeface="PMingLiU" charset="0"/>
              </a:rPr>
              <a:t>(</a:t>
            </a:r>
            <a:r>
              <a:rPr lang="zh-TW" altLang="en-US" b="1">
                <a:effectLst>
                  <a:outerShdw blurRad="38100" dist="38100" dir="2700000" algn="tl">
                    <a:srgbClr val="DDDDDD"/>
                  </a:outerShdw>
                </a:effectLst>
                <a:latin typeface="Arial" charset="0"/>
                <a:ea typeface="PMingLiU" charset="0"/>
                <a:cs typeface="PMingLiU" charset="0"/>
              </a:rPr>
              <a:t>創 </a:t>
            </a:r>
            <a:r>
              <a:rPr lang="en-US" altLang="zh-TW" b="1">
                <a:effectLst>
                  <a:outerShdw blurRad="38100" dist="38100" dir="2700000" algn="tl">
                    <a:srgbClr val="DDDDDD"/>
                  </a:outerShdw>
                </a:effectLst>
                <a:latin typeface="Arial" charset="0"/>
                <a:ea typeface="PMingLiU" charset="0"/>
                <a:cs typeface="PMingLiU" charset="0"/>
              </a:rPr>
              <a:t>1:28)</a:t>
            </a:r>
          </a:p>
          <a:p>
            <a:pPr eaLnBrk="1" hangingPunct="1">
              <a:spcBef>
                <a:spcPct val="50000"/>
              </a:spcBef>
            </a:pPr>
            <a:endParaRPr lang="en-US" altLang="zh-TW" b="1">
              <a:effectLst>
                <a:outerShdw blurRad="38100" dist="38100" dir="2700000" algn="tl">
                  <a:srgbClr val="DDDDDD"/>
                </a:outerShdw>
              </a:effectLst>
              <a:latin typeface="Arial" charset="0"/>
              <a:ea typeface="PMingLiU" charset="0"/>
              <a:cs typeface="PMingLiU" charset="0"/>
            </a:endParaRPr>
          </a:p>
          <a:p>
            <a:pPr eaLnBrk="1" hangingPunct="1">
              <a:spcBef>
                <a:spcPct val="50000"/>
              </a:spcBef>
            </a:pPr>
            <a:endParaRPr lang="en-US" altLang="zh-TW" b="1">
              <a:effectLst>
                <a:outerShdw blurRad="38100" dist="38100" dir="2700000" algn="tl">
                  <a:srgbClr val="DDDDDD"/>
                </a:outerShdw>
              </a:effectLst>
              <a:latin typeface="Arial" charset="0"/>
              <a:ea typeface="PMingLiU" charset="0"/>
              <a:cs typeface="PMingLiU" charset="0"/>
            </a:endParaRPr>
          </a:p>
          <a:p>
            <a:pPr eaLnBrk="1" hangingPunct="1"/>
            <a:endParaRPr lang="zh-TW" altLang="en-US">
              <a:latin typeface="Arial" charset="0"/>
              <a:ea typeface="PMingLiU" charset="0"/>
              <a:cs typeface="PMingLiU"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2C97C3BC-368B-0A40-B4E4-45991275EABB}" type="slidenum">
              <a:rPr lang="en-US" sz="1200">
                <a:solidFill>
                  <a:prstClr val="black"/>
                </a:solidFill>
              </a:rPr>
              <a:pPr eaLnBrk="1" hangingPunct="1"/>
              <a:t>24</a:t>
            </a:fld>
            <a:endParaRPr lang="en-US" sz="1200">
              <a:solidFill>
                <a:prstClr val="black"/>
              </a:solidFill>
            </a:endParaRPr>
          </a:p>
        </p:txBody>
      </p:sp>
      <p:sp>
        <p:nvSpPr>
          <p:cNvPr id="279555" name="Rectangle 2"/>
          <p:cNvSpPr>
            <a:spLocks noGrp="1" noRot="1" noChangeAspect="1" noChangeArrowheads="1"/>
          </p:cNvSpPr>
          <p:nvPr>
            <p:ph type="sldImg"/>
          </p:nvPr>
        </p:nvSpPr>
        <p:spPr>
          <a:solidFill>
            <a:srgbClr val="FFFFFF"/>
          </a:solidFill>
          <a:ln/>
        </p:spPr>
      </p:sp>
      <p:sp>
        <p:nvSpPr>
          <p:cNvPr id="279556"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cs typeface="Geneva"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19D09FD7-D296-8C42-A20A-32118D826645}" type="slidenum">
              <a:rPr lang="zh-CN" altLang="en-US" sz="1200">
                <a:solidFill>
                  <a:srgbClr val="000000"/>
                </a:solidFill>
                <a:ea typeface="SimSun" charset="0"/>
                <a:cs typeface="SimSun" charset="0"/>
              </a:rPr>
              <a:pPr eaLnBrk="1" hangingPunct="1"/>
              <a:t>25</a:t>
            </a:fld>
            <a:endParaRPr lang="en-US" altLang="zh-CN" sz="1200">
              <a:solidFill>
                <a:srgbClr val="000000"/>
              </a:solidFill>
              <a:ea typeface="SimSun" charset="0"/>
              <a:cs typeface="SimSun" charset="0"/>
            </a:endParaRPr>
          </a:p>
        </p:txBody>
      </p:sp>
      <p:sp>
        <p:nvSpPr>
          <p:cNvPr id="270338" name="Rectangle 2"/>
          <p:cNvSpPr>
            <a:spLocks noGrp="1" noRot="1" noChangeAspect="1" noChangeArrowheads="1"/>
          </p:cNvSpPr>
          <p:nvPr>
            <p:ph type="sldImg"/>
          </p:nvPr>
        </p:nvSpPr>
        <p:spPr>
          <a:xfrm>
            <a:off x="1152525" y="692150"/>
            <a:ext cx="4554538" cy="3416300"/>
          </a:xfrm>
          <a:solidFill>
            <a:srgbClr val="FFFFFF"/>
          </a:solidFill>
          <a:ln/>
        </p:spPr>
      </p:sp>
      <p:sp>
        <p:nvSpPr>
          <p:cNvPr id="2703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Arial" charset="0"/>
                <a:ea typeface="SimSun" charset="0"/>
                <a:cs typeface="SimSun" charset="0"/>
              </a:rPr>
              <a:t>Slides 13 and 127 Repeated </a:t>
            </a:r>
            <a:endParaRPr lang="zh-CN" altLang="en-US" dirty="0">
              <a:latin typeface="Arial" charset="0"/>
              <a:ea typeface="SimSun" charset="0"/>
              <a:cs typeface="SimSu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2"/>
          <p:cNvSpPr>
            <a:spLocks noGrp="1" noRot="1" noChangeAspect="1" noChangeArrowheads="1" noTextEdit="1"/>
          </p:cNvSpPr>
          <p:nvPr>
            <p:ph type="sldImg"/>
          </p:nvPr>
        </p:nvSpPr>
        <p:spPr>
          <a:xfrm>
            <a:off x="1150938" y="692150"/>
            <a:ext cx="4556125" cy="3416300"/>
          </a:xfrm>
          <a:ln/>
        </p:spPr>
      </p:sp>
      <p:sp>
        <p:nvSpPr>
          <p:cNvPr id="32665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TW" altLang="en-US">
              <a:latin typeface="Arial" charset="0"/>
              <a:ea typeface="PMingLiU" charset="0"/>
              <a:cs typeface="PMingLiU"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D0C9E49-188A-8E4F-A6CF-0B51C639FB56}" type="slidenum">
              <a:rPr lang="en-US" sz="1200">
                <a:solidFill>
                  <a:prstClr val="black"/>
                </a:solidFill>
              </a:rPr>
              <a:pPr/>
              <a:t>27</a:t>
            </a:fld>
            <a:endParaRPr lang="en-US" sz="1200">
              <a:solidFill>
                <a:prstClr val="black"/>
              </a:solidFill>
            </a:endParaRPr>
          </a:p>
        </p:txBody>
      </p:sp>
      <p:sp>
        <p:nvSpPr>
          <p:cNvPr id="66562" name="Rectangle 2"/>
          <p:cNvSpPr>
            <a:spLocks noGrp="1" noRot="1" noChangeAspect="1" noChangeArrowheads="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BA96112C-853B-4DFE-A1C0-46F659702466}" type="slidenum">
              <a:rPr lang="en-GB" sz="1200">
                <a:solidFill>
                  <a:prstClr val="white"/>
                </a:solidFill>
              </a:rPr>
              <a:pPr/>
              <a:t>28</a:t>
            </a:fld>
            <a:endParaRPr lang="en-GB" sz="1200">
              <a:solidFill>
                <a:prstClr val="white"/>
              </a:solidFill>
            </a:endParaRPr>
          </a:p>
        </p:txBody>
      </p:sp>
      <p:sp>
        <p:nvSpPr>
          <p:cNvPr id="766978" name="Rectangle 2"/>
          <p:cNvSpPr>
            <a:spLocks noGrp="1" noRot="1" noChangeAspect="1" noChangeArrowheads="1" noTextEdit="1"/>
          </p:cNvSpPr>
          <p:nvPr>
            <p:ph type="sldImg"/>
          </p:nvPr>
        </p:nvSpPr>
        <p:spPr>
          <a:solidFill>
            <a:srgbClr val="FFFFFF"/>
          </a:solidFill>
          <a:ln/>
        </p:spPr>
      </p:sp>
      <p:sp>
        <p:nvSpPr>
          <p:cNvPr id="766979"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latin typeface="Times New Roman" pitchFamily="-112" charset="0"/>
                <a:ea typeface="ＭＳ Ｐゴシック" pitchFamily="-108" charset="-128"/>
                <a:cs typeface="ＭＳ Ｐゴシック" pitchFamily="-108" charset="-128"/>
              </a:rPr>
              <a:t>These 2 slides translated into Chinese using </a:t>
            </a:r>
            <a:r>
              <a:rPr lang="en-US" sz="1200" kern="1200">
                <a:solidFill>
                  <a:schemeClr val="tx1"/>
                </a:solidFill>
                <a:latin typeface="Times New Roman" pitchFamily="-112" charset="0"/>
                <a:ea typeface="ＭＳ Ｐゴシック" pitchFamily="-108" charset="-128"/>
                <a:cs typeface="ＭＳ Ｐゴシック" pitchFamily="-108" charset="-128"/>
              </a:rPr>
              <a:t>Google translator: </a:t>
            </a:r>
            <a:r>
              <a:rPr lang="en-US" sz="1200" kern="1200" dirty="0">
                <a:solidFill>
                  <a:schemeClr val="tx1"/>
                </a:solidFill>
                <a:latin typeface="Times New Roman" pitchFamily="-112" charset="0"/>
                <a:ea typeface="ＭＳ Ｐゴシック" pitchFamily="-108" charset="-128"/>
                <a:cs typeface="ＭＳ Ｐゴシック" pitchFamily="-108" charset="-128"/>
              </a:rPr>
              <a:t>36, 149</a:t>
            </a:r>
            <a:endParaRPr lang="zh-CN" altLang="en-US" dirty="0">
              <a:ea typeface="SimSun" pitchFamily="2"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4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95A9F0-FF66-4248-998C-DC0FC1393E5E}" type="slidenum">
              <a:rPr lang="en-GB" sz="1200">
                <a:solidFill>
                  <a:prstClr val="white"/>
                </a:solidFill>
              </a:rPr>
              <a:pPr/>
              <a:t>29</a:t>
            </a:fld>
            <a:endParaRPr lang="en-GB" sz="1200">
              <a:solidFill>
                <a:prstClr val="white"/>
              </a:solidFill>
            </a:endParaRPr>
          </a:p>
        </p:txBody>
      </p:sp>
      <p:sp>
        <p:nvSpPr>
          <p:cNvPr id="1086467" name="Rectangle 2"/>
          <p:cNvSpPr>
            <a:spLocks noGrp="1" noRot="1" noChangeAspect="1" noChangeArrowheads="1" noTextEdit="1"/>
          </p:cNvSpPr>
          <p:nvPr>
            <p:ph type="sldImg"/>
          </p:nvPr>
        </p:nvSpPr>
        <p:spPr>
          <a:ln/>
        </p:spPr>
      </p:sp>
      <p:sp>
        <p:nvSpPr>
          <p:cNvPr id="10864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BA5EF5-8374-DC4E-AD92-7D2DDED06594}" type="slidenum">
              <a:rPr lang="en-GB" sz="1200">
                <a:solidFill>
                  <a:prstClr val="white"/>
                </a:solidFill>
              </a:rPr>
              <a:pPr/>
              <a:t>3</a:t>
            </a:fld>
            <a:endParaRPr lang="en-GB" sz="1200">
              <a:solidFill>
                <a:prstClr val="white"/>
              </a:solidFill>
            </a:endParaRPr>
          </a:p>
        </p:txBody>
      </p:sp>
      <p:sp>
        <p:nvSpPr>
          <p:cNvPr id="1280002" name="Rectangle 2"/>
          <p:cNvSpPr>
            <a:spLocks noGrp="1" noRot="1" noChangeAspect="1" noChangeArrowheads="1"/>
          </p:cNvSpPr>
          <p:nvPr>
            <p:ph type="sldImg"/>
          </p:nvPr>
        </p:nvSpPr>
        <p:spPr>
          <a:solidFill>
            <a:srgbClr val="FFFFFF"/>
          </a:solidFill>
          <a:ln/>
        </p:spPr>
      </p:sp>
      <p:sp>
        <p:nvSpPr>
          <p:cNvPr id="1280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4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60EA480-2B17-EF4E-A8B4-5B3A4D073BBA}" type="slidenum">
              <a:rPr lang="en-GB" sz="1200">
                <a:solidFill>
                  <a:srgbClr val="FFFFFF"/>
                </a:solidFill>
              </a:rPr>
              <a:pPr/>
              <a:t>30</a:t>
            </a:fld>
            <a:endParaRPr lang="en-GB" sz="1200">
              <a:solidFill>
                <a:srgbClr val="FFFFFF"/>
              </a:solidFill>
            </a:endParaRPr>
          </a:p>
        </p:txBody>
      </p:sp>
      <p:sp>
        <p:nvSpPr>
          <p:cNvPr id="1087491" name="Rectangle 2"/>
          <p:cNvSpPr>
            <a:spLocks noGrp="1" noRot="1" noChangeAspect="1" noChangeArrowheads="1" noTextEdit="1"/>
          </p:cNvSpPr>
          <p:nvPr>
            <p:ph type="sldImg"/>
          </p:nvPr>
        </p:nvSpPr>
        <p:spPr>
          <a:ln/>
        </p:spPr>
      </p:sp>
      <p:sp>
        <p:nvSpPr>
          <p:cNvPr id="108749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8E3C621-69A4-164C-9E1F-511935DDEFF5}" type="slidenum">
              <a:rPr lang="en-US" sz="1200"/>
              <a:pPr/>
              <a:t>31</a:t>
            </a:fld>
            <a:endParaRPr lang="en-US" sz="1200"/>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ACA2544-4E75-F74E-AB05-20B7F50453CC}" type="slidenum">
              <a:rPr lang="en-GB" sz="1200">
                <a:solidFill>
                  <a:srgbClr val="000000"/>
                </a:solidFill>
              </a:rPr>
              <a:pPr/>
              <a:t>32</a:t>
            </a:fld>
            <a:endParaRPr lang="en-GB" sz="1200">
              <a:solidFill>
                <a:srgbClr val="000000"/>
              </a:solidFill>
            </a:endParaRPr>
          </a:p>
        </p:txBody>
      </p:sp>
      <p:sp>
        <p:nvSpPr>
          <p:cNvPr id="1095683"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nchor="b">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fld id="{2F2A86A7-ECE1-994D-84E4-9CB54094DA3C}" type="slidenum">
              <a:rPr lang="en-GB" sz="1200">
                <a:solidFill>
                  <a:srgbClr val="FFFFFF"/>
                </a:solidFill>
              </a:rPr>
              <a:pPr algn="r"/>
              <a:t>32</a:t>
            </a:fld>
            <a:endParaRPr lang="en-GB" sz="1200">
              <a:solidFill>
                <a:srgbClr val="FFFFFF"/>
              </a:solidFill>
            </a:endParaRPr>
          </a:p>
        </p:txBody>
      </p:sp>
      <p:sp>
        <p:nvSpPr>
          <p:cNvPr id="1095684" name="Rectangle 2"/>
          <p:cNvSpPr>
            <a:spLocks noGrp="1" noRot="1" noChangeAspect="1" noChangeArrowheads="1" noTextEdit="1"/>
          </p:cNvSpPr>
          <p:nvPr>
            <p:ph type="sldImg"/>
          </p:nvPr>
        </p:nvSpPr>
        <p:spPr>
          <a:ln/>
        </p:spPr>
      </p:sp>
      <p:sp>
        <p:nvSpPr>
          <p:cNvPr id="109568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The last beginning</a:t>
            </a:r>
            <a:r>
              <a:rPr lang="en-US" altLang="zh-TW">
                <a:latin typeface="Times New Roman" charset="0"/>
                <a:ea typeface="ＭＳ Ｐゴシック" charset="0"/>
                <a:cs typeface="ＭＳ Ｐゴシック" charset="0"/>
              </a:rPr>
              <a:t>=</a:t>
            </a:r>
            <a:r>
              <a:rPr lang="zh-CN" altLang="en-US">
                <a:latin typeface="Times New Roman" charset="0"/>
                <a:ea typeface="SimSun" charset="0"/>
                <a:cs typeface="SimSun" charset="0"/>
              </a:rPr>
              <a:t>最后一个开始 </a:t>
            </a:r>
            <a:r>
              <a:rPr lang="en-US" altLang="zh-CN">
                <a:latin typeface="Times New Roman" charset="0"/>
                <a:ea typeface="SimSun" charset="0"/>
                <a:cs typeface="SimSun" charset="0"/>
              </a:rPr>
              <a:t>, Revelation 21:9-22: 5=</a:t>
            </a:r>
            <a:r>
              <a:rPr lang="zh-TW" altLang="en-US">
                <a:latin typeface="Times New Roman" charset="0"/>
                <a:ea typeface="SimSun" charset="0"/>
                <a:cs typeface="SimSun" charset="0"/>
              </a:rPr>
              <a:t>启示录</a:t>
            </a:r>
            <a:r>
              <a:rPr lang="en-US" altLang="zh-TW">
                <a:latin typeface="Times New Roman" charset="0"/>
                <a:ea typeface="SimSun" charset="0"/>
                <a:cs typeface="SimSun" charset="0"/>
              </a:rPr>
              <a:t>21:9</a:t>
            </a:r>
            <a:r>
              <a:rPr lang="zh-TW" altLang="en-US">
                <a:latin typeface="Times New Roman" charset="0"/>
                <a:ea typeface="SimSun" charset="0"/>
                <a:cs typeface="SimSun" charset="0"/>
              </a:rPr>
              <a:t> </a:t>
            </a:r>
            <a:r>
              <a:rPr lang="en-US" altLang="zh-TW">
                <a:latin typeface="Times New Roman" charset="0"/>
                <a:ea typeface="SimSun" charset="0"/>
                <a:cs typeface="SimSun" charset="0"/>
              </a:rPr>
              <a:t>-22:5</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5FE98AF-88C0-014E-A7DD-DAF62461C121}" type="slidenum">
              <a:rPr lang="en-US" sz="1200"/>
              <a:pPr/>
              <a:t>33</a:t>
            </a:fld>
            <a:endParaRPr lang="en-US" sz="1200"/>
          </a:p>
        </p:txBody>
      </p:sp>
      <p:sp>
        <p:nvSpPr>
          <p:cNvPr id="223234" name="Rectangle 2"/>
          <p:cNvSpPr>
            <a:spLocks noGrp="1" noRot="1" noChangeAspect="1" noChangeArrowheads="1"/>
          </p:cNvSpPr>
          <p:nvPr>
            <p:ph type="sldImg"/>
          </p:nvPr>
        </p:nvSpPr>
        <p:spPr>
          <a:solidFill>
            <a:srgbClr val="FFFFFF"/>
          </a:solidFill>
          <a:ln/>
        </p:spPr>
      </p:sp>
      <p:sp>
        <p:nvSpPr>
          <p:cNvPr id="223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977240-DFB8-2745-8C75-DA877094580B}" type="slidenum">
              <a:rPr lang="en-US">
                <a:solidFill>
                  <a:prstClr val="black"/>
                </a:solidFill>
                <a:latin typeface="Calibri"/>
              </a:rPr>
              <a:pPr/>
              <a:t>34</a:t>
            </a:fld>
            <a:endParaRPr lang="en-US">
              <a:solidFill>
                <a:prstClr val="black"/>
              </a:solidFill>
              <a:latin typeface="Calibri"/>
            </a:endParaRPr>
          </a:p>
        </p:txBody>
      </p:sp>
      <p:sp>
        <p:nvSpPr>
          <p:cNvPr id="3235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3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1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410566A-0A80-0140-8099-84846E3368B6}" type="slidenum">
              <a:rPr lang="en-GB" sz="1200">
                <a:solidFill>
                  <a:prstClr val="white"/>
                </a:solidFill>
              </a:rPr>
              <a:pPr/>
              <a:t>35</a:t>
            </a:fld>
            <a:endParaRPr lang="en-GB" sz="1200">
              <a:solidFill>
                <a:prstClr val="white"/>
              </a:solidFill>
            </a:endParaRPr>
          </a:p>
        </p:txBody>
      </p:sp>
      <p:sp>
        <p:nvSpPr>
          <p:cNvPr id="1291266" name="Rectangle 2"/>
          <p:cNvSpPr>
            <a:spLocks noGrp="1" noRot="1" noChangeAspect="1" noChangeArrowheads="1"/>
          </p:cNvSpPr>
          <p:nvPr>
            <p:ph type="sldImg"/>
          </p:nvPr>
        </p:nvSpPr>
        <p:spPr>
          <a:solidFill>
            <a:srgbClr val="FFFFFF"/>
          </a:solidFill>
          <a:ln/>
        </p:spPr>
      </p:sp>
      <p:sp>
        <p:nvSpPr>
          <p:cNvPr id="129126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3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A358FB2-0DA8-7448-9C13-15643F79AAEB}" type="slidenum">
              <a:rPr lang="en-GB" sz="1200">
                <a:solidFill>
                  <a:prstClr val="white"/>
                </a:solidFill>
              </a:rPr>
              <a:pPr/>
              <a:t>36</a:t>
            </a:fld>
            <a:endParaRPr lang="en-GB" sz="1200">
              <a:solidFill>
                <a:prstClr val="white"/>
              </a:solidFill>
            </a:endParaRPr>
          </a:p>
        </p:txBody>
      </p:sp>
      <p:sp>
        <p:nvSpPr>
          <p:cNvPr id="1293314" name="Rectangle 2"/>
          <p:cNvSpPr>
            <a:spLocks noGrp="1" noRot="1" noChangeAspect="1" noChangeArrowheads="1"/>
          </p:cNvSpPr>
          <p:nvPr>
            <p:ph type="sldImg"/>
          </p:nvPr>
        </p:nvSpPr>
        <p:spPr>
          <a:solidFill>
            <a:srgbClr val="FFFFFF"/>
          </a:solidFill>
          <a:ln/>
        </p:spPr>
      </p:sp>
      <p:sp>
        <p:nvSpPr>
          <p:cNvPr id="129331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DB62DB-6962-7644-BA7C-BEDCCB6547D1}" type="slidenum">
              <a:rPr lang="en-US" sz="1200"/>
              <a:pPr/>
              <a:t>37</a:t>
            </a:fld>
            <a:endParaRPr lang="en-US" sz="1200"/>
          </a:p>
        </p:txBody>
      </p:sp>
      <p:sp>
        <p:nvSpPr>
          <p:cNvPr id="225282" name="Rectangle 1026"/>
          <p:cNvSpPr>
            <a:spLocks noGrp="1" noRot="1" noChangeAspect="1" noChangeArrowheads="1"/>
          </p:cNvSpPr>
          <p:nvPr>
            <p:ph type="sldImg"/>
          </p:nvPr>
        </p:nvSpPr>
        <p:spPr>
          <a:solidFill>
            <a:srgbClr val="FFFFFF"/>
          </a:solidFill>
          <a:ln/>
        </p:spPr>
      </p:sp>
      <p:sp>
        <p:nvSpPr>
          <p:cNvPr id="2252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26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161163A-F224-9649-B0DF-A74CA47B34E3}" type="slidenum">
              <a:rPr lang="en-GB" sz="1200">
                <a:solidFill>
                  <a:srgbClr val="FFFFFF"/>
                </a:solidFill>
              </a:rPr>
              <a:pPr/>
              <a:t>38</a:t>
            </a:fld>
            <a:endParaRPr lang="en-GB" sz="1200">
              <a:solidFill>
                <a:srgbClr val="FFFFFF"/>
              </a:solidFill>
            </a:endParaRPr>
          </a:p>
        </p:txBody>
      </p:sp>
      <p:sp>
        <p:nvSpPr>
          <p:cNvPr id="1092611" name="Rectangle 2"/>
          <p:cNvSpPr>
            <a:spLocks noGrp="1" noRot="1" noChangeAspect="1" noChangeArrowheads="1" noTextEdit="1"/>
          </p:cNvSpPr>
          <p:nvPr>
            <p:ph type="sldImg"/>
          </p:nvPr>
        </p:nvSpPr>
        <p:spPr>
          <a:solidFill>
            <a:srgbClr val="FFFFFF"/>
          </a:solidFill>
          <a:ln/>
        </p:spPr>
      </p:sp>
      <p:sp>
        <p:nvSpPr>
          <p:cNvPr id="1092612"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Creation in Genesis 1–2 is repeated In the Restored, New Creation in Rev 21–22</a:t>
            </a:r>
          </a:p>
          <a:p>
            <a:r>
              <a:rPr lang="en-US">
                <a:latin typeface="Times New Roman" charset="0"/>
                <a:ea typeface="ＭＳ Ｐゴシック" charset="0"/>
                <a:cs typeface="ＭＳ Ｐゴシック" charset="0"/>
              </a:rPr>
              <a:t>Man was created to rule over the fish, birds, and land animals (Gen. 1:28) but he gave over his rule over to the god of this world, Satan (2 Cor. 4:4)</a:t>
            </a:r>
          </a:p>
          <a:p>
            <a:r>
              <a:rPr lang="en-US">
                <a:latin typeface="Times New Roman" charset="0"/>
                <a:ea typeface="ＭＳ Ｐゴシック" charset="0"/>
                <a:cs typeface="ＭＳ Ｐゴシック" charset="0"/>
              </a:rPr>
              <a:t>However, this rule is restored during the 1000-year reign of the saints (Rev. 20:4-6)</a:t>
            </a:r>
          </a:p>
          <a:p>
            <a:r>
              <a:rPr lang="en-US">
                <a:latin typeface="Times New Roman" charset="0"/>
                <a:ea typeface="ＭＳ Ｐゴシック" charset="0"/>
                <a:cs typeface="ＭＳ Ｐゴシック" charset="0"/>
              </a:rPr>
              <a:t>But Christ is the central Person of history: both as Lamb (Redeemer) and as Lion (Ruler of all creation in the line of David)</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3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A358FB2-0DA8-7448-9C13-15643F79AAEB}" type="slidenum">
              <a:rPr lang="en-GB" sz="1200">
                <a:solidFill>
                  <a:prstClr val="white"/>
                </a:solidFill>
              </a:rPr>
              <a:pPr/>
              <a:t>39</a:t>
            </a:fld>
            <a:endParaRPr lang="en-GB" sz="1200">
              <a:solidFill>
                <a:prstClr val="white"/>
              </a:solidFill>
            </a:endParaRPr>
          </a:p>
        </p:txBody>
      </p:sp>
      <p:sp>
        <p:nvSpPr>
          <p:cNvPr id="1293314" name="Rectangle 2"/>
          <p:cNvSpPr>
            <a:spLocks noGrp="1" noRot="1" noChangeAspect="1" noChangeArrowheads="1"/>
          </p:cNvSpPr>
          <p:nvPr>
            <p:ph type="sldImg"/>
          </p:nvPr>
        </p:nvSpPr>
        <p:spPr>
          <a:solidFill>
            <a:srgbClr val="FFFFFF"/>
          </a:solidFill>
          <a:ln/>
        </p:spPr>
      </p:sp>
      <p:sp>
        <p:nvSpPr>
          <p:cNvPr id="129331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C9534BA-B744-5240-85DE-2F0481120BBA}" type="slidenum">
              <a:rPr lang="en-GB" sz="1200">
                <a:solidFill>
                  <a:srgbClr val="FFFFFF"/>
                </a:solidFill>
              </a:rPr>
              <a:pPr/>
              <a:t>4</a:t>
            </a:fld>
            <a:endParaRPr lang="en-GB" sz="1200">
              <a:solidFill>
                <a:srgbClr val="FFFFFF"/>
              </a:solidFill>
            </a:endParaRPr>
          </a:p>
        </p:txBody>
      </p:sp>
      <p:sp>
        <p:nvSpPr>
          <p:cNvPr id="172034" name="Rectangle 2"/>
          <p:cNvSpPr>
            <a:spLocks noGrp="1" noRot="1" noChangeAspect="1" noChangeArrowheads="1"/>
          </p:cNvSpPr>
          <p:nvPr>
            <p:ph type="sldImg"/>
          </p:nvPr>
        </p:nvSpPr>
        <p:spPr>
          <a:solidFill>
            <a:srgbClr val="FFFFFF"/>
          </a:solidFill>
          <a:ln/>
        </p:spPr>
      </p:sp>
      <p:sp>
        <p:nvSpPr>
          <p:cNvPr id="172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5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C8872A1-01D6-0A44-B5EF-0E9EFDCE9EF0}" type="slidenum">
              <a:rPr lang="en-GB" sz="1200">
                <a:solidFill>
                  <a:prstClr val="white"/>
                </a:solidFill>
              </a:rPr>
              <a:pPr/>
              <a:t>40</a:t>
            </a:fld>
            <a:endParaRPr lang="en-GB" sz="1200">
              <a:solidFill>
                <a:prstClr val="white"/>
              </a:solidFill>
            </a:endParaRPr>
          </a:p>
        </p:txBody>
      </p:sp>
      <p:sp>
        <p:nvSpPr>
          <p:cNvPr id="1295362" name="Rectangle 2"/>
          <p:cNvSpPr>
            <a:spLocks noGrp="1" noRot="1" noChangeAspect="1" noChangeArrowheads="1"/>
          </p:cNvSpPr>
          <p:nvPr>
            <p:ph type="sldImg"/>
          </p:nvPr>
        </p:nvSpPr>
        <p:spPr>
          <a:solidFill>
            <a:srgbClr val="FFFFFF"/>
          </a:solidFill>
          <a:ln/>
        </p:spPr>
      </p:sp>
      <p:sp>
        <p:nvSpPr>
          <p:cNvPr id="1295363"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41</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7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B4AA69-8D56-A147-9FCD-0DDD5154B051}" type="slidenum">
              <a:rPr lang="en-GB" sz="1200">
                <a:solidFill>
                  <a:prstClr val="white"/>
                </a:solidFill>
              </a:rPr>
              <a:pPr/>
              <a:t>42</a:t>
            </a:fld>
            <a:endParaRPr lang="en-GB" sz="1200">
              <a:solidFill>
                <a:prstClr val="white"/>
              </a:solidFill>
            </a:endParaRPr>
          </a:p>
        </p:txBody>
      </p:sp>
      <p:sp>
        <p:nvSpPr>
          <p:cNvPr id="1297410" name="Rectangle 2"/>
          <p:cNvSpPr>
            <a:spLocks noGrp="1" noRot="1" noChangeAspect="1" noChangeArrowheads="1"/>
          </p:cNvSpPr>
          <p:nvPr>
            <p:ph type="sldImg"/>
          </p:nvPr>
        </p:nvSpPr>
        <p:spPr>
          <a:solidFill>
            <a:srgbClr val="FFFFFF"/>
          </a:solidFill>
          <a:ln/>
        </p:spPr>
      </p:sp>
      <p:sp>
        <p:nvSpPr>
          <p:cNvPr id="1297411"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977240-DFB8-2745-8C75-DA877094580B}" type="slidenum">
              <a:rPr lang="en-US">
                <a:solidFill>
                  <a:prstClr val="black"/>
                </a:solidFill>
                <a:latin typeface="Calibri"/>
              </a:rPr>
              <a:pPr/>
              <a:t>43</a:t>
            </a:fld>
            <a:endParaRPr lang="en-US">
              <a:solidFill>
                <a:prstClr val="black"/>
              </a:solidFill>
              <a:latin typeface="Calibri"/>
            </a:endParaRPr>
          </a:p>
        </p:txBody>
      </p:sp>
      <p:sp>
        <p:nvSpPr>
          <p:cNvPr id="3235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3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977240-DFB8-2745-8C75-DA877094580B}" type="slidenum">
              <a:rPr lang="en-US">
                <a:solidFill>
                  <a:prstClr val="black"/>
                </a:solidFill>
                <a:latin typeface="Calibri"/>
              </a:rPr>
              <a:pPr/>
              <a:t>44</a:t>
            </a:fld>
            <a:endParaRPr lang="en-US">
              <a:solidFill>
                <a:prstClr val="black"/>
              </a:solidFill>
              <a:latin typeface="Calibri"/>
            </a:endParaRPr>
          </a:p>
        </p:txBody>
      </p:sp>
      <p:sp>
        <p:nvSpPr>
          <p:cNvPr id="3235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3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977240-DFB8-2745-8C75-DA877094580B}" type="slidenum">
              <a:rPr lang="en-US">
                <a:solidFill>
                  <a:prstClr val="black"/>
                </a:solidFill>
                <a:latin typeface="Calibri"/>
              </a:rPr>
              <a:pPr/>
              <a:t>45</a:t>
            </a:fld>
            <a:endParaRPr lang="en-US">
              <a:solidFill>
                <a:prstClr val="black"/>
              </a:solidFill>
              <a:latin typeface="Calibri"/>
            </a:endParaRPr>
          </a:p>
        </p:txBody>
      </p:sp>
      <p:sp>
        <p:nvSpPr>
          <p:cNvPr id="3235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3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46</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3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63EC673-F13A-B841-A6F1-04B1A2DF1AB0}" type="slidenum">
              <a:rPr lang="en-GB" sz="1200">
                <a:solidFill>
                  <a:prstClr val="white"/>
                </a:solidFill>
              </a:rPr>
              <a:pPr/>
              <a:t>47</a:t>
            </a:fld>
            <a:endParaRPr lang="en-GB" sz="1200">
              <a:solidFill>
                <a:prstClr val="white"/>
              </a:solidFill>
            </a:endParaRPr>
          </a:p>
        </p:txBody>
      </p:sp>
      <p:sp>
        <p:nvSpPr>
          <p:cNvPr id="1303554" name="Rectangle 2"/>
          <p:cNvSpPr>
            <a:spLocks noGrp="1" noRot="1" noChangeAspect="1" noChangeArrowheads="1"/>
          </p:cNvSpPr>
          <p:nvPr>
            <p:ph type="sldImg"/>
          </p:nvPr>
        </p:nvSpPr>
        <p:spPr>
          <a:solidFill>
            <a:srgbClr val="FFFFFF"/>
          </a:solidFill>
          <a:ln/>
        </p:spPr>
      </p:sp>
      <p:sp>
        <p:nvSpPr>
          <p:cNvPr id="130355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9CD88C8-D432-F441-8571-66D2C3FC320B}" type="slidenum">
              <a:rPr lang="en-US" sz="1200">
                <a:solidFill>
                  <a:srgbClr val="000000"/>
                </a:solidFill>
                <a:latin typeface="Arial" charset="0"/>
              </a:rPr>
              <a:pPr/>
              <a:t>48</a:t>
            </a:fld>
            <a:endParaRPr lang="en-US" sz="1200">
              <a:solidFill>
                <a:srgbClr val="000000"/>
              </a:solidFill>
              <a:latin typeface="Arial" charset="0"/>
            </a:endParaRPr>
          </a:p>
        </p:txBody>
      </p:sp>
      <p:sp>
        <p:nvSpPr>
          <p:cNvPr id="1299458" name="Rectangle 2"/>
          <p:cNvSpPr>
            <a:spLocks noGrp="1" noRot="1" noChangeAspect="1" noChangeArrowheads="1"/>
          </p:cNvSpPr>
          <p:nvPr>
            <p:ph type="sldImg"/>
          </p:nvPr>
        </p:nvSpPr>
        <p:spPr>
          <a:solidFill>
            <a:srgbClr val="FFFFFF"/>
          </a:solidFill>
          <a:ln/>
        </p:spPr>
      </p:sp>
      <p:sp>
        <p:nvSpPr>
          <p:cNvPr id="1299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1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ED89246-9E9F-FC48-9A45-F37C9DE61182}" type="slidenum">
              <a:rPr lang="en-GB" sz="1200">
                <a:solidFill>
                  <a:prstClr val="white"/>
                </a:solidFill>
              </a:rPr>
              <a:pPr/>
              <a:t>49</a:t>
            </a:fld>
            <a:endParaRPr lang="en-GB" sz="1200">
              <a:solidFill>
                <a:prstClr val="white"/>
              </a:solidFill>
            </a:endParaRPr>
          </a:p>
        </p:txBody>
      </p:sp>
      <p:sp>
        <p:nvSpPr>
          <p:cNvPr id="1301506" name="Rectangle 2"/>
          <p:cNvSpPr>
            <a:spLocks noGrp="1" noRot="1" noChangeAspect="1" noChangeArrowheads="1"/>
          </p:cNvSpPr>
          <p:nvPr>
            <p:ph type="sldImg"/>
          </p:nvPr>
        </p:nvSpPr>
        <p:spPr>
          <a:solidFill>
            <a:srgbClr val="FFFFFF"/>
          </a:solidFill>
          <a:ln/>
        </p:spPr>
      </p:sp>
      <p:sp>
        <p:nvSpPr>
          <p:cNvPr id="130150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C9534BA-B744-5240-85DE-2F0481120BBA}" type="slidenum">
              <a:rPr lang="en-GB" sz="1200">
                <a:solidFill>
                  <a:srgbClr val="FFFFFF"/>
                </a:solidFill>
              </a:rPr>
              <a:pPr/>
              <a:t>5</a:t>
            </a:fld>
            <a:endParaRPr lang="en-GB" sz="1200">
              <a:solidFill>
                <a:srgbClr val="FFFFFF"/>
              </a:solidFill>
            </a:endParaRPr>
          </a:p>
        </p:txBody>
      </p:sp>
      <p:sp>
        <p:nvSpPr>
          <p:cNvPr id="172034" name="Rectangle 2"/>
          <p:cNvSpPr>
            <a:spLocks noGrp="1" noRot="1" noChangeAspect="1" noChangeArrowheads="1"/>
          </p:cNvSpPr>
          <p:nvPr>
            <p:ph type="sldImg"/>
          </p:nvPr>
        </p:nvSpPr>
        <p:spPr>
          <a:solidFill>
            <a:srgbClr val="FFFFFF"/>
          </a:solidFill>
          <a:ln/>
        </p:spPr>
      </p:sp>
      <p:sp>
        <p:nvSpPr>
          <p:cNvPr id="172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8ED05258-F827-43FD-9BDD-E9C2BFBC54BF}" type="slidenum">
              <a:rPr lang="en-GB" sz="1200">
                <a:solidFill>
                  <a:prstClr val="white"/>
                </a:solidFill>
              </a:rPr>
              <a:pPr/>
              <a:t>50</a:t>
            </a:fld>
            <a:endParaRPr lang="en-GB" sz="1200">
              <a:solidFill>
                <a:prstClr val="white"/>
              </a:solidFill>
            </a:endParaRPr>
          </a:p>
        </p:txBody>
      </p:sp>
      <p:sp>
        <p:nvSpPr>
          <p:cNvPr id="903170" name="Rectangle 2"/>
          <p:cNvSpPr>
            <a:spLocks noGrp="1" noRot="1" noChangeAspect="1" noChangeArrowheads="1" noTextEdit="1"/>
          </p:cNvSpPr>
          <p:nvPr>
            <p:ph type="sldImg"/>
          </p:nvPr>
        </p:nvSpPr>
        <p:spPr>
          <a:solidFill>
            <a:srgbClr val="FFFFFF"/>
          </a:solidFill>
          <a:ln/>
        </p:spPr>
      </p:sp>
      <p:sp>
        <p:nvSpPr>
          <p:cNvPr id="903171"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2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DF8E6B0-9877-CE43-9208-6C786BA617AC}" type="slidenum">
              <a:rPr lang="en-US" sz="1200">
                <a:solidFill>
                  <a:srgbClr val="000000"/>
                </a:solidFill>
                <a:latin typeface="Arial" charset="0"/>
              </a:rPr>
              <a:pPr/>
              <a:t>51</a:t>
            </a:fld>
            <a:endParaRPr lang="en-US" sz="1200">
              <a:solidFill>
                <a:srgbClr val="000000"/>
              </a:solidFill>
              <a:latin typeface="Arial" charset="0"/>
            </a:endParaRPr>
          </a:p>
        </p:txBody>
      </p:sp>
      <p:sp>
        <p:nvSpPr>
          <p:cNvPr id="1118211" name="Rectangle 2"/>
          <p:cNvSpPr>
            <a:spLocks noGrp="1" noRot="1" noChangeAspect="1" noChangeArrowheads="1" noTextEdit="1"/>
          </p:cNvSpPr>
          <p:nvPr>
            <p:ph type="sldImg"/>
          </p:nvPr>
        </p:nvSpPr>
        <p:spPr>
          <a:solidFill>
            <a:srgbClr val="FFFFFF"/>
          </a:solidFill>
          <a:ln/>
        </p:spPr>
      </p:sp>
      <p:sp>
        <p:nvSpPr>
          <p:cNvPr id="11182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52</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53</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2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DF8E6B0-9877-CE43-9208-6C786BA617A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18211" name="Rectangle 2"/>
          <p:cNvSpPr>
            <a:spLocks noGrp="1" noRot="1" noChangeAspect="1" noChangeArrowheads="1" noTextEdit="1"/>
          </p:cNvSpPr>
          <p:nvPr>
            <p:ph type="sldImg"/>
          </p:nvPr>
        </p:nvSpPr>
        <p:spPr>
          <a:solidFill>
            <a:srgbClr val="FFFFFF"/>
          </a:solidFill>
          <a:ln/>
        </p:spPr>
      </p:sp>
      <p:sp>
        <p:nvSpPr>
          <p:cNvPr id="11182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402277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92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B676380-1C49-3345-92BD-FE9AECD548EA}" type="slidenum">
              <a:rPr lang="en-GB" sz="1200">
                <a:solidFill>
                  <a:srgbClr val="FFFFFF"/>
                </a:solidFill>
              </a:rPr>
              <a:pPr/>
              <a:t>55</a:t>
            </a:fld>
            <a:endParaRPr lang="en-GB" sz="1200">
              <a:solidFill>
                <a:srgbClr val="FFFFFF"/>
              </a:solidFill>
            </a:endParaRPr>
          </a:p>
        </p:txBody>
      </p:sp>
      <p:sp>
        <p:nvSpPr>
          <p:cNvPr id="1119235" name="Rectangle 2"/>
          <p:cNvSpPr>
            <a:spLocks noGrp="1" noRot="1" noChangeAspect="1" noChangeArrowheads="1" noTextEdit="1"/>
          </p:cNvSpPr>
          <p:nvPr>
            <p:ph type="sldImg"/>
          </p:nvPr>
        </p:nvSpPr>
        <p:spPr>
          <a:solidFill>
            <a:srgbClr val="FFFFFF"/>
          </a:solidFill>
          <a:ln/>
        </p:spPr>
      </p:sp>
      <p:sp>
        <p:nvSpPr>
          <p:cNvPr id="1119236"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56</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978" name="Slide Image Placeholder 1"/>
          <p:cNvSpPr>
            <a:spLocks noGrp="1" noRot="1" noChangeAspect="1" noTextEdit="1"/>
          </p:cNvSpPr>
          <p:nvPr>
            <p:ph type="sldImg"/>
          </p:nvPr>
        </p:nvSpPr>
        <p:spPr>
          <a:ln/>
        </p:spPr>
      </p:sp>
      <p:sp>
        <p:nvSpPr>
          <p:cNvPr id="115097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115098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8128736-01EA-D14A-BF77-2B8DA99E0F20}" type="slidenum">
              <a:rPr lang="en-GB" sz="1200">
                <a:solidFill>
                  <a:srgbClr val="000000"/>
                </a:solidFill>
              </a:rPr>
              <a:pPr/>
              <a:t>57</a:t>
            </a:fld>
            <a:endParaRPr lang="en-GB" sz="1200">
              <a:solidFill>
                <a:srgbClr val="000000"/>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3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A6F3A6F-A958-DB40-84BA-B9C7B970AFBD}" type="slidenum">
              <a:rPr lang="en-US" sz="1200">
                <a:solidFill>
                  <a:srgbClr val="000000"/>
                </a:solidFill>
                <a:latin typeface="Arial" charset="0"/>
              </a:rPr>
              <a:pPr/>
              <a:t>60</a:t>
            </a:fld>
            <a:endParaRPr lang="en-US" sz="1200">
              <a:solidFill>
                <a:srgbClr val="000000"/>
              </a:solidFill>
              <a:latin typeface="Arial" charset="0"/>
            </a:endParaRPr>
          </a:p>
        </p:txBody>
      </p:sp>
      <p:sp>
        <p:nvSpPr>
          <p:cNvPr id="1122307" name="Rectangle 2"/>
          <p:cNvSpPr>
            <a:spLocks noGrp="1" noRot="1" noChangeAspect="1" noChangeArrowheads="1" noTextEdit="1"/>
          </p:cNvSpPr>
          <p:nvPr>
            <p:ph type="sldImg"/>
          </p:nvPr>
        </p:nvSpPr>
        <p:spPr>
          <a:solidFill>
            <a:srgbClr val="FFFFFF"/>
          </a:solidFill>
          <a:ln/>
        </p:spPr>
      </p:sp>
      <p:sp>
        <p:nvSpPr>
          <p:cNvPr id="11223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1089A555-4CA3-45DD-97D9-BB8FBB9E4086}" type="slidenum">
              <a:rPr lang="en-GB" sz="1200">
                <a:solidFill>
                  <a:prstClr val="white"/>
                </a:solidFill>
              </a:rPr>
              <a:pPr/>
              <a:t>61</a:t>
            </a:fld>
            <a:endParaRPr lang="en-GB" sz="1200">
              <a:solidFill>
                <a:prstClr val="white"/>
              </a:solidFill>
            </a:endParaRPr>
          </a:p>
        </p:txBody>
      </p:sp>
      <p:sp>
        <p:nvSpPr>
          <p:cNvPr id="894978" name="Rectangle 1026"/>
          <p:cNvSpPr>
            <a:spLocks noGrp="1" noRot="1" noChangeAspect="1" noChangeArrowheads="1" noTextEdit="1"/>
          </p:cNvSpPr>
          <p:nvPr>
            <p:ph type="sldImg"/>
          </p:nvPr>
        </p:nvSpPr>
        <p:spPr>
          <a:solidFill>
            <a:srgbClr val="FFFFFF"/>
          </a:solidFill>
          <a:ln/>
        </p:spPr>
      </p:sp>
      <p:sp>
        <p:nvSpPr>
          <p:cNvPr id="894979" name="Rectangle 1027"/>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778DEF-8F97-8146-B82C-FBC901E4EFD7}"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5890"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b="1" dirty="0"/>
              <a:t>"Heaven Is For Real" Movie Attendance Is For Real: Greg Kinnear</a:t>
            </a:r>
            <a:r>
              <a:rPr lang="fr-FR" b="1" dirty="0"/>
              <a:t>'</a:t>
            </a:r>
            <a:r>
              <a:rPr lang="en-US" b="1" dirty="0"/>
              <a:t>s $12 Million Faith Based Film Beats Johnny Depp</a:t>
            </a:r>
            <a:r>
              <a:rPr lang="fr-FR" b="1" dirty="0"/>
              <a:t>'</a:t>
            </a:r>
            <a:r>
              <a:rPr lang="en-US" b="1" dirty="0"/>
              <a:t>s $100 Million "Transcendence" On Easter Weekend</a:t>
            </a:r>
          </a:p>
          <a:p>
            <a:pPr>
              <a:defRPr/>
            </a:pPr>
            <a:r>
              <a:rPr lang="en-US" dirty="0"/>
              <a:t>By Staff Writer | Apr 21, 2014 10:09 AM EDT at http://</a:t>
            </a:r>
            <a:r>
              <a:rPr lang="en-US" dirty="0" err="1"/>
              <a:t>www.kdramastars.com</a:t>
            </a:r>
            <a:r>
              <a:rPr lang="en-US" dirty="0"/>
              <a:t>/articles/20087/20140421/heaven-is-for-real-movie-</a:t>
            </a:r>
            <a:r>
              <a:rPr lang="en-US" dirty="0" err="1"/>
              <a:t>kinnear.htm</a:t>
            </a:r>
            <a:endParaRPr lang="en-US" dirty="0"/>
          </a:p>
          <a:p>
            <a:pPr>
              <a:defRPr/>
            </a:pPr>
            <a:endParaRPr lang="en-US" dirty="0">
              <a:latin typeface="+mn-lt"/>
              <a:ea typeface="+mn-ea"/>
              <a:cs typeface="+mn-cs"/>
            </a:endParaRPr>
          </a:p>
          <a:p>
            <a:pPr>
              <a:defRPr/>
            </a:pPr>
            <a:r>
              <a:rPr lang="en-US" dirty="0">
                <a:latin typeface="+mn-lt"/>
                <a:ea typeface="+mn-ea"/>
                <a:cs typeface="+mn-cs"/>
              </a:rPr>
              <a:t>"Heaven Is For Real," a faith-based movie, made big bucks this past weekend during the Easter holiday. The movie, which cost $12 million to make, earned a stellar $21.5 million from 2,417 theaters according to the Hollywood Reporter. "Heaven Is For Real" beat out Johnny Depp</a:t>
            </a:r>
            <a:r>
              <a:rPr lang="fr-FR" dirty="0">
                <a:latin typeface="+mn-lt"/>
                <a:ea typeface="+mn-ea"/>
                <a:cs typeface="+mn-cs"/>
              </a:rPr>
              <a:t>'</a:t>
            </a:r>
            <a:r>
              <a:rPr lang="en-US" dirty="0">
                <a:latin typeface="+mn-lt"/>
                <a:ea typeface="+mn-ea"/>
                <a:cs typeface="+mn-cs"/>
              </a:rPr>
              <a:t>s huge budget </a:t>
            </a:r>
            <a:r>
              <a:rPr lang="en-US" dirty="0" err="1">
                <a:latin typeface="+mn-lt"/>
                <a:ea typeface="+mn-ea"/>
                <a:cs typeface="+mn-cs"/>
              </a:rPr>
              <a:t>sci-fic</a:t>
            </a:r>
            <a:r>
              <a:rPr lang="en-US" dirty="0">
                <a:latin typeface="+mn-lt"/>
                <a:ea typeface="+mn-ea"/>
                <a:cs typeface="+mn-cs"/>
              </a:rPr>
              <a:t> movie "Transcendence," which cost $100 million to make, opened to a weak $11.5 million from 3,455 locations this past weekend.</a:t>
            </a:r>
            <a:br>
              <a:rPr lang="en-US" dirty="0"/>
            </a:br>
            <a:endParaRPr lang="en-US" dirty="0"/>
          </a:p>
          <a:p>
            <a:pPr>
              <a:defRPr/>
            </a:pPr>
            <a:r>
              <a:rPr lang="en-US" b="1" dirty="0"/>
              <a:t>Like Us on </a:t>
            </a:r>
            <a:r>
              <a:rPr lang="en-US" b="1" dirty="0">
                <a:hlinkClick r:id="rId3"/>
              </a:rPr>
              <a:t>Facebook</a:t>
            </a:r>
            <a:r>
              <a:rPr lang="en-US" b="1" dirty="0"/>
              <a:t> </a:t>
            </a:r>
          </a:p>
          <a:p>
            <a:pPr>
              <a:defRPr/>
            </a:pPr>
            <a:r>
              <a:rPr lang="en-US" dirty="0"/>
              <a:t>Meanwhile, "Captain America" continued to stay at No. 1 for its third consecutive weekend: the superhero movie grossed $26.6 million from 3,825 locations. After Easter weekend, the film hit the $200 million mark in the U.S. and $586.6 million worldwide. In second place, Fox</a:t>
            </a:r>
            <a:r>
              <a:rPr lang="fr-FR" dirty="0"/>
              <a:t>'</a:t>
            </a:r>
            <a:r>
              <a:rPr lang="en-US" dirty="0"/>
              <a:t>s animated movie "Rio 2" grossed $22.5 million at 3,975 locations in its second weekend; it rung up a total of $75.4 million.</a:t>
            </a:r>
            <a:br>
              <a:rPr lang="en-US" dirty="0"/>
            </a:br>
            <a:endParaRPr lang="en-US" dirty="0"/>
          </a:p>
          <a:p>
            <a:pPr>
              <a:defRPr/>
            </a:pPr>
            <a:r>
              <a:rPr lang="en-US" dirty="0"/>
              <a:t> </a:t>
            </a:r>
            <a:br>
              <a:rPr lang="en-US" dirty="0"/>
            </a:br>
            <a:endParaRPr lang="en-US" dirty="0"/>
          </a:p>
          <a:p>
            <a:pPr>
              <a:defRPr/>
            </a:pPr>
            <a:r>
              <a:rPr lang="en-US" dirty="0"/>
              <a:t>"Heaven Is for Real" is at third place and is another Christian film which greatly exceeded expectations. It</a:t>
            </a:r>
            <a:r>
              <a:rPr lang="fr-FR" dirty="0"/>
              <a:t>'</a:t>
            </a:r>
            <a:r>
              <a:rPr lang="en-US" dirty="0"/>
              <a:t>s clear that the movie</a:t>
            </a:r>
            <a:r>
              <a:rPr lang="fr-FR" dirty="0"/>
              <a:t>'</a:t>
            </a:r>
            <a:r>
              <a:rPr lang="en-US" dirty="0"/>
              <a:t>s release on Easter weekend was a big plus for the film. The movie is from Sony</a:t>
            </a:r>
            <a:r>
              <a:rPr lang="fr-FR" dirty="0"/>
              <a:t>'</a:t>
            </a:r>
            <a:r>
              <a:rPr lang="en-US" dirty="0"/>
              <a:t>s TriStar label; it opened last Wednesday and earned an impressive $28.5 million in its first five days of release. The movie is produced by pastor T. D. Jakes and directed by Randall Wallace. "Heaven Is for Real" stars  stars Greg Kinnear, Kelly Reilly, Jacob Vargas and Nancy Sorel. The movie earned an A rating by </a:t>
            </a:r>
            <a:r>
              <a:rPr lang="en-US" dirty="0" err="1"/>
              <a:t>CinemaScore</a:t>
            </a:r>
            <a:endParaRPr lang="en-US" dirty="0"/>
          </a:p>
          <a:p>
            <a:pPr>
              <a:defRPr/>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40909C81-7443-40ED-BBC5-BE8324C7553C}" type="slidenum">
              <a:rPr lang="en-GB" sz="1200">
                <a:solidFill>
                  <a:prstClr val="white"/>
                </a:solidFill>
              </a:rPr>
              <a:pPr/>
              <a:t>62</a:t>
            </a:fld>
            <a:endParaRPr lang="en-GB" sz="1200">
              <a:solidFill>
                <a:prstClr val="white"/>
              </a:solidFill>
            </a:endParaRPr>
          </a:p>
        </p:txBody>
      </p:sp>
      <p:sp>
        <p:nvSpPr>
          <p:cNvPr id="897026" name="Rectangle 2"/>
          <p:cNvSpPr>
            <a:spLocks noGrp="1" noRot="1" noChangeAspect="1" noChangeArrowheads="1" noTextEdit="1"/>
          </p:cNvSpPr>
          <p:nvPr>
            <p:ph type="sldImg"/>
          </p:nvPr>
        </p:nvSpPr>
        <p:spPr>
          <a:ln/>
        </p:spPr>
      </p:sp>
      <p:sp>
        <p:nvSpPr>
          <p:cNvPr id="897027"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ea typeface="SimSun" pitchFamily="2" charset="-122"/>
              </a:rPr>
              <a:t>New Heavens=</a:t>
            </a:r>
            <a:r>
              <a:rPr lang="zh-TW" altLang="en-US" dirty="0">
                <a:ea typeface="PMingLiU" pitchFamily="18" charset="-120"/>
              </a:rPr>
              <a:t>新天 </a:t>
            </a:r>
            <a:r>
              <a:rPr lang="en-US" altLang="zh-TW" dirty="0">
                <a:ea typeface="PMingLiU" pitchFamily="18" charset="-120"/>
              </a:rPr>
              <a:t>,  New Earth=</a:t>
            </a:r>
            <a:r>
              <a:rPr lang="zh-TW" altLang="en-US" dirty="0">
                <a:ea typeface="PMingLiU" pitchFamily="18" charset="-120"/>
              </a:rPr>
              <a:t>新地 </a:t>
            </a:r>
            <a:r>
              <a:rPr lang="en-US" altLang="zh-TW" dirty="0">
                <a:ea typeface="PMingLiU" pitchFamily="18" charset="-120"/>
              </a:rPr>
              <a:t>, New Jerusalem=</a:t>
            </a:r>
            <a:r>
              <a:rPr lang="zh-TW" altLang="en-US" dirty="0">
                <a:ea typeface="PMingLiU" pitchFamily="18" charset="-120"/>
              </a:rPr>
              <a:t>新耶路撒冷 </a:t>
            </a:r>
            <a:endParaRPr lang="zh-CN" altLang="en-US" dirty="0">
              <a:ea typeface="SimSun" pitchFamily="2" charset="-122"/>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A1965BF-27EB-1845-89B5-B5ADA144D014}" type="slidenum">
              <a:rPr kumimoji="0" lang="en-GB" sz="1200" b="0" i="0" u="none" strike="noStrike" kern="1200" cap="none" spc="0" normalizeH="0" baseline="0" noProof="0" smtClean="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Tree>
    <p:extLst>
      <p:ext uri="{BB962C8B-B14F-4D97-AF65-F5344CB8AC3E}">
        <p14:creationId xmlns:p14="http://schemas.microsoft.com/office/powerpoint/2010/main" val="11759758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97DE92D-16AA-9946-ABB0-935C2F695394}" type="slidenum">
              <a:rPr lang="en-GB" sz="1200">
                <a:solidFill>
                  <a:prstClr val="white"/>
                </a:solidFill>
              </a:rPr>
              <a:pPr/>
              <a:t>64</a:t>
            </a:fld>
            <a:endParaRPr lang="en-GB" sz="1200">
              <a:solidFill>
                <a:prstClr val="white"/>
              </a:solidFill>
            </a:endParaRPr>
          </a:p>
        </p:txBody>
      </p:sp>
      <p:sp>
        <p:nvSpPr>
          <p:cNvPr id="1127427" name="Rectangle 2"/>
          <p:cNvSpPr>
            <a:spLocks noGrp="1" noRot="1" noChangeAspect="1" noChangeArrowheads="1" noTextEdit="1"/>
          </p:cNvSpPr>
          <p:nvPr>
            <p:ph type="sldImg"/>
          </p:nvPr>
        </p:nvSpPr>
        <p:spPr>
          <a:ln/>
        </p:spPr>
      </p:sp>
      <p:sp>
        <p:nvSpPr>
          <p:cNvPr id="112742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C7D32AEB-9EE7-481F-8D91-B20E9D38EB8A}" type="slidenum">
              <a:rPr lang="en-GB" sz="1200">
                <a:solidFill>
                  <a:srgbClr val="000000"/>
                </a:solidFill>
              </a:rPr>
              <a:pPr/>
              <a:t>65</a:t>
            </a:fld>
            <a:endParaRPr lang="en-GB" sz="1200">
              <a:solidFill>
                <a:srgbClr val="000000"/>
              </a:solidFill>
            </a:endParaRPr>
          </a:p>
        </p:txBody>
      </p:sp>
      <p:sp>
        <p:nvSpPr>
          <p:cNvPr id="901122" name="Rectangle 2"/>
          <p:cNvSpPr>
            <a:spLocks noGrp="1" noRot="1" noChangeAspect="1" noChangeArrowheads="1" noTextEdit="1"/>
          </p:cNvSpPr>
          <p:nvPr>
            <p:ph type="sldImg"/>
          </p:nvPr>
        </p:nvSpPr>
        <p:spPr>
          <a:solidFill>
            <a:srgbClr val="FFFFFF"/>
          </a:solidFill>
          <a:ln/>
        </p:spPr>
      </p:sp>
      <p:sp>
        <p:nvSpPr>
          <p:cNvPr id="901123"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1CC23442-5A4B-49EB-8525-5A1BF9C835DE}" type="slidenum">
              <a:rPr lang="en-GB" sz="1200">
                <a:solidFill>
                  <a:prstClr val="white"/>
                </a:solidFill>
              </a:rPr>
              <a:pPr/>
              <a:t>66</a:t>
            </a:fld>
            <a:endParaRPr lang="en-GB" sz="1200">
              <a:solidFill>
                <a:prstClr val="white"/>
              </a:solidFill>
            </a:endParaRPr>
          </a:p>
        </p:txBody>
      </p:sp>
      <p:sp>
        <p:nvSpPr>
          <p:cNvPr id="905218" name="Rectangle 2"/>
          <p:cNvSpPr>
            <a:spLocks noGrp="1" noRot="1" noChangeAspect="1" noChangeArrowheads="1" noTextEdit="1"/>
          </p:cNvSpPr>
          <p:nvPr>
            <p:ph type="sldImg"/>
          </p:nvPr>
        </p:nvSpPr>
        <p:spPr>
          <a:ln/>
        </p:spPr>
      </p:sp>
      <p:sp>
        <p:nvSpPr>
          <p:cNvPr id="905219"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67</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68</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5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E74DFA3-EA15-8E43-8106-006A23CDB5F5}" type="slidenum">
              <a:rPr lang="en-GB" sz="1200">
                <a:solidFill>
                  <a:prstClr val="white"/>
                </a:solidFill>
              </a:rPr>
              <a:pPr/>
              <a:t>69</a:t>
            </a:fld>
            <a:endParaRPr lang="en-GB" sz="1200">
              <a:solidFill>
                <a:prstClr val="white"/>
              </a:solidFill>
            </a:endParaRPr>
          </a:p>
        </p:txBody>
      </p:sp>
      <p:sp>
        <p:nvSpPr>
          <p:cNvPr id="1315842" name="Rectangle 2"/>
          <p:cNvSpPr>
            <a:spLocks noGrp="1" noRot="1" noChangeAspect="1" noChangeArrowheads="1"/>
          </p:cNvSpPr>
          <p:nvPr>
            <p:ph type="sldImg"/>
          </p:nvPr>
        </p:nvSpPr>
        <p:spPr>
          <a:solidFill>
            <a:srgbClr val="FFFFFF"/>
          </a:solidFill>
          <a:ln/>
        </p:spPr>
      </p:sp>
      <p:sp>
        <p:nvSpPr>
          <p:cNvPr id="13158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70</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71</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ED71BF-81CB-AB42-870F-76248E4E3EE0}"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7938"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b="1" dirty="0"/>
              <a:t>"Heaven Is For Real" Movie Attendance Is For Real: Greg Kinnear</a:t>
            </a:r>
            <a:r>
              <a:rPr lang="fr-FR" b="1" dirty="0"/>
              <a:t>'</a:t>
            </a:r>
            <a:r>
              <a:rPr lang="en-US" b="1" dirty="0"/>
              <a:t>s $12 Million Faith Based Film Beats Johnny Depp</a:t>
            </a:r>
            <a:r>
              <a:rPr lang="fr-FR" b="1" dirty="0"/>
              <a:t>'</a:t>
            </a:r>
            <a:r>
              <a:rPr lang="en-US" b="1" dirty="0"/>
              <a:t>s $100 Million "Transcendence" On Easter Weekend</a:t>
            </a:r>
          </a:p>
          <a:p>
            <a:pPr>
              <a:defRPr/>
            </a:pPr>
            <a:r>
              <a:rPr lang="en-US" dirty="0"/>
              <a:t>By Staff Writer | Apr 21, 2014 10:09 AM EDT at http://</a:t>
            </a:r>
            <a:r>
              <a:rPr lang="en-US" dirty="0" err="1"/>
              <a:t>www.kdramastars.com</a:t>
            </a:r>
            <a:r>
              <a:rPr lang="en-US" dirty="0"/>
              <a:t>/articles/20087/20140421/heaven-is-for-real-movie-</a:t>
            </a:r>
            <a:r>
              <a:rPr lang="en-US" dirty="0" err="1"/>
              <a:t>kinnear.htm</a:t>
            </a:r>
            <a:endParaRPr lang="en-US" dirty="0"/>
          </a:p>
          <a:p>
            <a:pPr>
              <a:defRPr/>
            </a:pPr>
            <a:endParaRPr lang="en-US" dirty="0">
              <a:latin typeface="+mn-lt"/>
              <a:ea typeface="+mn-ea"/>
              <a:cs typeface="+mn-cs"/>
            </a:endParaRPr>
          </a:p>
          <a:p>
            <a:pPr>
              <a:defRPr/>
            </a:pPr>
            <a:r>
              <a:rPr lang="en-US" dirty="0">
                <a:latin typeface="+mn-lt"/>
                <a:ea typeface="+mn-ea"/>
                <a:cs typeface="+mn-cs"/>
              </a:rPr>
              <a:t>"Heaven Is For Real," a faith-based movie, made big bucks this past weekend during the Easter holiday. The movie, which cost $12 million to make, earned a stellar $21.5 million from 2,417 theaters according to the Hollywood Reporter. "Heaven Is For Real" beat out Johnny Depp</a:t>
            </a:r>
            <a:r>
              <a:rPr lang="fr-FR" dirty="0">
                <a:latin typeface="+mn-lt"/>
                <a:ea typeface="+mn-ea"/>
                <a:cs typeface="+mn-cs"/>
              </a:rPr>
              <a:t>'</a:t>
            </a:r>
            <a:r>
              <a:rPr lang="en-US" dirty="0">
                <a:latin typeface="+mn-lt"/>
                <a:ea typeface="+mn-ea"/>
                <a:cs typeface="+mn-cs"/>
              </a:rPr>
              <a:t>s huge budget </a:t>
            </a:r>
            <a:r>
              <a:rPr lang="en-US" dirty="0" err="1">
                <a:latin typeface="+mn-lt"/>
                <a:ea typeface="+mn-ea"/>
                <a:cs typeface="+mn-cs"/>
              </a:rPr>
              <a:t>sci-fic</a:t>
            </a:r>
            <a:r>
              <a:rPr lang="en-US" dirty="0">
                <a:latin typeface="+mn-lt"/>
                <a:ea typeface="+mn-ea"/>
                <a:cs typeface="+mn-cs"/>
              </a:rPr>
              <a:t> movie "Transcendence," which cost $100 million to make, opened to a weak $11.5 million from 3,455 locations this past weekend.</a:t>
            </a:r>
            <a:br>
              <a:rPr lang="en-US" dirty="0"/>
            </a:br>
            <a:endParaRPr lang="en-US" dirty="0"/>
          </a:p>
          <a:p>
            <a:pPr>
              <a:defRPr/>
            </a:pPr>
            <a:r>
              <a:rPr lang="en-US" b="1" dirty="0"/>
              <a:t>Like Us on </a:t>
            </a:r>
            <a:r>
              <a:rPr lang="en-US" b="1" dirty="0">
                <a:hlinkClick r:id="rId3"/>
              </a:rPr>
              <a:t>Facebook</a:t>
            </a:r>
            <a:r>
              <a:rPr lang="en-US" b="1" dirty="0"/>
              <a:t> </a:t>
            </a:r>
          </a:p>
          <a:p>
            <a:pPr>
              <a:defRPr/>
            </a:pPr>
            <a:r>
              <a:rPr lang="en-US" dirty="0"/>
              <a:t>Meanwhile, "Captain America" continued to stay at No. 1 for its third consecutive weekend: the superhero movie grossed $26.6 million from 3,825 locations. After Easter weekend, the film hit the $200 million mark in the U.S. and $586.6 million worldwide. In second place, Fox</a:t>
            </a:r>
            <a:r>
              <a:rPr lang="fr-FR" dirty="0"/>
              <a:t>'</a:t>
            </a:r>
            <a:r>
              <a:rPr lang="en-US" dirty="0"/>
              <a:t>s animated movie "Rio 2" grossed $22.5 million at 3,975 locations in its second weekend; it rung up a total of $75.4 million.</a:t>
            </a:r>
            <a:br>
              <a:rPr lang="en-US" dirty="0"/>
            </a:br>
            <a:endParaRPr lang="en-US" dirty="0"/>
          </a:p>
          <a:p>
            <a:pPr>
              <a:defRPr/>
            </a:pPr>
            <a:r>
              <a:rPr lang="en-US" dirty="0"/>
              <a:t> </a:t>
            </a:r>
            <a:br>
              <a:rPr lang="en-US" dirty="0"/>
            </a:br>
            <a:endParaRPr lang="en-US" dirty="0"/>
          </a:p>
          <a:p>
            <a:pPr>
              <a:defRPr/>
            </a:pPr>
            <a:r>
              <a:rPr lang="en-US" dirty="0"/>
              <a:t>"Heaven Is for Real" is at third place and is another Christian film which greatly exceeded expectations. It</a:t>
            </a:r>
            <a:r>
              <a:rPr lang="fr-FR" dirty="0"/>
              <a:t>'</a:t>
            </a:r>
            <a:r>
              <a:rPr lang="en-US" dirty="0"/>
              <a:t>s clear that the movie</a:t>
            </a:r>
            <a:r>
              <a:rPr lang="fr-FR" dirty="0"/>
              <a:t>'</a:t>
            </a:r>
            <a:r>
              <a:rPr lang="en-US" dirty="0"/>
              <a:t>s release on Easter weekend was a big plus for the film. The movie is from Sony</a:t>
            </a:r>
            <a:r>
              <a:rPr lang="fr-FR" dirty="0"/>
              <a:t>'</a:t>
            </a:r>
            <a:r>
              <a:rPr lang="en-US" dirty="0"/>
              <a:t>s TriStar label; it opened last Wednesday and earned an impressive $28.5 million in its first five days of release. The movie is produced by pastor T. D. Jakes and directed by Randall Wallace. "Heaven Is for Real" stars  stars Greg Kinnear, Kelly Reilly, Jacob Vargas and Nancy Sorel. The movie earned an A rating by </a:t>
            </a:r>
            <a:r>
              <a:rPr lang="en-US" dirty="0" err="1"/>
              <a:t>CinemaScore</a:t>
            </a:r>
            <a:endParaRPr lang="en-US" dirty="0"/>
          </a:p>
          <a:p>
            <a:pPr>
              <a:defRPr/>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3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A6F3A6F-A958-DB40-84BA-B9C7B970AFBD}" type="slidenum">
              <a:rPr lang="en-US" sz="1200">
                <a:solidFill>
                  <a:srgbClr val="000000"/>
                </a:solidFill>
                <a:latin typeface="Arial" charset="0"/>
              </a:rPr>
              <a:pPr/>
              <a:t>72</a:t>
            </a:fld>
            <a:endParaRPr lang="en-US" sz="1200">
              <a:solidFill>
                <a:srgbClr val="000000"/>
              </a:solidFill>
              <a:latin typeface="Arial" charset="0"/>
            </a:endParaRPr>
          </a:p>
        </p:txBody>
      </p:sp>
      <p:sp>
        <p:nvSpPr>
          <p:cNvPr id="1122307" name="Rectangle 2"/>
          <p:cNvSpPr>
            <a:spLocks noGrp="1" noRot="1" noChangeAspect="1" noChangeArrowheads="1" noTextEdit="1"/>
          </p:cNvSpPr>
          <p:nvPr>
            <p:ph type="sldImg"/>
          </p:nvPr>
        </p:nvSpPr>
        <p:spPr>
          <a:solidFill>
            <a:srgbClr val="FFFFFF"/>
          </a:solidFill>
          <a:ln/>
        </p:spPr>
      </p:sp>
      <p:sp>
        <p:nvSpPr>
          <p:cNvPr id="11223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74</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75</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14BE45A-2C60-694F-89BA-2D1B84CEF994}" type="slidenum">
              <a:rPr lang="en-GB" sz="1200">
                <a:solidFill>
                  <a:prstClr val="white"/>
                </a:solidFill>
              </a:rPr>
              <a:pPr/>
              <a:t>76</a:t>
            </a:fld>
            <a:endParaRPr lang="en-GB" sz="1200">
              <a:solidFill>
                <a:prstClr val="white"/>
              </a:solidFill>
            </a:endParaRPr>
          </a:p>
        </p:txBody>
      </p:sp>
      <p:sp>
        <p:nvSpPr>
          <p:cNvPr id="1313794" name="Rectangle 1026"/>
          <p:cNvSpPr>
            <a:spLocks noGrp="1" noRot="1" noChangeAspect="1" noChangeArrowheads="1"/>
          </p:cNvSpPr>
          <p:nvPr>
            <p:ph type="sldImg"/>
          </p:nvPr>
        </p:nvSpPr>
        <p:spPr>
          <a:solidFill>
            <a:srgbClr val="FFFFFF"/>
          </a:solidFill>
          <a:ln/>
        </p:spPr>
      </p:sp>
      <p:sp>
        <p:nvSpPr>
          <p:cNvPr id="1313795"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14BE45A-2C60-694F-89BA-2D1B84CEF994}" type="slidenum">
              <a:rPr lang="en-GB" sz="1200">
                <a:solidFill>
                  <a:prstClr val="white"/>
                </a:solidFill>
              </a:rPr>
              <a:pPr/>
              <a:t>77</a:t>
            </a:fld>
            <a:endParaRPr lang="en-GB" sz="1200">
              <a:solidFill>
                <a:prstClr val="white"/>
              </a:solidFill>
            </a:endParaRPr>
          </a:p>
        </p:txBody>
      </p:sp>
      <p:sp>
        <p:nvSpPr>
          <p:cNvPr id="1313794" name="Rectangle 1026"/>
          <p:cNvSpPr>
            <a:spLocks noGrp="1" noRot="1" noChangeAspect="1" noChangeArrowheads="1"/>
          </p:cNvSpPr>
          <p:nvPr>
            <p:ph type="sldImg"/>
          </p:nvPr>
        </p:nvSpPr>
        <p:spPr>
          <a:solidFill>
            <a:srgbClr val="FFFFFF"/>
          </a:solidFill>
          <a:ln/>
        </p:spPr>
      </p:sp>
      <p:sp>
        <p:nvSpPr>
          <p:cNvPr id="1313795"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14BE45A-2C60-694F-89BA-2D1B84CEF994}" type="slidenum">
              <a:rPr lang="en-GB" sz="1200">
                <a:solidFill>
                  <a:prstClr val="white"/>
                </a:solidFill>
              </a:rPr>
              <a:pPr/>
              <a:t>78</a:t>
            </a:fld>
            <a:endParaRPr lang="en-GB" sz="1200">
              <a:solidFill>
                <a:prstClr val="white"/>
              </a:solidFill>
            </a:endParaRPr>
          </a:p>
        </p:txBody>
      </p:sp>
      <p:sp>
        <p:nvSpPr>
          <p:cNvPr id="1313794" name="Rectangle 1026"/>
          <p:cNvSpPr>
            <a:spLocks noGrp="1" noRot="1" noChangeAspect="1" noChangeArrowheads="1"/>
          </p:cNvSpPr>
          <p:nvPr>
            <p:ph type="sldImg"/>
          </p:nvPr>
        </p:nvSpPr>
        <p:spPr>
          <a:solidFill>
            <a:srgbClr val="FFFFFF"/>
          </a:solidFill>
          <a:ln/>
        </p:spPr>
      </p:sp>
      <p:sp>
        <p:nvSpPr>
          <p:cNvPr id="1313795"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79</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4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1E51C0E-C927-1845-B8C3-FDC4C3E1FBE4}" type="slidenum">
              <a:rPr lang="en-US" sz="1200">
                <a:solidFill>
                  <a:srgbClr val="000000"/>
                </a:solidFill>
                <a:latin typeface="Arial" charset="0"/>
              </a:rPr>
              <a:pPr/>
              <a:t>80</a:t>
            </a:fld>
            <a:endParaRPr lang="en-US" sz="1200">
              <a:solidFill>
                <a:srgbClr val="000000"/>
              </a:solidFill>
              <a:latin typeface="Arial" charset="0"/>
            </a:endParaRPr>
          </a:p>
        </p:txBody>
      </p:sp>
      <p:sp>
        <p:nvSpPr>
          <p:cNvPr id="1129475" name="Rectangle 2"/>
          <p:cNvSpPr>
            <a:spLocks noGrp="1" noRot="1" noChangeAspect="1" noChangeArrowheads="1" noTextEdit="1"/>
          </p:cNvSpPr>
          <p:nvPr>
            <p:ph type="sldImg"/>
          </p:nvPr>
        </p:nvSpPr>
        <p:spPr>
          <a:solidFill>
            <a:srgbClr val="FFFFFF"/>
          </a:solidFill>
          <a:ln/>
        </p:spPr>
      </p:sp>
      <p:sp>
        <p:nvSpPr>
          <p:cNvPr id="112947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4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F33F58D-5303-4149-9208-D89EAC168137}" type="slidenum">
              <a:rPr lang="en-GB" sz="1200">
                <a:solidFill>
                  <a:prstClr val="white"/>
                </a:solidFill>
              </a:rPr>
              <a:pPr/>
              <a:t>81</a:t>
            </a:fld>
            <a:endParaRPr lang="en-GB" sz="1200">
              <a:solidFill>
                <a:prstClr val="white"/>
              </a:solidFill>
            </a:endParaRPr>
          </a:p>
        </p:txBody>
      </p:sp>
      <p:sp>
        <p:nvSpPr>
          <p:cNvPr id="1130499" name="Rectangle 2"/>
          <p:cNvSpPr>
            <a:spLocks noGrp="1" noRot="1" noChangeAspect="1" noChangeArrowheads="1" noTextEdit="1"/>
          </p:cNvSpPr>
          <p:nvPr>
            <p:ph type="sldImg"/>
          </p:nvPr>
        </p:nvSpPr>
        <p:spPr>
          <a:solidFill>
            <a:srgbClr val="FFFFFF"/>
          </a:solidFill>
          <a:ln/>
        </p:spPr>
      </p:sp>
      <p:sp>
        <p:nvSpPr>
          <p:cNvPr id="1130500"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D2AC321-A14E-884B-BC89-F312F93B83D4}" type="slidenum">
              <a:rPr lang="en-US" sz="1200">
                <a:solidFill>
                  <a:srgbClr val="000000"/>
                </a:solidFill>
                <a:latin typeface="Arial" charset="0"/>
              </a:rPr>
              <a:pPr/>
              <a:t>82</a:t>
            </a:fld>
            <a:endParaRPr lang="en-US" sz="1200">
              <a:solidFill>
                <a:srgbClr val="000000"/>
              </a:solidFill>
              <a:latin typeface="Arial" charset="0"/>
            </a:endParaRPr>
          </a:p>
        </p:txBody>
      </p:sp>
      <p:sp>
        <p:nvSpPr>
          <p:cNvPr id="1131523" name="Rectangle 2"/>
          <p:cNvSpPr>
            <a:spLocks noGrp="1" noRot="1" noChangeAspect="1" noChangeArrowheads="1" noTextEdit="1"/>
          </p:cNvSpPr>
          <p:nvPr>
            <p:ph type="sldImg"/>
          </p:nvPr>
        </p:nvSpPr>
        <p:spPr>
          <a:solidFill>
            <a:srgbClr val="FFFFFF"/>
          </a:solidFill>
          <a:ln/>
        </p:spPr>
      </p:sp>
      <p:sp>
        <p:nvSpPr>
          <p:cNvPr id="11315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6BFD6A5-9750-D044-8DD6-10DE3993350E}"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9986" name="Rectangle 2"/>
          <p:cNvSpPr>
            <a:spLocks noGrp="1" noRot="1" noChangeAspect="1" noChangeArrowheads="1"/>
          </p:cNvSpPr>
          <p:nvPr>
            <p:ph type="sldImg"/>
          </p:nvPr>
        </p:nvSpPr>
        <p:spPr>
          <a:solidFill>
            <a:srgbClr val="FFFFFF"/>
          </a:solidFill>
          <a:ln/>
        </p:spPr>
      </p:sp>
      <p:sp>
        <p:nvSpPr>
          <p:cNvPr id="169987"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r>
              <a:rPr lang="fr-FR" b="1">
                <a:ea typeface="ＭＳ Ｐゴシック" charset="0"/>
                <a:cs typeface="ＭＳ Ｐゴシック" charset="0"/>
              </a:rPr>
              <a:t>'</a:t>
            </a:r>
            <a:r>
              <a:rPr lang="en-US" b="1">
                <a:ea typeface="ＭＳ Ｐゴシック" charset="0"/>
                <a:cs typeface="ＭＳ Ｐゴシック" charset="0"/>
              </a:rPr>
              <a:t>My Experience in Heaven is Very Vivid</a:t>
            </a:r>
            <a:r>
              <a:rPr lang="fr-FR" b="1">
                <a:ea typeface="ＭＳ Ｐゴシック" charset="0"/>
                <a:cs typeface="ＭＳ Ｐゴシック" charset="0"/>
              </a:rPr>
              <a:t>'</a:t>
            </a:r>
            <a:r>
              <a:rPr lang="en-US" b="1">
                <a:ea typeface="ＭＳ Ｐゴシック" charset="0"/>
                <a:cs typeface="ＭＳ Ｐゴシック" charset="0"/>
              </a:rPr>
              <a:t>: New Movie Tells Story of Boy</a:t>
            </a:r>
            <a:r>
              <a:rPr lang="fr-FR" b="1">
                <a:ea typeface="ＭＳ Ｐゴシック" charset="0"/>
                <a:cs typeface="ＭＳ Ｐゴシック" charset="0"/>
              </a:rPr>
              <a:t>'</a:t>
            </a:r>
            <a:r>
              <a:rPr lang="en-US" b="1">
                <a:ea typeface="ＭＳ Ｐゴシック" charset="0"/>
                <a:cs typeface="ＭＳ Ｐゴシック" charset="0"/>
              </a:rPr>
              <a:t>s Near-Death Experience</a:t>
            </a:r>
          </a:p>
          <a:p>
            <a:r>
              <a:rPr lang="en-US">
                <a:ea typeface="ＭＳ Ｐゴシック" charset="0"/>
                <a:cs typeface="ＭＳ Ｐゴシック" charset="0"/>
              </a:rPr>
              <a:t>by </a:t>
            </a:r>
            <a:r>
              <a:rPr lang="en-US">
                <a:ea typeface="ＭＳ Ｐゴシック" charset="0"/>
                <a:cs typeface="ＭＳ Ｐゴシック" charset="0"/>
                <a:hlinkClick r:id="rId3"/>
              </a:rPr>
              <a:t>Fox News Insider</a:t>
            </a:r>
            <a:r>
              <a:rPr lang="en-US">
                <a:ea typeface="ＭＳ Ｐゴシック" charset="0"/>
                <a:cs typeface="ＭＳ Ｐゴシック" charset="0"/>
              </a:rPr>
              <a:t> // Apr 07 2014 // 10:17pm http://foxnewsinsider.com/2014/04/07/new-movie-heaven-real-tells-story-boys-near-death-experience</a:t>
            </a:r>
          </a:p>
          <a:p>
            <a:r>
              <a:rPr lang="en-US">
                <a:ea typeface="ＭＳ Ｐゴシック" charset="0"/>
                <a:cs typeface="ＭＳ Ｐゴシック" charset="0"/>
              </a:rPr>
              <a:t>As seen on </a:t>
            </a:r>
            <a:r>
              <a:rPr lang="en-US">
                <a:ea typeface="ＭＳ Ｐゴシック" charset="0"/>
                <a:cs typeface="ＭＳ Ｐゴシック" charset="0"/>
                <a:hlinkClick r:id="rId4"/>
              </a:rPr>
              <a:t>The Kelly File </a:t>
            </a:r>
            <a:endParaRPr lang="en-US">
              <a:ea typeface="ＭＳ Ｐゴシック" charset="0"/>
              <a:cs typeface="ＭＳ Ｐゴシック" charset="0"/>
            </a:endParaRPr>
          </a:p>
          <a:p>
            <a:r>
              <a:rPr lang="en-US">
                <a:ea typeface="ＭＳ Ｐゴシック" charset="0"/>
                <a:cs typeface="ＭＳ Ｐゴシック" charset="0"/>
              </a:rPr>
              <a:t>A new film tells the story of a 4-year-old boy</a:t>
            </a:r>
            <a:r>
              <a:rPr lang="fr-FR">
                <a:ea typeface="ＭＳ Ｐゴシック" charset="0"/>
                <a:cs typeface="ＭＳ Ｐゴシック" charset="0"/>
              </a:rPr>
              <a:t>'</a:t>
            </a:r>
            <a:r>
              <a:rPr lang="en-US">
                <a:ea typeface="ＭＳ Ｐゴシック" charset="0"/>
                <a:cs typeface="ＭＳ Ｐゴシック" charset="0"/>
              </a:rPr>
              <a:t>s near-death experience, during which he says he visited heaven. Colton Burpo, who is now 14, was on "The Kelly File" tonight with his parents, Todd and Sonja Burpo.</a:t>
            </a:r>
          </a:p>
          <a:p>
            <a:r>
              <a:rPr lang="en-US">
                <a:ea typeface="ＭＳ Ｐゴシック" charset="0"/>
                <a:cs typeface="ＭＳ Ｐゴシック" charset="0"/>
              </a:rPr>
              <a:t>When Colton was 4, his appendix burst, and during that time, he says he visited heaven.</a:t>
            </a:r>
          </a:p>
          <a:p>
            <a:r>
              <a:rPr lang="en-US">
                <a:ea typeface="ＭＳ Ｐゴシック" charset="0"/>
                <a:cs typeface="ＭＳ Ｐゴシック" charset="0"/>
              </a:rPr>
              <a:t>Though 10 years have passed, Colton said, "My experience in heaven is very vivid." He said he even met a sister that his parents had lost in a miscarriage.</a:t>
            </a:r>
          </a:p>
          <a:p>
            <a:r>
              <a:rPr lang="en-US">
                <a:ea typeface="ＭＳ Ｐゴシック" charset="0"/>
                <a:cs typeface="ＭＳ Ｐゴシック" charset="0"/>
              </a:rPr>
              <a:t>Todd said he knew what his son was saying was real when Colton was able to detail what Todd was doing while the little boy was in surgery.</a:t>
            </a:r>
          </a:p>
          <a:p>
            <a:r>
              <a:rPr lang="en-US">
                <a:ea typeface="ＭＳ Ｐゴシック" charset="0"/>
                <a:cs typeface="ＭＳ Ｐゴシック" charset="0"/>
              </a:rPr>
              <a:t>The film, "Heaven Is For Real," is based on the hit book, which sold 8 million copies. It comes to theaters on April 16.</a:t>
            </a:r>
          </a:p>
          <a:p>
            <a:r>
              <a:rPr lang="en-US">
                <a:ea typeface="ＭＳ Ｐゴシック" charset="0"/>
                <a:cs typeface="ＭＳ Ｐゴシック" charset="0"/>
              </a:rPr>
              <a:t>Watch the Burpo family</a:t>
            </a:r>
            <a:r>
              <a:rPr lang="fr-FR">
                <a:ea typeface="ＭＳ Ｐゴシック" charset="0"/>
                <a:cs typeface="ＭＳ Ｐゴシック" charset="0"/>
              </a:rPr>
              <a:t>'</a:t>
            </a:r>
            <a:r>
              <a:rPr lang="en-US">
                <a:ea typeface="ＭＳ Ｐゴシック" charset="0"/>
                <a:cs typeface="ＭＳ Ｐゴシック" charset="0"/>
              </a:rPr>
              <a:t>s interview above.</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72F8F39-2B66-DB49-88C0-841500270528}"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709634" name="Rectangle 2"/>
          <p:cNvSpPr>
            <a:spLocks noGrp="1" noRot="1" noChangeAspect="1" noChangeArrowheads="1"/>
          </p:cNvSpPr>
          <p:nvPr>
            <p:ph type="sldImg"/>
          </p:nvPr>
        </p:nvSpPr>
        <p:spPr>
          <a:solidFill>
            <a:srgbClr val="FFFFFF"/>
          </a:solidFill>
          <a:ln/>
        </p:spPr>
      </p:sp>
      <p:sp>
        <p:nvSpPr>
          <p:cNvPr id="70963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781598E-2D37-6A41-A096-DBEFA4C42868}"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710658" name="Rectangle 2"/>
          <p:cNvSpPr>
            <a:spLocks noGrp="1" noRot="1" noChangeAspect="1" noChangeArrowheads="1"/>
          </p:cNvSpPr>
          <p:nvPr>
            <p:ph type="sldImg"/>
          </p:nvPr>
        </p:nvSpPr>
        <p:spPr>
          <a:solidFill>
            <a:srgbClr val="FFFFFF"/>
          </a:solidFill>
          <a:ln/>
        </p:spPr>
      </p:sp>
      <p:sp>
        <p:nvSpPr>
          <p:cNvPr id="710659"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5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C6164C8-5A0A-1241-A8CE-297FEBF03C21}" type="slidenum">
              <a:rPr lang="en-US" sz="1200">
                <a:solidFill>
                  <a:srgbClr val="000000"/>
                </a:solidFill>
                <a:latin typeface="Arial" charset="0"/>
              </a:rPr>
              <a:pPr/>
              <a:t>90</a:t>
            </a:fld>
            <a:endParaRPr lang="en-US" sz="1200">
              <a:solidFill>
                <a:srgbClr val="000000"/>
              </a:solidFill>
              <a:latin typeface="Arial" charset="0"/>
            </a:endParaRPr>
          </a:p>
        </p:txBody>
      </p:sp>
      <p:sp>
        <p:nvSpPr>
          <p:cNvPr id="1132547" name="Rectangle 2"/>
          <p:cNvSpPr>
            <a:spLocks noGrp="1" noRot="1" noChangeAspect="1" noChangeArrowheads="1" noTextEdit="1"/>
          </p:cNvSpPr>
          <p:nvPr>
            <p:ph type="sldImg"/>
          </p:nvPr>
        </p:nvSpPr>
        <p:spPr>
          <a:solidFill>
            <a:srgbClr val="FFFFFF"/>
          </a:solidFill>
          <a:ln/>
        </p:spPr>
      </p:sp>
      <p:sp>
        <p:nvSpPr>
          <p:cNvPr id="113254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5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6C71C71-B2BA-9245-9948-2A72AB3EACE5}" type="slidenum">
              <a:rPr lang="en-US" sz="1200">
                <a:solidFill>
                  <a:prstClr val="black"/>
                </a:solidFill>
                <a:latin typeface="Arial" charset="0"/>
              </a:rPr>
              <a:pPr/>
              <a:t>91</a:t>
            </a:fld>
            <a:endParaRPr lang="en-US" sz="1200">
              <a:solidFill>
                <a:prstClr val="black"/>
              </a:solidFill>
              <a:latin typeface="Arial" charset="0"/>
            </a:endParaRPr>
          </a:p>
        </p:txBody>
      </p:sp>
      <p:sp>
        <p:nvSpPr>
          <p:cNvPr id="1133571" name="Rectangle 2"/>
          <p:cNvSpPr>
            <a:spLocks noGrp="1" noRot="1" noChangeAspect="1" noChangeArrowheads="1" noTextEdit="1"/>
          </p:cNvSpPr>
          <p:nvPr>
            <p:ph type="sldImg"/>
          </p:nvPr>
        </p:nvSpPr>
        <p:spPr>
          <a:solidFill>
            <a:srgbClr val="FFFFFF"/>
          </a:solidFill>
          <a:ln/>
        </p:spPr>
      </p:sp>
      <p:sp>
        <p:nvSpPr>
          <p:cNvPr id="11335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5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DE323FF-E903-E44D-9574-98D2BFFF3C2C}" type="slidenum">
              <a:rPr lang="en-GB" sz="1200">
                <a:solidFill>
                  <a:prstClr val="white"/>
                </a:solidFill>
              </a:rPr>
              <a:pPr/>
              <a:t>92</a:t>
            </a:fld>
            <a:endParaRPr lang="en-GB" sz="1200">
              <a:solidFill>
                <a:prstClr val="white"/>
              </a:solidFill>
            </a:endParaRPr>
          </a:p>
        </p:txBody>
      </p:sp>
      <p:sp>
        <p:nvSpPr>
          <p:cNvPr id="1134595" name="Rectangle 2"/>
          <p:cNvSpPr>
            <a:spLocks noGrp="1" noRot="1" noChangeAspect="1" noChangeArrowheads="1" noTextEdit="1"/>
          </p:cNvSpPr>
          <p:nvPr>
            <p:ph type="sldImg"/>
          </p:nvPr>
        </p:nvSpPr>
        <p:spPr>
          <a:solidFill>
            <a:srgbClr val="FFFFFF"/>
          </a:solidFill>
          <a:ln/>
        </p:spPr>
      </p:sp>
      <p:sp>
        <p:nvSpPr>
          <p:cNvPr id="1134596"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2EDB5A6-D243-C04A-8E2B-FA424B38BC66}" type="slidenum">
              <a:rPr lang="en-US" sz="1200">
                <a:solidFill>
                  <a:srgbClr val="000000"/>
                </a:solidFill>
                <a:latin typeface="Arial" charset="0"/>
              </a:rPr>
              <a:pPr/>
              <a:t>93</a:t>
            </a:fld>
            <a:endParaRPr lang="en-US" sz="1200">
              <a:solidFill>
                <a:srgbClr val="000000"/>
              </a:solidFill>
              <a:latin typeface="Arial" charset="0"/>
            </a:endParaRPr>
          </a:p>
        </p:txBody>
      </p:sp>
      <p:sp>
        <p:nvSpPr>
          <p:cNvPr id="1135619" name="Rectangle 2"/>
          <p:cNvSpPr>
            <a:spLocks noGrp="1" noRot="1" noChangeAspect="1" noChangeArrowheads="1" noTextEdit="1"/>
          </p:cNvSpPr>
          <p:nvPr>
            <p:ph type="sldImg"/>
          </p:nvPr>
        </p:nvSpPr>
        <p:spPr>
          <a:solidFill>
            <a:srgbClr val="FFFFFF"/>
          </a:solidFill>
          <a:ln/>
        </p:spPr>
      </p:sp>
      <p:sp>
        <p:nvSpPr>
          <p:cNvPr id="11356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DFEE967-25DA-CB43-BDD6-66A9AD580BCA}" type="slidenum">
              <a:rPr lang="en-US" sz="1200">
                <a:solidFill>
                  <a:srgbClr val="000000"/>
                </a:solidFill>
                <a:latin typeface="Arial" charset="0"/>
              </a:rPr>
              <a:pPr/>
              <a:t>94</a:t>
            </a:fld>
            <a:endParaRPr lang="en-US" sz="1200">
              <a:solidFill>
                <a:srgbClr val="000000"/>
              </a:solidFill>
              <a:latin typeface="Arial" charset="0"/>
            </a:endParaRPr>
          </a:p>
        </p:txBody>
      </p:sp>
      <p:sp>
        <p:nvSpPr>
          <p:cNvPr id="1136643" name="Rectangle 2"/>
          <p:cNvSpPr>
            <a:spLocks noGrp="1" noRot="1" noChangeAspect="1" noChangeArrowheads="1" noTextEdit="1"/>
          </p:cNvSpPr>
          <p:nvPr>
            <p:ph type="sldImg"/>
          </p:nvPr>
        </p:nvSpPr>
        <p:spPr>
          <a:solidFill>
            <a:srgbClr val="FFFFFF"/>
          </a:solidFill>
          <a:ln/>
        </p:spPr>
      </p:sp>
      <p:sp>
        <p:nvSpPr>
          <p:cNvPr id="113664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8B2720-6963-EB41-AAB5-3FC926C71062}" type="slidenum">
              <a:rPr lang="en-US" sz="1200">
                <a:solidFill>
                  <a:srgbClr val="000000"/>
                </a:solidFill>
                <a:latin typeface="Arial" charset="0"/>
              </a:rPr>
              <a:pPr/>
              <a:t>96</a:t>
            </a:fld>
            <a:endParaRPr lang="en-US" sz="1200">
              <a:solidFill>
                <a:srgbClr val="000000"/>
              </a:solidFill>
              <a:latin typeface="Arial" charset="0"/>
            </a:endParaRPr>
          </a:p>
        </p:txBody>
      </p:sp>
      <p:sp>
        <p:nvSpPr>
          <p:cNvPr id="1137667" name="Rectangle 2"/>
          <p:cNvSpPr>
            <a:spLocks noGrp="1" noRot="1" noChangeAspect="1" noChangeArrowheads="1" noTextEdit="1"/>
          </p:cNvSpPr>
          <p:nvPr>
            <p:ph type="sldImg"/>
          </p:nvPr>
        </p:nvSpPr>
        <p:spPr>
          <a:solidFill>
            <a:srgbClr val="FFFFFF"/>
          </a:solidFill>
          <a:ln/>
        </p:spPr>
      </p:sp>
      <p:sp>
        <p:nvSpPr>
          <p:cNvPr id="11376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86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831DFCA-E4D6-584A-BD87-3663BC144CB2}" type="slidenum">
              <a:rPr lang="en-US" sz="1200">
                <a:solidFill>
                  <a:srgbClr val="000000"/>
                </a:solidFill>
                <a:latin typeface="Arial" charset="0"/>
              </a:rPr>
              <a:pPr/>
              <a:t>97</a:t>
            </a:fld>
            <a:endParaRPr lang="en-US" sz="1200">
              <a:solidFill>
                <a:srgbClr val="000000"/>
              </a:solidFill>
              <a:latin typeface="Arial" charset="0"/>
            </a:endParaRPr>
          </a:p>
        </p:txBody>
      </p:sp>
      <p:sp>
        <p:nvSpPr>
          <p:cNvPr id="1138691" name="Rectangle 2"/>
          <p:cNvSpPr>
            <a:spLocks noGrp="1" noRot="1" noChangeAspect="1" noChangeArrowheads="1" noTextEdit="1"/>
          </p:cNvSpPr>
          <p:nvPr>
            <p:ph type="sldImg"/>
          </p:nvPr>
        </p:nvSpPr>
        <p:spPr>
          <a:solidFill>
            <a:srgbClr val="FFFFFF"/>
          </a:solidFill>
          <a:ln/>
        </p:spPr>
      </p:sp>
      <p:sp>
        <p:nvSpPr>
          <p:cNvPr id="11386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7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64E7C2A-C9F8-7E40-B658-D2907E334E2C}" type="slidenum">
              <a:rPr lang="en-US" sz="1200">
                <a:solidFill>
                  <a:srgbClr val="000000"/>
                </a:solidFill>
                <a:latin typeface="Arial" charset="0"/>
              </a:rPr>
              <a:pPr/>
              <a:t>98</a:t>
            </a:fld>
            <a:endParaRPr lang="en-US" sz="1200">
              <a:solidFill>
                <a:srgbClr val="000000"/>
              </a:solidFill>
              <a:latin typeface="Arial" charset="0"/>
            </a:endParaRPr>
          </a:p>
        </p:txBody>
      </p:sp>
      <p:sp>
        <p:nvSpPr>
          <p:cNvPr id="1139715" name="Rectangle 2"/>
          <p:cNvSpPr>
            <a:spLocks noGrp="1" noRot="1" noChangeAspect="1" noChangeArrowheads="1" noTextEdit="1"/>
          </p:cNvSpPr>
          <p:nvPr>
            <p:ph type="sldImg"/>
          </p:nvPr>
        </p:nvSpPr>
        <p:spPr>
          <a:solidFill>
            <a:srgbClr val="FFFFFF"/>
          </a:solidFill>
          <a:ln/>
        </p:spPr>
      </p:sp>
      <p:sp>
        <p:nvSpPr>
          <p:cNvPr id="11397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54F615-5DC6-3B4D-A03F-4278BBAC04AB}"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72034" name="Rectangle 2"/>
          <p:cNvSpPr>
            <a:spLocks noGrp="1" noRot="1" noChangeAspect="1" noChangeArrowheads="1"/>
          </p:cNvSpPr>
          <p:nvPr>
            <p:ph type="sldImg"/>
          </p:nvPr>
        </p:nvSpPr>
        <p:spPr>
          <a:solidFill>
            <a:srgbClr val="FFFFFF"/>
          </a:solidFill>
          <a:ln/>
        </p:spPr>
      </p:sp>
      <p:sp>
        <p:nvSpPr>
          <p:cNvPr id="17203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07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7F9F533-E721-EE49-8705-C7FC01690FEA}" type="slidenum">
              <a:rPr lang="en-US" sz="1200">
                <a:solidFill>
                  <a:srgbClr val="000000"/>
                </a:solidFill>
                <a:latin typeface="Arial" charset="0"/>
              </a:rPr>
              <a:pPr/>
              <a:t>99</a:t>
            </a:fld>
            <a:endParaRPr lang="en-US" sz="1200">
              <a:solidFill>
                <a:srgbClr val="000000"/>
              </a:solidFill>
              <a:latin typeface="Arial" charset="0"/>
            </a:endParaRPr>
          </a:p>
        </p:txBody>
      </p:sp>
      <p:sp>
        <p:nvSpPr>
          <p:cNvPr id="1140739" name="Rectangle 2"/>
          <p:cNvSpPr>
            <a:spLocks noGrp="1" noRot="1" noChangeAspect="1" noChangeArrowheads="1" noTextEdit="1"/>
          </p:cNvSpPr>
          <p:nvPr>
            <p:ph type="sldImg"/>
          </p:nvPr>
        </p:nvSpPr>
        <p:spPr>
          <a:solidFill>
            <a:srgbClr val="FFFFFF"/>
          </a:solidFill>
          <a:ln/>
        </p:spPr>
      </p:sp>
      <p:sp>
        <p:nvSpPr>
          <p:cNvPr id="11407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17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65BDFE2-CE81-DC4B-BE50-D1BFC51A56C4}" type="slidenum">
              <a:rPr lang="en-US" sz="1200">
                <a:solidFill>
                  <a:srgbClr val="000000"/>
                </a:solidFill>
                <a:latin typeface="Arial" charset="0"/>
              </a:rPr>
              <a:pPr/>
              <a:t>100</a:t>
            </a:fld>
            <a:endParaRPr lang="en-US" sz="1200">
              <a:solidFill>
                <a:srgbClr val="000000"/>
              </a:solidFill>
              <a:latin typeface="Arial" charset="0"/>
            </a:endParaRPr>
          </a:p>
        </p:txBody>
      </p:sp>
      <p:sp>
        <p:nvSpPr>
          <p:cNvPr id="1141763" name="Rectangle 2"/>
          <p:cNvSpPr>
            <a:spLocks noGrp="1" noRot="1" noChangeAspect="1" noChangeArrowheads="1" noTextEdit="1"/>
          </p:cNvSpPr>
          <p:nvPr>
            <p:ph type="sldImg"/>
          </p:nvPr>
        </p:nvSpPr>
        <p:spPr>
          <a:solidFill>
            <a:srgbClr val="FFFFFF"/>
          </a:solidFill>
          <a:ln/>
        </p:spPr>
      </p:sp>
      <p:sp>
        <p:nvSpPr>
          <p:cNvPr id="1141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101</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8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B67B366-0DFE-0241-BBC8-677D1D96674F}" type="slidenum">
              <a:rPr lang="en-US" sz="1200">
                <a:solidFill>
                  <a:srgbClr val="000000"/>
                </a:solidFill>
                <a:latin typeface="Arial" charset="0"/>
              </a:rPr>
              <a:pPr/>
              <a:t>102</a:t>
            </a:fld>
            <a:endParaRPr lang="en-US" sz="1200">
              <a:solidFill>
                <a:srgbClr val="000000"/>
              </a:solidFill>
              <a:latin typeface="Arial" charset="0"/>
            </a:endParaRPr>
          </a:p>
        </p:txBody>
      </p:sp>
      <p:sp>
        <p:nvSpPr>
          <p:cNvPr id="1144835" name="Rectangle 2"/>
          <p:cNvSpPr>
            <a:spLocks noGrp="1" noRot="1" noChangeAspect="1" noChangeArrowheads="1" noTextEdit="1"/>
          </p:cNvSpPr>
          <p:nvPr>
            <p:ph type="sldImg"/>
          </p:nvPr>
        </p:nvSpPr>
        <p:spPr>
          <a:solidFill>
            <a:srgbClr val="FFFFFF"/>
          </a:solidFill>
          <a:ln/>
        </p:spPr>
      </p:sp>
      <p:sp>
        <p:nvSpPr>
          <p:cNvPr id="114483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14CD08C-B74F-9445-A975-719D65C81679}" type="slidenum">
              <a:rPr lang="en-US" sz="1200"/>
              <a:pPr/>
              <a:t>103</a:t>
            </a:fld>
            <a:endParaRPr lang="en-US" sz="1200"/>
          </a:p>
        </p:txBody>
      </p:sp>
      <p:sp>
        <p:nvSpPr>
          <p:cNvPr id="296962" name="Rectangle 2"/>
          <p:cNvSpPr>
            <a:spLocks noGrp="1" noRot="1" noChangeAspect="1" noChangeArrowheads="1"/>
          </p:cNvSpPr>
          <p:nvPr>
            <p:ph type="sldImg"/>
          </p:nvPr>
        </p:nvSpPr>
        <p:spPr>
          <a:solidFill>
            <a:srgbClr val="FFFFFF"/>
          </a:solidFill>
          <a:ln/>
        </p:spPr>
      </p:sp>
      <p:sp>
        <p:nvSpPr>
          <p:cNvPr id="296963"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74312D-4734-F547-B9DA-DDE305316471}" type="slidenum">
              <a:rPr lang="en-US" sz="1200"/>
              <a:pPr/>
              <a:t>104</a:t>
            </a:fld>
            <a:endParaRPr lang="en-US" sz="1200"/>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2CA4FA2-57BE-0D41-8840-748DA81201C6}" type="slidenum">
              <a:rPr lang="en-GB" sz="1200">
                <a:solidFill>
                  <a:srgbClr val="FFFFFF"/>
                </a:solidFill>
                <a:latin typeface="Comic Sans MS" charset="0"/>
              </a:rPr>
              <a:pPr/>
              <a:t>105</a:t>
            </a:fld>
            <a:endParaRPr lang="en-GB" sz="1200">
              <a:solidFill>
                <a:srgbClr val="FFFFFF"/>
              </a:solidFill>
              <a:latin typeface="Comic Sans MS" charset="0"/>
            </a:endParaRPr>
          </a:p>
        </p:txBody>
      </p:sp>
      <p:sp>
        <p:nvSpPr>
          <p:cNvPr id="301058" name="Rectangle 2"/>
          <p:cNvSpPr>
            <a:spLocks noGrp="1" noRot="1" noChangeAspect="1" noChangeArrowheads="1"/>
          </p:cNvSpPr>
          <p:nvPr>
            <p:ph type="sldImg"/>
          </p:nvPr>
        </p:nvSpPr>
        <p:spPr>
          <a:solidFill>
            <a:srgbClr val="FFFFFF"/>
          </a:solidFill>
          <a:ln/>
        </p:spPr>
      </p:sp>
      <p:sp>
        <p:nvSpPr>
          <p:cNvPr id="301059"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7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274F7FB-5BCC-4243-953E-5525B1D6AC70}" type="slidenum">
              <a:rPr lang="en-US" sz="1200">
                <a:solidFill>
                  <a:srgbClr val="000000"/>
                </a:solidFill>
                <a:latin typeface="Arial" charset="0"/>
              </a:rPr>
              <a:pPr/>
              <a:t>107</a:t>
            </a:fld>
            <a:endParaRPr lang="en-US" sz="1200">
              <a:solidFill>
                <a:srgbClr val="000000"/>
              </a:solidFill>
              <a:latin typeface="Arial" charset="0"/>
            </a:endParaRPr>
          </a:p>
        </p:txBody>
      </p:sp>
      <p:sp>
        <p:nvSpPr>
          <p:cNvPr id="1142787" name="Rectangle 2"/>
          <p:cNvSpPr>
            <a:spLocks noGrp="1" noRot="1" noChangeAspect="1" noChangeArrowheads="1" noTextEdit="1"/>
          </p:cNvSpPr>
          <p:nvPr>
            <p:ph type="sldImg"/>
          </p:nvPr>
        </p:nvSpPr>
        <p:spPr>
          <a:solidFill>
            <a:srgbClr val="FFFFFF"/>
          </a:solidFill>
          <a:ln/>
        </p:spPr>
      </p:sp>
      <p:sp>
        <p:nvSpPr>
          <p:cNvPr id="11427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38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DA4792F-A2B9-5241-B0DB-90F49BCB626A}" type="slidenum">
              <a:rPr lang="en-US" sz="1200">
                <a:solidFill>
                  <a:srgbClr val="000000"/>
                </a:solidFill>
                <a:latin typeface="Arial" charset="0"/>
              </a:rPr>
              <a:pPr/>
              <a:t>108</a:t>
            </a:fld>
            <a:endParaRPr lang="en-US" sz="1200">
              <a:solidFill>
                <a:srgbClr val="000000"/>
              </a:solidFill>
              <a:latin typeface="Arial" charset="0"/>
            </a:endParaRPr>
          </a:p>
        </p:txBody>
      </p:sp>
      <p:sp>
        <p:nvSpPr>
          <p:cNvPr id="1143811" name="Rectangle 2"/>
          <p:cNvSpPr>
            <a:spLocks noGrp="1" noRot="1" noChangeAspect="1" noChangeArrowheads="1" noTextEdit="1"/>
          </p:cNvSpPr>
          <p:nvPr>
            <p:ph type="sldImg"/>
          </p:nvPr>
        </p:nvSpPr>
        <p:spPr>
          <a:solidFill>
            <a:srgbClr val="FFFFFF"/>
          </a:solidFill>
          <a:ln/>
        </p:spPr>
      </p:sp>
      <p:sp>
        <p:nvSpPr>
          <p:cNvPr id="11438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109</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89B374-DED4-BC49-8738-D8071110BDDF}" type="slidenum">
              <a:rPr lang="en-US"/>
              <a:pPr>
                <a:defRPr/>
              </a:pPr>
              <a:t>‹#›</a:t>
            </a:fld>
            <a:endParaRPr lang="en-US"/>
          </a:p>
        </p:txBody>
      </p:sp>
    </p:spTree>
    <p:extLst>
      <p:ext uri="{BB962C8B-B14F-4D97-AF65-F5344CB8AC3E}">
        <p14:creationId xmlns:p14="http://schemas.microsoft.com/office/powerpoint/2010/main" val="2082427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93D01A-5466-BD4E-A0D2-9F783DE57F8A}" type="slidenum">
              <a:rPr lang="en-US"/>
              <a:pPr>
                <a:defRPr/>
              </a:pPr>
              <a:t>‹#›</a:t>
            </a:fld>
            <a:endParaRPr lang="en-US"/>
          </a:p>
        </p:txBody>
      </p:sp>
    </p:spTree>
    <p:extLst>
      <p:ext uri="{BB962C8B-B14F-4D97-AF65-F5344CB8AC3E}">
        <p14:creationId xmlns:p14="http://schemas.microsoft.com/office/powerpoint/2010/main" val="16629541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fld id="{429AC893-BBCB-1C4C-9089-A668C7CEE954}" type="slidenum">
              <a:rPr lang="en-US" altLang="zh-TW"/>
              <a:pPr/>
              <a:t>‹#›</a:t>
            </a:fld>
            <a:endParaRPr lang="en-US" altLang="zh-TW"/>
          </a:p>
        </p:txBody>
      </p:sp>
    </p:spTree>
    <p:extLst>
      <p:ext uri="{BB962C8B-B14F-4D97-AF65-F5344CB8AC3E}">
        <p14:creationId xmlns:p14="http://schemas.microsoft.com/office/powerpoint/2010/main" val="20572558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fld id="{FAF9168D-3954-A84D-B296-FB10D1C0D073}" type="slidenum">
              <a:rPr lang="en-US" altLang="zh-TW"/>
              <a:pPr/>
              <a:t>‹#›</a:t>
            </a:fld>
            <a:endParaRPr lang="en-US" altLang="zh-TW"/>
          </a:p>
        </p:txBody>
      </p:sp>
    </p:spTree>
    <p:extLst>
      <p:ext uri="{BB962C8B-B14F-4D97-AF65-F5344CB8AC3E}">
        <p14:creationId xmlns:p14="http://schemas.microsoft.com/office/powerpoint/2010/main" val="22226884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5C6BD43D-94AC-DF4D-82D6-BD7E816A7412}" type="slidenum">
              <a:rPr lang="en-US" altLang="zh-TW"/>
              <a:pPr/>
              <a:t>‹#›</a:t>
            </a:fld>
            <a:endParaRPr lang="en-US" altLang="zh-TW"/>
          </a:p>
        </p:txBody>
      </p:sp>
    </p:spTree>
    <p:extLst>
      <p:ext uri="{BB962C8B-B14F-4D97-AF65-F5344CB8AC3E}">
        <p14:creationId xmlns:p14="http://schemas.microsoft.com/office/powerpoint/2010/main" val="310331900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0D9EF608-456C-0E40-A674-DDD5F48F3306}" type="slidenum">
              <a:rPr lang="en-US" altLang="zh-TW"/>
              <a:pPr/>
              <a:t>‹#›</a:t>
            </a:fld>
            <a:endParaRPr lang="en-US" altLang="zh-TW"/>
          </a:p>
        </p:txBody>
      </p:sp>
    </p:spTree>
    <p:extLst>
      <p:ext uri="{BB962C8B-B14F-4D97-AF65-F5344CB8AC3E}">
        <p14:creationId xmlns:p14="http://schemas.microsoft.com/office/powerpoint/2010/main" val="18849962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E24BED3A-596C-0C44-A827-E13CC1DF514A}" type="slidenum">
              <a:rPr lang="en-US" altLang="zh-TW"/>
              <a:pPr/>
              <a:t>‹#›</a:t>
            </a:fld>
            <a:endParaRPr lang="en-US" altLang="zh-TW"/>
          </a:p>
        </p:txBody>
      </p:sp>
    </p:spTree>
    <p:extLst>
      <p:ext uri="{BB962C8B-B14F-4D97-AF65-F5344CB8AC3E}">
        <p14:creationId xmlns:p14="http://schemas.microsoft.com/office/powerpoint/2010/main" val="42291082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9A2B5CDD-C6AF-DE4A-99B1-C97CE23B2011}" type="slidenum">
              <a:rPr lang="en-US" altLang="zh-TW"/>
              <a:pPr/>
              <a:t>‹#›</a:t>
            </a:fld>
            <a:endParaRPr lang="en-US" altLang="zh-TW"/>
          </a:p>
        </p:txBody>
      </p:sp>
    </p:spTree>
    <p:extLst>
      <p:ext uri="{BB962C8B-B14F-4D97-AF65-F5344CB8AC3E}">
        <p14:creationId xmlns:p14="http://schemas.microsoft.com/office/powerpoint/2010/main" val="35672770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42AEA35D-AFF8-0F40-9B43-44F5F22EFC8D}" type="slidenum">
              <a:rPr lang="en-GB"/>
              <a:pPr>
                <a:defRPr/>
              </a:pPr>
              <a:t>‹#›</a:t>
            </a:fld>
            <a:endParaRPr lang="en-GB"/>
          </a:p>
        </p:txBody>
      </p:sp>
    </p:spTree>
    <p:extLst>
      <p:ext uri="{BB962C8B-B14F-4D97-AF65-F5344CB8AC3E}">
        <p14:creationId xmlns:p14="http://schemas.microsoft.com/office/powerpoint/2010/main" val="2962486261"/>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C8F81994-93C4-DE41-86E8-3675829256B7}" type="slidenum">
              <a:rPr lang="en-GB"/>
              <a:pPr>
                <a:defRPr/>
              </a:pPr>
              <a:t>‹#›</a:t>
            </a:fld>
            <a:endParaRPr lang="en-GB"/>
          </a:p>
        </p:txBody>
      </p:sp>
    </p:spTree>
    <p:extLst>
      <p:ext uri="{BB962C8B-B14F-4D97-AF65-F5344CB8AC3E}">
        <p14:creationId xmlns:p14="http://schemas.microsoft.com/office/powerpoint/2010/main" val="768173673"/>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8F1E6F2F-2552-CE42-8720-06B684B0F880}" type="slidenum">
              <a:rPr lang="en-GB"/>
              <a:pPr>
                <a:defRPr/>
              </a:pPr>
              <a:t>‹#›</a:t>
            </a:fld>
            <a:endParaRPr lang="en-GB"/>
          </a:p>
        </p:txBody>
      </p:sp>
    </p:spTree>
    <p:extLst>
      <p:ext uri="{BB962C8B-B14F-4D97-AF65-F5344CB8AC3E}">
        <p14:creationId xmlns:p14="http://schemas.microsoft.com/office/powerpoint/2010/main" val="1746640268"/>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9E9B103B-B210-D147-AB1C-7F66D1061E1C}" type="slidenum">
              <a:rPr lang="en-GB"/>
              <a:pPr>
                <a:defRPr/>
              </a:pPr>
              <a:t>‹#›</a:t>
            </a:fld>
            <a:endParaRPr lang="en-GB"/>
          </a:p>
        </p:txBody>
      </p:sp>
    </p:spTree>
    <p:extLst>
      <p:ext uri="{BB962C8B-B14F-4D97-AF65-F5344CB8AC3E}">
        <p14:creationId xmlns:p14="http://schemas.microsoft.com/office/powerpoint/2010/main" val="362658039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3DFCD0-C1E0-AA46-AB5A-ABF65CCD7849}" type="slidenum">
              <a:rPr lang="en-US"/>
              <a:pPr>
                <a:defRPr/>
              </a:pPr>
              <a:t>‹#›</a:t>
            </a:fld>
            <a:endParaRPr lang="en-US"/>
          </a:p>
        </p:txBody>
      </p:sp>
    </p:spTree>
    <p:extLst>
      <p:ext uri="{BB962C8B-B14F-4D97-AF65-F5344CB8AC3E}">
        <p14:creationId xmlns:p14="http://schemas.microsoft.com/office/powerpoint/2010/main" val="15409018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78EAFF9F-824A-BD43-BDBF-D0C81DEC59A8}" type="slidenum">
              <a:rPr lang="en-GB"/>
              <a:pPr>
                <a:defRPr/>
              </a:pPr>
              <a:t>‹#›</a:t>
            </a:fld>
            <a:endParaRPr lang="en-GB"/>
          </a:p>
        </p:txBody>
      </p:sp>
    </p:spTree>
    <p:extLst>
      <p:ext uri="{BB962C8B-B14F-4D97-AF65-F5344CB8AC3E}">
        <p14:creationId xmlns:p14="http://schemas.microsoft.com/office/powerpoint/2010/main" val="880740668"/>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AB7A6A80-94CF-7547-9579-8B2517177F72}" type="slidenum">
              <a:rPr lang="en-GB"/>
              <a:pPr>
                <a:defRPr/>
              </a:pPr>
              <a:t>‹#›</a:t>
            </a:fld>
            <a:endParaRPr lang="en-GB"/>
          </a:p>
        </p:txBody>
      </p:sp>
    </p:spTree>
    <p:extLst>
      <p:ext uri="{BB962C8B-B14F-4D97-AF65-F5344CB8AC3E}">
        <p14:creationId xmlns:p14="http://schemas.microsoft.com/office/powerpoint/2010/main" val="2851259027"/>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DCE199B4-7676-3D4A-8D71-186FFED20C64}" type="slidenum">
              <a:rPr lang="en-GB"/>
              <a:pPr>
                <a:defRPr/>
              </a:pPr>
              <a:t>‹#›</a:t>
            </a:fld>
            <a:endParaRPr lang="en-GB"/>
          </a:p>
        </p:txBody>
      </p:sp>
    </p:spTree>
    <p:extLst>
      <p:ext uri="{BB962C8B-B14F-4D97-AF65-F5344CB8AC3E}">
        <p14:creationId xmlns:p14="http://schemas.microsoft.com/office/powerpoint/2010/main" val="3332945215"/>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BAEA433B-67BD-4144-A64F-906E0F1174CE}" type="slidenum">
              <a:rPr lang="en-GB"/>
              <a:pPr>
                <a:defRPr/>
              </a:pPr>
              <a:t>‹#›</a:t>
            </a:fld>
            <a:endParaRPr lang="en-GB"/>
          </a:p>
        </p:txBody>
      </p:sp>
    </p:spTree>
    <p:extLst>
      <p:ext uri="{BB962C8B-B14F-4D97-AF65-F5344CB8AC3E}">
        <p14:creationId xmlns:p14="http://schemas.microsoft.com/office/powerpoint/2010/main" val="3211098450"/>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324AF819-AED0-C440-B2E6-4055CD9D1302}" type="slidenum">
              <a:rPr lang="en-GB"/>
              <a:pPr>
                <a:defRPr/>
              </a:pPr>
              <a:t>‹#›</a:t>
            </a:fld>
            <a:endParaRPr lang="en-GB"/>
          </a:p>
        </p:txBody>
      </p:sp>
    </p:spTree>
    <p:extLst>
      <p:ext uri="{BB962C8B-B14F-4D97-AF65-F5344CB8AC3E}">
        <p14:creationId xmlns:p14="http://schemas.microsoft.com/office/powerpoint/2010/main" val="79995623"/>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2F97B679-B0AC-D24B-9BCA-B8267790EAEE}" type="slidenum">
              <a:rPr lang="en-GB"/>
              <a:pPr>
                <a:defRPr/>
              </a:pPr>
              <a:t>‹#›</a:t>
            </a:fld>
            <a:endParaRPr lang="en-GB"/>
          </a:p>
        </p:txBody>
      </p:sp>
    </p:spTree>
    <p:extLst>
      <p:ext uri="{BB962C8B-B14F-4D97-AF65-F5344CB8AC3E}">
        <p14:creationId xmlns:p14="http://schemas.microsoft.com/office/powerpoint/2010/main" val="485886402"/>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7FA861B5-E89B-104D-B8BF-589C445633A9}" type="slidenum">
              <a:rPr lang="en-GB"/>
              <a:pPr>
                <a:defRPr/>
              </a:pPr>
              <a:t>‹#›</a:t>
            </a:fld>
            <a:endParaRPr lang="en-GB"/>
          </a:p>
        </p:txBody>
      </p:sp>
    </p:spTree>
    <p:extLst>
      <p:ext uri="{BB962C8B-B14F-4D97-AF65-F5344CB8AC3E}">
        <p14:creationId xmlns:p14="http://schemas.microsoft.com/office/powerpoint/2010/main" val="405013465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D722C3-D738-0741-AC3C-7225F3B56F12}" type="slidenum">
              <a:rPr lang="en-US"/>
              <a:pPr>
                <a:defRPr/>
              </a:pPr>
              <a:t>‹#›</a:t>
            </a:fld>
            <a:endParaRPr lang="en-US"/>
          </a:p>
        </p:txBody>
      </p:sp>
    </p:spTree>
    <p:extLst>
      <p:ext uri="{BB962C8B-B14F-4D97-AF65-F5344CB8AC3E}">
        <p14:creationId xmlns:p14="http://schemas.microsoft.com/office/powerpoint/2010/main" val="381936513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1A6053-4823-A64F-811E-A65C22D2FAB6}" type="slidenum">
              <a:rPr lang="en-US"/>
              <a:pPr>
                <a:defRPr/>
              </a:pPr>
              <a:t>‹#›</a:t>
            </a:fld>
            <a:endParaRPr lang="en-US"/>
          </a:p>
        </p:txBody>
      </p:sp>
    </p:spTree>
    <p:extLst>
      <p:ext uri="{BB962C8B-B14F-4D97-AF65-F5344CB8AC3E}">
        <p14:creationId xmlns:p14="http://schemas.microsoft.com/office/powerpoint/2010/main" val="280627097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E5CA21-9EE9-1F49-A9E8-09A64293CBA0}" type="slidenum">
              <a:rPr lang="en-US"/>
              <a:pPr>
                <a:defRPr/>
              </a:pPr>
              <a:t>‹#›</a:t>
            </a:fld>
            <a:endParaRPr lang="en-US"/>
          </a:p>
        </p:txBody>
      </p:sp>
    </p:spTree>
    <p:extLst>
      <p:ext uri="{BB962C8B-B14F-4D97-AF65-F5344CB8AC3E}">
        <p14:creationId xmlns:p14="http://schemas.microsoft.com/office/powerpoint/2010/main" val="25003043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1600200" y="1600200"/>
            <a:ext cx="6858000" cy="1828800"/>
          </a:xfrm>
          <a:effectLst/>
        </p:spPr>
        <p:txBody>
          <a:bodyPr/>
          <a:lstStyle>
            <a:lvl1pPr>
              <a:defRPr/>
            </a:lvl1pPr>
          </a:lstStyle>
          <a:p>
            <a:r>
              <a:rPr lang="en-US"/>
              <a:t>Click to edit Master title style</a:t>
            </a:r>
          </a:p>
        </p:txBody>
      </p:sp>
      <p:sp>
        <p:nvSpPr>
          <p:cNvPr id="29699" name="Rectangle 3"/>
          <p:cNvSpPr>
            <a:spLocks noGrp="1" noChangeArrowheads="1"/>
          </p:cNvSpPr>
          <p:nvPr>
            <p:ph type="subTitle" idx="1"/>
          </p:nvPr>
        </p:nvSpPr>
        <p:spPr>
          <a:xfrm>
            <a:off x="2057400" y="3886200"/>
            <a:ext cx="6400800" cy="1752600"/>
          </a:xfrm>
          <a:effectLst/>
        </p:spPr>
        <p:txBody>
          <a:bodyPr/>
          <a:lstStyle>
            <a:lvl1pPr marL="0" indent="0" algn="r">
              <a:buFont typeface="Wingdings" charset="2"/>
              <a:buNone/>
              <a:defRPr sz="2800" i="1"/>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31B3FA-900C-9944-A828-035F90E0D94D}" type="slidenum">
              <a:rPr lang="en-US"/>
              <a:pPr>
                <a:defRPr/>
              </a:pPr>
              <a:t>‹#›</a:t>
            </a:fld>
            <a:endParaRPr lang="en-US"/>
          </a:p>
        </p:txBody>
      </p:sp>
    </p:spTree>
    <p:extLst>
      <p:ext uri="{BB962C8B-B14F-4D97-AF65-F5344CB8AC3E}">
        <p14:creationId xmlns:p14="http://schemas.microsoft.com/office/powerpoint/2010/main" val="421028715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CCDED1-7454-3D4E-A9AB-792C7901AC12}" type="slidenum">
              <a:rPr lang="en-US"/>
              <a:pPr>
                <a:defRPr/>
              </a:pPr>
              <a:t>‹#›</a:t>
            </a:fld>
            <a:endParaRPr lang="en-US"/>
          </a:p>
        </p:txBody>
      </p:sp>
    </p:spTree>
    <p:extLst>
      <p:ext uri="{BB962C8B-B14F-4D97-AF65-F5344CB8AC3E}">
        <p14:creationId xmlns:p14="http://schemas.microsoft.com/office/powerpoint/2010/main" val="19126203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0B284D4-DC87-4442-B5D1-8FD76ED3F7AF}" type="slidenum">
              <a:rPr lang="en-US"/>
              <a:pPr>
                <a:defRPr/>
              </a:pPr>
              <a:t>‹#›</a:t>
            </a:fld>
            <a:endParaRPr lang="en-US"/>
          </a:p>
        </p:txBody>
      </p:sp>
    </p:spTree>
    <p:extLst>
      <p:ext uri="{BB962C8B-B14F-4D97-AF65-F5344CB8AC3E}">
        <p14:creationId xmlns:p14="http://schemas.microsoft.com/office/powerpoint/2010/main" val="308144425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6E1A950-A524-0544-A5EB-3157FA5B6549}" type="slidenum">
              <a:rPr lang="en-US"/>
              <a:pPr>
                <a:defRPr/>
              </a:pPr>
              <a:t>‹#›</a:t>
            </a:fld>
            <a:endParaRPr lang="en-US"/>
          </a:p>
        </p:txBody>
      </p:sp>
    </p:spTree>
    <p:extLst>
      <p:ext uri="{BB962C8B-B14F-4D97-AF65-F5344CB8AC3E}">
        <p14:creationId xmlns:p14="http://schemas.microsoft.com/office/powerpoint/2010/main" val="42945941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8D5EF85-CA5E-EF47-8518-2899BD65E321}" type="slidenum">
              <a:rPr lang="en-US"/>
              <a:pPr>
                <a:defRPr/>
              </a:pPr>
              <a:t>‹#›</a:t>
            </a:fld>
            <a:endParaRPr lang="en-US"/>
          </a:p>
        </p:txBody>
      </p:sp>
    </p:spTree>
    <p:extLst>
      <p:ext uri="{BB962C8B-B14F-4D97-AF65-F5344CB8AC3E}">
        <p14:creationId xmlns:p14="http://schemas.microsoft.com/office/powerpoint/2010/main" val="138073122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B84B47-6085-1C4B-A8EF-409B28E890D0}" type="slidenum">
              <a:rPr lang="en-US"/>
              <a:pPr>
                <a:defRPr/>
              </a:pPr>
              <a:t>‹#›</a:t>
            </a:fld>
            <a:endParaRPr lang="en-US"/>
          </a:p>
        </p:txBody>
      </p:sp>
    </p:spTree>
    <p:extLst>
      <p:ext uri="{BB962C8B-B14F-4D97-AF65-F5344CB8AC3E}">
        <p14:creationId xmlns:p14="http://schemas.microsoft.com/office/powerpoint/2010/main" val="35247876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41B98B-41D2-3F49-B5A5-B7DEA9FFF925}" type="slidenum">
              <a:rPr lang="en-US"/>
              <a:pPr>
                <a:defRPr/>
              </a:pPr>
              <a:t>‹#›</a:t>
            </a:fld>
            <a:endParaRPr lang="en-US"/>
          </a:p>
        </p:txBody>
      </p:sp>
    </p:spTree>
    <p:extLst>
      <p:ext uri="{BB962C8B-B14F-4D97-AF65-F5344CB8AC3E}">
        <p14:creationId xmlns:p14="http://schemas.microsoft.com/office/powerpoint/2010/main" val="282354192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0E20E0-AD82-F244-B216-0E2186D689D2}" type="slidenum">
              <a:rPr lang="en-US"/>
              <a:pPr>
                <a:defRPr/>
              </a:pPr>
              <a:t>‹#›</a:t>
            </a:fld>
            <a:endParaRPr lang="en-US"/>
          </a:p>
        </p:txBody>
      </p:sp>
    </p:spTree>
    <p:extLst>
      <p:ext uri="{BB962C8B-B14F-4D97-AF65-F5344CB8AC3E}">
        <p14:creationId xmlns:p14="http://schemas.microsoft.com/office/powerpoint/2010/main" val="14920370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9243DB-5A2B-5B43-9097-E6976B868BA7}" type="slidenum">
              <a:rPr lang="en-US"/>
              <a:pPr>
                <a:defRPr/>
              </a:pPr>
              <a:t>‹#›</a:t>
            </a:fld>
            <a:endParaRPr lang="en-US"/>
          </a:p>
        </p:txBody>
      </p:sp>
    </p:spTree>
    <p:extLst>
      <p:ext uri="{BB962C8B-B14F-4D97-AF65-F5344CB8AC3E}">
        <p14:creationId xmlns:p14="http://schemas.microsoft.com/office/powerpoint/2010/main" val="341786439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895BA14-8918-5A49-A773-F503549CF1B0}" type="slidenum">
              <a:rPr lang="en-US"/>
              <a:pPr>
                <a:defRPr/>
              </a:pPr>
              <a:t>‹#›</a:t>
            </a:fld>
            <a:endParaRPr lang="en-US"/>
          </a:p>
        </p:txBody>
      </p:sp>
    </p:spTree>
    <p:extLst>
      <p:ext uri="{BB962C8B-B14F-4D97-AF65-F5344CB8AC3E}">
        <p14:creationId xmlns:p14="http://schemas.microsoft.com/office/powerpoint/2010/main" val="302826368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574FBE4-90A3-D445-ADAC-628DFD963F76}" type="slidenum">
              <a:rPr lang="en-US"/>
              <a:pPr>
                <a:defRPr/>
              </a:pPr>
              <a:t>‹#›</a:t>
            </a:fld>
            <a:endParaRPr lang="en-US"/>
          </a:p>
        </p:txBody>
      </p:sp>
    </p:spTree>
    <p:extLst>
      <p:ext uri="{BB962C8B-B14F-4D97-AF65-F5344CB8AC3E}">
        <p14:creationId xmlns:p14="http://schemas.microsoft.com/office/powerpoint/2010/main" val="1621035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0E1B22-0CE2-2E4E-8BEC-5D4456ED3640}" type="slidenum">
              <a:rPr lang="en-US"/>
              <a:pPr>
                <a:defRPr/>
              </a:pPr>
              <a:t>‹#›</a:t>
            </a:fld>
            <a:endParaRPr lang="en-US"/>
          </a:p>
        </p:txBody>
      </p:sp>
    </p:spTree>
    <p:extLst>
      <p:ext uri="{BB962C8B-B14F-4D97-AF65-F5344CB8AC3E}">
        <p14:creationId xmlns:p14="http://schemas.microsoft.com/office/powerpoint/2010/main" val="21699941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82954"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82955"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smtClean="0"/>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smtClean="0"/>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smtClean="0"/>
            </a:lvl1pPr>
          </a:lstStyle>
          <a:p>
            <a:pPr>
              <a:defRPr/>
            </a:pPr>
            <a:fld id="{BC96613D-ECE4-4349-A092-6181AC6A97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4580898"/>
      </p:ext>
    </p:extLst>
  </p:cSld>
  <p:clrMapOvr>
    <a:masterClrMapping/>
  </p:clrMapOvr>
  <p:transition advClick="0" advTm="5000"/>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B2CEE3D-CFC5-BD4E-A73A-1FDC4576E69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50198618"/>
      </p:ext>
    </p:extLst>
  </p:cSld>
  <p:clrMapOvr>
    <a:masterClrMapping/>
  </p:clrMapOvr>
  <p:transition advClick="0" advTm="5000"/>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4A3DE3CC-2AE2-CB4C-91F6-648226E8CF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1149210"/>
      </p:ext>
    </p:extLst>
  </p:cSld>
  <p:clrMapOvr>
    <a:masterClrMapping/>
  </p:clrMapOvr>
  <p:transition advClick="0" advTm="5000"/>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C6B9995E-CCB6-1747-934C-1305F492B8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8274144"/>
      </p:ext>
    </p:extLst>
  </p:cSld>
  <p:clrMapOvr>
    <a:masterClrMapping/>
  </p:clrMapOvr>
  <p:transition advClick="0" advTm="5000"/>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2D5A4D1D-95E3-6B4F-840D-1DE94C35D5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1019669"/>
      </p:ext>
    </p:extLst>
  </p:cSld>
  <p:clrMapOvr>
    <a:masterClrMapping/>
  </p:clrMapOvr>
  <p:transition advClick="0" advTm="5000"/>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774D5C52-03B2-1748-BA9E-277747D506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1522907"/>
      </p:ext>
    </p:extLst>
  </p:cSld>
  <p:clrMapOvr>
    <a:masterClrMapping/>
  </p:clrMapOvr>
  <p:transition advClick="0" advTm="5000"/>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EA9C2E45-4C6F-054F-B4A8-5D367C0873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2425863"/>
      </p:ext>
    </p:extLst>
  </p:cSld>
  <p:clrMapOvr>
    <a:masterClrMapping/>
  </p:clrMapOvr>
  <p:transition advClick="0" advTm="5000"/>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B324510B-FEE5-8443-BAF3-3B7C84D396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3294504"/>
      </p:ext>
    </p:extLst>
  </p:cSld>
  <p:clrMapOvr>
    <a:masterClrMapping/>
  </p:clrMapOvr>
  <p:transition advClick="0" advTm="5000"/>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219ED03-BB95-9D48-AF29-2FAC3F6C2D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6869307"/>
      </p:ext>
    </p:extLst>
  </p:cSld>
  <p:clrMapOvr>
    <a:masterClrMapping/>
  </p:clrMapOvr>
  <p:transition advClick="0" advTm="5000"/>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8EFE429-E812-0943-93E7-DED73160F9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7930374"/>
      </p:ext>
    </p:extLst>
  </p:cSld>
  <p:clrMapOvr>
    <a:masterClrMapping/>
  </p:clrMapOvr>
  <p:transition advClick="0" advTm="500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0634A9-4379-5C4E-A3D8-EADC21A0C845}" type="slidenum">
              <a:rPr lang="en-US"/>
              <a:pPr>
                <a:defRPr/>
              </a:pPr>
              <a:t>‹#›</a:t>
            </a:fld>
            <a:endParaRPr lang="en-US"/>
          </a:p>
        </p:txBody>
      </p:sp>
    </p:spTree>
    <p:extLst>
      <p:ext uri="{BB962C8B-B14F-4D97-AF65-F5344CB8AC3E}">
        <p14:creationId xmlns:p14="http://schemas.microsoft.com/office/powerpoint/2010/main" val="374294972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4ED43E1-5903-2347-9F81-39FB8BBF4C2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8979252"/>
      </p:ext>
    </p:extLst>
  </p:cSld>
  <p:clrMapOvr>
    <a:masterClrMapping/>
  </p:clrMapOvr>
  <p:transition advClick="0" advTm="5000"/>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184498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298620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823436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659116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094583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44632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4109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41489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0399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A91586-CAA2-4245-B7CF-F51D26332872}" type="slidenum">
              <a:rPr lang="en-US"/>
              <a:pPr>
                <a:defRPr/>
              </a:pPr>
              <a:t>‹#›</a:t>
            </a:fld>
            <a:endParaRPr lang="en-US"/>
          </a:p>
        </p:txBody>
      </p:sp>
    </p:spTree>
    <p:extLst>
      <p:ext uri="{BB962C8B-B14F-4D97-AF65-F5344CB8AC3E}">
        <p14:creationId xmlns:p14="http://schemas.microsoft.com/office/powerpoint/2010/main" val="395009668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455866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212797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773415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578586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128"/>
                <a:cs typeface="ＭＳ Ｐゴシック" charset="-128"/>
              </a:defRPr>
            </a:lvl1pPr>
          </a:lstStyle>
          <a:p>
            <a:pPr>
              <a:defRPr/>
            </a:pPr>
            <a:endParaRPr lang="en-US">
              <a:solidFill>
                <a:srgbClr val="000000"/>
              </a:solidFill>
              <a:latin typeface="Comic Sans MS"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cs typeface="ＭＳ Ｐゴシック" charset="-128"/>
              </a:defRPr>
            </a:lvl1pPr>
          </a:lstStyle>
          <a:p>
            <a:pPr>
              <a:defRPr/>
            </a:pPr>
            <a:endParaRPr lang="en-US">
              <a:solidFill>
                <a:srgbClr val="000000"/>
              </a:solidFill>
              <a:latin typeface="Comic Sans MS" charset="0"/>
            </a:endParaRPr>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4F882DC-A56C-A543-AF32-A75A5CB010F5}"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57689471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32D9FF-CBC7-5E49-9B2D-E33A9AA8CC45}" type="slidenum">
              <a:rPr lang="en-US"/>
              <a:pPr>
                <a:defRPr/>
              </a:pPr>
              <a:t>‹#›</a:t>
            </a:fld>
            <a:endParaRPr lang="en-US"/>
          </a:p>
        </p:txBody>
      </p:sp>
    </p:spTree>
    <p:extLst>
      <p:ext uri="{BB962C8B-B14F-4D97-AF65-F5344CB8AC3E}">
        <p14:creationId xmlns:p14="http://schemas.microsoft.com/office/powerpoint/2010/main" val="53220863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387D24-038E-E84D-8E3B-2589BE43AAED}" type="slidenum">
              <a:rPr lang="en-US"/>
              <a:pPr>
                <a:defRPr/>
              </a:pPr>
              <a:t>‹#›</a:t>
            </a:fld>
            <a:endParaRPr lang="en-US"/>
          </a:p>
        </p:txBody>
      </p:sp>
    </p:spTree>
    <p:extLst>
      <p:ext uri="{BB962C8B-B14F-4D97-AF65-F5344CB8AC3E}">
        <p14:creationId xmlns:p14="http://schemas.microsoft.com/office/powerpoint/2010/main" val="149857261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7AA8B4-2B30-3A4F-BE29-0DB4C69E5FCE}" type="slidenum">
              <a:rPr lang="en-US"/>
              <a:pPr>
                <a:defRPr/>
              </a:pPr>
              <a:t>‹#›</a:t>
            </a:fld>
            <a:endParaRPr lang="en-US"/>
          </a:p>
        </p:txBody>
      </p:sp>
    </p:spTree>
    <p:extLst>
      <p:ext uri="{BB962C8B-B14F-4D97-AF65-F5344CB8AC3E}">
        <p14:creationId xmlns:p14="http://schemas.microsoft.com/office/powerpoint/2010/main" val="179140538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608290-FC8D-2A44-896C-7914F0B566AD}" type="slidenum">
              <a:rPr lang="en-US"/>
              <a:pPr>
                <a:defRPr/>
              </a:pPr>
              <a:t>‹#›</a:t>
            </a:fld>
            <a:endParaRPr lang="en-US"/>
          </a:p>
        </p:txBody>
      </p:sp>
    </p:spTree>
    <p:extLst>
      <p:ext uri="{BB962C8B-B14F-4D97-AF65-F5344CB8AC3E}">
        <p14:creationId xmlns:p14="http://schemas.microsoft.com/office/powerpoint/2010/main" val="108014482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854EB0A-7A42-5247-8075-40E2C889D6E4}" type="slidenum">
              <a:rPr lang="en-US"/>
              <a:pPr>
                <a:defRPr/>
              </a:pPr>
              <a:t>‹#›</a:t>
            </a:fld>
            <a:endParaRPr lang="en-US"/>
          </a:p>
        </p:txBody>
      </p:sp>
    </p:spTree>
    <p:extLst>
      <p:ext uri="{BB962C8B-B14F-4D97-AF65-F5344CB8AC3E}">
        <p14:creationId xmlns:p14="http://schemas.microsoft.com/office/powerpoint/2010/main" val="3123481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76890A1-4B10-134C-BF73-9DF6553AE95C}" type="slidenum">
              <a:rPr lang="en-US"/>
              <a:pPr>
                <a:defRPr/>
              </a:pPr>
              <a:t>‹#›</a:t>
            </a:fld>
            <a:endParaRPr lang="en-US"/>
          </a:p>
        </p:txBody>
      </p:sp>
    </p:spTree>
    <p:extLst>
      <p:ext uri="{BB962C8B-B14F-4D97-AF65-F5344CB8AC3E}">
        <p14:creationId xmlns:p14="http://schemas.microsoft.com/office/powerpoint/2010/main" val="41985655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6E2F2C-AE3F-C44B-B812-75866A3033F5}" type="slidenum">
              <a:rPr lang="en-US"/>
              <a:pPr>
                <a:defRPr/>
              </a:pPr>
              <a:t>‹#›</a:t>
            </a:fld>
            <a:endParaRPr lang="en-US"/>
          </a:p>
        </p:txBody>
      </p:sp>
    </p:spTree>
    <p:extLst>
      <p:ext uri="{BB962C8B-B14F-4D97-AF65-F5344CB8AC3E}">
        <p14:creationId xmlns:p14="http://schemas.microsoft.com/office/powerpoint/2010/main" val="309371667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80FA46C-B7DB-234B-AADD-64FB31DA95F5}" type="slidenum">
              <a:rPr lang="en-US"/>
              <a:pPr>
                <a:defRPr/>
              </a:pPr>
              <a:t>‹#›</a:t>
            </a:fld>
            <a:endParaRPr lang="en-US"/>
          </a:p>
        </p:txBody>
      </p:sp>
    </p:spTree>
    <p:extLst>
      <p:ext uri="{BB962C8B-B14F-4D97-AF65-F5344CB8AC3E}">
        <p14:creationId xmlns:p14="http://schemas.microsoft.com/office/powerpoint/2010/main" val="238718289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DD33D1-BEC8-F547-A5C0-B8CFAF747FBB}" type="slidenum">
              <a:rPr lang="en-US"/>
              <a:pPr>
                <a:defRPr/>
              </a:pPr>
              <a:t>‹#›</a:t>
            </a:fld>
            <a:endParaRPr lang="en-US"/>
          </a:p>
        </p:txBody>
      </p:sp>
    </p:spTree>
    <p:extLst>
      <p:ext uri="{BB962C8B-B14F-4D97-AF65-F5344CB8AC3E}">
        <p14:creationId xmlns:p14="http://schemas.microsoft.com/office/powerpoint/2010/main" val="374227440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50C409-4E56-C746-BBA2-F421336434A6}" type="slidenum">
              <a:rPr lang="en-US"/>
              <a:pPr>
                <a:defRPr/>
              </a:pPr>
              <a:t>‹#›</a:t>
            </a:fld>
            <a:endParaRPr lang="en-US"/>
          </a:p>
        </p:txBody>
      </p:sp>
    </p:spTree>
    <p:extLst>
      <p:ext uri="{BB962C8B-B14F-4D97-AF65-F5344CB8AC3E}">
        <p14:creationId xmlns:p14="http://schemas.microsoft.com/office/powerpoint/2010/main" val="222038059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70E13E-2F8D-CA46-AC4F-DA7FCB6289AE}" type="slidenum">
              <a:rPr lang="en-US"/>
              <a:pPr>
                <a:defRPr/>
              </a:pPr>
              <a:t>‹#›</a:t>
            </a:fld>
            <a:endParaRPr lang="en-US"/>
          </a:p>
        </p:txBody>
      </p:sp>
    </p:spTree>
    <p:extLst>
      <p:ext uri="{BB962C8B-B14F-4D97-AF65-F5344CB8AC3E}">
        <p14:creationId xmlns:p14="http://schemas.microsoft.com/office/powerpoint/2010/main" val="190396817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5BE2B3-EF1A-0042-A11E-6ADC83A6FC66}" type="slidenum">
              <a:rPr lang="en-US"/>
              <a:pPr>
                <a:defRPr/>
              </a:pPr>
              <a:t>‹#›</a:t>
            </a:fld>
            <a:endParaRPr lang="en-US"/>
          </a:p>
        </p:txBody>
      </p:sp>
    </p:spTree>
    <p:extLst>
      <p:ext uri="{BB962C8B-B14F-4D97-AF65-F5344CB8AC3E}">
        <p14:creationId xmlns:p14="http://schemas.microsoft.com/office/powerpoint/2010/main" val="370217963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916D56-D424-FC40-A065-828783449D72}" type="slidenum">
              <a:rPr lang="en-US"/>
              <a:pPr>
                <a:defRPr/>
              </a:pPr>
              <a:t>‹#›</a:t>
            </a:fld>
            <a:endParaRPr lang="en-US"/>
          </a:p>
        </p:txBody>
      </p:sp>
    </p:spTree>
    <p:extLst>
      <p:ext uri="{BB962C8B-B14F-4D97-AF65-F5344CB8AC3E}">
        <p14:creationId xmlns:p14="http://schemas.microsoft.com/office/powerpoint/2010/main" val="211762031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948BDB6-852F-D44B-8C4A-9F8770279452}" type="slidenum">
              <a:rPr lang="en-US"/>
              <a:pPr>
                <a:defRPr/>
              </a:pPr>
              <a:t>‹#›</a:t>
            </a:fld>
            <a:endParaRPr lang="en-US"/>
          </a:p>
        </p:txBody>
      </p:sp>
    </p:spTree>
    <p:extLst>
      <p:ext uri="{BB962C8B-B14F-4D97-AF65-F5344CB8AC3E}">
        <p14:creationId xmlns:p14="http://schemas.microsoft.com/office/powerpoint/2010/main" val="372546785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1600200" y="1600200"/>
            <a:ext cx="6858000" cy="18288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29699" name="Rectangle 3"/>
          <p:cNvSpPr>
            <a:spLocks noGrp="1" noChangeArrowheads="1"/>
          </p:cNvSpPr>
          <p:nvPr>
            <p:ph type="subTitle" idx="1"/>
          </p:nvPr>
        </p:nvSpPr>
        <p:spPr>
          <a:xfrm>
            <a:off x="2057400" y="3886200"/>
            <a:ext cx="6400800" cy="17526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29700" name="Rectangle 4"/>
          <p:cNvSpPr>
            <a:spLocks noGrp="1" noChangeArrowheads="1"/>
          </p:cNvSpPr>
          <p:nvPr>
            <p:ph type="dt" sz="half" idx="2"/>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29701" name="Rectangle 5"/>
          <p:cNvSpPr>
            <a:spLocks noGrp="1" noChangeArrowheads="1"/>
          </p:cNvSpPr>
          <p:nvPr>
            <p:ph type="ftr" sz="quarter" idx="3"/>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29702" name="Rectangle 6"/>
          <p:cNvSpPr>
            <a:spLocks noGrp="1" noChangeArrowheads="1"/>
          </p:cNvSpPr>
          <p:nvPr>
            <p:ph type="sldNum" sz="quarter" idx="4"/>
          </p:nvPr>
        </p:nvSpPr>
        <p:spPr/>
        <p:txBody>
          <a:bodyPr/>
          <a:lstStyle>
            <a:lvl1pPr>
              <a:defRPr/>
            </a:lvl1pPr>
          </a:lstStyle>
          <a:p>
            <a:fld id="{FB2A1C32-7057-384E-A508-DC2EC1F51E3B}"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69474915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93ADC7A-A633-3A47-A7FE-9597D593318F}"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833591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3C3A65F-B6E5-4144-8908-1C09C3D9CB67}" type="slidenum">
              <a:rPr lang="en-US"/>
              <a:pPr>
                <a:defRPr/>
              </a:pPr>
              <a:t>‹#›</a:t>
            </a:fld>
            <a:endParaRPr lang="en-US"/>
          </a:p>
        </p:txBody>
      </p:sp>
    </p:spTree>
    <p:extLst>
      <p:ext uri="{BB962C8B-B14F-4D97-AF65-F5344CB8AC3E}">
        <p14:creationId xmlns:p14="http://schemas.microsoft.com/office/powerpoint/2010/main" val="78362994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0311004-CD5A-4D41-AA35-218C548C8C5F}"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96565186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46309F23-9562-0E41-A7D4-464C643C4FEA}"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38720587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D4298F5A-F9B7-A348-A2D7-BA1E0CF18CA3}"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89209050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3072BC3E-DD0E-D644-8D1F-4E4865B6756F}"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80295092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7A829AEC-21F9-EE4E-8F51-766EC7D3101D}"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12296085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DDDC222-09BC-064F-9B85-1FC82BB2512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98437754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E21BA67E-4165-654B-97F7-AE5E6C025731}"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08346750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F486B2F-DD7B-0F46-8594-080C93EF9C40}"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61793493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6780E45-CA4C-9442-ACE3-226EA6BA6B03}"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41054303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1600200" y="1600200"/>
            <a:ext cx="6858000" cy="18288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29699" name="Rectangle 3"/>
          <p:cNvSpPr>
            <a:spLocks noGrp="1" noChangeArrowheads="1"/>
          </p:cNvSpPr>
          <p:nvPr>
            <p:ph type="subTitle" idx="1"/>
          </p:nvPr>
        </p:nvSpPr>
        <p:spPr>
          <a:xfrm>
            <a:off x="2057400" y="3886200"/>
            <a:ext cx="6400800" cy="17526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29700" name="Rectangle 4"/>
          <p:cNvSpPr>
            <a:spLocks noGrp="1" noChangeArrowheads="1"/>
          </p:cNvSpPr>
          <p:nvPr>
            <p:ph type="dt" sz="half" idx="2"/>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29701" name="Rectangle 5"/>
          <p:cNvSpPr>
            <a:spLocks noGrp="1" noChangeArrowheads="1"/>
          </p:cNvSpPr>
          <p:nvPr>
            <p:ph type="ftr" sz="quarter" idx="3"/>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29702" name="Rectangle 6"/>
          <p:cNvSpPr>
            <a:spLocks noGrp="1" noChangeArrowheads="1"/>
          </p:cNvSpPr>
          <p:nvPr>
            <p:ph type="sldNum" sz="quarter" idx="4"/>
          </p:nvPr>
        </p:nvSpPr>
        <p:spPr/>
        <p:txBody>
          <a:bodyPr/>
          <a:lstStyle>
            <a:lvl1pPr>
              <a:defRPr/>
            </a:lvl1pPr>
          </a:lstStyle>
          <a:p>
            <a:fld id="{FB2A1C32-7057-384E-A508-DC2EC1F51E3B}"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678775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6292528-DCE4-2F49-B27C-F67106AF4DA3}" type="slidenum">
              <a:rPr lang="en-US"/>
              <a:pPr>
                <a:defRPr/>
              </a:pPr>
              <a:t>‹#›</a:t>
            </a:fld>
            <a:endParaRPr lang="en-US"/>
          </a:p>
        </p:txBody>
      </p:sp>
    </p:spTree>
    <p:extLst>
      <p:ext uri="{BB962C8B-B14F-4D97-AF65-F5344CB8AC3E}">
        <p14:creationId xmlns:p14="http://schemas.microsoft.com/office/powerpoint/2010/main" val="313170298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93ADC7A-A633-3A47-A7FE-9597D593318F}"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48163944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0311004-CD5A-4D41-AA35-218C548C8C5F}"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83341995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46309F23-9562-0E41-A7D4-464C643C4FEA}"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09193409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D4298F5A-F9B7-A348-A2D7-BA1E0CF18CA3}"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04534898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3072BC3E-DD0E-D644-8D1F-4E4865B6756F}"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83409865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7A829AEC-21F9-EE4E-8F51-766EC7D3101D}"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407039866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DDDC222-09BC-064F-9B85-1FC82BB2512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89773629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E21BA67E-4165-654B-97F7-AE5E6C025731}"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64051061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F486B2F-DD7B-0F46-8594-080C93EF9C40}"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84200576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6780E45-CA4C-9442-ACE3-226EA6BA6B03}"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1653056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541757-0D84-4F4E-B324-00BFE2FC5468}" type="slidenum">
              <a:rPr lang="en-US"/>
              <a:pPr>
                <a:defRPr/>
              </a:pPr>
              <a:t>‹#›</a:t>
            </a:fld>
            <a:endParaRPr lang="en-US"/>
          </a:p>
        </p:txBody>
      </p:sp>
    </p:spTree>
    <p:extLst>
      <p:ext uri="{BB962C8B-B14F-4D97-AF65-F5344CB8AC3E}">
        <p14:creationId xmlns:p14="http://schemas.microsoft.com/office/powerpoint/2010/main" val="96470449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0B646595-7735-2F48-8964-0666D486084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3839705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2688301D-9D64-6548-A3C7-13D54975044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0668942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39FE6585-C4B6-7B48-A4E1-287489D2022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9742806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FC05EBA6-E05A-B646-9E59-A14B04A746E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9981834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6B810119-8BB0-0344-9333-007F6F139F4F}"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3812470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5DECB0DF-02CA-FA47-9F7D-85E358EEBC0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1984595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6F11A112-8982-654D-9300-5413839F348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3275837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274DFA78-1F19-134D-AE8B-2DF7B8A2811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5190045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994EE0DE-0141-A047-B225-DE2CB3B96A7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3478238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C62D0E9A-3BE8-3D43-BAC6-4D4B34716B4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2912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74700A-C3B2-3641-97D0-D2CC3246CCC9}" type="slidenum">
              <a:rPr lang="en-US"/>
              <a:pPr>
                <a:defRPr/>
              </a:pPr>
              <a:t>‹#›</a:t>
            </a:fld>
            <a:endParaRPr lang="en-US"/>
          </a:p>
        </p:txBody>
      </p:sp>
    </p:spTree>
    <p:extLst>
      <p:ext uri="{BB962C8B-B14F-4D97-AF65-F5344CB8AC3E}">
        <p14:creationId xmlns:p14="http://schemas.microsoft.com/office/powerpoint/2010/main" val="3157007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1D6F3B-F0A9-1F4F-B788-0A5C2ABA808E}" type="slidenum">
              <a:rPr lang="en-US"/>
              <a:pPr>
                <a:defRPr/>
              </a:pPr>
              <a:t>‹#›</a:t>
            </a:fld>
            <a:endParaRPr lang="en-US"/>
          </a:p>
        </p:txBody>
      </p:sp>
    </p:spTree>
    <p:extLst>
      <p:ext uri="{BB962C8B-B14F-4D97-AF65-F5344CB8AC3E}">
        <p14:creationId xmlns:p14="http://schemas.microsoft.com/office/powerpoint/2010/main" val="255931352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8D0FA83E-BCE5-C842-BE5A-FB6964D9E8B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4766979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533AA9-5285-BE49-ABBF-192A4515072C}" type="slidenum">
              <a:rPr lang="en-US"/>
              <a:pPr>
                <a:defRPr/>
              </a:pPr>
              <a:t>‹#›</a:t>
            </a:fld>
            <a:endParaRPr lang="en-US"/>
          </a:p>
        </p:txBody>
      </p:sp>
    </p:spTree>
    <p:extLst>
      <p:ext uri="{BB962C8B-B14F-4D97-AF65-F5344CB8AC3E}">
        <p14:creationId xmlns:p14="http://schemas.microsoft.com/office/powerpoint/2010/main" val="165491311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F74386-AED2-F14C-9CD6-872AFF69F067}" type="slidenum">
              <a:rPr lang="en-US"/>
              <a:pPr>
                <a:defRPr/>
              </a:pPr>
              <a:t>‹#›</a:t>
            </a:fld>
            <a:endParaRPr lang="en-US"/>
          </a:p>
        </p:txBody>
      </p:sp>
    </p:spTree>
    <p:extLst>
      <p:ext uri="{BB962C8B-B14F-4D97-AF65-F5344CB8AC3E}">
        <p14:creationId xmlns:p14="http://schemas.microsoft.com/office/powerpoint/2010/main" val="117164867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013E3A-2B84-0D48-B0EF-A54636BB2E6C}" type="slidenum">
              <a:rPr lang="en-US"/>
              <a:pPr>
                <a:defRPr/>
              </a:pPr>
              <a:t>‹#›</a:t>
            </a:fld>
            <a:endParaRPr lang="en-US"/>
          </a:p>
        </p:txBody>
      </p:sp>
    </p:spTree>
    <p:extLst>
      <p:ext uri="{BB962C8B-B14F-4D97-AF65-F5344CB8AC3E}">
        <p14:creationId xmlns:p14="http://schemas.microsoft.com/office/powerpoint/2010/main" val="61684101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97B42C-C8F6-364C-9972-BC418CA4CABD}" type="slidenum">
              <a:rPr lang="en-US"/>
              <a:pPr>
                <a:defRPr/>
              </a:pPr>
              <a:t>‹#›</a:t>
            </a:fld>
            <a:endParaRPr lang="en-US"/>
          </a:p>
        </p:txBody>
      </p:sp>
    </p:spTree>
    <p:extLst>
      <p:ext uri="{BB962C8B-B14F-4D97-AF65-F5344CB8AC3E}">
        <p14:creationId xmlns:p14="http://schemas.microsoft.com/office/powerpoint/2010/main" val="107932560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221607-4D9B-0C4B-B527-10A4491A36EA}" type="slidenum">
              <a:rPr lang="en-US"/>
              <a:pPr>
                <a:defRPr/>
              </a:pPr>
              <a:t>‹#›</a:t>
            </a:fld>
            <a:endParaRPr lang="en-US"/>
          </a:p>
        </p:txBody>
      </p:sp>
    </p:spTree>
    <p:extLst>
      <p:ext uri="{BB962C8B-B14F-4D97-AF65-F5344CB8AC3E}">
        <p14:creationId xmlns:p14="http://schemas.microsoft.com/office/powerpoint/2010/main" val="83981066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2697462-1AC0-004B-A3A1-929EABD33722}" type="slidenum">
              <a:rPr lang="en-US"/>
              <a:pPr>
                <a:defRPr/>
              </a:pPr>
              <a:t>‹#›</a:t>
            </a:fld>
            <a:endParaRPr lang="en-US"/>
          </a:p>
        </p:txBody>
      </p:sp>
    </p:spTree>
    <p:extLst>
      <p:ext uri="{BB962C8B-B14F-4D97-AF65-F5344CB8AC3E}">
        <p14:creationId xmlns:p14="http://schemas.microsoft.com/office/powerpoint/2010/main" val="226955554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14AB1C-8B31-CC48-BC0D-3F12196EF901}" type="slidenum">
              <a:rPr lang="en-US"/>
              <a:pPr>
                <a:defRPr/>
              </a:pPr>
              <a:t>‹#›</a:t>
            </a:fld>
            <a:endParaRPr lang="en-US"/>
          </a:p>
        </p:txBody>
      </p:sp>
    </p:spTree>
    <p:extLst>
      <p:ext uri="{BB962C8B-B14F-4D97-AF65-F5344CB8AC3E}">
        <p14:creationId xmlns:p14="http://schemas.microsoft.com/office/powerpoint/2010/main" val="57219115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530548-DC2F-B044-AF4C-8FBD48298FF5}" type="slidenum">
              <a:rPr lang="en-US"/>
              <a:pPr>
                <a:defRPr/>
              </a:pPr>
              <a:t>‹#›</a:t>
            </a:fld>
            <a:endParaRPr lang="en-US"/>
          </a:p>
        </p:txBody>
      </p:sp>
    </p:spTree>
    <p:extLst>
      <p:ext uri="{BB962C8B-B14F-4D97-AF65-F5344CB8AC3E}">
        <p14:creationId xmlns:p14="http://schemas.microsoft.com/office/powerpoint/2010/main" val="289676286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7071F8-22F7-1844-8EAD-CBC867C6FA11}" type="slidenum">
              <a:rPr lang="en-US"/>
              <a:pPr>
                <a:defRPr/>
              </a:pPr>
              <a:t>‹#›</a:t>
            </a:fld>
            <a:endParaRPr lang="en-US"/>
          </a:p>
        </p:txBody>
      </p:sp>
    </p:spTree>
    <p:extLst>
      <p:ext uri="{BB962C8B-B14F-4D97-AF65-F5344CB8AC3E}">
        <p14:creationId xmlns:p14="http://schemas.microsoft.com/office/powerpoint/2010/main" val="2079373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FA3250-7074-2644-8BEE-BE78F082F3B6}" type="slidenum">
              <a:rPr lang="en-US"/>
              <a:pPr>
                <a:defRPr/>
              </a:pPr>
              <a:t>‹#›</a:t>
            </a:fld>
            <a:endParaRPr lang="en-US"/>
          </a:p>
        </p:txBody>
      </p:sp>
    </p:spTree>
    <p:extLst>
      <p:ext uri="{BB962C8B-B14F-4D97-AF65-F5344CB8AC3E}">
        <p14:creationId xmlns:p14="http://schemas.microsoft.com/office/powerpoint/2010/main" val="280411501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A9C2B9-2809-E948-B66E-13C7E5AC3F37}" type="slidenum">
              <a:rPr lang="en-US"/>
              <a:pPr>
                <a:defRPr/>
              </a:pPr>
              <a:t>‹#›</a:t>
            </a:fld>
            <a:endParaRPr lang="en-US"/>
          </a:p>
        </p:txBody>
      </p:sp>
    </p:spTree>
    <p:extLst>
      <p:ext uri="{BB962C8B-B14F-4D97-AF65-F5344CB8AC3E}">
        <p14:creationId xmlns:p14="http://schemas.microsoft.com/office/powerpoint/2010/main" val="285399433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AA0DD0-0819-2444-95FC-7A636535E2E8}" type="slidenum">
              <a:rPr lang="en-US"/>
              <a:pPr>
                <a:defRPr/>
              </a:pPr>
              <a:t>‹#›</a:t>
            </a:fld>
            <a:endParaRPr lang="en-US"/>
          </a:p>
        </p:txBody>
      </p:sp>
    </p:spTree>
    <p:extLst>
      <p:ext uri="{BB962C8B-B14F-4D97-AF65-F5344CB8AC3E}">
        <p14:creationId xmlns:p14="http://schemas.microsoft.com/office/powerpoint/2010/main" val="101732686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9CE419C-84F7-4C46-9522-4BD90C879796}" type="slidenum">
              <a:rPr lang="en-US"/>
              <a:pPr>
                <a:defRPr/>
              </a:pPr>
              <a:t>‹#›</a:t>
            </a:fld>
            <a:endParaRPr lang="en-US"/>
          </a:p>
        </p:txBody>
      </p:sp>
    </p:spTree>
    <p:extLst>
      <p:ext uri="{BB962C8B-B14F-4D97-AF65-F5344CB8AC3E}">
        <p14:creationId xmlns:p14="http://schemas.microsoft.com/office/powerpoint/2010/main" val="331797823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0F1752C-219E-3642-A543-C55F29631206}" type="slidenum">
              <a:rPr lang="en-US"/>
              <a:pPr>
                <a:defRPr/>
              </a:pPr>
              <a:t>‹#›</a:t>
            </a:fld>
            <a:endParaRPr lang="en-US"/>
          </a:p>
        </p:txBody>
      </p:sp>
    </p:spTree>
    <p:extLst>
      <p:ext uri="{BB962C8B-B14F-4D97-AF65-F5344CB8AC3E}">
        <p14:creationId xmlns:p14="http://schemas.microsoft.com/office/powerpoint/2010/main" val="128846426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670403194"/>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033557267"/>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85667717"/>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4172826597"/>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122412897"/>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3242213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27EBC1-76BF-7640-8ECE-51B11975E9FD}" type="slidenum">
              <a:rPr lang="en-US"/>
              <a:pPr>
                <a:defRPr/>
              </a:pPr>
              <a:t>‹#›</a:t>
            </a:fld>
            <a:endParaRPr lang="en-US"/>
          </a:p>
        </p:txBody>
      </p:sp>
    </p:spTree>
    <p:extLst>
      <p:ext uri="{BB962C8B-B14F-4D97-AF65-F5344CB8AC3E}">
        <p14:creationId xmlns:p14="http://schemas.microsoft.com/office/powerpoint/2010/main" val="181605905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46168772"/>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389305215"/>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383489483"/>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959546494"/>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222323479"/>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81485077"/>
      </p:ext>
    </p:extLst>
  </p:cSld>
  <p:clrMapOvr>
    <a:masterClrMapping/>
  </p:clrMapOvr>
  <p:transition>
    <p:wheel spokes="0"/>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9198578"/>
      </p:ext>
    </p:extLst>
  </p:cSld>
  <p:clrMapOvr>
    <a:masterClrMapping/>
  </p:clrMapOvr>
  <p:transition>
    <p:wheel spokes="0"/>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4452531"/>
      </p:ext>
    </p:extLst>
  </p:cSld>
  <p:clrMapOvr>
    <a:masterClrMapping/>
  </p:clrMapOvr>
  <p:transition>
    <p:wheel spokes="0"/>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707526"/>
      </p:ext>
    </p:extLst>
  </p:cSld>
  <p:clrMapOvr>
    <a:masterClrMapping/>
  </p:clrMapOvr>
  <p:transition>
    <p:wheel spokes="0"/>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7732224"/>
      </p:ext>
    </p:extLst>
  </p:cSld>
  <p:clrMapOvr>
    <a:masterClrMapping/>
  </p:clrMapOvr>
  <p:transition>
    <p:wheel spokes="0"/>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560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25603" name="Rectangle 3"/>
          <p:cNvSpPr>
            <a:spLocks noGrp="1" noChangeArrowheads="1"/>
          </p:cNvSpPr>
          <p:nvPr>
            <p:ph type="subTitle" sz="quarter" idx="1"/>
          </p:nvPr>
        </p:nvSpPr>
        <p:spPr>
          <a:xfrm>
            <a:off x="1371600" y="3886200"/>
            <a:ext cx="6400800" cy="1752600"/>
          </a:xfrm>
          <a:effectLst>
            <a:outerShdw blurRad="68580" dist="25399" dir="2700000" algn="ctr" rotWithShape="0">
              <a:srgbClr val="000000">
                <a:alpha val="75000"/>
              </a:srgbClr>
            </a:outerShdw>
          </a:effectLst>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a:effectLst>
            <a:outerShdw blurRad="68580" dist="25399" dir="2700000" algn="ctr" rotWithShape="0">
              <a:srgbClr val="000000">
                <a:alpha val="75000"/>
              </a:srgbClr>
            </a:outerShdw>
          </a:effectLst>
        </p:spPr>
        <p:txBody>
          <a:bodyPr/>
          <a:lstStyle>
            <a:lvl1pPr>
              <a:defRPr>
                <a:effectLst>
                  <a:outerShdw blurRad="38100" dist="38100" dir="2700000" algn="tl">
                    <a:srgbClr val="000000"/>
                  </a:outerShdw>
                </a:effectLst>
              </a:defRPr>
            </a:lvl1pPr>
          </a:lstStyle>
          <a:p>
            <a:pPr>
              <a:defRPr/>
            </a:pPr>
            <a:endParaRPr lang="en-US"/>
          </a:p>
        </p:txBody>
      </p:sp>
      <p:sp>
        <p:nvSpPr>
          <p:cNvPr id="6" name="Rectangle 6"/>
          <p:cNvSpPr>
            <a:spLocks noGrp="1" noChangeArrowheads="1"/>
          </p:cNvSpPr>
          <p:nvPr>
            <p:ph type="sldNum" sz="quarter" idx="11"/>
          </p:nvPr>
        </p:nvSpPr>
        <p:spPr>
          <a:effectLst>
            <a:outerShdw blurRad="68580" dist="25399" dir="2700000" algn="ctr" rotWithShape="0">
              <a:srgbClr val="000000">
                <a:alpha val="75000"/>
              </a:srgbClr>
            </a:outerShdw>
          </a:effectLst>
        </p:spPr>
        <p:txBody>
          <a:bodyPr/>
          <a:lstStyle>
            <a:lvl1pPr>
              <a:defRPr>
                <a:effectLst>
                  <a:outerShdw blurRad="38100" dist="38100" dir="2700000" algn="tl">
                    <a:srgbClr val="000000"/>
                  </a:outerShdw>
                </a:effectLst>
              </a:defRPr>
            </a:lvl1pPr>
          </a:lstStyle>
          <a:p>
            <a:pPr>
              <a:defRPr/>
            </a:pPr>
            <a:fld id="{CA3020FA-6E2C-F544-A219-B1C6D41C655D}" type="slidenum">
              <a:rPr lang="en-US"/>
              <a:pPr>
                <a:defRPr/>
              </a:pPr>
              <a:t>‹#›</a:t>
            </a:fld>
            <a:endParaRPr lang="en-US"/>
          </a:p>
        </p:txBody>
      </p:sp>
      <p:sp>
        <p:nvSpPr>
          <p:cNvPr id="7" name="Rectangle 7"/>
          <p:cNvSpPr>
            <a:spLocks noGrp="1" noChangeArrowheads="1"/>
          </p:cNvSpPr>
          <p:nvPr>
            <p:ph type="dt" sz="quarter" idx="12"/>
          </p:nvPr>
        </p:nvSpPr>
        <p:spPr>
          <a:effectLst>
            <a:outerShdw blurRad="68580" dist="25399" dir="2700000" algn="ctr" rotWithShape="0">
              <a:srgbClr val="000000">
                <a:alpha val="75000"/>
              </a:srgbClr>
            </a:outerShdw>
          </a:effectLst>
        </p:spPr>
        <p:txBody>
          <a:bodyPr/>
          <a:lstStyle>
            <a:lvl1pPr>
              <a:defRPr>
                <a:effectLst>
                  <a:outerShdw blurRad="38100" dist="38100" dir="2700000" algn="tl">
                    <a:srgbClr val="000000"/>
                  </a:outerShdw>
                </a:effectLst>
              </a:defRPr>
            </a:lvl1pPr>
          </a:lstStyle>
          <a:p>
            <a:pPr>
              <a:defRPr/>
            </a:pPr>
            <a:endParaRPr lang="en-US"/>
          </a:p>
        </p:txBody>
      </p:sp>
    </p:spTree>
    <p:extLst>
      <p:ext uri="{BB962C8B-B14F-4D97-AF65-F5344CB8AC3E}">
        <p14:creationId xmlns:p14="http://schemas.microsoft.com/office/powerpoint/2010/main" val="184618877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14255765"/>
      </p:ext>
    </p:extLst>
  </p:cSld>
  <p:clrMapOvr>
    <a:masterClrMapping/>
  </p:clrMapOvr>
  <p:transition>
    <p:wheel spokes="0"/>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0859003"/>
      </p:ext>
    </p:extLst>
  </p:cSld>
  <p:clrMapOvr>
    <a:masterClrMapping/>
  </p:clrMapOvr>
  <p:transition>
    <p:wheel spokes="0"/>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53302112"/>
      </p:ext>
    </p:extLst>
  </p:cSld>
  <p:clrMapOvr>
    <a:masterClrMapping/>
  </p:clrMapOvr>
  <p:transition>
    <p:wheel spokes="0"/>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66366492"/>
      </p:ext>
    </p:extLst>
  </p:cSld>
  <p:clrMapOvr>
    <a:masterClrMapping/>
  </p:clrMapOvr>
  <p:transition>
    <p:wheel spokes="0"/>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4657826"/>
      </p:ext>
    </p:extLst>
  </p:cSld>
  <p:clrMapOvr>
    <a:masterClrMapping/>
  </p:clrMapOvr>
  <p:transition>
    <p:wheel spokes="0"/>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9019474"/>
      </p:ext>
    </p:extLst>
  </p:cSld>
  <p:clrMapOvr>
    <a:masterClrMapping/>
  </p:clrMapOvr>
  <p:transition>
    <p:wheel spokes="0"/>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6147951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1124962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21537619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2538046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BF4CED-7428-4643-A802-96411E4B0CD4}" type="slidenum">
              <a:rPr lang="en-US"/>
              <a:pPr>
                <a:defRPr/>
              </a:pPr>
              <a:t>‹#›</a:t>
            </a:fld>
            <a:endParaRPr lang="en-US"/>
          </a:p>
        </p:txBody>
      </p:sp>
    </p:spTree>
    <p:extLst>
      <p:ext uri="{BB962C8B-B14F-4D97-AF65-F5344CB8AC3E}">
        <p14:creationId xmlns:p14="http://schemas.microsoft.com/office/powerpoint/2010/main" val="299646357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84054819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7669926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33816962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55575740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51850508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5095049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4892301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8776836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1237069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21521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42DF91-FA1E-0743-A548-D34855EFF3D4}" type="slidenum">
              <a:rPr lang="en-US"/>
              <a:pPr>
                <a:defRPr/>
              </a:pPr>
              <a:t>‹#›</a:t>
            </a:fld>
            <a:endParaRPr lang="en-US"/>
          </a:p>
        </p:txBody>
      </p:sp>
    </p:spTree>
    <p:extLst>
      <p:ext uri="{BB962C8B-B14F-4D97-AF65-F5344CB8AC3E}">
        <p14:creationId xmlns:p14="http://schemas.microsoft.com/office/powerpoint/2010/main" val="313714220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54339667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C8621470-AC8F-F94B-8FDA-5DDA6DDCBF42}" type="slidenum">
              <a:rPr lang="en-US" altLang="zh-TW"/>
              <a:pPr/>
              <a:t>‹#›</a:t>
            </a:fld>
            <a:endParaRPr lang="en-US" altLang="zh-TW"/>
          </a:p>
        </p:txBody>
      </p:sp>
    </p:spTree>
    <p:extLst>
      <p:ext uri="{BB962C8B-B14F-4D97-AF65-F5344CB8AC3E}">
        <p14:creationId xmlns:p14="http://schemas.microsoft.com/office/powerpoint/2010/main" val="299749814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4334725F-7C92-3C40-A5A9-B08AE400CCDD}" type="slidenum">
              <a:rPr lang="en-US" altLang="zh-TW"/>
              <a:pPr/>
              <a:t>‹#›</a:t>
            </a:fld>
            <a:endParaRPr lang="en-US" altLang="zh-TW"/>
          </a:p>
        </p:txBody>
      </p:sp>
    </p:spTree>
    <p:extLst>
      <p:ext uri="{BB962C8B-B14F-4D97-AF65-F5344CB8AC3E}">
        <p14:creationId xmlns:p14="http://schemas.microsoft.com/office/powerpoint/2010/main" val="120143463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F2460303-EFE9-BA46-9311-F9865118CDED}" type="slidenum">
              <a:rPr lang="en-US" altLang="zh-TW"/>
              <a:pPr/>
              <a:t>‹#›</a:t>
            </a:fld>
            <a:endParaRPr lang="en-US" altLang="zh-TW"/>
          </a:p>
        </p:txBody>
      </p:sp>
    </p:spTree>
    <p:extLst>
      <p:ext uri="{BB962C8B-B14F-4D97-AF65-F5344CB8AC3E}">
        <p14:creationId xmlns:p14="http://schemas.microsoft.com/office/powerpoint/2010/main" val="250429861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C08BF47E-3168-8A46-B3F0-1C22F3FF3F51}" type="slidenum">
              <a:rPr lang="en-US" altLang="zh-TW"/>
              <a:pPr/>
              <a:t>‹#›</a:t>
            </a:fld>
            <a:endParaRPr lang="en-US" altLang="zh-TW"/>
          </a:p>
        </p:txBody>
      </p:sp>
    </p:spTree>
    <p:extLst>
      <p:ext uri="{BB962C8B-B14F-4D97-AF65-F5344CB8AC3E}">
        <p14:creationId xmlns:p14="http://schemas.microsoft.com/office/powerpoint/2010/main" val="292801850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fld id="{75D7E384-AB39-5840-AB1A-5C2850C4D41F}" type="slidenum">
              <a:rPr lang="en-US" altLang="zh-TW"/>
              <a:pPr/>
              <a:t>‹#›</a:t>
            </a:fld>
            <a:endParaRPr lang="en-US" altLang="zh-TW"/>
          </a:p>
        </p:txBody>
      </p:sp>
    </p:spTree>
    <p:extLst>
      <p:ext uri="{BB962C8B-B14F-4D97-AF65-F5344CB8AC3E}">
        <p14:creationId xmlns:p14="http://schemas.microsoft.com/office/powerpoint/2010/main" val="225246018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fld id="{865CBD8C-AA1B-4E4E-A516-22A502404F97}" type="slidenum">
              <a:rPr lang="en-US" altLang="zh-TW"/>
              <a:pPr/>
              <a:t>‹#›</a:t>
            </a:fld>
            <a:endParaRPr lang="en-US" altLang="zh-TW"/>
          </a:p>
        </p:txBody>
      </p:sp>
    </p:spTree>
    <p:extLst>
      <p:ext uri="{BB962C8B-B14F-4D97-AF65-F5344CB8AC3E}">
        <p14:creationId xmlns:p14="http://schemas.microsoft.com/office/powerpoint/2010/main" val="281908717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fld id="{63312A85-01D8-954C-9220-2AB31C9A9E35}" type="slidenum">
              <a:rPr lang="en-US" altLang="zh-TW"/>
              <a:pPr/>
              <a:t>‹#›</a:t>
            </a:fld>
            <a:endParaRPr lang="en-US" altLang="zh-TW"/>
          </a:p>
        </p:txBody>
      </p:sp>
    </p:spTree>
    <p:extLst>
      <p:ext uri="{BB962C8B-B14F-4D97-AF65-F5344CB8AC3E}">
        <p14:creationId xmlns:p14="http://schemas.microsoft.com/office/powerpoint/2010/main" val="9618324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9D73BE35-7137-404D-8587-68252D46B5E1}" type="slidenum">
              <a:rPr lang="en-US" altLang="zh-TW"/>
              <a:pPr/>
              <a:t>‹#›</a:t>
            </a:fld>
            <a:endParaRPr lang="en-US" altLang="zh-TW"/>
          </a:p>
        </p:txBody>
      </p:sp>
    </p:spTree>
    <p:extLst>
      <p:ext uri="{BB962C8B-B14F-4D97-AF65-F5344CB8AC3E}">
        <p14:creationId xmlns:p14="http://schemas.microsoft.com/office/powerpoint/2010/main" val="400003263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C9B7A22B-C4E6-CE40-8C0E-5F3E412DEDD2}" type="slidenum">
              <a:rPr lang="en-US" altLang="zh-TW"/>
              <a:pPr/>
              <a:t>‹#›</a:t>
            </a:fld>
            <a:endParaRPr lang="en-US" altLang="zh-TW"/>
          </a:p>
        </p:txBody>
      </p:sp>
    </p:spTree>
    <p:extLst>
      <p:ext uri="{BB962C8B-B14F-4D97-AF65-F5344CB8AC3E}">
        <p14:creationId xmlns:p14="http://schemas.microsoft.com/office/powerpoint/2010/main" val="29725031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3DBC6B-E517-F143-B5CE-4DCA6187B408}" type="slidenum">
              <a:rPr lang="en-US"/>
              <a:pPr>
                <a:defRPr/>
              </a:pPr>
              <a:t>‹#›</a:t>
            </a:fld>
            <a:endParaRPr lang="en-US"/>
          </a:p>
        </p:txBody>
      </p:sp>
    </p:spTree>
    <p:extLst>
      <p:ext uri="{BB962C8B-B14F-4D97-AF65-F5344CB8AC3E}">
        <p14:creationId xmlns:p14="http://schemas.microsoft.com/office/powerpoint/2010/main" val="223448627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B06D82A1-ED75-704F-8A78-5DA4C5D18CB5}" type="slidenum">
              <a:rPr lang="en-US" altLang="zh-TW"/>
              <a:pPr/>
              <a:t>‹#›</a:t>
            </a:fld>
            <a:endParaRPr lang="en-US" altLang="zh-TW"/>
          </a:p>
        </p:txBody>
      </p:sp>
    </p:spTree>
    <p:extLst>
      <p:ext uri="{BB962C8B-B14F-4D97-AF65-F5344CB8AC3E}">
        <p14:creationId xmlns:p14="http://schemas.microsoft.com/office/powerpoint/2010/main" val="262776841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BB878324-BA40-1F42-9D58-FBAC351E84E5}" type="slidenum">
              <a:rPr lang="en-US" altLang="zh-TW"/>
              <a:pPr/>
              <a:t>‹#›</a:t>
            </a:fld>
            <a:endParaRPr lang="en-US" altLang="zh-TW"/>
          </a:p>
        </p:txBody>
      </p:sp>
    </p:spTree>
    <p:extLst>
      <p:ext uri="{BB962C8B-B14F-4D97-AF65-F5344CB8AC3E}">
        <p14:creationId xmlns:p14="http://schemas.microsoft.com/office/powerpoint/2010/main" val="274937021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150519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683614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96909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58641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7363851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0142990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11229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618150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61D4789-920F-AA43-9629-2C1F8F72DF20}" type="slidenum">
              <a:rPr lang="en-US"/>
              <a:pPr>
                <a:defRPr/>
              </a:pPr>
              <a:t>‹#›</a:t>
            </a:fld>
            <a:endParaRPr lang="en-US"/>
          </a:p>
        </p:txBody>
      </p:sp>
    </p:spTree>
    <p:extLst>
      <p:ext uri="{BB962C8B-B14F-4D97-AF65-F5344CB8AC3E}">
        <p14:creationId xmlns:p14="http://schemas.microsoft.com/office/powerpoint/2010/main" val="133653714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77538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527315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8230120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225917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1429547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4831508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919671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825824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53056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909403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4DBD50A-122E-E64F-99CB-F40B8A910B08}" type="slidenum">
              <a:rPr lang="en-US"/>
              <a:pPr>
                <a:defRPr/>
              </a:pPr>
              <a:t>‹#›</a:t>
            </a:fld>
            <a:endParaRPr lang="en-US"/>
          </a:p>
        </p:txBody>
      </p:sp>
    </p:spTree>
    <p:extLst>
      <p:ext uri="{BB962C8B-B14F-4D97-AF65-F5344CB8AC3E}">
        <p14:creationId xmlns:p14="http://schemas.microsoft.com/office/powerpoint/2010/main" val="325611605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7761369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6744003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30235564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6638369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9644863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0605460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0446550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9507744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8381480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201069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0C0F7B3-C126-3644-BC34-9FC56DEAAE10}" type="slidenum">
              <a:rPr lang="en-US"/>
              <a:pPr>
                <a:defRPr/>
              </a:pPr>
              <a:t>‹#›</a:t>
            </a:fld>
            <a:endParaRPr lang="en-US"/>
          </a:p>
        </p:txBody>
      </p:sp>
    </p:spTree>
    <p:extLst>
      <p:ext uri="{BB962C8B-B14F-4D97-AF65-F5344CB8AC3E}">
        <p14:creationId xmlns:p14="http://schemas.microsoft.com/office/powerpoint/2010/main" val="23553780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3227629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4309483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305892382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6922731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93013145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45857929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37647571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39873584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369914821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405392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58B047-51FB-6940-A722-0FB77C73727F}" type="slidenum">
              <a:rPr lang="en-US"/>
              <a:pPr>
                <a:defRPr/>
              </a:pPr>
              <a:t>‹#›</a:t>
            </a:fld>
            <a:endParaRPr lang="en-US"/>
          </a:p>
        </p:txBody>
      </p:sp>
    </p:spTree>
    <p:extLst>
      <p:ext uri="{BB962C8B-B14F-4D97-AF65-F5344CB8AC3E}">
        <p14:creationId xmlns:p14="http://schemas.microsoft.com/office/powerpoint/2010/main" val="31986736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581F6D-EF35-0947-A6C2-DC984928998F}" type="slidenum">
              <a:rPr lang="en-US"/>
              <a:pPr>
                <a:defRPr/>
              </a:pPr>
              <a:t>‹#›</a:t>
            </a:fld>
            <a:endParaRPr lang="en-US"/>
          </a:p>
        </p:txBody>
      </p:sp>
    </p:spTree>
    <p:extLst>
      <p:ext uri="{BB962C8B-B14F-4D97-AF65-F5344CB8AC3E}">
        <p14:creationId xmlns:p14="http://schemas.microsoft.com/office/powerpoint/2010/main" val="247352450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06112234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8266516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104147154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0136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016394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395741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160109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370196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38561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16889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AE1750E-D311-7548-AE5A-8B42DDA94014}" type="slidenum">
              <a:rPr lang="en-US"/>
              <a:pPr>
                <a:defRPr/>
              </a:pPr>
              <a:t>‹#›</a:t>
            </a:fld>
            <a:endParaRPr lang="en-US"/>
          </a:p>
        </p:txBody>
      </p:sp>
    </p:spTree>
    <p:extLst>
      <p:ext uri="{BB962C8B-B14F-4D97-AF65-F5344CB8AC3E}">
        <p14:creationId xmlns:p14="http://schemas.microsoft.com/office/powerpoint/2010/main" val="102990763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07359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138932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925370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298411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548015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488454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02CE6ED-5C80-4441-A56C-12DED42C36A9}" type="slidenum">
              <a:rPr lang="en-US"/>
              <a:pPr/>
              <a:t>‹#›</a:t>
            </a:fld>
            <a:endParaRPr lang="en-US"/>
          </a:p>
        </p:txBody>
      </p:sp>
    </p:spTree>
    <p:extLst>
      <p:ext uri="{BB962C8B-B14F-4D97-AF65-F5344CB8AC3E}">
        <p14:creationId xmlns:p14="http://schemas.microsoft.com/office/powerpoint/2010/main" val="174393042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BA9D17F-02D6-4F7D-BE26-97DE1D8975B7}" type="slidenum">
              <a:rPr lang="en-US"/>
              <a:pPr/>
              <a:t>‹#›</a:t>
            </a:fld>
            <a:endParaRPr lang="en-US"/>
          </a:p>
        </p:txBody>
      </p:sp>
    </p:spTree>
    <p:extLst>
      <p:ext uri="{BB962C8B-B14F-4D97-AF65-F5344CB8AC3E}">
        <p14:creationId xmlns:p14="http://schemas.microsoft.com/office/powerpoint/2010/main" val="156316099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5C8D0AE-7B86-4F3B-807A-AFC6AAA034AF}" type="slidenum">
              <a:rPr lang="en-US"/>
              <a:pPr/>
              <a:t>‹#›</a:t>
            </a:fld>
            <a:endParaRPr lang="en-US"/>
          </a:p>
        </p:txBody>
      </p:sp>
    </p:spTree>
    <p:extLst>
      <p:ext uri="{BB962C8B-B14F-4D97-AF65-F5344CB8AC3E}">
        <p14:creationId xmlns:p14="http://schemas.microsoft.com/office/powerpoint/2010/main" val="191747071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61123CC-EE8E-4830-A37E-29E3CF08D314}" type="slidenum">
              <a:rPr lang="en-US"/>
              <a:pPr/>
              <a:t>‹#›</a:t>
            </a:fld>
            <a:endParaRPr lang="en-US"/>
          </a:p>
        </p:txBody>
      </p:sp>
    </p:spTree>
    <p:extLst>
      <p:ext uri="{BB962C8B-B14F-4D97-AF65-F5344CB8AC3E}">
        <p14:creationId xmlns:p14="http://schemas.microsoft.com/office/powerpoint/2010/main" val="32936337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5C24E5-EE18-7E4A-A62B-D728C2640112}" type="slidenum">
              <a:rPr lang="en-US"/>
              <a:pPr>
                <a:defRPr/>
              </a:pPr>
              <a:t>‹#›</a:t>
            </a:fld>
            <a:endParaRPr lang="en-US"/>
          </a:p>
        </p:txBody>
      </p:sp>
    </p:spTree>
    <p:extLst>
      <p:ext uri="{BB962C8B-B14F-4D97-AF65-F5344CB8AC3E}">
        <p14:creationId xmlns:p14="http://schemas.microsoft.com/office/powerpoint/2010/main" val="323383384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3CD3CF29-CF70-4B5B-A3A4-D693E1DFFF95}" type="slidenum">
              <a:rPr lang="en-US"/>
              <a:pPr/>
              <a:t>‹#›</a:t>
            </a:fld>
            <a:endParaRPr lang="en-US"/>
          </a:p>
        </p:txBody>
      </p:sp>
    </p:spTree>
    <p:extLst>
      <p:ext uri="{BB962C8B-B14F-4D97-AF65-F5344CB8AC3E}">
        <p14:creationId xmlns:p14="http://schemas.microsoft.com/office/powerpoint/2010/main" val="284989406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15290795-F272-4EBA-A18D-3D88D59D731D}" type="slidenum">
              <a:rPr lang="en-US"/>
              <a:pPr/>
              <a:t>‹#›</a:t>
            </a:fld>
            <a:endParaRPr lang="en-US"/>
          </a:p>
        </p:txBody>
      </p:sp>
    </p:spTree>
    <p:extLst>
      <p:ext uri="{BB962C8B-B14F-4D97-AF65-F5344CB8AC3E}">
        <p14:creationId xmlns:p14="http://schemas.microsoft.com/office/powerpoint/2010/main" val="196256510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0D97545-9112-459C-A942-A243DC77CC65}" type="slidenum">
              <a:rPr lang="en-US"/>
              <a:pPr/>
              <a:t>‹#›</a:t>
            </a:fld>
            <a:endParaRPr lang="en-US"/>
          </a:p>
        </p:txBody>
      </p:sp>
    </p:spTree>
    <p:extLst>
      <p:ext uri="{BB962C8B-B14F-4D97-AF65-F5344CB8AC3E}">
        <p14:creationId xmlns:p14="http://schemas.microsoft.com/office/powerpoint/2010/main" val="334015729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97DCDFB-8E7E-4B4A-B8F6-75A5BB35427A}" type="slidenum">
              <a:rPr lang="en-US"/>
              <a:pPr/>
              <a:t>‹#›</a:t>
            </a:fld>
            <a:endParaRPr lang="en-US"/>
          </a:p>
        </p:txBody>
      </p:sp>
    </p:spTree>
    <p:extLst>
      <p:ext uri="{BB962C8B-B14F-4D97-AF65-F5344CB8AC3E}">
        <p14:creationId xmlns:p14="http://schemas.microsoft.com/office/powerpoint/2010/main" val="48916795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156C4E85-3286-4F60-96BF-4435463977F4}" type="slidenum">
              <a:rPr lang="en-US"/>
              <a:pPr/>
              <a:t>‹#›</a:t>
            </a:fld>
            <a:endParaRPr lang="en-US"/>
          </a:p>
        </p:txBody>
      </p:sp>
    </p:spTree>
    <p:extLst>
      <p:ext uri="{BB962C8B-B14F-4D97-AF65-F5344CB8AC3E}">
        <p14:creationId xmlns:p14="http://schemas.microsoft.com/office/powerpoint/2010/main" val="73968308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0C9C673-ACA9-4216-A88B-D53EB9E622D4}" type="slidenum">
              <a:rPr lang="en-US"/>
              <a:pPr/>
              <a:t>‹#›</a:t>
            </a:fld>
            <a:endParaRPr lang="en-US"/>
          </a:p>
        </p:txBody>
      </p:sp>
    </p:spTree>
    <p:extLst>
      <p:ext uri="{BB962C8B-B14F-4D97-AF65-F5344CB8AC3E}">
        <p14:creationId xmlns:p14="http://schemas.microsoft.com/office/powerpoint/2010/main" val="213592801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50A015E-A6E9-4818-97E8-127B0936F718}" type="slidenum">
              <a:rPr lang="en-US"/>
              <a:pPr/>
              <a:t>‹#›</a:t>
            </a:fld>
            <a:endParaRPr lang="en-US"/>
          </a:p>
        </p:txBody>
      </p:sp>
    </p:spTree>
    <p:extLst>
      <p:ext uri="{BB962C8B-B14F-4D97-AF65-F5344CB8AC3E}">
        <p14:creationId xmlns:p14="http://schemas.microsoft.com/office/powerpoint/2010/main" val="67353716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571748D6-CAC1-4599-881D-96B04DFCC190}" type="slidenum">
              <a:rPr lang="en-US"/>
              <a:pPr/>
              <a:t>‹#›</a:t>
            </a:fld>
            <a:endParaRPr lang="en-US"/>
          </a:p>
        </p:txBody>
      </p:sp>
    </p:spTree>
    <p:extLst>
      <p:ext uri="{BB962C8B-B14F-4D97-AF65-F5344CB8AC3E}">
        <p14:creationId xmlns:p14="http://schemas.microsoft.com/office/powerpoint/2010/main" val="172599472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6C02F2F1-B3A9-4E22-AFF8-EFB343827DDA}" type="slidenum">
              <a:rPr lang="en-US"/>
              <a:pPr/>
              <a:t>‹#›</a:t>
            </a:fld>
            <a:endParaRPr lang="en-US"/>
          </a:p>
        </p:txBody>
      </p:sp>
    </p:spTree>
    <p:extLst>
      <p:ext uri="{BB962C8B-B14F-4D97-AF65-F5344CB8AC3E}">
        <p14:creationId xmlns:p14="http://schemas.microsoft.com/office/powerpoint/2010/main" val="100505311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73033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8319DD-3486-D341-9F6C-AE21E340FFD1}" type="slidenum">
              <a:rPr lang="en-US"/>
              <a:pPr>
                <a:defRPr/>
              </a:pPr>
              <a:t>‹#›</a:t>
            </a:fld>
            <a:endParaRPr lang="en-US"/>
          </a:p>
        </p:txBody>
      </p:sp>
    </p:spTree>
    <p:extLst>
      <p:ext uri="{BB962C8B-B14F-4D97-AF65-F5344CB8AC3E}">
        <p14:creationId xmlns:p14="http://schemas.microsoft.com/office/powerpoint/2010/main" val="70114068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470873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273876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989967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984262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264328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6767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72286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351012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189262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2800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B16EA36-F046-8341-88E6-D3DF74A7DC67}" type="slidenum">
              <a:rPr lang="en-US"/>
              <a:pPr>
                <a:defRPr/>
              </a:pPr>
              <a:t>‹#›</a:t>
            </a:fld>
            <a:endParaRPr lang="en-US"/>
          </a:p>
        </p:txBody>
      </p:sp>
    </p:spTree>
    <p:extLst>
      <p:ext uri="{BB962C8B-B14F-4D97-AF65-F5344CB8AC3E}">
        <p14:creationId xmlns:p14="http://schemas.microsoft.com/office/powerpoint/2010/main" val="419023461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682068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362565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atin typeface="Comic Sans MS" charset="0"/>
              </a:defRPr>
            </a:lvl1pPr>
          </a:lstStyle>
          <a:p>
            <a:endParaRPr lang="en-US"/>
          </a:p>
        </p:txBody>
      </p:sp>
      <p:sp>
        <p:nvSpPr>
          <p:cNvPr id="5" name="Rectangle 1029"/>
          <p:cNvSpPr>
            <a:spLocks noGrp="1" noChangeArrowheads="1"/>
          </p:cNvSpPr>
          <p:nvPr>
            <p:ph type="ftr" sz="quarter" idx="11"/>
          </p:nvPr>
        </p:nvSpPr>
        <p:spPr/>
        <p:txBody>
          <a:bodyPr/>
          <a:lstStyle>
            <a:lvl1pPr>
              <a:defRPr>
                <a:latin typeface="Comic Sans MS" charset="0"/>
              </a:defRPr>
            </a:lvl1pPr>
          </a:lstStyle>
          <a:p>
            <a:endParaRPr lang="en-US"/>
          </a:p>
        </p:txBody>
      </p:sp>
      <p:sp>
        <p:nvSpPr>
          <p:cNvPr id="6" name="Rectangle 1030"/>
          <p:cNvSpPr>
            <a:spLocks noGrp="1" noChangeArrowheads="1"/>
          </p:cNvSpPr>
          <p:nvPr>
            <p:ph type="sldNum" sz="quarter" idx="12"/>
          </p:nvPr>
        </p:nvSpPr>
        <p:spPr/>
        <p:txBody>
          <a:bodyPr/>
          <a:lstStyle>
            <a:lvl1pPr>
              <a:defRPr>
                <a:latin typeface="Comic Sans MS" charset="0"/>
              </a:defRPr>
            </a:lvl1pPr>
          </a:lstStyle>
          <a:p>
            <a:fld id="{AC580ABA-61F8-E146-AF89-426B9D24FB3C}" type="slidenum">
              <a:rPr lang="en-US"/>
              <a:pPr/>
              <a:t>‹#›</a:t>
            </a:fld>
            <a:endParaRPr lang="en-US"/>
          </a:p>
        </p:txBody>
      </p:sp>
    </p:spTree>
    <p:extLst>
      <p:ext uri="{BB962C8B-B14F-4D97-AF65-F5344CB8AC3E}">
        <p14:creationId xmlns:p14="http://schemas.microsoft.com/office/powerpoint/2010/main" val="65785600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atin typeface="Comic Sans MS" charset="0"/>
              </a:defRPr>
            </a:lvl1pPr>
          </a:lstStyle>
          <a:p>
            <a:endParaRPr lang="en-US"/>
          </a:p>
        </p:txBody>
      </p:sp>
      <p:sp>
        <p:nvSpPr>
          <p:cNvPr id="5" name="Rectangle 1029"/>
          <p:cNvSpPr>
            <a:spLocks noGrp="1" noChangeArrowheads="1"/>
          </p:cNvSpPr>
          <p:nvPr>
            <p:ph type="ftr" sz="quarter" idx="11"/>
          </p:nvPr>
        </p:nvSpPr>
        <p:spPr/>
        <p:txBody>
          <a:bodyPr/>
          <a:lstStyle>
            <a:lvl1pPr>
              <a:defRPr>
                <a:latin typeface="Comic Sans MS" charset="0"/>
              </a:defRPr>
            </a:lvl1pPr>
          </a:lstStyle>
          <a:p>
            <a:endParaRPr lang="en-US"/>
          </a:p>
        </p:txBody>
      </p:sp>
      <p:sp>
        <p:nvSpPr>
          <p:cNvPr id="6" name="Rectangle 1030"/>
          <p:cNvSpPr>
            <a:spLocks noGrp="1" noChangeArrowheads="1"/>
          </p:cNvSpPr>
          <p:nvPr>
            <p:ph type="sldNum" sz="quarter" idx="12"/>
          </p:nvPr>
        </p:nvSpPr>
        <p:spPr/>
        <p:txBody>
          <a:bodyPr/>
          <a:lstStyle>
            <a:lvl1pPr>
              <a:defRPr>
                <a:latin typeface="Comic Sans MS" charset="0"/>
              </a:defRPr>
            </a:lvl1pPr>
          </a:lstStyle>
          <a:p>
            <a:fld id="{0A11622E-FBEF-D74B-AB9F-3F124AD06760}" type="slidenum">
              <a:rPr lang="en-US"/>
              <a:pPr/>
              <a:t>‹#›</a:t>
            </a:fld>
            <a:endParaRPr lang="en-US"/>
          </a:p>
        </p:txBody>
      </p:sp>
    </p:spTree>
    <p:extLst>
      <p:ext uri="{BB962C8B-B14F-4D97-AF65-F5344CB8AC3E}">
        <p14:creationId xmlns:p14="http://schemas.microsoft.com/office/powerpoint/2010/main" val="260097791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atin typeface="Comic Sans MS" charset="0"/>
              </a:defRPr>
            </a:lvl1pPr>
          </a:lstStyle>
          <a:p>
            <a:endParaRPr lang="en-US"/>
          </a:p>
        </p:txBody>
      </p:sp>
      <p:sp>
        <p:nvSpPr>
          <p:cNvPr id="5" name="Rectangle 1029"/>
          <p:cNvSpPr>
            <a:spLocks noGrp="1" noChangeArrowheads="1"/>
          </p:cNvSpPr>
          <p:nvPr>
            <p:ph type="ftr" sz="quarter" idx="11"/>
          </p:nvPr>
        </p:nvSpPr>
        <p:spPr/>
        <p:txBody>
          <a:bodyPr/>
          <a:lstStyle>
            <a:lvl1pPr>
              <a:defRPr>
                <a:latin typeface="Comic Sans MS" charset="0"/>
              </a:defRPr>
            </a:lvl1pPr>
          </a:lstStyle>
          <a:p>
            <a:endParaRPr lang="en-US"/>
          </a:p>
        </p:txBody>
      </p:sp>
      <p:sp>
        <p:nvSpPr>
          <p:cNvPr id="6" name="Rectangle 1030"/>
          <p:cNvSpPr>
            <a:spLocks noGrp="1" noChangeArrowheads="1"/>
          </p:cNvSpPr>
          <p:nvPr>
            <p:ph type="sldNum" sz="quarter" idx="12"/>
          </p:nvPr>
        </p:nvSpPr>
        <p:spPr/>
        <p:txBody>
          <a:bodyPr/>
          <a:lstStyle>
            <a:lvl1pPr>
              <a:defRPr>
                <a:latin typeface="Comic Sans MS" charset="0"/>
              </a:defRPr>
            </a:lvl1pPr>
          </a:lstStyle>
          <a:p>
            <a:fld id="{321DD7CF-84D8-E346-8205-6C6B37A7DA77}" type="slidenum">
              <a:rPr lang="en-US"/>
              <a:pPr/>
              <a:t>‹#›</a:t>
            </a:fld>
            <a:endParaRPr lang="en-US"/>
          </a:p>
        </p:txBody>
      </p:sp>
    </p:spTree>
    <p:extLst>
      <p:ext uri="{BB962C8B-B14F-4D97-AF65-F5344CB8AC3E}">
        <p14:creationId xmlns:p14="http://schemas.microsoft.com/office/powerpoint/2010/main" val="406981737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atin typeface="Comic Sans MS" charset="0"/>
              </a:defRPr>
            </a:lvl1pPr>
          </a:lstStyle>
          <a:p>
            <a:endParaRPr lang="en-US"/>
          </a:p>
        </p:txBody>
      </p:sp>
      <p:sp>
        <p:nvSpPr>
          <p:cNvPr id="6" name="Rectangle 1029"/>
          <p:cNvSpPr>
            <a:spLocks noGrp="1" noChangeArrowheads="1"/>
          </p:cNvSpPr>
          <p:nvPr>
            <p:ph type="ftr" sz="quarter" idx="11"/>
          </p:nvPr>
        </p:nvSpPr>
        <p:spPr/>
        <p:txBody>
          <a:bodyPr/>
          <a:lstStyle>
            <a:lvl1pPr>
              <a:defRPr>
                <a:latin typeface="Comic Sans MS" charset="0"/>
              </a:defRPr>
            </a:lvl1pPr>
          </a:lstStyle>
          <a:p>
            <a:endParaRPr lang="en-US"/>
          </a:p>
        </p:txBody>
      </p:sp>
      <p:sp>
        <p:nvSpPr>
          <p:cNvPr id="7" name="Rectangle 1030"/>
          <p:cNvSpPr>
            <a:spLocks noGrp="1" noChangeArrowheads="1"/>
          </p:cNvSpPr>
          <p:nvPr>
            <p:ph type="sldNum" sz="quarter" idx="12"/>
          </p:nvPr>
        </p:nvSpPr>
        <p:spPr/>
        <p:txBody>
          <a:bodyPr/>
          <a:lstStyle>
            <a:lvl1pPr>
              <a:defRPr>
                <a:latin typeface="Comic Sans MS" charset="0"/>
              </a:defRPr>
            </a:lvl1pPr>
          </a:lstStyle>
          <a:p>
            <a:fld id="{3CA06EBF-0D49-E947-84EE-158B2FD6FFC2}" type="slidenum">
              <a:rPr lang="en-US"/>
              <a:pPr/>
              <a:t>‹#›</a:t>
            </a:fld>
            <a:endParaRPr lang="en-US"/>
          </a:p>
        </p:txBody>
      </p:sp>
    </p:spTree>
    <p:extLst>
      <p:ext uri="{BB962C8B-B14F-4D97-AF65-F5344CB8AC3E}">
        <p14:creationId xmlns:p14="http://schemas.microsoft.com/office/powerpoint/2010/main" val="395640575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atin typeface="Comic Sans MS" charset="0"/>
              </a:defRPr>
            </a:lvl1pPr>
          </a:lstStyle>
          <a:p>
            <a:endParaRPr lang="en-US"/>
          </a:p>
        </p:txBody>
      </p:sp>
      <p:sp>
        <p:nvSpPr>
          <p:cNvPr id="8" name="Rectangle 1029"/>
          <p:cNvSpPr>
            <a:spLocks noGrp="1" noChangeArrowheads="1"/>
          </p:cNvSpPr>
          <p:nvPr>
            <p:ph type="ftr" sz="quarter" idx="11"/>
          </p:nvPr>
        </p:nvSpPr>
        <p:spPr/>
        <p:txBody>
          <a:bodyPr/>
          <a:lstStyle>
            <a:lvl1pPr>
              <a:defRPr>
                <a:latin typeface="Comic Sans MS" charset="0"/>
              </a:defRPr>
            </a:lvl1pPr>
          </a:lstStyle>
          <a:p>
            <a:endParaRPr lang="en-US"/>
          </a:p>
        </p:txBody>
      </p:sp>
      <p:sp>
        <p:nvSpPr>
          <p:cNvPr id="9" name="Rectangle 1030"/>
          <p:cNvSpPr>
            <a:spLocks noGrp="1" noChangeArrowheads="1"/>
          </p:cNvSpPr>
          <p:nvPr>
            <p:ph type="sldNum" sz="quarter" idx="12"/>
          </p:nvPr>
        </p:nvSpPr>
        <p:spPr/>
        <p:txBody>
          <a:bodyPr/>
          <a:lstStyle>
            <a:lvl1pPr>
              <a:defRPr>
                <a:latin typeface="Comic Sans MS" charset="0"/>
              </a:defRPr>
            </a:lvl1pPr>
          </a:lstStyle>
          <a:p>
            <a:fld id="{B706EE2C-A31C-5041-916D-9F748B6AC3FC}" type="slidenum">
              <a:rPr lang="en-US"/>
              <a:pPr/>
              <a:t>‹#›</a:t>
            </a:fld>
            <a:endParaRPr lang="en-US"/>
          </a:p>
        </p:txBody>
      </p:sp>
    </p:spTree>
    <p:extLst>
      <p:ext uri="{BB962C8B-B14F-4D97-AF65-F5344CB8AC3E}">
        <p14:creationId xmlns:p14="http://schemas.microsoft.com/office/powerpoint/2010/main" val="172917509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atin typeface="Comic Sans MS" charset="0"/>
              </a:defRPr>
            </a:lvl1pPr>
          </a:lstStyle>
          <a:p>
            <a:endParaRPr lang="en-US"/>
          </a:p>
        </p:txBody>
      </p:sp>
      <p:sp>
        <p:nvSpPr>
          <p:cNvPr id="4" name="Rectangle 1029"/>
          <p:cNvSpPr>
            <a:spLocks noGrp="1" noChangeArrowheads="1"/>
          </p:cNvSpPr>
          <p:nvPr>
            <p:ph type="ftr" sz="quarter" idx="11"/>
          </p:nvPr>
        </p:nvSpPr>
        <p:spPr/>
        <p:txBody>
          <a:bodyPr/>
          <a:lstStyle>
            <a:lvl1pPr>
              <a:defRPr>
                <a:latin typeface="Comic Sans MS" charset="0"/>
              </a:defRPr>
            </a:lvl1pPr>
          </a:lstStyle>
          <a:p>
            <a:endParaRPr lang="en-US"/>
          </a:p>
        </p:txBody>
      </p:sp>
      <p:sp>
        <p:nvSpPr>
          <p:cNvPr id="5" name="Rectangle 1030"/>
          <p:cNvSpPr>
            <a:spLocks noGrp="1" noChangeArrowheads="1"/>
          </p:cNvSpPr>
          <p:nvPr>
            <p:ph type="sldNum" sz="quarter" idx="12"/>
          </p:nvPr>
        </p:nvSpPr>
        <p:spPr/>
        <p:txBody>
          <a:bodyPr/>
          <a:lstStyle>
            <a:lvl1pPr>
              <a:defRPr>
                <a:latin typeface="Comic Sans MS" charset="0"/>
              </a:defRPr>
            </a:lvl1pPr>
          </a:lstStyle>
          <a:p>
            <a:fld id="{BD3B61D1-43C5-F14B-A17B-D42B7094A6DD}" type="slidenum">
              <a:rPr lang="en-US"/>
              <a:pPr/>
              <a:t>‹#›</a:t>
            </a:fld>
            <a:endParaRPr lang="en-US"/>
          </a:p>
        </p:txBody>
      </p:sp>
    </p:spTree>
    <p:extLst>
      <p:ext uri="{BB962C8B-B14F-4D97-AF65-F5344CB8AC3E}">
        <p14:creationId xmlns:p14="http://schemas.microsoft.com/office/powerpoint/2010/main" val="319691160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atin typeface="Comic Sans MS" charset="0"/>
              </a:defRPr>
            </a:lvl1pPr>
          </a:lstStyle>
          <a:p>
            <a:endParaRPr lang="en-US"/>
          </a:p>
        </p:txBody>
      </p:sp>
      <p:sp>
        <p:nvSpPr>
          <p:cNvPr id="3" name="Rectangle 1029"/>
          <p:cNvSpPr>
            <a:spLocks noGrp="1" noChangeArrowheads="1"/>
          </p:cNvSpPr>
          <p:nvPr>
            <p:ph type="ftr" sz="quarter" idx="11"/>
          </p:nvPr>
        </p:nvSpPr>
        <p:spPr/>
        <p:txBody>
          <a:bodyPr/>
          <a:lstStyle>
            <a:lvl1pPr>
              <a:defRPr>
                <a:latin typeface="Comic Sans MS" charset="0"/>
              </a:defRPr>
            </a:lvl1pPr>
          </a:lstStyle>
          <a:p>
            <a:endParaRPr lang="en-US"/>
          </a:p>
        </p:txBody>
      </p:sp>
      <p:sp>
        <p:nvSpPr>
          <p:cNvPr id="4" name="Rectangle 1030"/>
          <p:cNvSpPr>
            <a:spLocks noGrp="1" noChangeArrowheads="1"/>
          </p:cNvSpPr>
          <p:nvPr>
            <p:ph type="sldNum" sz="quarter" idx="12"/>
          </p:nvPr>
        </p:nvSpPr>
        <p:spPr/>
        <p:txBody>
          <a:bodyPr/>
          <a:lstStyle>
            <a:lvl1pPr>
              <a:defRPr>
                <a:latin typeface="Comic Sans MS" charset="0"/>
              </a:defRPr>
            </a:lvl1pPr>
          </a:lstStyle>
          <a:p>
            <a:fld id="{DD6CC896-4CB2-4243-9382-85BBBF222045}" type="slidenum">
              <a:rPr lang="en-US"/>
              <a:pPr/>
              <a:t>‹#›</a:t>
            </a:fld>
            <a:endParaRPr lang="en-US"/>
          </a:p>
        </p:txBody>
      </p:sp>
    </p:spTree>
    <p:extLst>
      <p:ext uri="{BB962C8B-B14F-4D97-AF65-F5344CB8AC3E}">
        <p14:creationId xmlns:p14="http://schemas.microsoft.com/office/powerpoint/2010/main" val="339448050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atin typeface="Comic Sans MS" charset="0"/>
              </a:defRPr>
            </a:lvl1pPr>
          </a:lstStyle>
          <a:p>
            <a:endParaRPr lang="en-US"/>
          </a:p>
        </p:txBody>
      </p:sp>
      <p:sp>
        <p:nvSpPr>
          <p:cNvPr id="6" name="Rectangle 1029"/>
          <p:cNvSpPr>
            <a:spLocks noGrp="1" noChangeArrowheads="1"/>
          </p:cNvSpPr>
          <p:nvPr>
            <p:ph type="ftr" sz="quarter" idx="11"/>
          </p:nvPr>
        </p:nvSpPr>
        <p:spPr/>
        <p:txBody>
          <a:bodyPr/>
          <a:lstStyle>
            <a:lvl1pPr>
              <a:defRPr>
                <a:latin typeface="Comic Sans MS" charset="0"/>
              </a:defRPr>
            </a:lvl1pPr>
          </a:lstStyle>
          <a:p>
            <a:endParaRPr lang="en-US"/>
          </a:p>
        </p:txBody>
      </p:sp>
      <p:sp>
        <p:nvSpPr>
          <p:cNvPr id="7" name="Rectangle 1030"/>
          <p:cNvSpPr>
            <a:spLocks noGrp="1" noChangeArrowheads="1"/>
          </p:cNvSpPr>
          <p:nvPr>
            <p:ph type="sldNum" sz="quarter" idx="12"/>
          </p:nvPr>
        </p:nvSpPr>
        <p:spPr/>
        <p:txBody>
          <a:bodyPr/>
          <a:lstStyle>
            <a:lvl1pPr>
              <a:defRPr>
                <a:latin typeface="Comic Sans MS" charset="0"/>
              </a:defRPr>
            </a:lvl1pPr>
          </a:lstStyle>
          <a:p>
            <a:fld id="{2232D8CE-BAE9-A942-AC86-38B091F1B47A}" type="slidenum">
              <a:rPr lang="en-US"/>
              <a:pPr/>
              <a:t>‹#›</a:t>
            </a:fld>
            <a:endParaRPr lang="en-US"/>
          </a:p>
        </p:txBody>
      </p:sp>
    </p:spTree>
    <p:extLst>
      <p:ext uri="{BB962C8B-B14F-4D97-AF65-F5344CB8AC3E}">
        <p14:creationId xmlns:p14="http://schemas.microsoft.com/office/powerpoint/2010/main" val="21984342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C7A9C67-C478-8444-9019-4EFB521B353D}" type="slidenum">
              <a:rPr lang="en-US"/>
              <a:pPr>
                <a:defRPr/>
              </a:pPr>
              <a:t>‹#›</a:t>
            </a:fld>
            <a:endParaRPr lang="en-US"/>
          </a:p>
        </p:txBody>
      </p:sp>
    </p:spTree>
    <p:extLst>
      <p:ext uri="{BB962C8B-B14F-4D97-AF65-F5344CB8AC3E}">
        <p14:creationId xmlns:p14="http://schemas.microsoft.com/office/powerpoint/2010/main" val="289146413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atin typeface="Comic Sans MS" charset="0"/>
              </a:defRPr>
            </a:lvl1pPr>
          </a:lstStyle>
          <a:p>
            <a:endParaRPr lang="en-US"/>
          </a:p>
        </p:txBody>
      </p:sp>
      <p:sp>
        <p:nvSpPr>
          <p:cNvPr id="6" name="Rectangle 1029"/>
          <p:cNvSpPr>
            <a:spLocks noGrp="1" noChangeArrowheads="1"/>
          </p:cNvSpPr>
          <p:nvPr>
            <p:ph type="ftr" sz="quarter" idx="11"/>
          </p:nvPr>
        </p:nvSpPr>
        <p:spPr/>
        <p:txBody>
          <a:bodyPr/>
          <a:lstStyle>
            <a:lvl1pPr>
              <a:defRPr>
                <a:latin typeface="Comic Sans MS" charset="0"/>
              </a:defRPr>
            </a:lvl1pPr>
          </a:lstStyle>
          <a:p>
            <a:endParaRPr lang="en-US"/>
          </a:p>
        </p:txBody>
      </p:sp>
      <p:sp>
        <p:nvSpPr>
          <p:cNvPr id="7" name="Rectangle 1030"/>
          <p:cNvSpPr>
            <a:spLocks noGrp="1" noChangeArrowheads="1"/>
          </p:cNvSpPr>
          <p:nvPr>
            <p:ph type="sldNum" sz="quarter" idx="12"/>
          </p:nvPr>
        </p:nvSpPr>
        <p:spPr/>
        <p:txBody>
          <a:bodyPr/>
          <a:lstStyle>
            <a:lvl1pPr>
              <a:defRPr>
                <a:latin typeface="Comic Sans MS" charset="0"/>
              </a:defRPr>
            </a:lvl1pPr>
          </a:lstStyle>
          <a:p>
            <a:fld id="{7312DBBB-57A7-4340-A506-BE8211BA8A54}" type="slidenum">
              <a:rPr lang="en-US"/>
              <a:pPr/>
              <a:t>‹#›</a:t>
            </a:fld>
            <a:endParaRPr lang="en-US"/>
          </a:p>
        </p:txBody>
      </p:sp>
    </p:spTree>
    <p:extLst>
      <p:ext uri="{BB962C8B-B14F-4D97-AF65-F5344CB8AC3E}">
        <p14:creationId xmlns:p14="http://schemas.microsoft.com/office/powerpoint/2010/main" val="254677630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atin typeface="Comic Sans MS" charset="0"/>
              </a:defRPr>
            </a:lvl1pPr>
          </a:lstStyle>
          <a:p>
            <a:endParaRPr lang="en-US"/>
          </a:p>
        </p:txBody>
      </p:sp>
      <p:sp>
        <p:nvSpPr>
          <p:cNvPr id="5" name="Rectangle 1029"/>
          <p:cNvSpPr>
            <a:spLocks noGrp="1" noChangeArrowheads="1"/>
          </p:cNvSpPr>
          <p:nvPr>
            <p:ph type="ftr" sz="quarter" idx="11"/>
          </p:nvPr>
        </p:nvSpPr>
        <p:spPr/>
        <p:txBody>
          <a:bodyPr/>
          <a:lstStyle>
            <a:lvl1pPr>
              <a:defRPr>
                <a:latin typeface="Comic Sans MS" charset="0"/>
              </a:defRPr>
            </a:lvl1pPr>
          </a:lstStyle>
          <a:p>
            <a:endParaRPr lang="en-US"/>
          </a:p>
        </p:txBody>
      </p:sp>
      <p:sp>
        <p:nvSpPr>
          <p:cNvPr id="6" name="Rectangle 1030"/>
          <p:cNvSpPr>
            <a:spLocks noGrp="1" noChangeArrowheads="1"/>
          </p:cNvSpPr>
          <p:nvPr>
            <p:ph type="sldNum" sz="quarter" idx="12"/>
          </p:nvPr>
        </p:nvSpPr>
        <p:spPr/>
        <p:txBody>
          <a:bodyPr/>
          <a:lstStyle>
            <a:lvl1pPr>
              <a:defRPr>
                <a:latin typeface="Comic Sans MS" charset="0"/>
              </a:defRPr>
            </a:lvl1pPr>
          </a:lstStyle>
          <a:p>
            <a:fld id="{649194A7-9521-2944-838A-71092E236A4E}" type="slidenum">
              <a:rPr lang="en-US"/>
              <a:pPr/>
              <a:t>‹#›</a:t>
            </a:fld>
            <a:endParaRPr lang="en-US"/>
          </a:p>
        </p:txBody>
      </p:sp>
    </p:spTree>
    <p:extLst>
      <p:ext uri="{BB962C8B-B14F-4D97-AF65-F5344CB8AC3E}">
        <p14:creationId xmlns:p14="http://schemas.microsoft.com/office/powerpoint/2010/main" val="344204532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atin typeface="Comic Sans MS" charset="0"/>
              </a:defRPr>
            </a:lvl1pPr>
          </a:lstStyle>
          <a:p>
            <a:endParaRPr lang="en-US"/>
          </a:p>
        </p:txBody>
      </p:sp>
      <p:sp>
        <p:nvSpPr>
          <p:cNvPr id="5" name="Rectangle 1029"/>
          <p:cNvSpPr>
            <a:spLocks noGrp="1" noChangeArrowheads="1"/>
          </p:cNvSpPr>
          <p:nvPr>
            <p:ph type="ftr" sz="quarter" idx="11"/>
          </p:nvPr>
        </p:nvSpPr>
        <p:spPr/>
        <p:txBody>
          <a:bodyPr/>
          <a:lstStyle>
            <a:lvl1pPr>
              <a:defRPr>
                <a:latin typeface="Comic Sans MS" charset="0"/>
              </a:defRPr>
            </a:lvl1pPr>
          </a:lstStyle>
          <a:p>
            <a:endParaRPr lang="en-US"/>
          </a:p>
        </p:txBody>
      </p:sp>
      <p:sp>
        <p:nvSpPr>
          <p:cNvPr id="6" name="Rectangle 1030"/>
          <p:cNvSpPr>
            <a:spLocks noGrp="1" noChangeArrowheads="1"/>
          </p:cNvSpPr>
          <p:nvPr>
            <p:ph type="sldNum" sz="quarter" idx="12"/>
          </p:nvPr>
        </p:nvSpPr>
        <p:spPr/>
        <p:txBody>
          <a:bodyPr/>
          <a:lstStyle>
            <a:lvl1pPr>
              <a:defRPr>
                <a:latin typeface="Comic Sans MS" charset="0"/>
              </a:defRPr>
            </a:lvl1pPr>
          </a:lstStyle>
          <a:p>
            <a:fld id="{48AC5E76-ABF0-4143-80C7-CB8B8ECABF69}" type="slidenum">
              <a:rPr lang="en-US"/>
              <a:pPr/>
              <a:t>‹#›</a:t>
            </a:fld>
            <a:endParaRPr lang="en-US"/>
          </a:p>
        </p:txBody>
      </p:sp>
    </p:spTree>
    <p:extLst>
      <p:ext uri="{BB962C8B-B14F-4D97-AF65-F5344CB8AC3E}">
        <p14:creationId xmlns:p14="http://schemas.microsoft.com/office/powerpoint/2010/main" val="422618173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82ACFE-17DB-7D40-896B-498B7142E7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405022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6708BC-33AA-BA44-9217-2DC2D85F39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263936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7393D0-64A9-474B-A6FB-D680137396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603714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47A908-6CC3-CB40-82C2-324C083393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589627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6A8B95-D88B-0347-84EA-D33497A449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7760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A1D61DF-D486-D14B-9FB7-DC8C9453A3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232823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E9CE336-DA82-D042-87D1-653014CD8E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56033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15D9AF9-02CB-5A4B-B6C6-0DECFF1EE87C}" type="slidenum">
              <a:rPr lang="en-US"/>
              <a:pPr>
                <a:defRPr/>
              </a:pPr>
              <a:t>‹#›</a:t>
            </a:fld>
            <a:endParaRPr lang="en-US"/>
          </a:p>
        </p:txBody>
      </p:sp>
    </p:spTree>
    <p:extLst>
      <p:ext uri="{BB962C8B-B14F-4D97-AF65-F5344CB8AC3E}">
        <p14:creationId xmlns:p14="http://schemas.microsoft.com/office/powerpoint/2010/main" val="143497997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70CBB3-A44D-344B-BE2D-E190414889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773428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A1A270-0503-9243-88F5-C96CA18FFA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788634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9F0434-A120-BA4F-8AC1-5D5B053FC7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645531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092267-8AE9-E347-BB87-7DEFEB7DF3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422313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337519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693305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372422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466286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057539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57079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BA4218C-CF78-CD4B-9E5E-168FFE46EED9}" type="slidenum">
              <a:rPr lang="en-US"/>
              <a:pPr>
                <a:defRPr/>
              </a:pPr>
              <a:t>‹#›</a:t>
            </a:fld>
            <a:endParaRPr lang="en-US"/>
          </a:p>
        </p:txBody>
      </p:sp>
    </p:spTree>
    <p:extLst>
      <p:ext uri="{BB962C8B-B14F-4D97-AF65-F5344CB8AC3E}">
        <p14:creationId xmlns:p14="http://schemas.microsoft.com/office/powerpoint/2010/main" val="258095393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372655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752515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70537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075399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94411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954145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196484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p>
        </p:txBody>
      </p:sp>
      <p:sp>
        <p:nvSpPr>
          <p:cNvPr id="3" name="Rectangle 155"/>
          <p:cNvSpPr>
            <a:spLocks noGrp="1" noChangeArrowheads="1"/>
          </p:cNvSpPr>
          <p:nvPr>
            <p:ph type="ftr" sz="quarter" idx="11"/>
          </p:nvPr>
        </p:nvSpPr>
        <p:spPr/>
        <p:txBody>
          <a:bodyPr/>
          <a:lstStyle>
            <a:lvl1pPr>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a:latin typeface="Comic Sans MS" charset="0"/>
              </a:defRPr>
            </a:lvl1pPr>
          </a:lstStyle>
          <a:p>
            <a:pPr>
              <a:defRPr/>
            </a:pPr>
            <a:fld id="{7BFB4B23-43A6-D14D-971E-BDCC85E702BE}" type="slidenum">
              <a:rPr lang="en-US"/>
              <a:pPr>
                <a:defRPr/>
              </a:pPr>
              <a:t>‹#›</a:t>
            </a:fld>
            <a:endParaRPr lang="en-US"/>
          </a:p>
        </p:txBody>
      </p:sp>
    </p:spTree>
    <p:extLst>
      <p:ext uri="{BB962C8B-B14F-4D97-AF65-F5344CB8AC3E}">
        <p14:creationId xmlns:p14="http://schemas.microsoft.com/office/powerpoint/2010/main" val="364139508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822445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14548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BEF09469-3C4F-074B-B77A-7B3DAAB4B40F}" type="slidenum">
              <a:rPr lang="en-US"/>
              <a:pPr>
                <a:defRPr/>
              </a:pPr>
              <a:t>‹#›</a:t>
            </a:fld>
            <a:endParaRPr lang="en-US"/>
          </a:p>
        </p:txBody>
      </p:sp>
    </p:spTree>
    <p:extLst>
      <p:ext uri="{BB962C8B-B14F-4D97-AF65-F5344CB8AC3E}">
        <p14:creationId xmlns:p14="http://schemas.microsoft.com/office/powerpoint/2010/main" val="32506480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525017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88285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147920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066000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146712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127366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484988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632367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833872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35908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6E6188BC-B836-5140-AAB1-0D752A00259A}" type="slidenum">
              <a:rPr lang="en-US"/>
              <a:pPr>
                <a:defRPr/>
              </a:pPr>
              <a:t>‹#›</a:t>
            </a:fld>
            <a:endParaRPr lang="en-US"/>
          </a:p>
        </p:txBody>
      </p:sp>
    </p:spTree>
    <p:extLst>
      <p:ext uri="{BB962C8B-B14F-4D97-AF65-F5344CB8AC3E}">
        <p14:creationId xmlns:p14="http://schemas.microsoft.com/office/powerpoint/2010/main" val="307766743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971589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480593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371348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055197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566435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692827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963171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661800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49440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1033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24B4B9-006A-9F4A-8255-F12736BB0C97}" type="slidenum">
              <a:rPr lang="en-US"/>
              <a:pPr>
                <a:defRPr/>
              </a:pPr>
              <a:t>‹#›</a:t>
            </a:fld>
            <a:endParaRPr lang="en-US"/>
          </a:p>
        </p:txBody>
      </p:sp>
    </p:spTree>
    <p:extLst>
      <p:ext uri="{BB962C8B-B14F-4D97-AF65-F5344CB8AC3E}">
        <p14:creationId xmlns:p14="http://schemas.microsoft.com/office/powerpoint/2010/main" val="1716197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FD4BBBCA-5918-2246-98CC-280FDAC71F53}" type="slidenum">
              <a:rPr lang="en-US"/>
              <a:pPr>
                <a:defRPr/>
              </a:pPr>
              <a:t>‹#›</a:t>
            </a:fld>
            <a:endParaRPr lang="en-US"/>
          </a:p>
        </p:txBody>
      </p:sp>
    </p:spTree>
    <p:extLst>
      <p:ext uri="{BB962C8B-B14F-4D97-AF65-F5344CB8AC3E}">
        <p14:creationId xmlns:p14="http://schemas.microsoft.com/office/powerpoint/2010/main" val="252334158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201697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235132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516817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928002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707760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569082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7B87AFD1-5479-7A42-BDF8-63424D20D48F}" type="slidenum">
              <a:rPr lang="en-US"/>
              <a:pPr/>
              <a:t>‹#›</a:t>
            </a:fld>
            <a:endParaRPr lang="en-US"/>
          </a:p>
        </p:txBody>
      </p:sp>
    </p:spTree>
    <p:extLst>
      <p:ext uri="{BB962C8B-B14F-4D97-AF65-F5344CB8AC3E}">
        <p14:creationId xmlns:p14="http://schemas.microsoft.com/office/powerpoint/2010/main" val="359011450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D9ACF0C4-4D1B-CA4C-8C03-A2098DB04D17}" type="slidenum">
              <a:rPr lang="en-US"/>
              <a:pPr/>
              <a:t>‹#›</a:t>
            </a:fld>
            <a:endParaRPr lang="en-US"/>
          </a:p>
        </p:txBody>
      </p:sp>
    </p:spTree>
    <p:extLst>
      <p:ext uri="{BB962C8B-B14F-4D97-AF65-F5344CB8AC3E}">
        <p14:creationId xmlns:p14="http://schemas.microsoft.com/office/powerpoint/2010/main" val="328226676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ADB60E4D-235F-2846-B8A2-713635562637}" type="slidenum">
              <a:rPr lang="en-US"/>
              <a:pPr/>
              <a:t>‹#›</a:t>
            </a:fld>
            <a:endParaRPr lang="en-US"/>
          </a:p>
        </p:txBody>
      </p:sp>
    </p:spTree>
    <p:extLst>
      <p:ext uri="{BB962C8B-B14F-4D97-AF65-F5344CB8AC3E}">
        <p14:creationId xmlns:p14="http://schemas.microsoft.com/office/powerpoint/2010/main" val="104067468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9705E55A-676F-5E43-8CC0-A00A47ACF2F9}" type="slidenum">
              <a:rPr lang="en-US"/>
              <a:pPr/>
              <a:t>‹#›</a:t>
            </a:fld>
            <a:endParaRPr lang="en-US"/>
          </a:p>
        </p:txBody>
      </p:sp>
    </p:spTree>
    <p:extLst>
      <p:ext uri="{BB962C8B-B14F-4D97-AF65-F5344CB8AC3E}">
        <p14:creationId xmlns:p14="http://schemas.microsoft.com/office/powerpoint/2010/main" val="25030797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A3EB609-DB7F-4C41-BDD7-9DCDD5CCC4FF}" type="slidenum">
              <a:rPr lang="en-US"/>
              <a:pPr>
                <a:defRPr/>
              </a:pPr>
              <a:t>‹#›</a:t>
            </a:fld>
            <a:endParaRPr lang="en-US"/>
          </a:p>
        </p:txBody>
      </p:sp>
    </p:spTree>
    <p:extLst>
      <p:ext uri="{BB962C8B-B14F-4D97-AF65-F5344CB8AC3E}">
        <p14:creationId xmlns:p14="http://schemas.microsoft.com/office/powerpoint/2010/main" val="832985773"/>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endParaRPr lang="en-US"/>
          </a:p>
        </p:txBody>
      </p:sp>
      <p:sp>
        <p:nvSpPr>
          <p:cNvPr id="8" name="Rectangle 5"/>
          <p:cNvSpPr>
            <a:spLocks noGrp="1" noChangeArrowheads="1"/>
          </p:cNvSpPr>
          <p:nvPr>
            <p:ph type="ftr" sz="quarter" idx="11"/>
          </p:nvPr>
        </p:nvSpPr>
        <p:spPr/>
        <p:txBody>
          <a:bodyPr/>
          <a:lstStyle>
            <a:lvl1pPr>
              <a:defRPr/>
            </a:lvl1pPr>
          </a:lstStyle>
          <a:p>
            <a:endParaRPr lang="en-US"/>
          </a:p>
        </p:txBody>
      </p:sp>
      <p:sp>
        <p:nvSpPr>
          <p:cNvPr id="9" name="Rectangle 6"/>
          <p:cNvSpPr>
            <a:spLocks noGrp="1" noChangeArrowheads="1"/>
          </p:cNvSpPr>
          <p:nvPr>
            <p:ph type="sldNum" sz="quarter" idx="12"/>
          </p:nvPr>
        </p:nvSpPr>
        <p:spPr/>
        <p:txBody>
          <a:bodyPr/>
          <a:lstStyle>
            <a:lvl1pPr>
              <a:defRPr>
                <a:latin typeface="Comic Sans MS" charset="0"/>
              </a:defRPr>
            </a:lvl1pPr>
          </a:lstStyle>
          <a:p>
            <a:fld id="{70F7D774-2241-F84F-9495-3F5BE8DFDADC}" type="slidenum">
              <a:rPr lang="en-US"/>
              <a:pPr/>
              <a:t>‹#›</a:t>
            </a:fld>
            <a:endParaRPr lang="en-US"/>
          </a:p>
        </p:txBody>
      </p:sp>
    </p:spTree>
    <p:extLst>
      <p:ext uri="{BB962C8B-B14F-4D97-AF65-F5344CB8AC3E}">
        <p14:creationId xmlns:p14="http://schemas.microsoft.com/office/powerpoint/2010/main" val="105182906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endParaRPr lang="en-US"/>
          </a:p>
        </p:txBody>
      </p:sp>
      <p:sp>
        <p:nvSpPr>
          <p:cNvPr id="4" name="Rectangle 5"/>
          <p:cNvSpPr>
            <a:spLocks noGrp="1" noChangeArrowheads="1"/>
          </p:cNvSpPr>
          <p:nvPr>
            <p:ph type="ftr" sz="quarter" idx="11"/>
          </p:nvPr>
        </p:nvSpPr>
        <p:spPr/>
        <p:txBody>
          <a:bodyPr/>
          <a:lstStyle>
            <a:lvl1pPr>
              <a:defRPr/>
            </a:lvl1pPr>
          </a:lstStyle>
          <a:p>
            <a:endParaRPr lang="en-US"/>
          </a:p>
        </p:txBody>
      </p:sp>
      <p:sp>
        <p:nvSpPr>
          <p:cNvPr id="5" name="Rectangle 6"/>
          <p:cNvSpPr>
            <a:spLocks noGrp="1" noChangeArrowheads="1"/>
          </p:cNvSpPr>
          <p:nvPr>
            <p:ph type="sldNum" sz="quarter" idx="12"/>
          </p:nvPr>
        </p:nvSpPr>
        <p:spPr/>
        <p:txBody>
          <a:bodyPr/>
          <a:lstStyle>
            <a:lvl1pPr>
              <a:defRPr>
                <a:latin typeface="Comic Sans MS" charset="0"/>
              </a:defRPr>
            </a:lvl1pPr>
          </a:lstStyle>
          <a:p>
            <a:fld id="{D78DFEB5-F0D5-9248-B44F-BAC25CEF257B}" type="slidenum">
              <a:rPr lang="en-US"/>
              <a:pPr/>
              <a:t>‹#›</a:t>
            </a:fld>
            <a:endParaRPr lang="en-US"/>
          </a:p>
        </p:txBody>
      </p:sp>
    </p:spTree>
    <p:extLst>
      <p:ext uri="{BB962C8B-B14F-4D97-AF65-F5344CB8AC3E}">
        <p14:creationId xmlns:p14="http://schemas.microsoft.com/office/powerpoint/2010/main" val="364157540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p>
        </p:txBody>
      </p:sp>
      <p:sp>
        <p:nvSpPr>
          <p:cNvPr id="3" name="Rectangle 5"/>
          <p:cNvSpPr>
            <a:spLocks noGrp="1" noChangeArrowheads="1"/>
          </p:cNvSpPr>
          <p:nvPr>
            <p:ph type="ftr" sz="quarter" idx="11"/>
          </p:nvPr>
        </p:nvSpPr>
        <p:spPr/>
        <p:txBody>
          <a:bodyPr/>
          <a:lstStyle>
            <a:lvl1pPr>
              <a:defRPr/>
            </a:lvl1pPr>
          </a:lstStyle>
          <a:p>
            <a:endParaRPr lang="en-US"/>
          </a:p>
        </p:txBody>
      </p:sp>
      <p:sp>
        <p:nvSpPr>
          <p:cNvPr id="4" name="Rectangle 6"/>
          <p:cNvSpPr>
            <a:spLocks noGrp="1" noChangeArrowheads="1"/>
          </p:cNvSpPr>
          <p:nvPr>
            <p:ph type="sldNum" sz="quarter" idx="12"/>
          </p:nvPr>
        </p:nvSpPr>
        <p:spPr/>
        <p:txBody>
          <a:bodyPr/>
          <a:lstStyle>
            <a:lvl1pPr>
              <a:defRPr>
                <a:latin typeface="Comic Sans MS" charset="0"/>
              </a:defRPr>
            </a:lvl1pPr>
          </a:lstStyle>
          <a:p>
            <a:fld id="{1ED5E991-72AE-0244-8E1D-A3D82BA5AB06}" type="slidenum">
              <a:rPr lang="en-US"/>
              <a:pPr/>
              <a:t>‹#›</a:t>
            </a:fld>
            <a:endParaRPr lang="en-US"/>
          </a:p>
        </p:txBody>
      </p:sp>
    </p:spTree>
    <p:extLst>
      <p:ext uri="{BB962C8B-B14F-4D97-AF65-F5344CB8AC3E}">
        <p14:creationId xmlns:p14="http://schemas.microsoft.com/office/powerpoint/2010/main" val="407332083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ED4CE0FF-8013-5F43-B748-1EE4E144EF09}" type="slidenum">
              <a:rPr lang="en-US"/>
              <a:pPr/>
              <a:t>‹#›</a:t>
            </a:fld>
            <a:endParaRPr lang="en-US"/>
          </a:p>
        </p:txBody>
      </p:sp>
    </p:spTree>
    <p:extLst>
      <p:ext uri="{BB962C8B-B14F-4D97-AF65-F5344CB8AC3E}">
        <p14:creationId xmlns:p14="http://schemas.microsoft.com/office/powerpoint/2010/main" val="948889562"/>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108C532A-A4EA-0B40-9C05-FCCF8430C8FC}" type="slidenum">
              <a:rPr lang="en-US"/>
              <a:pPr/>
              <a:t>‹#›</a:t>
            </a:fld>
            <a:endParaRPr lang="en-US"/>
          </a:p>
        </p:txBody>
      </p:sp>
    </p:spTree>
    <p:extLst>
      <p:ext uri="{BB962C8B-B14F-4D97-AF65-F5344CB8AC3E}">
        <p14:creationId xmlns:p14="http://schemas.microsoft.com/office/powerpoint/2010/main" val="136430915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B8AD36EC-36DC-B640-9739-4EB6154763A9}" type="slidenum">
              <a:rPr lang="en-US"/>
              <a:pPr/>
              <a:t>‹#›</a:t>
            </a:fld>
            <a:endParaRPr lang="en-US"/>
          </a:p>
        </p:txBody>
      </p:sp>
    </p:spTree>
    <p:extLst>
      <p:ext uri="{BB962C8B-B14F-4D97-AF65-F5344CB8AC3E}">
        <p14:creationId xmlns:p14="http://schemas.microsoft.com/office/powerpoint/2010/main" val="75580733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5B6924EB-0995-F347-8F72-6DEF94C2E65B}" type="slidenum">
              <a:rPr lang="en-US"/>
              <a:pPr/>
              <a:t>‹#›</a:t>
            </a:fld>
            <a:endParaRPr lang="en-US"/>
          </a:p>
        </p:txBody>
      </p:sp>
    </p:spTree>
    <p:extLst>
      <p:ext uri="{BB962C8B-B14F-4D97-AF65-F5344CB8AC3E}">
        <p14:creationId xmlns:p14="http://schemas.microsoft.com/office/powerpoint/2010/main" val="153729790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300588536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52189352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35560437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2075FA8-8615-0848-93CB-DC2D18F0D064}" type="slidenum">
              <a:rPr lang="en-US"/>
              <a:pPr>
                <a:defRPr/>
              </a:pPr>
              <a:t>‹#›</a:t>
            </a:fld>
            <a:endParaRPr lang="en-US"/>
          </a:p>
        </p:txBody>
      </p:sp>
    </p:spTree>
    <p:extLst>
      <p:ext uri="{BB962C8B-B14F-4D97-AF65-F5344CB8AC3E}">
        <p14:creationId xmlns:p14="http://schemas.microsoft.com/office/powerpoint/2010/main" val="81660350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307844729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85333056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112518722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388121767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179957496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348190828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1565106654"/>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131486485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241762935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19811399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B26D81C-DECD-6740-BC44-7DD36D11515F}" type="slidenum">
              <a:rPr lang="en-US"/>
              <a:pPr>
                <a:defRPr/>
              </a:pPr>
              <a:t>‹#›</a:t>
            </a:fld>
            <a:endParaRPr lang="en-US"/>
          </a:p>
        </p:txBody>
      </p:sp>
    </p:spTree>
    <p:extLst>
      <p:ext uri="{BB962C8B-B14F-4D97-AF65-F5344CB8AC3E}">
        <p14:creationId xmlns:p14="http://schemas.microsoft.com/office/powerpoint/2010/main" val="153559183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rc 3"/>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p>
        </p:txBody>
      </p:sp>
      <p:sp>
        <p:nvSpPr>
          <p:cNvPr id="3076"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109" charset="2"/>
              <a:buNone/>
              <a:defRPr sz="2400"/>
            </a:lvl1pPr>
          </a:lstStyle>
          <a:p>
            <a:r>
              <a:rPr lang="en-US"/>
              <a:t>Click to edit Master subtitle style</a:t>
            </a:r>
          </a:p>
        </p:txBody>
      </p:sp>
      <p:sp>
        <p:nvSpPr>
          <p:cNvPr id="5" name="Rectangle 6"/>
          <p:cNvSpPr>
            <a:spLocks noGrp="1" noChangeArrowheads="1"/>
          </p:cNvSpPr>
          <p:nvPr>
            <p:ph type="dt" sz="quarter" idx="10"/>
          </p:nvPr>
        </p:nvSpPr>
        <p:spPr/>
        <p:txBody>
          <a:bodyPr/>
          <a:lstStyle>
            <a:lvl1pPr>
              <a:defRPr smtClean="0"/>
            </a:lvl1pPr>
          </a:lstStyle>
          <a:p>
            <a:pPr>
              <a:defRPr/>
            </a:pPr>
            <a:endParaRPr lang="en-US"/>
          </a:p>
        </p:txBody>
      </p:sp>
      <p:sp>
        <p:nvSpPr>
          <p:cNvPr id="6" name="Rectangle 7"/>
          <p:cNvSpPr>
            <a:spLocks noGrp="1" noChangeArrowheads="1"/>
          </p:cNvSpPr>
          <p:nvPr>
            <p:ph type="ftr" sz="quarter" idx="11"/>
          </p:nvPr>
        </p:nvSpPr>
        <p:spPr/>
        <p:txBody>
          <a:bodyPr/>
          <a:lstStyle>
            <a:lvl1pPr>
              <a:defRPr smtClean="0"/>
            </a:lvl1pPr>
          </a:lstStyle>
          <a:p>
            <a:pPr>
              <a:defRPr/>
            </a:pPr>
            <a:endParaRPr lang="en-US"/>
          </a:p>
        </p:txBody>
      </p:sp>
      <p:sp>
        <p:nvSpPr>
          <p:cNvPr id="7" name="Rectangle 8"/>
          <p:cNvSpPr>
            <a:spLocks noGrp="1" noChangeArrowheads="1"/>
          </p:cNvSpPr>
          <p:nvPr>
            <p:ph type="sldNum" sz="quarter" idx="12"/>
          </p:nvPr>
        </p:nvSpPr>
        <p:spPr/>
        <p:txBody>
          <a:bodyPr/>
          <a:lstStyle>
            <a:lvl1pPr>
              <a:defRPr/>
            </a:lvl1pPr>
          </a:lstStyle>
          <a:p>
            <a:fld id="{7A0FFB63-6026-9B4E-8D48-C81F6B0B937B}" type="slidenum">
              <a:rPr lang="en-US"/>
              <a:pPr/>
              <a:t>‹#›</a:t>
            </a:fld>
            <a:endParaRPr lang="en-US"/>
          </a:p>
        </p:txBody>
      </p:sp>
    </p:spTree>
    <p:extLst>
      <p:ext uri="{BB962C8B-B14F-4D97-AF65-F5344CB8AC3E}">
        <p14:creationId xmlns:p14="http://schemas.microsoft.com/office/powerpoint/2010/main" val="343518322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2517DBCE-D00F-214C-A74C-EDCFF7755042}" type="slidenum">
              <a:rPr lang="en-US"/>
              <a:pPr/>
              <a:t>‹#›</a:t>
            </a:fld>
            <a:endParaRPr lang="en-US"/>
          </a:p>
        </p:txBody>
      </p:sp>
    </p:spTree>
    <p:extLst>
      <p:ext uri="{BB962C8B-B14F-4D97-AF65-F5344CB8AC3E}">
        <p14:creationId xmlns:p14="http://schemas.microsoft.com/office/powerpoint/2010/main" val="151948814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A8D3E954-5DAC-1D4D-B68E-4CED4FE72448}" type="slidenum">
              <a:rPr lang="en-US"/>
              <a:pPr/>
              <a:t>‹#›</a:t>
            </a:fld>
            <a:endParaRPr lang="en-US"/>
          </a:p>
        </p:txBody>
      </p:sp>
    </p:spTree>
    <p:extLst>
      <p:ext uri="{BB962C8B-B14F-4D97-AF65-F5344CB8AC3E}">
        <p14:creationId xmlns:p14="http://schemas.microsoft.com/office/powerpoint/2010/main" val="362918100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66AA7C4C-F2B7-544C-ADAD-1A6BC4F26CE4}" type="slidenum">
              <a:rPr lang="en-US"/>
              <a:pPr/>
              <a:t>‹#›</a:t>
            </a:fld>
            <a:endParaRPr lang="en-US"/>
          </a:p>
        </p:txBody>
      </p:sp>
    </p:spTree>
    <p:extLst>
      <p:ext uri="{BB962C8B-B14F-4D97-AF65-F5344CB8AC3E}">
        <p14:creationId xmlns:p14="http://schemas.microsoft.com/office/powerpoint/2010/main" val="84418247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fld id="{5B996DC7-4DF6-1D4C-AE97-A9479254CF9B}" type="slidenum">
              <a:rPr lang="en-US"/>
              <a:pPr/>
              <a:t>‹#›</a:t>
            </a:fld>
            <a:endParaRPr lang="en-US"/>
          </a:p>
        </p:txBody>
      </p:sp>
    </p:spTree>
    <p:extLst>
      <p:ext uri="{BB962C8B-B14F-4D97-AF65-F5344CB8AC3E}">
        <p14:creationId xmlns:p14="http://schemas.microsoft.com/office/powerpoint/2010/main" val="310097887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fld id="{46169B4E-8601-ED4E-9D60-6CEE2BCD668C}" type="slidenum">
              <a:rPr lang="en-US"/>
              <a:pPr/>
              <a:t>‹#›</a:t>
            </a:fld>
            <a:endParaRPr lang="en-US"/>
          </a:p>
        </p:txBody>
      </p:sp>
    </p:spTree>
    <p:extLst>
      <p:ext uri="{BB962C8B-B14F-4D97-AF65-F5344CB8AC3E}">
        <p14:creationId xmlns:p14="http://schemas.microsoft.com/office/powerpoint/2010/main" val="56733111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fld id="{086351D7-6388-514F-8A93-D134B4E879D2}" type="slidenum">
              <a:rPr lang="en-US"/>
              <a:pPr/>
              <a:t>‹#›</a:t>
            </a:fld>
            <a:endParaRPr lang="en-US"/>
          </a:p>
        </p:txBody>
      </p:sp>
    </p:spTree>
    <p:extLst>
      <p:ext uri="{BB962C8B-B14F-4D97-AF65-F5344CB8AC3E}">
        <p14:creationId xmlns:p14="http://schemas.microsoft.com/office/powerpoint/2010/main" val="175019028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6E1A6C71-1996-584F-80C0-07E0B6045806}" type="slidenum">
              <a:rPr lang="en-US"/>
              <a:pPr/>
              <a:t>‹#›</a:t>
            </a:fld>
            <a:endParaRPr lang="en-US"/>
          </a:p>
        </p:txBody>
      </p:sp>
    </p:spTree>
    <p:extLst>
      <p:ext uri="{BB962C8B-B14F-4D97-AF65-F5344CB8AC3E}">
        <p14:creationId xmlns:p14="http://schemas.microsoft.com/office/powerpoint/2010/main" val="221310482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7347C82F-EE3B-504F-9D45-2D087624F038}" type="slidenum">
              <a:rPr lang="en-US"/>
              <a:pPr/>
              <a:t>‹#›</a:t>
            </a:fld>
            <a:endParaRPr lang="en-US"/>
          </a:p>
        </p:txBody>
      </p:sp>
    </p:spTree>
    <p:extLst>
      <p:ext uri="{BB962C8B-B14F-4D97-AF65-F5344CB8AC3E}">
        <p14:creationId xmlns:p14="http://schemas.microsoft.com/office/powerpoint/2010/main" val="205700740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A4545E11-C1EC-ED49-B26E-2696F2262F84}" type="slidenum">
              <a:rPr lang="en-US"/>
              <a:pPr/>
              <a:t>‹#›</a:t>
            </a:fld>
            <a:endParaRPr lang="en-US"/>
          </a:p>
        </p:txBody>
      </p:sp>
    </p:spTree>
    <p:extLst>
      <p:ext uri="{BB962C8B-B14F-4D97-AF65-F5344CB8AC3E}">
        <p14:creationId xmlns:p14="http://schemas.microsoft.com/office/powerpoint/2010/main" val="38073452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E28E71F-F6D6-CB46-BA13-3219F9F05275}" type="slidenum">
              <a:rPr lang="en-US"/>
              <a:pPr>
                <a:defRPr/>
              </a:pPr>
              <a:t>‹#›</a:t>
            </a:fld>
            <a:endParaRPr lang="en-US"/>
          </a:p>
        </p:txBody>
      </p:sp>
    </p:spTree>
    <p:extLst>
      <p:ext uri="{BB962C8B-B14F-4D97-AF65-F5344CB8AC3E}">
        <p14:creationId xmlns:p14="http://schemas.microsoft.com/office/powerpoint/2010/main" val="167375909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fld id="{102995A1-3B0E-6443-95C7-868FD0E3B3AD}" type="slidenum">
              <a:rPr lang="en-US"/>
              <a:pPr/>
              <a:t>‹#›</a:t>
            </a:fld>
            <a:endParaRPr lang="en-US"/>
          </a:p>
        </p:txBody>
      </p:sp>
    </p:spTree>
    <p:extLst>
      <p:ext uri="{BB962C8B-B14F-4D97-AF65-F5344CB8AC3E}">
        <p14:creationId xmlns:p14="http://schemas.microsoft.com/office/powerpoint/2010/main" val="397929584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819400" y="609600"/>
            <a:ext cx="60960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fld id="{6197C19B-1BF0-104C-A884-5F290E96B163}" type="slidenum">
              <a:rPr lang="en-US"/>
              <a:pPr/>
              <a:t>‹#›</a:t>
            </a:fld>
            <a:endParaRPr lang="en-US"/>
          </a:p>
        </p:txBody>
      </p:sp>
    </p:spTree>
    <p:extLst>
      <p:ext uri="{BB962C8B-B14F-4D97-AF65-F5344CB8AC3E}">
        <p14:creationId xmlns:p14="http://schemas.microsoft.com/office/powerpoint/2010/main" val="201189995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ClipArt Placeholder 2"/>
          <p:cNvSpPr>
            <a:spLocks noGrp="1"/>
          </p:cNvSpPr>
          <p:nvPr>
            <p:ph type="clipArt" sz="half" idx="1"/>
          </p:nvPr>
        </p:nvSpPr>
        <p:spPr>
          <a:xfrm>
            <a:off x="2819400" y="1981200"/>
            <a:ext cx="2971800" cy="4114800"/>
          </a:xfrm>
        </p:spPr>
        <p:txBody>
          <a:bodyPr/>
          <a:lstStyle/>
          <a:p>
            <a:pPr lvl="0"/>
            <a:endParaRPr lang="en-US" noProof="0"/>
          </a:p>
        </p:txBody>
      </p:sp>
      <p:sp>
        <p:nvSpPr>
          <p:cNvPr id="4" name="Text Placeholder 3"/>
          <p:cNvSpPr>
            <a:spLocks noGrp="1"/>
          </p:cNvSpPr>
          <p:nvPr>
            <p:ph type="body"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fld id="{5E3A29B8-D83B-DD42-AE3A-466DC7736060}" type="slidenum">
              <a:rPr lang="en-US"/>
              <a:pPr/>
              <a:t>‹#›</a:t>
            </a:fld>
            <a:endParaRPr lang="en-US"/>
          </a:p>
        </p:txBody>
      </p:sp>
    </p:spTree>
    <p:extLst>
      <p:ext uri="{BB962C8B-B14F-4D97-AF65-F5344CB8AC3E}">
        <p14:creationId xmlns:p14="http://schemas.microsoft.com/office/powerpoint/2010/main" val="22192975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1DDE77-2686-3146-9EC3-7BEBA25170F9}" type="slidenum">
              <a:rPr lang="en-US"/>
              <a:pPr>
                <a:defRPr/>
              </a:pPr>
              <a:t>‹#›</a:t>
            </a:fld>
            <a:endParaRPr lang="en-US"/>
          </a:p>
        </p:txBody>
      </p:sp>
    </p:spTree>
    <p:extLst>
      <p:ext uri="{BB962C8B-B14F-4D97-AF65-F5344CB8AC3E}">
        <p14:creationId xmlns:p14="http://schemas.microsoft.com/office/powerpoint/2010/main" val="40039009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6CF6F8-E767-5F4B-A19D-C48889480F31}" type="slidenum">
              <a:rPr lang="en-US"/>
              <a:pPr>
                <a:defRPr/>
              </a:pPr>
              <a:t>‹#›</a:t>
            </a:fld>
            <a:endParaRPr lang="en-US"/>
          </a:p>
        </p:txBody>
      </p:sp>
    </p:spTree>
    <p:extLst>
      <p:ext uri="{BB962C8B-B14F-4D97-AF65-F5344CB8AC3E}">
        <p14:creationId xmlns:p14="http://schemas.microsoft.com/office/powerpoint/2010/main" val="28967852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AF496E-493B-3B44-92DF-71B2EE1B1558}" type="slidenum">
              <a:rPr lang="en-US"/>
              <a:pPr>
                <a:defRPr/>
              </a:pPr>
              <a:t>‹#›</a:t>
            </a:fld>
            <a:endParaRPr lang="en-US"/>
          </a:p>
        </p:txBody>
      </p:sp>
    </p:spTree>
    <p:extLst>
      <p:ext uri="{BB962C8B-B14F-4D97-AF65-F5344CB8AC3E}">
        <p14:creationId xmlns:p14="http://schemas.microsoft.com/office/powerpoint/2010/main" val="12020557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DD6FEE-9C8A-0143-B9AC-E30896ABCF68}" type="slidenum">
              <a:rPr lang="en-US"/>
              <a:pPr>
                <a:defRPr/>
              </a:pPr>
              <a:t>‹#›</a:t>
            </a:fld>
            <a:endParaRPr lang="en-US"/>
          </a:p>
        </p:txBody>
      </p:sp>
    </p:spTree>
    <p:extLst>
      <p:ext uri="{BB962C8B-B14F-4D97-AF65-F5344CB8AC3E}">
        <p14:creationId xmlns:p14="http://schemas.microsoft.com/office/powerpoint/2010/main" val="38768333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9E1C309-44F2-2B4C-8FA2-2F1690CF39DA}" type="slidenum">
              <a:rPr lang="en-US"/>
              <a:pPr>
                <a:defRPr/>
              </a:pPr>
              <a:t>‹#›</a:t>
            </a:fld>
            <a:endParaRPr lang="en-US"/>
          </a:p>
        </p:txBody>
      </p:sp>
    </p:spTree>
    <p:extLst>
      <p:ext uri="{BB962C8B-B14F-4D97-AF65-F5344CB8AC3E}">
        <p14:creationId xmlns:p14="http://schemas.microsoft.com/office/powerpoint/2010/main" val="1773483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F1096B-6735-3F44-8035-14FD3E5EB7A3}" type="slidenum">
              <a:rPr lang="en-US"/>
              <a:pPr>
                <a:defRPr/>
              </a:pPr>
              <a:t>‹#›</a:t>
            </a:fld>
            <a:endParaRPr lang="en-US"/>
          </a:p>
        </p:txBody>
      </p:sp>
    </p:spTree>
    <p:extLst>
      <p:ext uri="{BB962C8B-B14F-4D97-AF65-F5344CB8AC3E}">
        <p14:creationId xmlns:p14="http://schemas.microsoft.com/office/powerpoint/2010/main" val="36463120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2BC8EA-CDDC-E045-9473-EF54CF17834B}" type="slidenum">
              <a:rPr lang="en-US"/>
              <a:pPr>
                <a:defRPr/>
              </a:pPr>
              <a:t>‹#›</a:t>
            </a:fld>
            <a:endParaRPr lang="en-US"/>
          </a:p>
        </p:txBody>
      </p:sp>
    </p:spTree>
    <p:extLst>
      <p:ext uri="{BB962C8B-B14F-4D97-AF65-F5344CB8AC3E}">
        <p14:creationId xmlns:p14="http://schemas.microsoft.com/office/powerpoint/2010/main" val="41108708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EAFAC55-73FE-1245-AACE-0313D660EACA}" type="slidenum">
              <a:rPr lang="en-US"/>
              <a:pPr>
                <a:defRPr/>
              </a:pPr>
              <a:t>‹#›</a:t>
            </a:fld>
            <a:endParaRPr lang="en-US"/>
          </a:p>
        </p:txBody>
      </p:sp>
    </p:spTree>
    <p:extLst>
      <p:ext uri="{BB962C8B-B14F-4D97-AF65-F5344CB8AC3E}">
        <p14:creationId xmlns:p14="http://schemas.microsoft.com/office/powerpoint/2010/main" val="39833860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BCDF71-BCA9-0D40-ADB3-98FD2AF473DD}" type="slidenum">
              <a:rPr lang="en-US"/>
              <a:pPr>
                <a:defRPr/>
              </a:pPr>
              <a:t>‹#›</a:t>
            </a:fld>
            <a:endParaRPr lang="en-US"/>
          </a:p>
        </p:txBody>
      </p:sp>
    </p:spTree>
    <p:extLst>
      <p:ext uri="{BB962C8B-B14F-4D97-AF65-F5344CB8AC3E}">
        <p14:creationId xmlns:p14="http://schemas.microsoft.com/office/powerpoint/2010/main" val="16379670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FA1D46-9168-384F-9750-32045DEBFF49}" type="slidenum">
              <a:rPr lang="en-US"/>
              <a:pPr>
                <a:defRPr/>
              </a:pPr>
              <a:t>‹#›</a:t>
            </a:fld>
            <a:endParaRPr lang="en-US"/>
          </a:p>
        </p:txBody>
      </p:sp>
    </p:spTree>
    <p:extLst>
      <p:ext uri="{BB962C8B-B14F-4D97-AF65-F5344CB8AC3E}">
        <p14:creationId xmlns:p14="http://schemas.microsoft.com/office/powerpoint/2010/main" val="24097380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6C6B54-9E52-2C44-9E6F-9E7D5F6421B8}" type="slidenum">
              <a:rPr lang="en-US"/>
              <a:pPr>
                <a:defRPr/>
              </a:pPr>
              <a:t>‹#›</a:t>
            </a:fld>
            <a:endParaRPr lang="en-US"/>
          </a:p>
        </p:txBody>
      </p:sp>
    </p:spTree>
    <p:extLst>
      <p:ext uri="{BB962C8B-B14F-4D97-AF65-F5344CB8AC3E}">
        <p14:creationId xmlns:p14="http://schemas.microsoft.com/office/powerpoint/2010/main" val="36429327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E69E01-1833-8540-81F2-D4E863380F85}" type="slidenum">
              <a:rPr lang="en-US"/>
              <a:pPr>
                <a:defRPr/>
              </a:pPr>
              <a:t>‹#›</a:t>
            </a:fld>
            <a:endParaRPr lang="en-US"/>
          </a:p>
        </p:txBody>
      </p:sp>
    </p:spTree>
    <p:extLst>
      <p:ext uri="{BB962C8B-B14F-4D97-AF65-F5344CB8AC3E}">
        <p14:creationId xmlns:p14="http://schemas.microsoft.com/office/powerpoint/2010/main" val="35845963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ABB0912-0EB6-5744-A76F-447576545720}" type="slidenum">
              <a:rPr lang="en-US"/>
              <a:pPr>
                <a:defRPr/>
              </a:pPr>
              <a:t>‹#›</a:t>
            </a:fld>
            <a:endParaRPr lang="en-US"/>
          </a:p>
        </p:txBody>
      </p:sp>
    </p:spTree>
    <p:extLst>
      <p:ext uri="{BB962C8B-B14F-4D97-AF65-F5344CB8AC3E}">
        <p14:creationId xmlns:p14="http://schemas.microsoft.com/office/powerpoint/2010/main" val="40174462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75C9F29-8D1A-9441-A725-B90AB0EB0937}" type="slidenum">
              <a:rPr lang="en-US"/>
              <a:pPr>
                <a:defRPr/>
              </a:pPr>
              <a:t>‹#›</a:t>
            </a:fld>
            <a:endParaRPr lang="en-US"/>
          </a:p>
        </p:txBody>
      </p:sp>
    </p:spTree>
    <p:extLst>
      <p:ext uri="{BB962C8B-B14F-4D97-AF65-F5344CB8AC3E}">
        <p14:creationId xmlns:p14="http://schemas.microsoft.com/office/powerpoint/2010/main" val="42898473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FD7704-E6AE-7446-9C51-E08F3932083E}" type="slidenum">
              <a:rPr lang="en-US"/>
              <a:pPr>
                <a:defRPr/>
              </a:pPr>
              <a:t>‹#›</a:t>
            </a:fld>
            <a:endParaRPr lang="en-US"/>
          </a:p>
        </p:txBody>
      </p:sp>
    </p:spTree>
    <p:extLst>
      <p:ext uri="{BB962C8B-B14F-4D97-AF65-F5344CB8AC3E}">
        <p14:creationId xmlns:p14="http://schemas.microsoft.com/office/powerpoint/2010/main" val="934077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F896FF-3BA7-CB42-A7BE-355775F31908}" type="slidenum">
              <a:rPr lang="en-US"/>
              <a:pPr>
                <a:defRPr/>
              </a:pPr>
              <a:t>‹#›</a:t>
            </a:fld>
            <a:endParaRPr lang="en-US"/>
          </a:p>
        </p:txBody>
      </p:sp>
    </p:spTree>
    <p:extLst>
      <p:ext uri="{BB962C8B-B14F-4D97-AF65-F5344CB8AC3E}">
        <p14:creationId xmlns:p14="http://schemas.microsoft.com/office/powerpoint/2010/main" val="4111988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6F1785-5E4E-504F-8E52-1AE0923B00CA}" type="slidenum">
              <a:rPr lang="en-US"/>
              <a:pPr>
                <a:defRPr/>
              </a:pPr>
              <a:t>‹#›</a:t>
            </a:fld>
            <a:endParaRPr lang="en-US"/>
          </a:p>
        </p:txBody>
      </p:sp>
    </p:spTree>
    <p:extLst>
      <p:ext uri="{BB962C8B-B14F-4D97-AF65-F5344CB8AC3E}">
        <p14:creationId xmlns:p14="http://schemas.microsoft.com/office/powerpoint/2010/main" val="500400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876A24-AC57-F843-97A6-93BC1E88A4AF}" type="slidenum">
              <a:rPr lang="en-US"/>
              <a:pPr>
                <a:defRPr/>
              </a:pPr>
              <a:t>‹#›</a:t>
            </a:fld>
            <a:endParaRPr lang="en-US"/>
          </a:p>
        </p:txBody>
      </p:sp>
    </p:spTree>
    <p:extLst>
      <p:ext uri="{BB962C8B-B14F-4D97-AF65-F5344CB8AC3E}">
        <p14:creationId xmlns:p14="http://schemas.microsoft.com/office/powerpoint/2010/main" val="20805700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6C4DD8-90C8-0F48-8ED2-8C7EDF32B87F}" type="slidenum">
              <a:rPr lang="en-US"/>
              <a:pPr>
                <a:defRPr/>
              </a:pPr>
              <a:t>‹#›</a:t>
            </a:fld>
            <a:endParaRPr lang="en-US"/>
          </a:p>
        </p:txBody>
      </p:sp>
    </p:spTree>
    <p:extLst>
      <p:ext uri="{BB962C8B-B14F-4D97-AF65-F5344CB8AC3E}">
        <p14:creationId xmlns:p14="http://schemas.microsoft.com/office/powerpoint/2010/main" val="12279778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5CB6287-5024-F548-B421-FBE42085CE22}" type="slidenum">
              <a:rPr lang="en-US"/>
              <a:pPr>
                <a:defRPr/>
              </a:pPr>
              <a:t>‹#›</a:t>
            </a:fld>
            <a:endParaRPr lang="en-US"/>
          </a:p>
        </p:txBody>
      </p:sp>
    </p:spTree>
    <p:extLst>
      <p:ext uri="{BB962C8B-B14F-4D97-AF65-F5344CB8AC3E}">
        <p14:creationId xmlns:p14="http://schemas.microsoft.com/office/powerpoint/2010/main" val="5942664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41BC246-ED64-C04B-B932-EBAABDF71995}" type="slidenum">
              <a:rPr lang="en-US"/>
              <a:pPr>
                <a:defRPr/>
              </a:pPr>
              <a:t>‹#›</a:t>
            </a:fld>
            <a:endParaRPr lang="en-US"/>
          </a:p>
        </p:txBody>
      </p:sp>
    </p:spTree>
    <p:extLst>
      <p:ext uri="{BB962C8B-B14F-4D97-AF65-F5344CB8AC3E}">
        <p14:creationId xmlns:p14="http://schemas.microsoft.com/office/powerpoint/2010/main" val="4573865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8ADE791-DB7C-1845-81A6-CBE6DA68BF49}" type="slidenum">
              <a:rPr lang="en-US"/>
              <a:pPr>
                <a:defRPr/>
              </a:pPr>
              <a:t>‹#›</a:t>
            </a:fld>
            <a:endParaRPr lang="en-US"/>
          </a:p>
        </p:txBody>
      </p:sp>
    </p:spTree>
    <p:extLst>
      <p:ext uri="{BB962C8B-B14F-4D97-AF65-F5344CB8AC3E}">
        <p14:creationId xmlns:p14="http://schemas.microsoft.com/office/powerpoint/2010/main" val="26244255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51643C-7CF3-D94E-8E11-D5F1ABE42CB8}" type="slidenum">
              <a:rPr lang="en-US"/>
              <a:pPr>
                <a:defRPr/>
              </a:pPr>
              <a:t>‹#›</a:t>
            </a:fld>
            <a:endParaRPr lang="en-US"/>
          </a:p>
        </p:txBody>
      </p:sp>
    </p:spTree>
    <p:extLst>
      <p:ext uri="{BB962C8B-B14F-4D97-AF65-F5344CB8AC3E}">
        <p14:creationId xmlns:p14="http://schemas.microsoft.com/office/powerpoint/2010/main" val="38750070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CE130C-33C9-344E-B94E-CDB5403C48AD}" type="slidenum">
              <a:rPr lang="en-US"/>
              <a:pPr>
                <a:defRPr/>
              </a:pPr>
              <a:t>‹#›</a:t>
            </a:fld>
            <a:endParaRPr lang="en-US"/>
          </a:p>
        </p:txBody>
      </p:sp>
    </p:spTree>
    <p:extLst>
      <p:ext uri="{BB962C8B-B14F-4D97-AF65-F5344CB8AC3E}">
        <p14:creationId xmlns:p14="http://schemas.microsoft.com/office/powerpoint/2010/main" val="34730538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94ABD5-1B6B-8F4B-8C36-9ED9F66C2993}" type="slidenum">
              <a:rPr lang="en-US"/>
              <a:pPr>
                <a:defRPr/>
              </a:pPr>
              <a:t>‹#›</a:t>
            </a:fld>
            <a:endParaRPr lang="en-US"/>
          </a:p>
        </p:txBody>
      </p:sp>
    </p:spTree>
    <p:extLst>
      <p:ext uri="{BB962C8B-B14F-4D97-AF65-F5344CB8AC3E}">
        <p14:creationId xmlns:p14="http://schemas.microsoft.com/office/powerpoint/2010/main" val="32912948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97223E-B8DA-5149-ADF1-2604C83A8338}" type="slidenum">
              <a:rPr lang="en-US"/>
              <a:pPr>
                <a:defRPr/>
              </a:pPr>
              <a:t>‹#›</a:t>
            </a:fld>
            <a:endParaRPr lang="en-US"/>
          </a:p>
        </p:txBody>
      </p:sp>
    </p:spTree>
    <p:extLst>
      <p:ext uri="{BB962C8B-B14F-4D97-AF65-F5344CB8AC3E}">
        <p14:creationId xmlns:p14="http://schemas.microsoft.com/office/powerpoint/2010/main" val="837501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C26A8641-1DB3-8D41-BFA0-A29DD436E25F}" type="slidenum">
              <a:rPr lang="en-US"/>
              <a:pPr>
                <a:defRPr/>
              </a:pPr>
              <a:t>‹#›</a:t>
            </a:fld>
            <a:endParaRPr lang="en-US"/>
          </a:p>
        </p:txBody>
      </p:sp>
    </p:spTree>
    <p:extLst>
      <p:ext uri="{BB962C8B-B14F-4D97-AF65-F5344CB8AC3E}">
        <p14:creationId xmlns:p14="http://schemas.microsoft.com/office/powerpoint/2010/main" val="3358026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440CFDD-AFFE-3A4B-B90E-DFA65ECCED7A}" type="slidenum">
              <a:rPr lang="en-US"/>
              <a:pPr>
                <a:defRPr/>
              </a:pPr>
              <a:t>‹#›</a:t>
            </a:fld>
            <a:endParaRPr lang="en-US"/>
          </a:p>
        </p:txBody>
      </p:sp>
    </p:spTree>
    <p:extLst>
      <p:ext uri="{BB962C8B-B14F-4D97-AF65-F5344CB8AC3E}">
        <p14:creationId xmlns:p14="http://schemas.microsoft.com/office/powerpoint/2010/main" val="34539953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F4E56EB0-1F96-3D40-B671-573427FEB5FE}" type="slidenum">
              <a:rPr lang="en-US"/>
              <a:pPr>
                <a:defRPr/>
              </a:pPr>
              <a:t>‹#›</a:t>
            </a:fld>
            <a:endParaRPr lang="en-US"/>
          </a:p>
        </p:txBody>
      </p:sp>
    </p:spTree>
    <p:extLst>
      <p:ext uri="{BB962C8B-B14F-4D97-AF65-F5344CB8AC3E}">
        <p14:creationId xmlns:p14="http://schemas.microsoft.com/office/powerpoint/2010/main" val="8849280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78EEBDA6-D34F-B941-A197-8D33E46280EF}" type="slidenum">
              <a:rPr lang="en-US"/>
              <a:pPr>
                <a:defRPr/>
              </a:pPr>
              <a:t>‹#›</a:t>
            </a:fld>
            <a:endParaRPr lang="en-US"/>
          </a:p>
        </p:txBody>
      </p:sp>
    </p:spTree>
    <p:extLst>
      <p:ext uri="{BB962C8B-B14F-4D97-AF65-F5344CB8AC3E}">
        <p14:creationId xmlns:p14="http://schemas.microsoft.com/office/powerpoint/2010/main" val="23039368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1723B21-2E2A-B947-962F-32A66F96DAEC}" type="slidenum">
              <a:rPr lang="en-US"/>
              <a:pPr>
                <a:defRPr/>
              </a:pPr>
              <a:t>‹#›</a:t>
            </a:fld>
            <a:endParaRPr lang="en-US"/>
          </a:p>
        </p:txBody>
      </p:sp>
    </p:spTree>
    <p:extLst>
      <p:ext uri="{BB962C8B-B14F-4D97-AF65-F5344CB8AC3E}">
        <p14:creationId xmlns:p14="http://schemas.microsoft.com/office/powerpoint/2010/main" val="40700098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B05DE91A-C14D-3244-9DA8-C441C8BFD42E}" type="slidenum">
              <a:rPr lang="en-US"/>
              <a:pPr>
                <a:defRPr/>
              </a:pPr>
              <a:t>‹#›</a:t>
            </a:fld>
            <a:endParaRPr lang="en-US"/>
          </a:p>
        </p:txBody>
      </p:sp>
    </p:spTree>
    <p:extLst>
      <p:ext uri="{BB962C8B-B14F-4D97-AF65-F5344CB8AC3E}">
        <p14:creationId xmlns:p14="http://schemas.microsoft.com/office/powerpoint/2010/main" val="20966091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44DBD2FC-96E3-DC42-9917-9B65D6BD445A}" type="slidenum">
              <a:rPr lang="en-US"/>
              <a:pPr>
                <a:defRPr/>
              </a:pPr>
              <a:t>‹#›</a:t>
            </a:fld>
            <a:endParaRPr lang="en-US"/>
          </a:p>
        </p:txBody>
      </p:sp>
    </p:spTree>
    <p:extLst>
      <p:ext uri="{BB962C8B-B14F-4D97-AF65-F5344CB8AC3E}">
        <p14:creationId xmlns:p14="http://schemas.microsoft.com/office/powerpoint/2010/main" val="36491455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4D3D5E76-8F47-0E49-B0B4-95E93F61D38A}" type="slidenum">
              <a:rPr lang="en-US"/>
              <a:pPr>
                <a:defRPr/>
              </a:pPr>
              <a:t>‹#›</a:t>
            </a:fld>
            <a:endParaRPr lang="en-US"/>
          </a:p>
        </p:txBody>
      </p:sp>
    </p:spTree>
    <p:extLst>
      <p:ext uri="{BB962C8B-B14F-4D97-AF65-F5344CB8AC3E}">
        <p14:creationId xmlns:p14="http://schemas.microsoft.com/office/powerpoint/2010/main" val="5442550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10643B64-6651-CE47-8E77-66CD4BFB1931}" type="slidenum">
              <a:rPr lang="en-US"/>
              <a:pPr>
                <a:defRPr/>
              </a:pPr>
              <a:t>‹#›</a:t>
            </a:fld>
            <a:endParaRPr lang="en-US"/>
          </a:p>
        </p:txBody>
      </p:sp>
    </p:spTree>
    <p:extLst>
      <p:ext uri="{BB962C8B-B14F-4D97-AF65-F5344CB8AC3E}">
        <p14:creationId xmlns:p14="http://schemas.microsoft.com/office/powerpoint/2010/main" val="12362136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14F215E-4769-9241-AA0A-14B920D02206}" type="slidenum">
              <a:rPr lang="en-US"/>
              <a:pPr>
                <a:defRPr/>
              </a:pPr>
              <a:t>‹#›</a:t>
            </a:fld>
            <a:endParaRPr lang="en-US"/>
          </a:p>
        </p:txBody>
      </p:sp>
    </p:spTree>
    <p:extLst>
      <p:ext uri="{BB962C8B-B14F-4D97-AF65-F5344CB8AC3E}">
        <p14:creationId xmlns:p14="http://schemas.microsoft.com/office/powerpoint/2010/main" val="20976999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1987384A-2748-374D-8A8B-69C9F960BE0B}" type="slidenum">
              <a:rPr lang="en-US"/>
              <a:pPr>
                <a:defRPr/>
              </a:pPr>
              <a:t>‹#›</a:t>
            </a:fld>
            <a:endParaRPr lang="en-US"/>
          </a:p>
        </p:txBody>
      </p:sp>
    </p:spTree>
    <p:extLst>
      <p:ext uri="{BB962C8B-B14F-4D97-AF65-F5344CB8AC3E}">
        <p14:creationId xmlns:p14="http://schemas.microsoft.com/office/powerpoint/2010/main" val="32923137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1E446F19-72AB-004D-BA58-73153698A7FA}" type="slidenum">
              <a:rPr lang="en-US"/>
              <a:pPr>
                <a:defRPr/>
              </a:pPr>
              <a:t>‹#›</a:t>
            </a:fld>
            <a:endParaRPr lang="en-US"/>
          </a:p>
        </p:txBody>
      </p:sp>
    </p:spTree>
    <p:extLst>
      <p:ext uri="{BB962C8B-B14F-4D97-AF65-F5344CB8AC3E}">
        <p14:creationId xmlns:p14="http://schemas.microsoft.com/office/powerpoint/2010/main" val="288794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48C6A04-B6FE-1F43-8F6A-B5334F8A85BD}" type="slidenum">
              <a:rPr lang="en-US"/>
              <a:pPr>
                <a:defRPr/>
              </a:pPr>
              <a:t>‹#›</a:t>
            </a:fld>
            <a:endParaRPr lang="en-US"/>
          </a:p>
        </p:txBody>
      </p:sp>
    </p:spTree>
    <p:extLst>
      <p:ext uri="{BB962C8B-B14F-4D97-AF65-F5344CB8AC3E}">
        <p14:creationId xmlns:p14="http://schemas.microsoft.com/office/powerpoint/2010/main" val="40097802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6DF277-0D20-F549-A45B-0C320389FDAA}" type="slidenum">
              <a:rPr lang="en-US"/>
              <a:pPr>
                <a:defRPr/>
              </a:pPr>
              <a:t>‹#›</a:t>
            </a:fld>
            <a:endParaRPr lang="en-US"/>
          </a:p>
        </p:txBody>
      </p:sp>
    </p:spTree>
    <p:extLst>
      <p:ext uri="{BB962C8B-B14F-4D97-AF65-F5344CB8AC3E}">
        <p14:creationId xmlns:p14="http://schemas.microsoft.com/office/powerpoint/2010/main" val="12770008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CFDC15-A2B1-4B4F-8B1E-834AB23C5FED}" type="slidenum">
              <a:rPr lang="en-US"/>
              <a:pPr>
                <a:defRPr/>
              </a:pPr>
              <a:t>‹#›</a:t>
            </a:fld>
            <a:endParaRPr lang="en-US"/>
          </a:p>
        </p:txBody>
      </p:sp>
    </p:spTree>
    <p:extLst>
      <p:ext uri="{BB962C8B-B14F-4D97-AF65-F5344CB8AC3E}">
        <p14:creationId xmlns:p14="http://schemas.microsoft.com/office/powerpoint/2010/main" val="22078935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C293C2-82F9-A34F-BCED-2BE1F614F233}" type="slidenum">
              <a:rPr lang="en-US"/>
              <a:pPr>
                <a:defRPr/>
              </a:pPr>
              <a:t>‹#›</a:t>
            </a:fld>
            <a:endParaRPr lang="en-US"/>
          </a:p>
        </p:txBody>
      </p:sp>
    </p:spTree>
    <p:extLst>
      <p:ext uri="{BB962C8B-B14F-4D97-AF65-F5344CB8AC3E}">
        <p14:creationId xmlns:p14="http://schemas.microsoft.com/office/powerpoint/2010/main" val="29597459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F32543-82B4-5345-8689-7623143E4553}" type="slidenum">
              <a:rPr lang="en-US"/>
              <a:pPr>
                <a:defRPr/>
              </a:pPr>
              <a:t>‹#›</a:t>
            </a:fld>
            <a:endParaRPr lang="en-US"/>
          </a:p>
        </p:txBody>
      </p:sp>
    </p:spTree>
    <p:extLst>
      <p:ext uri="{BB962C8B-B14F-4D97-AF65-F5344CB8AC3E}">
        <p14:creationId xmlns:p14="http://schemas.microsoft.com/office/powerpoint/2010/main" val="28255071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051248E-A82C-7D42-9342-D480E1E5DD08}" type="slidenum">
              <a:rPr lang="en-US"/>
              <a:pPr>
                <a:defRPr/>
              </a:pPr>
              <a:t>‹#›</a:t>
            </a:fld>
            <a:endParaRPr lang="en-US"/>
          </a:p>
        </p:txBody>
      </p:sp>
    </p:spTree>
    <p:extLst>
      <p:ext uri="{BB962C8B-B14F-4D97-AF65-F5344CB8AC3E}">
        <p14:creationId xmlns:p14="http://schemas.microsoft.com/office/powerpoint/2010/main" val="2278189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01C47CF-C23E-1840-8A4A-E7E70297515F}" type="slidenum">
              <a:rPr lang="en-US"/>
              <a:pPr>
                <a:defRPr/>
              </a:pPr>
              <a:t>‹#›</a:t>
            </a:fld>
            <a:endParaRPr lang="en-US"/>
          </a:p>
        </p:txBody>
      </p:sp>
    </p:spTree>
    <p:extLst>
      <p:ext uri="{BB962C8B-B14F-4D97-AF65-F5344CB8AC3E}">
        <p14:creationId xmlns:p14="http://schemas.microsoft.com/office/powerpoint/2010/main" val="5399886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54C35FE-F180-674F-A173-24BED56268EF}" type="slidenum">
              <a:rPr lang="en-US"/>
              <a:pPr>
                <a:defRPr/>
              </a:pPr>
              <a:t>‹#›</a:t>
            </a:fld>
            <a:endParaRPr lang="en-US"/>
          </a:p>
        </p:txBody>
      </p:sp>
    </p:spTree>
    <p:extLst>
      <p:ext uri="{BB962C8B-B14F-4D97-AF65-F5344CB8AC3E}">
        <p14:creationId xmlns:p14="http://schemas.microsoft.com/office/powerpoint/2010/main" val="29623441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F7FDB4-5E4C-4B40-8C5B-3CD9A3892D9D}" type="slidenum">
              <a:rPr lang="en-US"/>
              <a:pPr>
                <a:defRPr/>
              </a:pPr>
              <a:t>‹#›</a:t>
            </a:fld>
            <a:endParaRPr lang="en-US"/>
          </a:p>
        </p:txBody>
      </p:sp>
    </p:spTree>
    <p:extLst>
      <p:ext uri="{BB962C8B-B14F-4D97-AF65-F5344CB8AC3E}">
        <p14:creationId xmlns:p14="http://schemas.microsoft.com/office/powerpoint/2010/main" val="1904925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36DE82-1D4A-FD4B-9B0B-503F30848B9A}" type="slidenum">
              <a:rPr lang="en-US"/>
              <a:pPr>
                <a:defRPr/>
              </a:pPr>
              <a:t>‹#›</a:t>
            </a:fld>
            <a:endParaRPr lang="en-US"/>
          </a:p>
        </p:txBody>
      </p:sp>
    </p:spTree>
    <p:extLst>
      <p:ext uri="{BB962C8B-B14F-4D97-AF65-F5344CB8AC3E}">
        <p14:creationId xmlns:p14="http://schemas.microsoft.com/office/powerpoint/2010/main" val="17604337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E265FA-D801-1148-9E7D-328684C59A8A}" type="slidenum">
              <a:rPr lang="en-US"/>
              <a:pPr>
                <a:defRPr/>
              </a:pPr>
              <a:t>‹#›</a:t>
            </a:fld>
            <a:endParaRPr lang="en-US"/>
          </a:p>
        </p:txBody>
      </p:sp>
    </p:spTree>
    <p:extLst>
      <p:ext uri="{BB962C8B-B14F-4D97-AF65-F5344CB8AC3E}">
        <p14:creationId xmlns:p14="http://schemas.microsoft.com/office/powerpoint/2010/main" val="1477686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A984AC-BDB2-3846-8094-366A1FCA9245}" type="slidenum">
              <a:rPr lang="en-US"/>
              <a:pPr>
                <a:defRPr/>
              </a:pPr>
              <a:t>‹#›</a:t>
            </a:fld>
            <a:endParaRPr lang="en-US"/>
          </a:p>
        </p:txBody>
      </p:sp>
    </p:spTree>
    <p:extLst>
      <p:ext uri="{BB962C8B-B14F-4D97-AF65-F5344CB8AC3E}">
        <p14:creationId xmlns:p14="http://schemas.microsoft.com/office/powerpoint/2010/main" val="10929402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3F4A59-3A28-C642-9937-C57165E0EBCC}" type="slidenum">
              <a:rPr lang="en-US"/>
              <a:pPr>
                <a:defRPr/>
              </a:pPr>
              <a:t>‹#›</a:t>
            </a:fld>
            <a:endParaRPr lang="en-US"/>
          </a:p>
        </p:txBody>
      </p:sp>
    </p:spTree>
    <p:extLst>
      <p:ext uri="{BB962C8B-B14F-4D97-AF65-F5344CB8AC3E}">
        <p14:creationId xmlns:p14="http://schemas.microsoft.com/office/powerpoint/2010/main" val="33023450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5C5966C-ECB8-434C-B5D9-70A770B43FD7}" type="slidenum">
              <a:rPr lang="en-US"/>
              <a:pPr>
                <a:defRPr/>
              </a:pPr>
              <a:t>‹#›</a:t>
            </a:fld>
            <a:endParaRPr lang="en-US"/>
          </a:p>
        </p:txBody>
      </p:sp>
    </p:spTree>
    <p:extLst>
      <p:ext uri="{BB962C8B-B14F-4D97-AF65-F5344CB8AC3E}">
        <p14:creationId xmlns:p14="http://schemas.microsoft.com/office/powerpoint/2010/main" val="3707961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918B8C0-B892-2345-B242-1A16C5F493C0}" type="slidenum">
              <a:rPr lang="en-US"/>
              <a:pPr>
                <a:defRPr/>
              </a:pPr>
              <a:t>‹#›</a:t>
            </a:fld>
            <a:endParaRPr lang="en-US"/>
          </a:p>
        </p:txBody>
      </p:sp>
    </p:spTree>
    <p:extLst>
      <p:ext uri="{BB962C8B-B14F-4D97-AF65-F5344CB8AC3E}">
        <p14:creationId xmlns:p14="http://schemas.microsoft.com/office/powerpoint/2010/main" val="3276344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1D9CE9B-1534-C948-B3B9-78EC663C19FC}" type="slidenum">
              <a:rPr lang="en-US"/>
              <a:pPr>
                <a:defRPr/>
              </a:pPr>
              <a:t>‹#›</a:t>
            </a:fld>
            <a:endParaRPr lang="en-US"/>
          </a:p>
        </p:txBody>
      </p:sp>
    </p:spTree>
    <p:extLst>
      <p:ext uri="{BB962C8B-B14F-4D97-AF65-F5344CB8AC3E}">
        <p14:creationId xmlns:p14="http://schemas.microsoft.com/office/powerpoint/2010/main" val="1744661018"/>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p>
        </p:txBody>
      </p:sp>
      <p:sp>
        <p:nvSpPr>
          <p:cNvPr id="3" name="Rectangle 155"/>
          <p:cNvSpPr>
            <a:spLocks noGrp="1" noChangeArrowheads="1"/>
          </p:cNvSpPr>
          <p:nvPr>
            <p:ph type="ftr" sz="quarter" idx="11"/>
          </p:nvPr>
        </p:nvSpPr>
        <p:spPr/>
        <p:txBody>
          <a:bodyPr/>
          <a:lstStyle>
            <a:lvl1pPr>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a:latin typeface="Comic Sans MS" charset="0"/>
              </a:defRPr>
            </a:lvl1pPr>
          </a:lstStyle>
          <a:p>
            <a:pPr>
              <a:defRPr/>
            </a:pPr>
            <a:fld id="{48A2F662-1263-224C-91F1-0AD2854B5843}" type="slidenum">
              <a:rPr lang="en-US"/>
              <a:pPr>
                <a:defRPr/>
              </a:pPr>
              <a:t>‹#›</a:t>
            </a:fld>
            <a:endParaRPr lang="en-US"/>
          </a:p>
        </p:txBody>
      </p:sp>
    </p:spTree>
    <p:extLst>
      <p:ext uri="{BB962C8B-B14F-4D97-AF65-F5344CB8AC3E}">
        <p14:creationId xmlns:p14="http://schemas.microsoft.com/office/powerpoint/2010/main" val="38762664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AB317745-AD09-F743-BE71-3883AB6C8536}" type="slidenum">
              <a:rPr lang="en-US" altLang="zh-TW"/>
              <a:pPr/>
              <a:t>‹#›</a:t>
            </a:fld>
            <a:endParaRPr lang="en-US" altLang="zh-TW"/>
          </a:p>
        </p:txBody>
      </p:sp>
    </p:spTree>
    <p:extLst>
      <p:ext uri="{BB962C8B-B14F-4D97-AF65-F5344CB8AC3E}">
        <p14:creationId xmlns:p14="http://schemas.microsoft.com/office/powerpoint/2010/main" val="25958594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F2C1DBC0-B8F7-7F48-9916-B06F6BB2215B}" type="slidenum">
              <a:rPr lang="en-US" altLang="zh-TW"/>
              <a:pPr/>
              <a:t>‹#›</a:t>
            </a:fld>
            <a:endParaRPr lang="en-US" altLang="zh-TW"/>
          </a:p>
        </p:txBody>
      </p:sp>
    </p:spTree>
    <p:extLst>
      <p:ext uri="{BB962C8B-B14F-4D97-AF65-F5344CB8AC3E}">
        <p14:creationId xmlns:p14="http://schemas.microsoft.com/office/powerpoint/2010/main" val="10520635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E5C6CB8E-43D2-774F-B443-9E8EDECE8A30}" type="slidenum">
              <a:rPr lang="en-US" altLang="zh-TW"/>
              <a:pPr/>
              <a:t>‹#›</a:t>
            </a:fld>
            <a:endParaRPr lang="en-US" altLang="zh-TW"/>
          </a:p>
        </p:txBody>
      </p:sp>
    </p:spTree>
    <p:extLst>
      <p:ext uri="{BB962C8B-B14F-4D97-AF65-F5344CB8AC3E}">
        <p14:creationId xmlns:p14="http://schemas.microsoft.com/office/powerpoint/2010/main" val="22438251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EFDBAC6B-1023-FE46-B4BC-ED09C09187FD}" type="slidenum">
              <a:rPr lang="en-US" altLang="zh-TW"/>
              <a:pPr/>
              <a:t>‹#›</a:t>
            </a:fld>
            <a:endParaRPr lang="en-US" altLang="zh-TW"/>
          </a:p>
        </p:txBody>
      </p:sp>
    </p:spTree>
    <p:extLst>
      <p:ext uri="{BB962C8B-B14F-4D97-AF65-F5344CB8AC3E}">
        <p14:creationId xmlns:p14="http://schemas.microsoft.com/office/powerpoint/2010/main" val="3718571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fld id="{D8A5E81A-9FD5-484B-9C76-36A2D018E5CD}" type="slidenum">
              <a:rPr lang="en-US" altLang="zh-TW"/>
              <a:pPr/>
              <a:t>‹#›</a:t>
            </a:fld>
            <a:endParaRPr lang="en-US" altLang="zh-TW"/>
          </a:p>
        </p:txBody>
      </p:sp>
    </p:spTree>
    <p:extLst>
      <p:ext uri="{BB962C8B-B14F-4D97-AF65-F5344CB8AC3E}">
        <p14:creationId xmlns:p14="http://schemas.microsoft.com/office/powerpoint/2010/main" val="235392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9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3.jpe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1.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2.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4.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5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jpe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8.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image" Target="../media/image1.jpeg"/><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9.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20.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2.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3.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slideLayout" Target="../slideLayouts/slideLayout248.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2" Type="http://schemas.openxmlformats.org/officeDocument/2006/relationships/slideLayout" Target="../slideLayouts/slideLayout237.xml"/><Relationship Id="rId16" Type="http://schemas.openxmlformats.org/officeDocument/2006/relationships/theme" Target="../theme/theme24.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5" Type="http://schemas.openxmlformats.org/officeDocument/2006/relationships/slideLayout" Target="../slideLayouts/slideLayout25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slideLayout" Target="../slideLayouts/slideLayout24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image" Target="../media/image4.jpeg"/><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5.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6.xml.rels><?xml version="1.0" encoding="UTF-8" standalone="yes"?>
<Relationships xmlns="http://schemas.openxmlformats.org/package/2006/relationships"><Relationship Id="rId3" Type="http://schemas.openxmlformats.org/officeDocument/2006/relationships/theme" Target="../theme/theme26.xml"/><Relationship Id="rId2" Type="http://schemas.openxmlformats.org/officeDocument/2006/relationships/slideLayout" Target="../slideLayouts/slideLayout263.xml"/><Relationship Id="rId1" Type="http://schemas.openxmlformats.org/officeDocument/2006/relationships/slideLayout" Target="../slideLayouts/slideLayout262.xml"/></Relationships>
</file>

<file path=ppt/slideMasters/_rels/slideMaster27.xml.rels><?xml version="1.0" encoding="UTF-8" standalone="yes"?>
<Relationships xmlns="http://schemas.openxmlformats.org/package/2006/relationships"><Relationship Id="rId3" Type="http://schemas.openxmlformats.org/officeDocument/2006/relationships/slideLayout" Target="../slideLayouts/slideLayout266.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theme" Target="../theme/theme28.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slideLayout" Target="../slideLayouts/slideLayout278.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slideLayout" Target="../slideLayouts/slideLayout291.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slideLayout" Target="../slideLayouts/slideLayout290.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image" Target="../media/image4.jpeg"/><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theme" Target="../theme/theme30.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slideLayout" Target="../slideLayouts/slideLayout315.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slideLayout" Target="../slideLayouts/slideLayout314.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3.xml"/><Relationship Id="rId13" Type="http://schemas.openxmlformats.org/officeDocument/2006/relationships/slideLayout" Target="../slideLayouts/slideLayout328.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slideLayout" Target="../slideLayouts/slideLayout327.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6.xml"/><Relationship Id="rId13" Type="http://schemas.openxmlformats.org/officeDocument/2006/relationships/slideLayout" Target="../slideLayouts/slideLayout341.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slideLayout" Target="../slideLayouts/slideLayout340.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4.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5.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1.xml"/><Relationship Id="rId13" Type="http://schemas.openxmlformats.org/officeDocument/2006/relationships/slideLayout" Target="../slideLayouts/slideLayout376.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slideLayout" Target="../slideLayouts/slideLayout375.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7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slideLayout" Target="../slideLayouts/slideLayout390.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slideLayout" Target="../slideLayouts/slideLayout389.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8.xml"/><Relationship Id="rId13" Type="http://schemas.openxmlformats.org/officeDocument/2006/relationships/slideLayout" Target="../slideLayouts/slideLayout403.xml"/><Relationship Id="rId3" Type="http://schemas.openxmlformats.org/officeDocument/2006/relationships/slideLayout" Target="../slideLayouts/slideLayout393.xml"/><Relationship Id="rId7" Type="http://schemas.openxmlformats.org/officeDocument/2006/relationships/slideLayout" Target="../slideLayouts/slideLayout397.xml"/><Relationship Id="rId12" Type="http://schemas.openxmlformats.org/officeDocument/2006/relationships/slideLayout" Target="../slideLayouts/slideLayout402.xml"/><Relationship Id="rId2" Type="http://schemas.openxmlformats.org/officeDocument/2006/relationships/slideLayout" Target="../slideLayouts/slideLayout392.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0" Type="http://schemas.openxmlformats.org/officeDocument/2006/relationships/slideLayout" Target="../slideLayouts/slideLayout400.xml"/><Relationship Id="rId4" Type="http://schemas.openxmlformats.org/officeDocument/2006/relationships/slideLayout" Target="../slideLayouts/slideLayout394.xml"/><Relationship Id="rId9" Type="http://schemas.openxmlformats.org/officeDocument/2006/relationships/slideLayout" Target="../slideLayouts/slideLayout399.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3" Type="http://schemas.openxmlformats.org/officeDocument/2006/relationships/theme" Target="../theme/theme40.xml"/><Relationship Id="rId2" Type="http://schemas.openxmlformats.org/officeDocument/2006/relationships/slideLayout" Target="../slideLayouts/slideLayout405.xml"/><Relationship Id="rId1" Type="http://schemas.openxmlformats.org/officeDocument/2006/relationships/slideLayout" Target="../slideLayouts/slideLayout404.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13.xml"/><Relationship Id="rId3" Type="http://schemas.openxmlformats.org/officeDocument/2006/relationships/slideLayout" Target="../slideLayouts/slideLayout408.xml"/><Relationship Id="rId7" Type="http://schemas.openxmlformats.org/officeDocument/2006/relationships/slideLayout" Target="../slideLayouts/slideLayout412.xml"/><Relationship Id="rId12" Type="http://schemas.openxmlformats.org/officeDocument/2006/relationships/theme" Target="../theme/theme41.xml"/><Relationship Id="rId2" Type="http://schemas.openxmlformats.org/officeDocument/2006/relationships/slideLayout" Target="../slideLayouts/slideLayout407.xml"/><Relationship Id="rId1" Type="http://schemas.openxmlformats.org/officeDocument/2006/relationships/slideLayout" Target="../slideLayouts/slideLayout406.xml"/><Relationship Id="rId6" Type="http://schemas.openxmlformats.org/officeDocument/2006/relationships/slideLayout" Target="../slideLayouts/slideLayout411.xml"/><Relationship Id="rId11" Type="http://schemas.openxmlformats.org/officeDocument/2006/relationships/slideLayout" Target="../slideLayouts/slideLayout416.xml"/><Relationship Id="rId5" Type="http://schemas.openxmlformats.org/officeDocument/2006/relationships/slideLayout" Target="../slideLayouts/slideLayout410.xml"/><Relationship Id="rId10" Type="http://schemas.openxmlformats.org/officeDocument/2006/relationships/slideLayout" Target="../slideLayouts/slideLayout415.xml"/><Relationship Id="rId4" Type="http://schemas.openxmlformats.org/officeDocument/2006/relationships/slideLayout" Target="../slideLayouts/slideLayout409.xml"/><Relationship Id="rId9" Type="http://schemas.openxmlformats.org/officeDocument/2006/relationships/slideLayout" Target="../slideLayouts/slideLayout414.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24.xml"/><Relationship Id="rId13" Type="http://schemas.openxmlformats.org/officeDocument/2006/relationships/slideLayout" Target="../slideLayouts/slideLayout429.xml"/><Relationship Id="rId3" Type="http://schemas.openxmlformats.org/officeDocument/2006/relationships/slideLayout" Target="../slideLayouts/slideLayout419.xml"/><Relationship Id="rId7" Type="http://schemas.openxmlformats.org/officeDocument/2006/relationships/slideLayout" Target="../slideLayouts/slideLayout423.xml"/><Relationship Id="rId12" Type="http://schemas.openxmlformats.org/officeDocument/2006/relationships/slideLayout" Target="../slideLayouts/slideLayout428.xml"/><Relationship Id="rId2" Type="http://schemas.openxmlformats.org/officeDocument/2006/relationships/slideLayout" Target="../slideLayouts/slideLayout418.xml"/><Relationship Id="rId1" Type="http://schemas.openxmlformats.org/officeDocument/2006/relationships/slideLayout" Target="../slideLayouts/slideLayout417.xml"/><Relationship Id="rId6" Type="http://schemas.openxmlformats.org/officeDocument/2006/relationships/slideLayout" Target="../slideLayouts/slideLayout422.xml"/><Relationship Id="rId11" Type="http://schemas.openxmlformats.org/officeDocument/2006/relationships/slideLayout" Target="../slideLayouts/slideLayout427.xml"/><Relationship Id="rId5" Type="http://schemas.openxmlformats.org/officeDocument/2006/relationships/slideLayout" Target="../slideLayouts/slideLayout421.xml"/><Relationship Id="rId10" Type="http://schemas.openxmlformats.org/officeDocument/2006/relationships/slideLayout" Target="../slideLayouts/slideLayout426.xml"/><Relationship Id="rId4" Type="http://schemas.openxmlformats.org/officeDocument/2006/relationships/slideLayout" Target="../slideLayouts/slideLayout420.xml"/><Relationship Id="rId9" Type="http://schemas.openxmlformats.org/officeDocument/2006/relationships/slideLayout" Target="../slideLayouts/slideLayout425.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37.xml"/><Relationship Id="rId13" Type="http://schemas.openxmlformats.org/officeDocument/2006/relationships/slideLayout" Target="../slideLayouts/slideLayout442.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slideLayout" Target="../slideLayouts/slideLayout441.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5" Type="http://schemas.openxmlformats.org/officeDocument/2006/relationships/image" Target="../media/image5.png"/><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 Id="rId14" Type="http://schemas.openxmlformats.org/officeDocument/2006/relationships/theme" Target="../theme/theme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27E8AA70-7120-9D45-9914-907B869BF51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80" r:id="rId1"/>
    <p:sldLayoutId id="2147484881" r:id="rId2"/>
    <p:sldLayoutId id="2147484882" r:id="rId3"/>
    <p:sldLayoutId id="2147484883" r:id="rId4"/>
    <p:sldLayoutId id="2147484884" r:id="rId5"/>
    <p:sldLayoutId id="2147484885" r:id="rId6"/>
    <p:sldLayoutId id="2147484886" r:id="rId7"/>
    <p:sldLayoutId id="2147484887" r:id="rId8"/>
    <p:sldLayoutId id="2147484888" r:id="rId9"/>
    <p:sldLayoutId id="2147484889" r:id="rId10"/>
    <p:sldLayoutId id="214748489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19810" name="Group 2"/>
          <p:cNvGrpSpPr>
            <a:grpSpLocks/>
          </p:cNvGrpSpPr>
          <p:nvPr/>
        </p:nvGrpSpPr>
        <p:grpSpPr bwMode="auto">
          <a:xfrm>
            <a:off x="0" y="1422400"/>
            <a:ext cx="9147175" cy="5435600"/>
            <a:chOff x="0" y="896"/>
            <a:chExt cx="5762" cy="3424"/>
          </a:xfrm>
        </p:grpSpPr>
        <p:grpSp>
          <p:nvGrpSpPr>
            <p:cNvPr id="119816" name="Group 3"/>
            <p:cNvGrpSpPr>
              <a:grpSpLocks/>
            </p:cNvGrpSpPr>
            <p:nvPr userDrawn="1"/>
          </p:nvGrpSpPr>
          <p:grpSpPr bwMode="auto">
            <a:xfrm>
              <a:off x="20" y="896"/>
              <a:ext cx="5742" cy="3424"/>
              <a:chOff x="20" y="896"/>
              <a:chExt cx="5742" cy="3424"/>
            </a:xfrm>
          </p:grpSpPr>
          <p:sp>
            <p:nvSpPr>
              <p:cNvPr id="119953"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9954"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9955"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9956"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9957"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9958"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9959"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9960"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9961"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9962"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9963"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9964"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9965"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119817" name="Group 17"/>
            <p:cNvGrpSpPr>
              <a:grpSpLocks/>
            </p:cNvGrpSpPr>
            <p:nvPr userDrawn="1"/>
          </p:nvGrpSpPr>
          <p:grpSpPr bwMode="auto">
            <a:xfrm>
              <a:off x="0" y="2291"/>
              <a:ext cx="1385" cy="1702"/>
              <a:chOff x="0" y="2291"/>
              <a:chExt cx="1385" cy="1702"/>
            </a:xfrm>
          </p:grpSpPr>
          <p:sp>
            <p:nvSpPr>
              <p:cNvPr id="119818"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19"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20"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21"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22"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23"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24"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25"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26"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27"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28"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29"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30"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31"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32"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33"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34"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35"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36"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37"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38"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39"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40"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41"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42"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43"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44"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45"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46"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47"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48"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49"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50"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51"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52"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53"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54"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55"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56"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57"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58"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59"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60"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61"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62"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63"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64"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65"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66"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67"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68"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69"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70"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71"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72"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73"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74"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75"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76"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77"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78"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79"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80"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81"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9882"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83"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84"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85"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86"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87"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88"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89"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90"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91"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92"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93"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94"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95"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96"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97"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98"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899"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900"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901"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902"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903"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904"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905"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906"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907"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908"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909"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910"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911"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912"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913"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914"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915"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916"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917"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918"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919"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920"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921"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922"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923"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924"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925"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926"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927"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928"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929"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930"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931"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932"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933"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934"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935"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936"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937"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938"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9939"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9940"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9941"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9942"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9943"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9944"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9945"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9946"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9947"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948"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949"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9950"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latin typeface="Arial" charset="0"/>
              </a:defRPr>
            </a:lvl1pPr>
          </a:lstStyle>
          <a:p>
            <a:pPr>
              <a:defRPr/>
            </a:pPr>
            <a:fld id="{09EA378B-3228-BE49-988A-C60CAD17622B}" type="slidenum">
              <a:rPr lang="en-US"/>
              <a:pPr>
                <a:defRPr/>
              </a:pPr>
              <a:t>‹#›</a:t>
            </a:fld>
            <a:endParaRPr lang="en-US"/>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001"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228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a typeface="新細明體" charset="0"/>
                <a:cs typeface="新細明體" charset="0"/>
              </a:defRPr>
            </a:lvl1pPr>
          </a:lstStyle>
          <a:p>
            <a:fld id="{6823E370-B35E-884C-A8EC-C377277D2AE1}" type="slidenum">
              <a:rPr lang="en-US" altLang="zh-TW"/>
              <a:pPr/>
              <a:t>‹#›</a:t>
            </a:fld>
            <a:endParaRPr lang="en-US" altLang="zh-TW"/>
          </a:p>
        </p:txBody>
      </p:sp>
    </p:spTree>
  </p:cSld>
  <p:clrMap bg1="lt1" tx1="dk1" bg2="lt2" tx2="dk2" accent1="accent1" accent2="accent2" accent3="accent3" accent4="accent4" accent5="accent5" accent6="accent6" hlink="hlink" folHlink="folHlink"/>
  <p:sldLayoutIdLst>
    <p:sldLayoutId id="2147485002" r:id="rId1"/>
    <p:sldLayoutId id="2147485003" r:id="rId2"/>
    <p:sldLayoutId id="2147485004" r:id="rId3"/>
    <p:sldLayoutId id="2147485005" r:id="rId4"/>
    <p:sldLayoutId id="2147485006" r:id="rId5"/>
    <p:sldLayoutId id="2147485007" r:id="rId6"/>
    <p:sldLayoutId id="2147485008" r:id="rId7"/>
    <p:sldLayoutId id="2147485009" r:id="rId8"/>
    <p:sldLayoutId id="2147485010" r:id="rId9"/>
    <p:sldLayoutId id="2147485011" r:id="rId10"/>
    <p:sldLayoutId id="214748501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517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3517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eaLnBrk="1" hangingPunct="1">
              <a:buClr>
                <a:srgbClr val="000000"/>
              </a:buClr>
              <a:buSzPct val="100000"/>
              <a:buFont typeface="Times New Roman" charset="0"/>
              <a:buNone/>
              <a:defRPr sz="1400">
                <a:solidFill>
                  <a:srgbClr val="000000"/>
                </a:solidFill>
                <a:latin typeface="Times New Roman" charset="0"/>
              </a:defRPr>
            </a:lvl1pPr>
          </a:lstStyle>
          <a:p>
            <a:pPr>
              <a:defRPr/>
            </a:pPr>
            <a:fld id="{86B9116C-0AFD-7A47-BFB9-314F84208CA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013" r:id="rId1"/>
    <p:sldLayoutId id="2147485014" r:id="rId2"/>
    <p:sldLayoutId id="2147485015" r:id="rId3"/>
    <p:sldLayoutId id="2147485016" r:id="rId4"/>
    <p:sldLayoutId id="2147485017" r:id="rId5"/>
    <p:sldLayoutId id="2147485018" r:id="rId6"/>
    <p:sldLayoutId id="2147485019" r:id="rId7"/>
    <p:sldLayoutId id="2147485020" r:id="rId8"/>
    <p:sldLayoutId id="2147485021" r:id="rId9"/>
    <p:sldLayoutId id="2147485022" r:id="rId10"/>
    <p:sldLayoutId id="2147485023"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74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EB0C2012-7DDE-BD40-B063-C7F83703E6D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75" r:id="rId1"/>
    <p:sldLayoutId id="2147484976" r:id="rId2"/>
    <p:sldLayoutId id="2147484977" r:id="rId3"/>
    <p:sldLayoutId id="2147484978" r:id="rId4"/>
    <p:sldLayoutId id="2147484979" r:id="rId5"/>
    <p:sldLayoutId id="2147484980" r:id="rId6"/>
    <p:sldLayoutId id="2147484981" r:id="rId7"/>
    <p:sldLayoutId id="2147484982" r:id="rId8"/>
    <p:sldLayoutId id="2147484983" r:id="rId9"/>
    <p:sldLayoutId id="2147484984" r:id="rId10"/>
    <p:sldLayoutId id="2147484985" r:id="rId11"/>
    <p:sldLayoutId id="2147484986" r:id="rId12"/>
    <p:sldLayoutId id="21474849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3902075"/>
            <a:ext cx="3400425" cy="2949575"/>
            <a:chOff x="0" y="2458"/>
            <a:chExt cx="2142" cy="1858"/>
          </a:xfrm>
        </p:grpSpPr>
        <p:sp>
          <p:nvSpPr>
            <p:cNvPr id="8192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8192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8192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8192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256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56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56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81930"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1931"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32"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smtClean="0">
                <a:effectLst>
                  <a:outerShdw blurRad="38100" dist="38100" dir="2700000" algn="tl">
                    <a:srgbClr val="000000"/>
                  </a:outerShdw>
                </a:effectLst>
              </a:defRPr>
            </a:lvl1pPr>
          </a:lstStyle>
          <a:p>
            <a:pPr>
              <a:defRPr/>
            </a:pPr>
            <a:endParaRPr lang="en-US">
              <a:solidFill>
                <a:srgbClr val="FFFFFF"/>
              </a:solidFill>
            </a:endParaRPr>
          </a:p>
        </p:txBody>
      </p:sp>
      <p:sp>
        <p:nvSpPr>
          <p:cNvPr id="8193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effectLst>
                  <a:outerShdw blurRad="38100" dist="38100" dir="2700000" algn="tl">
                    <a:srgbClr val="000000"/>
                  </a:outerShdw>
                </a:effectLst>
              </a:defRPr>
            </a:lvl1pPr>
          </a:lstStyle>
          <a:p>
            <a:pPr>
              <a:defRPr/>
            </a:pPr>
            <a:endParaRPr lang="en-US">
              <a:solidFill>
                <a:srgbClr val="FFFFFF"/>
              </a:solidFill>
            </a:endParaRPr>
          </a:p>
        </p:txBody>
      </p:sp>
      <p:sp>
        <p:nvSpPr>
          <p:cNvPr id="8193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defRPr>
            </a:lvl1pPr>
          </a:lstStyle>
          <a:p>
            <a:pPr>
              <a:defRPr/>
            </a:pPr>
            <a:fld id="{2489838D-E49B-624E-9CD8-2C01B4898E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4444838"/>
      </p:ext>
    </p:extLst>
  </p:cSld>
  <p:clrMap bg1="dk2" tx1="lt1" bg2="dk1" tx2="lt2" accent1="accent1" accent2="accent2" accent3="accent3" accent4="accent4" accent5="accent5" accent6="accent6" hlink="hlink" folHlink="folHlink"/>
  <p:sldLayoutIdLst>
    <p:sldLayoutId id="2147485025" r:id="rId1"/>
    <p:sldLayoutId id="2147485026" r:id="rId2"/>
    <p:sldLayoutId id="2147485027" r:id="rId3"/>
    <p:sldLayoutId id="2147485028" r:id="rId4"/>
    <p:sldLayoutId id="2147485029" r:id="rId5"/>
    <p:sldLayoutId id="2147485030" r:id="rId6"/>
    <p:sldLayoutId id="2147485031" r:id="rId7"/>
    <p:sldLayoutId id="2147485032" r:id="rId8"/>
    <p:sldLayoutId id="2147485033" r:id="rId9"/>
    <p:sldLayoutId id="2147485034" r:id="rId10"/>
    <p:sldLayoutId id="2147485035" r:id="rId1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6332687"/>
      </p:ext>
    </p:extLst>
  </p:cSld>
  <p:clrMap bg1="lt1" tx1="dk1" bg2="lt2" tx2="dk2" accent1="accent1" accent2="accent2" accent3="accent3" accent4="accent4" accent5="accent5" accent6="accent6" hlink="hlink" folHlink="folHlink"/>
  <p:sldLayoutIdLst>
    <p:sldLayoutId id="2147485037" r:id="rId1"/>
    <p:sldLayoutId id="2147485038" r:id="rId2"/>
    <p:sldLayoutId id="2147485039" r:id="rId3"/>
    <p:sldLayoutId id="2147485040" r:id="rId4"/>
    <p:sldLayoutId id="2147485041" r:id="rId5"/>
    <p:sldLayoutId id="2147485042" r:id="rId6"/>
    <p:sldLayoutId id="2147485043" r:id="rId7"/>
    <p:sldLayoutId id="2147485044" r:id="rId8"/>
    <p:sldLayoutId id="2147485045" r:id="rId9"/>
    <p:sldLayoutId id="2147485046" r:id="rId10"/>
    <p:sldLayoutId id="2147485047" r:id="rId11"/>
    <p:sldLayoutId id="2147485048" r:id="rId12"/>
    <p:sldLayoutId id="214748504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955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955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defRPr>
            </a:lvl1pPr>
          </a:lstStyle>
          <a:p>
            <a:pPr>
              <a:defRPr/>
            </a:pPr>
            <a:fld id="{DD1775B6-7CAB-454B-87B1-820A8F7C168E}" type="slidenum">
              <a:rPr lang="en-GB"/>
              <a:pPr>
                <a:defRPr/>
              </a:pPr>
              <a:t>‹#›</a:t>
            </a:fld>
            <a:endParaRPr lang="en-GB"/>
          </a:p>
        </p:txBody>
      </p:sp>
    </p:spTree>
    <p:extLst>
      <p:ext uri="{BB962C8B-B14F-4D97-AF65-F5344CB8AC3E}">
        <p14:creationId xmlns:p14="http://schemas.microsoft.com/office/powerpoint/2010/main" val="3530912738"/>
      </p:ext>
    </p:extLst>
  </p:cSld>
  <p:clrMap bg1="lt1" tx1="dk1" bg2="lt2" tx2="dk2" accent1="accent1" accent2="accent2" accent3="accent3" accent4="accent4" accent5="accent5" accent6="accent6" hlink="hlink" folHlink="folHlink"/>
  <p:sldLayoutIdLst>
    <p:sldLayoutId id="2147485051"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AD584AC9-0C89-1849-B7A4-3DFAC25191F5}" type="slidenum">
              <a:rPr lang="en-US"/>
              <a:pPr>
                <a:defRPr/>
              </a:pPr>
              <a:t>‹#›</a:t>
            </a:fld>
            <a:endParaRPr lang="en-US"/>
          </a:p>
        </p:txBody>
      </p:sp>
    </p:spTree>
    <p:extLst>
      <p:ext uri="{BB962C8B-B14F-4D97-AF65-F5344CB8AC3E}">
        <p14:creationId xmlns:p14="http://schemas.microsoft.com/office/powerpoint/2010/main" val="1180675945"/>
      </p:ext>
    </p:extLst>
  </p:cSld>
  <p:clrMap bg1="lt1" tx1="dk1" bg2="lt2" tx2="dk2" accent1="accent1" accent2="accent2" accent3="accent3" accent4="accent4" accent5="accent5" accent6="accent6" hlink="hlink" folHlink="folHlink"/>
  <p:sldLayoutIdLst>
    <p:sldLayoutId id="2147485053" r:id="rId1"/>
    <p:sldLayoutId id="2147485054" r:id="rId2"/>
    <p:sldLayoutId id="2147485055" r:id="rId3"/>
    <p:sldLayoutId id="2147485056" r:id="rId4"/>
    <p:sldLayoutId id="2147485057" r:id="rId5"/>
    <p:sldLayoutId id="2147485058" r:id="rId6"/>
    <p:sldLayoutId id="2147485059" r:id="rId7"/>
    <p:sldLayoutId id="2147485060" r:id="rId8"/>
    <p:sldLayoutId id="2147485061" r:id="rId9"/>
    <p:sldLayoutId id="2147485062" r:id="rId10"/>
    <p:sldLayoutId id="2147485063" r:id="rId11"/>
    <p:sldLayoutId id="2147485064" r:id="rId12"/>
    <p:sldLayoutId id="214748506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solidFill>
                <a:srgbClr val="000000"/>
              </a:solidFill>
              <a:latin typeface="Tahoma"/>
            </a:endParaRPr>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solidFill>
                <a:srgbClr val="000000"/>
              </a:solidFill>
              <a:latin typeface="Tahoma"/>
            </a:endParaRPr>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04610774-638C-BD4B-9B5B-B2DA750FC424}" type="slidenum">
              <a:rPr lang="en-US" smtClean="0">
                <a:solidFill>
                  <a:srgbClr val="000000"/>
                </a:solidFill>
                <a:latin typeface="Tahoma"/>
              </a:rPr>
              <a:pPr/>
              <a:t>‹#›</a:t>
            </a:fld>
            <a:endParaRPr lang="en-US">
              <a:solidFill>
                <a:srgbClr val="000000"/>
              </a:solidFill>
              <a:latin typeface="Tahoma"/>
            </a:endParaRPr>
          </a:p>
        </p:txBody>
      </p:sp>
    </p:spTree>
    <p:extLst>
      <p:ext uri="{BB962C8B-B14F-4D97-AF65-F5344CB8AC3E}">
        <p14:creationId xmlns:p14="http://schemas.microsoft.com/office/powerpoint/2010/main" val="708097275"/>
      </p:ext>
    </p:extLst>
  </p:cSld>
  <p:clrMap bg1="lt1" tx1="dk1" bg2="lt2" tx2="dk2" accent1="accent1" accent2="accent2" accent3="accent3" accent4="accent4" accent5="accent5" accent6="accent6" hlink="hlink" folHlink="folHlink"/>
  <p:sldLayoutIdLst>
    <p:sldLayoutId id="2147485069" r:id="rId1"/>
    <p:sldLayoutId id="2147485070" r:id="rId2"/>
    <p:sldLayoutId id="2147485071" r:id="rId3"/>
    <p:sldLayoutId id="2147485072" r:id="rId4"/>
    <p:sldLayoutId id="2147485073" r:id="rId5"/>
    <p:sldLayoutId id="2147485074" r:id="rId6"/>
    <p:sldLayoutId id="2147485075" r:id="rId7"/>
    <p:sldLayoutId id="2147485076" r:id="rId8"/>
    <p:sldLayoutId id="2147485077" r:id="rId9"/>
    <p:sldLayoutId id="2147485078" r:id="rId10"/>
    <p:sldLayoutId id="2147485079"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solidFill>
                <a:srgbClr val="000000"/>
              </a:solidFill>
              <a:latin typeface="Tahoma"/>
            </a:endParaRPr>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solidFill>
                <a:srgbClr val="000000"/>
              </a:solidFill>
              <a:latin typeface="Tahoma"/>
            </a:endParaRPr>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04610774-638C-BD4B-9B5B-B2DA750FC424}" type="slidenum">
              <a:rPr lang="en-US" smtClean="0">
                <a:solidFill>
                  <a:srgbClr val="000000"/>
                </a:solidFill>
                <a:latin typeface="Tahoma"/>
              </a:rPr>
              <a:pPr/>
              <a:t>‹#›</a:t>
            </a:fld>
            <a:endParaRPr lang="en-US">
              <a:solidFill>
                <a:srgbClr val="000000"/>
              </a:solidFill>
              <a:latin typeface="Tahoma"/>
            </a:endParaRPr>
          </a:p>
        </p:txBody>
      </p:sp>
    </p:spTree>
    <p:extLst>
      <p:ext uri="{BB962C8B-B14F-4D97-AF65-F5344CB8AC3E}">
        <p14:creationId xmlns:p14="http://schemas.microsoft.com/office/powerpoint/2010/main" val="928829418"/>
      </p:ext>
    </p:extLst>
  </p:cSld>
  <p:clrMap bg1="lt1" tx1="dk1" bg2="lt2" tx2="dk2" accent1="accent1" accent2="accent2" accent3="accent3" accent4="accent4" accent5="accent5" accent6="accent6" hlink="hlink" folHlink="folHlink"/>
  <p:sldLayoutIdLst>
    <p:sldLayoutId id="2147485081" r:id="rId1"/>
    <p:sldLayoutId id="2147485082" r:id="rId2"/>
    <p:sldLayoutId id="2147485083" r:id="rId3"/>
    <p:sldLayoutId id="2147485084" r:id="rId4"/>
    <p:sldLayoutId id="2147485085" r:id="rId5"/>
    <p:sldLayoutId id="2147485086" r:id="rId6"/>
    <p:sldLayoutId id="2147485087" r:id="rId7"/>
    <p:sldLayoutId id="2147485088" r:id="rId8"/>
    <p:sldLayoutId id="2147485089" r:id="rId9"/>
    <p:sldLayoutId id="2147485090" r:id="rId10"/>
    <p:sldLayoutId id="2147485091"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162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62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ＭＳ Ｐゴシック" charset="-128"/>
                <a:cs typeface="ＭＳ Ｐゴシック" charset="-128"/>
              </a:defRPr>
            </a:lvl1pPr>
          </a:lstStyle>
          <a:p>
            <a:pPr>
              <a:defRPr/>
            </a:pPr>
            <a:endParaRPr lang="en-US"/>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128"/>
                <a:cs typeface="ＭＳ Ｐゴシック" charset="-128"/>
              </a:defRPr>
            </a:lvl1pPr>
          </a:lstStyle>
          <a:p>
            <a:pPr>
              <a:defRPr/>
            </a:pPr>
            <a:endParaRPr lang="en-US"/>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956DB40E-0121-884D-9144-BBEB9C73355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01" r:id="rId1"/>
    <p:sldLayoutId id="2147484902" r:id="rId2"/>
    <p:sldLayoutId id="2147484903" r:id="rId3"/>
    <p:sldLayoutId id="2147484904" r:id="rId4"/>
    <p:sldLayoutId id="2147484905" r:id="rId5"/>
    <p:sldLayoutId id="2147484906" r:id="rId6"/>
    <p:sldLayoutId id="2147484907" r:id="rId7"/>
    <p:sldLayoutId id="2147484908" r:id="rId8"/>
    <p:sldLayoutId id="2147484909" r:id="rId9"/>
    <p:sldLayoutId id="2147484910" r:id="rId10"/>
    <p:sldLayoutId id="2147484911"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r" rtl="0" fontAlgn="base">
        <a:spcBef>
          <a:spcPct val="0"/>
        </a:spcBef>
        <a:spcAft>
          <a:spcPct val="0"/>
        </a:spcAft>
        <a:defRPr sz="4400" i="1">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2"/>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2"/>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2"/>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24013CB3-BC7C-DF43-8C05-DD0C0462FB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7054017"/>
      </p:ext>
    </p:extLst>
  </p:cSld>
  <p:clrMap bg1="lt1" tx1="dk1" bg2="lt2" tx2="dk2" accent1="accent1" accent2="accent2" accent3="accent3" accent4="accent4" accent5="accent5" accent6="accent6" hlink="hlink" folHlink="folHlink"/>
  <p:sldLayoutIdLst>
    <p:sldLayoutId id="2147485093" r:id="rId1"/>
    <p:sldLayoutId id="2147485094" r:id="rId2"/>
    <p:sldLayoutId id="2147485095" r:id="rId3"/>
    <p:sldLayoutId id="2147485096" r:id="rId4"/>
    <p:sldLayoutId id="2147485097" r:id="rId5"/>
    <p:sldLayoutId id="2147485098" r:id="rId6"/>
    <p:sldLayoutId id="2147485099" r:id="rId7"/>
    <p:sldLayoutId id="2147485100" r:id="rId8"/>
    <p:sldLayoutId id="2147485101" r:id="rId9"/>
    <p:sldLayoutId id="2147485102" r:id="rId10"/>
    <p:sldLayoutId id="2147485103"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16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8CC228F0-780B-414E-867F-FBE90072D323}" type="slidenum">
              <a:rPr lang="en-US"/>
              <a:pPr>
                <a:defRPr/>
              </a:pPr>
              <a:t>‹#›</a:t>
            </a:fld>
            <a:endParaRPr lang="en-US"/>
          </a:p>
        </p:txBody>
      </p:sp>
    </p:spTree>
    <p:extLst>
      <p:ext uri="{BB962C8B-B14F-4D97-AF65-F5344CB8AC3E}">
        <p14:creationId xmlns:p14="http://schemas.microsoft.com/office/powerpoint/2010/main" val="3959519403"/>
      </p:ext>
    </p:extLst>
  </p:cSld>
  <p:clrMap bg1="lt1" tx1="dk1" bg2="lt2" tx2="dk2" accent1="accent1" accent2="accent2" accent3="accent3" accent4="accent4" accent5="accent5" accent6="accent6" hlink="hlink" folHlink="folHlink"/>
  <p:sldLayoutIdLst>
    <p:sldLayoutId id="2147485105" r:id="rId1"/>
    <p:sldLayoutId id="2147485106" r:id="rId2"/>
    <p:sldLayoutId id="2147485107" r:id="rId3"/>
    <p:sldLayoutId id="2147485108" r:id="rId4"/>
    <p:sldLayoutId id="2147485109" r:id="rId5"/>
    <p:sldLayoutId id="2147485110" r:id="rId6"/>
    <p:sldLayoutId id="2147485111" r:id="rId7"/>
    <p:sldLayoutId id="2147485112" r:id="rId8"/>
    <p:sldLayoutId id="2147485113" r:id="rId9"/>
    <p:sldLayoutId id="2147485114" r:id="rId10"/>
    <p:sldLayoutId id="2147485115" r:id="rId11"/>
    <p:sldLayoutId id="2147485116" r:id="rId12"/>
    <p:sldLayoutId id="2147485117" r:id="rId13"/>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defRPr/>
            </a:pPr>
            <a:fld id="{A5BF60FE-81BF-7E49-9546-FCFC7EE29D3A}" type="slidenum">
              <a:rPr lang="en-GB"/>
              <a:pPr defTabSz="449263" eaLnBrk="1" hangingPunct="1">
                <a:defRPr/>
              </a:pPr>
              <a:t>‹#›</a:t>
            </a:fld>
            <a:endParaRPr lang="en-GB"/>
          </a:p>
        </p:txBody>
      </p:sp>
    </p:spTree>
    <p:extLst>
      <p:ext uri="{BB962C8B-B14F-4D97-AF65-F5344CB8AC3E}">
        <p14:creationId xmlns:p14="http://schemas.microsoft.com/office/powerpoint/2010/main" val="2008655733"/>
      </p:ext>
    </p:extLst>
  </p:cSld>
  <p:clrMap bg1="lt1" tx1="dk1" bg2="lt2" tx2="dk2" accent1="accent1" accent2="accent2" accent3="accent3" accent4="accent4" accent5="accent5" accent6="accent6" hlink="hlink" folHlink="folHlink"/>
  <p:sldLayoutIdLst>
    <p:sldLayoutId id="2147485119" r:id="rId1"/>
    <p:sldLayoutId id="2147485120" r:id="rId2"/>
    <p:sldLayoutId id="2147485121" r:id="rId3"/>
    <p:sldLayoutId id="2147485122" r:id="rId4"/>
    <p:sldLayoutId id="2147485123" r:id="rId5"/>
    <p:sldLayoutId id="2147485124" r:id="rId6"/>
    <p:sldLayoutId id="2147485125" r:id="rId7"/>
    <p:sldLayoutId id="2147485126" r:id="rId8"/>
    <p:sldLayoutId id="2147485127" r:id="rId9"/>
    <p:sldLayoutId id="2147485128" r:id="rId10"/>
    <p:sldLayoutId id="2147485129"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1362" name="Group 1026"/>
          <p:cNvGrpSpPr>
            <a:grpSpLocks/>
          </p:cNvGrpSpPr>
          <p:nvPr/>
        </p:nvGrpSpPr>
        <p:grpSpPr bwMode="auto">
          <a:xfrm>
            <a:off x="0" y="0"/>
            <a:ext cx="9144000" cy="6858000"/>
            <a:chOff x="0" y="0"/>
            <a:chExt cx="5753" cy="4312"/>
          </a:xfrm>
        </p:grpSpPr>
        <p:sp>
          <p:nvSpPr>
            <p:cNvPr id="271363" name="Rectangle 1027"/>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grpSp>
          <p:nvGrpSpPr>
            <p:cNvPr id="271364" name="Group 1028"/>
            <p:cNvGrpSpPr>
              <a:grpSpLocks/>
            </p:cNvGrpSpPr>
            <p:nvPr/>
          </p:nvGrpSpPr>
          <p:grpSpPr bwMode="auto">
            <a:xfrm>
              <a:off x="246" y="204"/>
              <a:ext cx="5271" cy="3889"/>
              <a:chOff x="246" y="204"/>
              <a:chExt cx="5271" cy="3889"/>
            </a:xfrm>
          </p:grpSpPr>
          <p:sp>
            <p:nvSpPr>
              <p:cNvPr id="271365" name="Rectangle 1029"/>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endParaRPr lang="en-US">
                  <a:solidFill>
                    <a:srgbClr val="FFFFFF"/>
                  </a:solidFill>
                </a:endParaRPr>
              </a:p>
            </p:txBody>
          </p:sp>
          <p:sp>
            <p:nvSpPr>
              <p:cNvPr id="271366" name="Freeform 1030"/>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67" name="Freeform 1031"/>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68" name="Freeform 1032"/>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69" name="Freeform 1033"/>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0" name="Freeform 1034"/>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1" name="Freeform 1035"/>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2" name="Freeform 1036"/>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3" name="Freeform 1037"/>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4" name="Freeform 1038"/>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5" name="Freeform 1039"/>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6" name="Freeform 1040"/>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7" name="Freeform 1041"/>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8" name="Freeform 1042"/>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79" name="Freeform 1043"/>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80" name="Freeform 1044"/>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81" name="Freeform 1045"/>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82" name="Freeform 1046"/>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83" name="Freeform 1047"/>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84" name="Freeform 1048"/>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85" name="Freeform 1049"/>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86" name="Freeform 1050"/>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sp>
            <p:nvSpPr>
              <p:cNvPr id="271387" name="Freeform 1051"/>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solidFill>
                    <a:srgbClr val="FFFFFF"/>
                  </a:solidFill>
                </a:endParaRPr>
              </a:p>
            </p:txBody>
          </p:sp>
        </p:grpSp>
        <p:grpSp>
          <p:nvGrpSpPr>
            <p:cNvPr id="271388" name="Group 1052"/>
            <p:cNvGrpSpPr>
              <a:grpSpLocks/>
            </p:cNvGrpSpPr>
            <p:nvPr/>
          </p:nvGrpSpPr>
          <p:grpSpPr bwMode="auto">
            <a:xfrm>
              <a:off x="0" y="0"/>
              <a:ext cx="1246" cy="1232"/>
              <a:chOff x="0" y="0"/>
              <a:chExt cx="1246" cy="1232"/>
            </a:xfrm>
          </p:grpSpPr>
          <p:sp>
            <p:nvSpPr>
              <p:cNvPr id="271389" name="Rectangle 1053"/>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271390" name="Rectangle 1054"/>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271391" name="Rectangle 1055"/>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grpSp>
      </p:grpSp>
      <p:sp>
        <p:nvSpPr>
          <p:cNvPr id="271392" name="Text Box 1056"/>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sz="900" b="1">
                <a:solidFill>
                  <a:srgbClr val="FFFFFF"/>
                </a:solidFill>
              </a:rPr>
              <a:t>© </a:t>
            </a:r>
            <a:r>
              <a:rPr lang="en-US" sz="1000" b="1">
                <a:solidFill>
                  <a:srgbClr val="FFFFFF"/>
                </a:solidFill>
              </a:rPr>
              <a:t>2004</a:t>
            </a:r>
            <a:r>
              <a:rPr lang="en-US" sz="900" b="1">
                <a:solidFill>
                  <a:srgbClr val="FFFFFF"/>
                </a:solidFill>
              </a:rPr>
              <a:t> TBBMI</a:t>
            </a:r>
          </a:p>
        </p:txBody>
      </p:sp>
      <p:sp>
        <p:nvSpPr>
          <p:cNvPr id="271393" name="Rectangle 1057"/>
          <p:cNvSpPr>
            <a:spLocks noChangeArrowheads="1"/>
          </p:cNvSpPr>
          <p:nvPr/>
        </p:nvSpPr>
        <p:spPr bwMode="auto">
          <a:xfrm>
            <a:off x="7559675" y="6508750"/>
            <a:ext cx="727075" cy="268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r>
              <a:rPr lang="en-US" sz="1000" b="1">
                <a:solidFill>
                  <a:srgbClr val="FFFFFF"/>
                </a:solidFill>
                <a:effectLst>
                  <a:outerShdw blurRad="38100" dist="38100" dir="2700000" algn="tl">
                    <a:srgbClr val="000000"/>
                  </a:outerShdw>
                </a:effectLst>
                <a:latin typeface="Comic Sans MS" charset="0"/>
              </a:rPr>
              <a:t>8.0.03f.</a:t>
            </a:r>
          </a:p>
        </p:txBody>
      </p:sp>
    </p:spTree>
    <p:extLst>
      <p:ext uri="{BB962C8B-B14F-4D97-AF65-F5344CB8AC3E}">
        <p14:creationId xmlns:p14="http://schemas.microsoft.com/office/powerpoint/2010/main" val="2271821851"/>
      </p:ext>
    </p:extLst>
  </p:cSld>
  <p:clrMap bg1="dk2" tx1="lt1" bg2="dk1" tx2="lt2" accent1="accent1" accent2="accent2" accent3="accent3" accent4="accent4" accent5="accent5" accent6="accent6" hlink="hlink" folHlink="folHlink"/>
  <p:sldLayoutIdLst>
    <p:sldLayoutId id="2147485131" r:id="rId1"/>
    <p:sldLayoutId id="2147485132" r:id="rId2"/>
    <p:sldLayoutId id="2147485133" r:id="rId3"/>
    <p:sldLayoutId id="2147485134" r:id="rId4"/>
    <p:sldLayoutId id="2147485135" r:id="rId5"/>
    <p:sldLayoutId id="2147485136" r:id="rId6"/>
    <p:sldLayoutId id="2147485137" r:id="rId7"/>
    <p:sldLayoutId id="2147485138" r:id="rId8"/>
    <p:sldLayoutId id="2147485139" r:id="rId9"/>
    <p:sldLayoutId id="2147485140" r:id="rId10"/>
    <p:sldLayoutId id="2147485141"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730266319"/>
      </p:ext>
    </p:extLst>
  </p:cSld>
  <p:clrMap bg1="lt1" tx1="dk1" bg2="lt2" tx2="dk2" accent1="accent1" accent2="accent2" accent3="accent3" accent4="accent4" accent5="accent5" accent6="accent6" hlink="hlink" folHlink="folHlink"/>
  <p:sldLayoutIdLst>
    <p:sldLayoutId id="2147485145" r:id="rId1"/>
    <p:sldLayoutId id="2147485146" r:id="rId2"/>
    <p:sldLayoutId id="2147485147" r:id="rId3"/>
    <p:sldLayoutId id="2147485148" r:id="rId4"/>
    <p:sldLayoutId id="2147485149" r:id="rId5"/>
    <p:sldLayoutId id="2147485150" r:id="rId6"/>
    <p:sldLayoutId id="2147485151" r:id="rId7"/>
    <p:sldLayoutId id="2147485152" r:id="rId8"/>
    <p:sldLayoutId id="2147485153" r:id="rId9"/>
    <p:sldLayoutId id="2147485154" r:id="rId10"/>
    <p:sldLayoutId id="2147485155" r:id="rId11"/>
    <p:sldLayoutId id="2147485156" r:id="rId12"/>
    <p:sldLayoutId id="2147485157" r:id="rId13"/>
    <p:sldLayoutId id="2147485158" r:id="rId14"/>
    <p:sldLayoutId id="2147485159"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PMingLiU" charset="0"/>
                <a:cs typeface="ヒラギノ角ゴ Pro W3" charset="0"/>
              </a:defRPr>
            </a:lvl1pPr>
          </a:lstStyle>
          <a:p>
            <a:pPr eaLnBrk="1" hangingPunct="1"/>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PMingLiU" charset="0"/>
                <a:cs typeface="ヒラギノ角ゴ Pro W3" charset="0"/>
              </a:defRPr>
            </a:lvl1pPr>
          </a:lstStyle>
          <a:p>
            <a:pPr eaLnBrk="1" hangingPunct="1"/>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PMingLiU" charset="0"/>
                <a:cs typeface="ヒラギノ角ゴ Pro W3" charset="0"/>
              </a:defRPr>
            </a:lvl1pPr>
          </a:lstStyle>
          <a:p>
            <a:pPr eaLnBrk="1" hangingPunct="1"/>
            <a:fld id="{835859EE-E0CD-824B-98E5-A0FC858441B4}" type="slidenum">
              <a:rPr lang="en-US" altLang="zh-TW" smtClean="0"/>
              <a:pPr eaLnBrk="1" hangingPunct="1"/>
              <a:t>‹#›</a:t>
            </a:fld>
            <a:endParaRPr lang="en-US" altLang="zh-TW"/>
          </a:p>
        </p:txBody>
      </p:sp>
    </p:spTree>
    <p:extLst>
      <p:ext uri="{BB962C8B-B14F-4D97-AF65-F5344CB8AC3E}">
        <p14:creationId xmlns:p14="http://schemas.microsoft.com/office/powerpoint/2010/main" val="1374921771"/>
      </p:ext>
    </p:extLst>
  </p:cSld>
  <p:clrMap bg1="lt1" tx1="dk1" bg2="lt2" tx2="dk2" accent1="accent1" accent2="accent2" accent3="accent3" accent4="accent4" accent5="accent5" accent6="accent6" hlink="hlink" folHlink="folHlink"/>
  <p:sldLayoutIdLst>
    <p:sldLayoutId id="2147485161" r:id="rId1"/>
    <p:sldLayoutId id="2147485162" r:id="rId2"/>
    <p:sldLayoutId id="2147485163" r:id="rId3"/>
    <p:sldLayoutId id="2147485164" r:id="rId4"/>
    <p:sldLayoutId id="2147485165" r:id="rId5"/>
    <p:sldLayoutId id="2147485166" r:id="rId6"/>
    <p:sldLayoutId id="2147485167" r:id="rId7"/>
    <p:sldLayoutId id="2147485168" r:id="rId8"/>
    <p:sldLayoutId id="2147485169" r:id="rId9"/>
    <p:sldLayoutId id="2147485170" r:id="rId10"/>
    <p:sldLayoutId id="21474851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87042" name="Group 4"/>
          <p:cNvGrpSpPr>
            <a:grpSpLocks/>
          </p:cNvGrpSpPr>
          <p:nvPr/>
        </p:nvGrpSpPr>
        <p:grpSpPr bwMode="auto">
          <a:xfrm>
            <a:off x="0" y="0"/>
            <a:ext cx="9145588" cy="6845300"/>
            <a:chOff x="0" y="0"/>
            <a:chExt cx="5761" cy="4312"/>
          </a:xfrm>
        </p:grpSpPr>
        <p:sp>
          <p:nvSpPr>
            <p:cNvPr id="66565"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w="12700">
              <a:noFill/>
              <a:miter lim="800000"/>
              <a:headEnd/>
              <a:tailEnd/>
            </a:ln>
          </p:spPr>
          <p:txBody>
            <a:bodyPr wrap="none" anchor="ctr"/>
            <a:lstStyle/>
            <a:p>
              <a:pPr>
                <a:defRPr/>
              </a:pPr>
              <a:endParaRPr lang="en-US" sz="1000">
                <a:solidFill>
                  <a:srgbClr val="FFFFFF"/>
                </a:solidFill>
                <a:ea typeface="新細明體" charset="-120"/>
                <a:cs typeface="新細明體" charset="-120"/>
              </a:endParaRPr>
            </a:p>
          </p:txBody>
        </p:sp>
        <p:sp useBgFill="1">
          <p:nvSpPr>
            <p:cNvPr id="66566"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w="12700" cap="rnd" cmpd="sng">
              <a:noFill/>
              <a:prstDash val="solid"/>
              <a:round/>
              <a:headEnd type="none" w="med" len="med"/>
              <a:tailEnd type="none" w="med" len="med"/>
            </a:ln>
          </p:spPr>
          <p:txBody>
            <a:bodyPr/>
            <a:lstStyle/>
            <a:p>
              <a:pPr eaLnBrk="1" hangingPunct="1">
                <a:defRPr/>
              </a:pPr>
              <a:endParaRPr lang="en-US" sz="2000">
                <a:solidFill>
                  <a:srgbClr val="FFFFFF"/>
                </a:solidFill>
                <a:ea typeface="ＭＳ Ｐゴシック" charset="-128"/>
                <a:cs typeface="ＭＳ Ｐゴシック" charset="-128"/>
              </a:endParaRPr>
            </a:p>
          </p:txBody>
        </p:sp>
      </p:grpSp>
      <p:sp>
        <p:nvSpPr>
          <p:cNvPr id="87043"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ltLang="zh-TW"/>
              <a:t>Click to edit Master title style</a:t>
            </a:r>
          </a:p>
        </p:txBody>
      </p:sp>
      <p:sp>
        <p:nvSpPr>
          <p:cNvPr id="87044"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2966702604"/>
      </p:ext>
    </p:extLst>
  </p:cSld>
  <p:clrMap bg1="dk2" tx1="lt1" bg2="dk1" tx2="lt2" accent1="accent1" accent2="accent2" accent3="accent3" accent4="accent4" accent5="accent5" accent6="accent6" hlink="hlink" folHlink="folHlink"/>
  <p:sldLayoutIdLst>
    <p:sldLayoutId id="2147485173" r:id="rId1"/>
    <p:sldLayoutId id="2147485174"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eaLnBrk="0" fontAlgn="base" hangingPunct="0">
        <a:spcBef>
          <a:spcPct val="0"/>
        </a:spcBef>
        <a:spcAft>
          <a:spcPct val="0"/>
        </a:spcAft>
        <a:defRPr sz="4400">
          <a:solidFill>
            <a:schemeClr val="tx2"/>
          </a:solidFill>
          <a:latin typeface="Arial" pitchFamily="-128" charset="0"/>
        </a:defRPr>
      </a:lvl6pPr>
      <a:lvl7pPr marL="914400" algn="ctr" rtl="0" eaLnBrk="0" fontAlgn="base" hangingPunct="0">
        <a:spcBef>
          <a:spcPct val="0"/>
        </a:spcBef>
        <a:spcAft>
          <a:spcPct val="0"/>
        </a:spcAft>
        <a:defRPr sz="4400">
          <a:solidFill>
            <a:schemeClr val="tx2"/>
          </a:solidFill>
          <a:latin typeface="Arial" pitchFamily="-128" charset="0"/>
        </a:defRPr>
      </a:lvl7pPr>
      <a:lvl8pPr marL="1371600" algn="ctr" rtl="0" eaLnBrk="0" fontAlgn="base" hangingPunct="0">
        <a:spcBef>
          <a:spcPct val="0"/>
        </a:spcBef>
        <a:spcAft>
          <a:spcPct val="0"/>
        </a:spcAft>
        <a:defRPr sz="4400">
          <a:solidFill>
            <a:schemeClr val="tx2"/>
          </a:solidFill>
          <a:latin typeface="Arial" pitchFamily="-128" charset="0"/>
        </a:defRPr>
      </a:lvl8pPr>
      <a:lvl9pPr marL="1828800" algn="ctr" rtl="0" eaLnBrk="0" fontAlgn="base" hangingPunct="0">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66562" name="Group 4"/>
          <p:cNvGrpSpPr>
            <a:grpSpLocks/>
          </p:cNvGrpSpPr>
          <p:nvPr/>
        </p:nvGrpSpPr>
        <p:grpSpPr bwMode="auto">
          <a:xfrm>
            <a:off x="0" y="0"/>
            <a:ext cx="9145588" cy="6845300"/>
            <a:chOff x="0" y="0"/>
            <a:chExt cx="5761" cy="4312"/>
          </a:xfrm>
        </p:grpSpPr>
        <p:sp>
          <p:nvSpPr>
            <p:cNvPr id="66565"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000">
                <a:solidFill>
                  <a:srgbClr val="FFFFFF"/>
                </a:solidFill>
                <a:ea typeface="新細明體" charset="0"/>
                <a:cs typeface="新細明體" charset="0"/>
              </a:endParaRPr>
            </a:p>
          </p:txBody>
        </p:sp>
        <p:sp useBgFill="1">
          <p:nvSpPr>
            <p:cNvPr id="66566"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000">
                <a:solidFill>
                  <a:srgbClr val="FFFFFF"/>
                </a:solidFill>
              </a:endParaRPr>
            </a:p>
          </p:txBody>
        </p:sp>
      </p:grpSp>
      <p:sp>
        <p:nvSpPr>
          <p:cNvPr id="66563"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ltLang="zh-TW"/>
              <a:t>Click to edit Master title style</a:t>
            </a:r>
          </a:p>
        </p:txBody>
      </p:sp>
      <p:sp>
        <p:nvSpPr>
          <p:cNvPr id="66564"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2409142980"/>
      </p:ext>
    </p:extLst>
  </p:cSld>
  <p:clrMap bg1="dk2" tx1="lt1" bg2="dk1" tx2="lt2" accent1="accent1" accent2="accent2" accent3="accent3" accent4="accent4" accent5="accent5" accent6="accent6" hlink="hlink" folHlink="folHlink"/>
  <p:sldLayoutIdLst>
    <p:sldLayoutId id="2147485176" r:id="rId1"/>
    <p:sldLayoutId id="2147485177" r:id="rId2"/>
    <p:sldLayoutId id="2147485178" r:id="rId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eaLnBrk="0" fontAlgn="base" hangingPunct="0">
        <a:spcBef>
          <a:spcPct val="0"/>
        </a:spcBef>
        <a:spcAft>
          <a:spcPct val="0"/>
        </a:spcAft>
        <a:defRPr sz="4400">
          <a:solidFill>
            <a:schemeClr val="tx2"/>
          </a:solidFill>
          <a:latin typeface="Arial" pitchFamily="-128" charset="0"/>
        </a:defRPr>
      </a:lvl6pPr>
      <a:lvl7pPr marL="914400" algn="ctr" rtl="0" eaLnBrk="0" fontAlgn="base" hangingPunct="0">
        <a:spcBef>
          <a:spcPct val="0"/>
        </a:spcBef>
        <a:spcAft>
          <a:spcPct val="0"/>
        </a:spcAft>
        <a:defRPr sz="4400">
          <a:solidFill>
            <a:schemeClr val="tx2"/>
          </a:solidFill>
          <a:latin typeface="Arial" pitchFamily="-128" charset="0"/>
        </a:defRPr>
      </a:lvl7pPr>
      <a:lvl8pPr marL="1371600" algn="ctr" rtl="0" eaLnBrk="0" fontAlgn="base" hangingPunct="0">
        <a:spcBef>
          <a:spcPct val="0"/>
        </a:spcBef>
        <a:spcAft>
          <a:spcPct val="0"/>
        </a:spcAft>
        <a:defRPr sz="4400">
          <a:solidFill>
            <a:schemeClr val="tx2"/>
          </a:solidFill>
          <a:latin typeface="Arial" pitchFamily="-128" charset="0"/>
        </a:defRPr>
      </a:lvl8pPr>
      <a:lvl9pPr marL="1828800" algn="ctr" rtl="0" eaLnBrk="0" fontAlgn="base" hangingPunct="0">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0" y="0"/>
            <a:ext cx="9145588" cy="6845300"/>
            <a:chOff x="0" y="0"/>
            <a:chExt cx="5761" cy="4312"/>
          </a:xfrm>
        </p:grpSpPr>
        <p:sp>
          <p:nvSpPr>
            <p:cNvPr id="13317" name="Rectangle 1027"/>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w="12700">
              <a:noFill/>
              <a:miter lim="800000"/>
              <a:headEnd/>
              <a:tailEnd/>
            </a:ln>
          </p:spPr>
          <p:txBody>
            <a:bodyPr wrap="none" anchor="ctr"/>
            <a:lstStyle/>
            <a:p>
              <a:pPr eaLnBrk="1" hangingPunct="1">
                <a:defRPr/>
              </a:pPr>
              <a:endParaRPr lang="en-US" sz="1800">
                <a:solidFill>
                  <a:srgbClr val="FFFFFF"/>
                </a:solidFill>
                <a:ea typeface="ＭＳ Ｐゴシック" charset="-128"/>
                <a:cs typeface="ＭＳ Ｐゴシック" charset="-128"/>
              </a:endParaRPr>
            </a:p>
          </p:txBody>
        </p:sp>
        <p:sp useBgFill="1">
          <p:nvSpPr>
            <p:cNvPr id="13318" name="Freeform 1028"/>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w="12700" cap="rnd" cmpd="sng">
              <a:noFill/>
              <a:prstDash val="solid"/>
              <a:round/>
              <a:headEnd type="none" w="med" len="med"/>
              <a:tailEnd type="none" w="med" len="med"/>
            </a:ln>
          </p:spPr>
          <p:txBody>
            <a:bodyPr/>
            <a:lstStyle/>
            <a:p>
              <a:pPr eaLnBrk="1" hangingPunct="1">
                <a:defRPr/>
              </a:pPr>
              <a:endParaRPr lang="en-US" sz="2000">
                <a:solidFill>
                  <a:srgbClr val="FFFFFF"/>
                </a:solidFill>
                <a:ea typeface="ＭＳ Ｐゴシック" charset="-128"/>
                <a:cs typeface="ＭＳ Ｐゴシック" charset="-128"/>
              </a:endParaRPr>
            </a:p>
          </p:txBody>
        </p:sp>
      </p:grpSp>
      <p:sp>
        <p:nvSpPr>
          <p:cNvPr id="13315" name="Rectangle 102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3316" name="Rectangle 103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6484490"/>
      </p:ext>
    </p:extLst>
  </p:cSld>
  <p:clrMap bg1="dk2" tx1="lt1" bg2="dk1" tx2="lt2" accent1="accent1" accent2="accent2" accent3="accent3" accent4="accent4" accent5="accent5" accent6="accent6" hlink="hlink" folHlink="folHlink"/>
  <p:sldLayoutIdLst>
    <p:sldLayoutId id="2147485180" r:id="rId1"/>
    <p:sldLayoutId id="2147485181" r:id="rId2"/>
    <p:sldLayoutId id="2147485182" r:id="rId3"/>
    <p:sldLayoutId id="2147485183" r:id="rId4"/>
    <p:sldLayoutId id="2147485184" r:id="rId5"/>
    <p:sldLayoutId id="2147485185" r:id="rId6"/>
    <p:sldLayoutId id="2147485186" r:id="rId7"/>
    <p:sldLayoutId id="2147485187" r:id="rId8"/>
    <p:sldLayoutId id="2147485188" r:id="rId9"/>
    <p:sldLayoutId id="2147485189" r:id="rId10"/>
    <p:sldLayoutId id="2147485190" r:id="rId11"/>
    <p:sldLayoutId id="2147485191"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eaLnBrk="0" fontAlgn="base" hangingPunct="0">
        <a:spcBef>
          <a:spcPct val="0"/>
        </a:spcBef>
        <a:spcAft>
          <a:spcPct val="0"/>
        </a:spcAft>
        <a:defRPr sz="4400">
          <a:solidFill>
            <a:schemeClr val="tx2"/>
          </a:solidFill>
          <a:latin typeface="Arial" pitchFamily="-128" charset="0"/>
        </a:defRPr>
      </a:lvl6pPr>
      <a:lvl7pPr marL="914400" algn="ctr" rtl="0" eaLnBrk="0" fontAlgn="base" hangingPunct="0">
        <a:spcBef>
          <a:spcPct val="0"/>
        </a:spcBef>
        <a:spcAft>
          <a:spcPct val="0"/>
        </a:spcAft>
        <a:defRPr sz="4400">
          <a:solidFill>
            <a:schemeClr val="tx2"/>
          </a:solidFill>
          <a:latin typeface="Arial" pitchFamily="-128" charset="0"/>
        </a:defRPr>
      </a:lvl7pPr>
      <a:lvl8pPr marL="1371600" algn="ctr" rtl="0" eaLnBrk="0" fontAlgn="base" hangingPunct="0">
        <a:spcBef>
          <a:spcPct val="0"/>
        </a:spcBef>
        <a:spcAft>
          <a:spcPct val="0"/>
        </a:spcAft>
        <a:defRPr sz="4400">
          <a:solidFill>
            <a:schemeClr val="tx2"/>
          </a:solidFill>
          <a:latin typeface="Arial" pitchFamily="-128" charset="0"/>
        </a:defRPr>
      </a:lvl8pPr>
      <a:lvl9pPr marL="1828800" algn="ctr" rtl="0" eaLnBrk="0" fontAlgn="base" hangingPunct="0">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cs typeface="+mn-cs"/>
              </a:rPr>
              <a:pPr/>
              <a:t>‹#›</a:t>
            </a:fld>
            <a:endParaRPr lang="en-US" altLang="zh-CN">
              <a:solidFill>
                <a:srgbClr val="000000"/>
              </a:solidFill>
              <a:cs typeface="+mn-cs"/>
            </a:endParaRPr>
          </a:p>
        </p:txBody>
      </p:sp>
    </p:spTree>
    <p:extLst>
      <p:ext uri="{BB962C8B-B14F-4D97-AF65-F5344CB8AC3E}">
        <p14:creationId xmlns:p14="http://schemas.microsoft.com/office/powerpoint/2010/main" val="2568487514"/>
      </p:ext>
    </p:extLst>
  </p:cSld>
  <p:clrMap bg1="lt1" tx1="dk1" bg2="lt2" tx2="dk2" accent1="accent1" accent2="accent2" accent3="accent3" accent4="accent4" accent5="accent5" accent6="accent6" hlink="hlink" folHlink="folHlink"/>
  <p:sldLayoutIdLst>
    <p:sldLayoutId id="2147485193" r:id="rId1"/>
    <p:sldLayoutId id="2147485194" r:id="rId2"/>
    <p:sldLayoutId id="2147485195" r:id="rId3"/>
    <p:sldLayoutId id="2147485196" r:id="rId4"/>
    <p:sldLayoutId id="2147485197" r:id="rId5"/>
    <p:sldLayoutId id="2147485198" r:id="rId6"/>
    <p:sldLayoutId id="2147485199" r:id="rId7"/>
    <p:sldLayoutId id="2147485200" r:id="rId8"/>
    <p:sldLayoutId id="2147485201" r:id="rId9"/>
    <p:sldLayoutId id="2147485202" r:id="rId10"/>
    <p:sldLayoutId id="2147485203" r:id="rId11"/>
    <p:sldLayoutId id="2147485204" r:id="rId12"/>
    <p:sldLayoutId id="2147485205" r:id="rId13"/>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245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245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B51759D7-C7DC-E242-BD94-C96859B6042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989" r:id="rId1"/>
    <p:sldLayoutId id="2147484912" r:id="rId2"/>
    <p:sldLayoutId id="2147484913" r:id="rId3"/>
    <p:sldLayoutId id="2147484914" r:id="rId4"/>
    <p:sldLayoutId id="2147484915" r:id="rId5"/>
    <p:sldLayoutId id="2147484916" r:id="rId6"/>
    <p:sldLayoutId id="2147484917" r:id="rId7"/>
    <p:sldLayoutId id="2147484918" r:id="rId8"/>
    <p:sldLayoutId id="2147484919" r:id="rId9"/>
    <p:sldLayoutId id="2147484920" r:id="rId10"/>
    <p:sldLayoutId id="2147484921" r:id="rId11"/>
  </p:sldLayoutIdLst>
  <p:hf sldNum="0" hdr="0"/>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8B1832C5-3FF4-114A-8F14-E7B73B0A9A84}" type="slidenum">
              <a:rPr lang="en-US" altLang="zh-TW"/>
              <a:pPr>
                <a:defRPr/>
              </a:pPr>
              <a:t>‹#›</a:t>
            </a:fld>
            <a:endParaRPr lang="en-US" altLang="zh-TW"/>
          </a:p>
        </p:txBody>
      </p:sp>
    </p:spTree>
    <p:extLst>
      <p:ext uri="{BB962C8B-B14F-4D97-AF65-F5344CB8AC3E}">
        <p14:creationId xmlns:p14="http://schemas.microsoft.com/office/powerpoint/2010/main" val="1712716447"/>
      </p:ext>
    </p:extLst>
  </p:cSld>
  <p:clrMap bg1="lt1" tx1="dk1" bg2="lt2" tx2="dk2" accent1="accent1" accent2="accent2" accent3="accent3" accent4="accent4" accent5="accent5" accent6="accent6" hlink="hlink" folHlink="folHlink"/>
  <p:sldLayoutIdLst>
    <p:sldLayoutId id="2147485207" r:id="rId1"/>
    <p:sldLayoutId id="2147485208" r:id="rId2"/>
    <p:sldLayoutId id="2147485209" r:id="rId3"/>
    <p:sldLayoutId id="2147485210" r:id="rId4"/>
    <p:sldLayoutId id="2147485211" r:id="rId5"/>
    <p:sldLayoutId id="2147485212" r:id="rId6"/>
    <p:sldLayoutId id="2147485213" r:id="rId7"/>
    <p:sldLayoutId id="2147485214" r:id="rId8"/>
    <p:sldLayoutId id="2147485215" r:id="rId9"/>
    <p:sldLayoutId id="2147485216" r:id="rId10"/>
    <p:sldLayoutId id="214748521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9111719"/>
      </p:ext>
    </p:extLst>
  </p:cSld>
  <p:clrMap bg1="lt1" tx1="dk1" bg2="lt2" tx2="dk2" accent1="accent1" accent2="accent2" accent3="accent3" accent4="accent4" accent5="accent5" accent6="accent6" hlink="hlink" folHlink="folHlink"/>
  <p:sldLayoutIdLst>
    <p:sldLayoutId id="2147485219" r:id="rId1"/>
    <p:sldLayoutId id="2147485220" r:id="rId2"/>
    <p:sldLayoutId id="2147485221" r:id="rId3"/>
    <p:sldLayoutId id="2147485222" r:id="rId4"/>
    <p:sldLayoutId id="2147485223" r:id="rId5"/>
    <p:sldLayoutId id="2147485224" r:id="rId6"/>
    <p:sldLayoutId id="2147485225" r:id="rId7"/>
    <p:sldLayoutId id="2147485226" r:id="rId8"/>
    <p:sldLayoutId id="2147485227" r:id="rId9"/>
    <p:sldLayoutId id="2147485228" r:id="rId10"/>
    <p:sldLayoutId id="2147485229" r:id="rId11"/>
    <p:sldLayoutId id="2147485230" r:id="rId12"/>
    <p:sldLayoutId id="214748523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endParaRPr lang="en-US">
              <a:ea typeface="MS PGothic" pitchFamily="34" charset="-128"/>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endParaRPr lang="en-US">
              <a:ea typeface="MS PGothic" pitchFamily="34" charset="-128"/>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fld id="{7C9D1747-CBA4-4C58-B8FA-D17BF543300C}" type="slidenum">
              <a:rPr lang="en-US">
                <a:ea typeface="MS PGothic" pitchFamily="34" charset="-128"/>
                <a:cs typeface="+mn-cs"/>
              </a:rPr>
              <a:pPr/>
              <a:t>‹#›</a:t>
            </a:fld>
            <a:endParaRPr lang="en-US">
              <a:ea typeface="MS PGothic" pitchFamily="34" charset="-128"/>
              <a:cs typeface="+mn-cs"/>
            </a:endParaRPr>
          </a:p>
        </p:txBody>
      </p:sp>
    </p:spTree>
    <p:extLst>
      <p:ext uri="{BB962C8B-B14F-4D97-AF65-F5344CB8AC3E}">
        <p14:creationId xmlns:p14="http://schemas.microsoft.com/office/powerpoint/2010/main" val="663838956"/>
      </p:ext>
    </p:extLst>
  </p:cSld>
  <p:clrMap bg1="lt1" tx1="dk1" bg2="lt2" tx2="dk2" accent1="accent1" accent2="accent2" accent3="accent3" accent4="accent4" accent5="accent5" accent6="accent6" hlink="hlink" folHlink="folHlink"/>
  <p:sldLayoutIdLst>
    <p:sldLayoutId id="2147485233" r:id="rId1"/>
    <p:sldLayoutId id="2147485234" r:id="rId2"/>
    <p:sldLayoutId id="2147485235" r:id="rId3"/>
    <p:sldLayoutId id="2147485236" r:id="rId4"/>
    <p:sldLayoutId id="2147485237" r:id="rId5"/>
    <p:sldLayoutId id="2147485238" r:id="rId6"/>
    <p:sldLayoutId id="2147485239" r:id="rId7"/>
    <p:sldLayoutId id="2147485240" r:id="rId8"/>
    <p:sldLayoutId id="2147485241" r:id="rId9"/>
    <p:sldLayoutId id="2147485242" r:id="rId10"/>
    <p:sldLayoutId id="2147485243" r:id="rId11"/>
    <p:sldLayoutId id="2147485244" r:id="rId12"/>
    <p:sldLayoutId id="2147485245" r:id="rId13"/>
  </p:sldLayoutIdLst>
  <p:hf sldNum="0" hdr="0" ftr="0" dt="0"/>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4423744"/>
      </p:ext>
    </p:extLst>
  </p:cSld>
  <p:clrMap bg1="lt1" tx1="dk1" bg2="lt2" tx2="dk2" accent1="accent1" accent2="accent2" accent3="accent3" accent4="accent4" accent5="accent5" accent6="accent6" hlink="hlink" folHlink="folHlink"/>
  <p:sldLayoutIdLst>
    <p:sldLayoutId id="2147485247" r:id="rId1"/>
    <p:sldLayoutId id="2147485248" r:id="rId2"/>
    <p:sldLayoutId id="2147485249" r:id="rId3"/>
    <p:sldLayoutId id="2147485250" r:id="rId4"/>
    <p:sldLayoutId id="2147485251" r:id="rId5"/>
    <p:sldLayoutId id="2147485252" r:id="rId6"/>
    <p:sldLayoutId id="2147485253" r:id="rId7"/>
    <p:sldLayoutId id="2147485254" r:id="rId8"/>
    <p:sldLayoutId id="2147485255" r:id="rId9"/>
    <p:sldLayoutId id="2147485256" r:id="rId10"/>
    <p:sldLayoutId id="2147485257" r:id="rId11"/>
    <p:sldLayoutId id="2147485258" r:id="rId12"/>
    <p:sldLayoutId id="214748525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37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460"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eaLnBrk="1" hangingPunct="1"/>
            <a:endParaRPr lang="en-US"/>
          </a:p>
        </p:txBody>
      </p:sp>
      <p:sp>
        <p:nvSpPr>
          <p:cNvPr id="19461"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eaLnBrk="1" hangingPunct="1"/>
            <a:endParaRPr lang="en-US"/>
          </a:p>
        </p:txBody>
      </p:sp>
      <p:sp>
        <p:nvSpPr>
          <p:cNvPr id="19462"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6748DE3E-3007-DD43-8364-27EAB01B9A36}" type="slidenum">
              <a:rPr lang="en-US" smtClean="0"/>
              <a:pPr eaLnBrk="1" hangingPunct="1"/>
              <a:t>‹#›</a:t>
            </a:fld>
            <a:endParaRPr lang="en-US"/>
          </a:p>
        </p:txBody>
      </p:sp>
    </p:spTree>
    <p:extLst>
      <p:ext uri="{BB962C8B-B14F-4D97-AF65-F5344CB8AC3E}">
        <p14:creationId xmlns:p14="http://schemas.microsoft.com/office/powerpoint/2010/main" val="2170708658"/>
      </p:ext>
    </p:extLst>
  </p:cSld>
  <p:clrMap bg1="lt1" tx1="dk1" bg2="lt2" tx2="dk2" accent1="accent1" accent2="accent2" accent3="accent3" accent4="accent4" accent5="accent5" accent6="accent6" hlink="hlink" folHlink="folHlink"/>
  <p:sldLayoutIdLst>
    <p:sldLayoutId id="2147485261" r:id="rId1"/>
    <p:sldLayoutId id="2147485262" r:id="rId2"/>
    <p:sldLayoutId id="2147485263" r:id="rId3"/>
    <p:sldLayoutId id="2147485264" r:id="rId4"/>
    <p:sldLayoutId id="2147485265" r:id="rId5"/>
    <p:sldLayoutId id="2147485266" r:id="rId6"/>
    <p:sldLayoutId id="2147485267" r:id="rId7"/>
    <p:sldLayoutId id="2147485268" r:id="rId8"/>
    <p:sldLayoutId id="2147485269" r:id="rId9"/>
    <p:sldLayoutId id="2147485270" r:id="rId10"/>
    <p:sldLayoutId id="214748527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083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083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smtClean="0">
                <a:cs typeface="+mn-cs"/>
              </a:defRPr>
            </a:lvl1pPr>
          </a:lstStyle>
          <a:p>
            <a:pPr eaLnBrk="1" hangingPunct="1">
              <a:defRPr/>
            </a:pPr>
            <a:endParaRPr lang="en-US">
              <a:solidFill>
                <a:srgbClr val="000000"/>
              </a:solidFill>
            </a:endParaRPr>
          </a:p>
        </p:txBody>
      </p:sp>
      <p:sp>
        <p:nvSpPr>
          <p:cNvPr id="12083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smtClean="0">
                <a:cs typeface="+mn-cs"/>
              </a:defRPr>
            </a:lvl1pPr>
          </a:lstStyle>
          <a:p>
            <a:pPr eaLnBrk="1" hangingPunct="1">
              <a:defRPr/>
            </a:pPr>
            <a:endParaRPr lang="en-US">
              <a:solidFill>
                <a:srgbClr val="000000"/>
              </a:solidFill>
            </a:endParaRPr>
          </a:p>
        </p:txBody>
      </p:sp>
      <p:sp>
        <p:nvSpPr>
          <p:cNvPr id="12083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cs typeface="+mn-cs"/>
              </a:defRPr>
            </a:lvl1pPr>
          </a:lstStyle>
          <a:p>
            <a:pPr eaLnBrk="1" hangingPunct="1">
              <a:defRPr/>
            </a:pPr>
            <a:fld id="{F83B1811-ADB7-224F-B684-FFE097E2DDE9}"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2543159315"/>
      </p:ext>
    </p:extLst>
  </p:cSld>
  <p:clrMap bg1="lt1" tx1="dk1" bg2="lt2" tx2="dk2" accent1="accent1" accent2="accent2" accent3="accent3" accent4="accent4" accent5="accent5" accent6="accent6" hlink="hlink" folHlink="folHlink"/>
  <p:sldLayoutIdLst>
    <p:sldLayoutId id="2147485273" r:id="rId1"/>
    <p:sldLayoutId id="2147485274" r:id="rId2"/>
    <p:sldLayoutId id="2147485275" r:id="rId3"/>
    <p:sldLayoutId id="2147485276" r:id="rId4"/>
    <p:sldLayoutId id="2147485277" r:id="rId5"/>
    <p:sldLayoutId id="2147485278" r:id="rId6"/>
    <p:sldLayoutId id="2147485279" r:id="rId7"/>
    <p:sldLayoutId id="2147485280" r:id="rId8"/>
    <p:sldLayoutId id="2147485281" r:id="rId9"/>
    <p:sldLayoutId id="2147485282" r:id="rId10"/>
    <p:sldLayoutId id="2147485283"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9476236"/>
      </p:ext>
    </p:extLst>
  </p:cSld>
  <p:clrMap bg1="lt1" tx1="dk1" bg2="lt2" tx2="dk2" accent1="accent1" accent2="accent2" accent3="accent3" accent4="accent4" accent5="accent5" accent6="accent6" hlink="hlink" folHlink="folHlink"/>
  <p:sldLayoutIdLst>
    <p:sldLayoutId id="2147485285" r:id="rId1"/>
    <p:sldLayoutId id="2147485286" r:id="rId2"/>
    <p:sldLayoutId id="2147485287" r:id="rId3"/>
    <p:sldLayoutId id="2147485288" r:id="rId4"/>
    <p:sldLayoutId id="2147485289" r:id="rId5"/>
    <p:sldLayoutId id="2147485290" r:id="rId6"/>
    <p:sldLayoutId id="2147485291" r:id="rId7"/>
    <p:sldLayoutId id="2147485292" r:id="rId8"/>
    <p:sldLayoutId id="2147485293" r:id="rId9"/>
    <p:sldLayoutId id="2147485294" r:id="rId10"/>
    <p:sldLayoutId id="2147485295" r:id="rId11"/>
    <p:sldLayoutId id="2147485296" r:id="rId12"/>
    <p:sldLayoutId id="214748529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78178" name="Group 2"/>
          <p:cNvGrpSpPr>
            <a:grpSpLocks/>
          </p:cNvGrpSpPr>
          <p:nvPr/>
        </p:nvGrpSpPr>
        <p:grpSpPr bwMode="auto">
          <a:xfrm>
            <a:off x="0" y="1422400"/>
            <a:ext cx="9147175" cy="5435600"/>
            <a:chOff x="0" y="896"/>
            <a:chExt cx="5762" cy="3424"/>
          </a:xfrm>
        </p:grpSpPr>
        <p:grpSp>
          <p:nvGrpSpPr>
            <p:cNvPr id="178184" name="Group 3"/>
            <p:cNvGrpSpPr>
              <a:grpSpLocks/>
            </p:cNvGrpSpPr>
            <p:nvPr userDrawn="1"/>
          </p:nvGrpSpPr>
          <p:grpSpPr bwMode="auto">
            <a:xfrm>
              <a:off x="20" y="896"/>
              <a:ext cx="5742" cy="3424"/>
              <a:chOff x="20" y="896"/>
              <a:chExt cx="5742" cy="3424"/>
            </a:xfrm>
          </p:grpSpPr>
          <p:sp>
            <p:nvSpPr>
              <p:cNvPr id="178321"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000">
                  <a:solidFill>
                    <a:srgbClr val="FFFFFF"/>
                  </a:solidFill>
                </a:endParaRPr>
              </a:p>
            </p:txBody>
          </p:sp>
          <p:sp>
            <p:nvSpPr>
              <p:cNvPr id="178322"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000">
                  <a:solidFill>
                    <a:srgbClr val="FFFFFF"/>
                  </a:solidFill>
                </a:endParaRPr>
              </a:p>
            </p:txBody>
          </p:sp>
          <p:sp>
            <p:nvSpPr>
              <p:cNvPr id="178323"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000">
                  <a:solidFill>
                    <a:srgbClr val="FFFFFF"/>
                  </a:solidFill>
                </a:endParaRPr>
              </a:p>
            </p:txBody>
          </p:sp>
          <p:sp>
            <p:nvSpPr>
              <p:cNvPr id="178324"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000">
                  <a:solidFill>
                    <a:srgbClr val="FFFFFF"/>
                  </a:solidFill>
                </a:endParaRPr>
              </a:p>
            </p:txBody>
          </p:sp>
          <p:sp>
            <p:nvSpPr>
              <p:cNvPr id="178325"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000">
                  <a:solidFill>
                    <a:srgbClr val="FFFFFF"/>
                  </a:solidFill>
                </a:endParaRPr>
              </a:p>
            </p:txBody>
          </p:sp>
          <p:sp>
            <p:nvSpPr>
              <p:cNvPr id="178326"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000">
                  <a:solidFill>
                    <a:srgbClr val="FFFFFF"/>
                  </a:solidFill>
                </a:endParaRPr>
              </a:p>
            </p:txBody>
          </p:sp>
          <p:sp>
            <p:nvSpPr>
              <p:cNvPr id="178327"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000">
                  <a:solidFill>
                    <a:srgbClr val="FFFFFF"/>
                  </a:solidFill>
                </a:endParaRPr>
              </a:p>
            </p:txBody>
          </p:sp>
          <p:sp>
            <p:nvSpPr>
              <p:cNvPr id="178328"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000">
                  <a:solidFill>
                    <a:srgbClr val="FFFFFF"/>
                  </a:solidFill>
                </a:endParaRPr>
              </a:p>
            </p:txBody>
          </p:sp>
          <p:sp>
            <p:nvSpPr>
              <p:cNvPr id="178329"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000">
                  <a:solidFill>
                    <a:srgbClr val="FFFFFF"/>
                  </a:solidFill>
                </a:endParaRPr>
              </a:p>
            </p:txBody>
          </p:sp>
          <p:sp>
            <p:nvSpPr>
              <p:cNvPr id="178330"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000">
                  <a:solidFill>
                    <a:srgbClr val="FFFFFF"/>
                  </a:solidFill>
                </a:endParaRPr>
              </a:p>
            </p:txBody>
          </p:sp>
          <p:sp>
            <p:nvSpPr>
              <p:cNvPr id="178331"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000">
                  <a:solidFill>
                    <a:srgbClr val="FFFFFF"/>
                  </a:solidFill>
                </a:endParaRPr>
              </a:p>
            </p:txBody>
          </p:sp>
          <p:sp>
            <p:nvSpPr>
              <p:cNvPr id="178332"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000">
                  <a:solidFill>
                    <a:srgbClr val="FFFFFF"/>
                  </a:solidFill>
                </a:endParaRPr>
              </a:p>
            </p:txBody>
          </p:sp>
          <p:sp>
            <p:nvSpPr>
              <p:cNvPr id="178333"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sz="1000">
                  <a:solidFill>
                    <a:srgbClr val="FFFFFF"/>
                  </a:solidFill>
                </a:endParaRPr>
              </a:p>
            </p:txBody>
          </p:sp>
        </p:grpSp>
        <p:grpSp>
          <p:nvGrpSpPr>
            <p:cNvPr id="178185" name="Group 17"/>
            <p:cNvGrpSpPr>
              <a:grpSpLocks/>
            </p:cNvGrpSpPr>
            <p:nvPr userDrawn="1"/>
          </p:nvGrpSpPr>
          <p:grpSpPr bwMode="auto">
            <a:xfrm>
              <a:off x="0" y="2291"/>
              <a:ext cx="1385" cy="1702"/>
              <a:chOff x="0" y="2291"/>
              <a:chExt cx="1385" cy="1702"/>
            </a:xfrm>
          </p:grpSpPr>
          <p:sp>
            <p:nvSpPr>
              <p:cNvPr id="178186"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187"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188"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189"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190"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191"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192"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193"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194"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195"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196"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197"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198"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199"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00"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01"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02"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03"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04"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05"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06"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07"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08"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09"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10"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11"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12"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13"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14"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15"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16"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17"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18"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19"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20"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21"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22"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23"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24"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25"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26"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27"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28"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29"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30"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31"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32"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33"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34"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35"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36"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37"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38"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39"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40"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41"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42"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43"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44"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45"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46"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47"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48"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49"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000">
                  <a:solidFill>
                    <a:srgbClr val="FFFFFF"/>
                  </a:solidFill>
                </a:endParaRPr>
              </a:p>
            </p:txBody>
          </p:sp>
          <p:sp>
            <p:nvSpPr>
              <p:cNvPr id="178250"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51"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52"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53"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54"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55"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56"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57"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58"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59"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60"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61"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62"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63"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64"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65"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66"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67"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68"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69"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70"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71"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72"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73"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74"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75"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76"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77"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78"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79"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80"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81"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82"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83"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84"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85"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86"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87"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88"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89"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90"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91"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92"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93"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94"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95"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96"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97"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98"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299"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300"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301"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302"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303"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304"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305"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306"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000">
                  <a:solidFill>
                    <a:srgbClr val="FFFFFF"/>
                  </a:solidFill>
                </a:endParaRPr>
              </a:p>
            </p:txBody>
          </p:sp>
          <p:sp>
            <p:nvSpPr>
              <p:cNvPr id="178307"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000">
                  <a:solidFill>
                    <a:srgbClr val="FFFFFF"/>
                  </a:solidFill>
                </a:endParaRPr>
              </a:p>
            </p:txBody>
          </p:sp>
          <p:sp>
            <p:nvSpPr>
              <p:cNvPr id="178308"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000">
                  <a:solidFill>
                    <a:srgbClr val="FFFFFF"/>
                  </a:solidFill>
                </a:endParaRPr>
              </a:p>
            </p:txBody>
          </p:sp>
          <p:sp>
            <p:nvSpPr>
              <p:cNvPr id="178309"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000">
                  <a:solidFill>
                    <a:srgbClr val="FFFFFF"/>
                  </a:solidFill>
                </a:endParaRPr>
              </a:p>
            </p:txBody>
          </p:sp>
          <p:sp>
            <p:nvSpPr>
              <p:cNvPr id="178310"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000">
                  <a:solidFill>
                    <a:srgbClr val="FFFFFF"/>
                  </a:solidFill>
                </a:endParaRPr>
              </a:p>
            </p:txBody>
          </p:sp>
          <p:sp>
            <p:nvSpPr>
              <p:cNvPr id="178311"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000">
                  <a:solidFill>
                    <a:srgbClr val="FFFFFF"/>
                  </a:solidFill>
                </a:endParaRPr>
              </a:p>
            </p:txBody>
          </p:sp>
          <p:sp>
            <p:nvSpPr>
              <p:cNvPr id="178312"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000">
                  <a:solidFill>
                    <a:srgbClr val="FFFFFF"/>
                  </a:solidFill>
                </a:endParaRPr>
              </a:p>
            </p:txBody>
          </p:sp>
          <p:sp>
            <p:nvSpPr>
              <p:cNvPr id="178313"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000">
                  <a:solidFill>
                    <a:srgbClr val="FFFFFF"/>
                  </a:solidFill>
                </a:endParaRPr>
              </a:p>
            </p:txBody>
          </p:sp>
          <p:sp>
            <p:nvSpPr>
              <p:cNvPr id="178314"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000">
                  <a:solidFill>
                    <a:srgbClr val="FFFFFF"/>
                  </a:solidFill>
                </a:endParaRPr>
              </a:p>
            </p:txBody>
          </p:sp>
          <p:sp>
            <p:nvSpPr>
              <p:cNvPr id="178315"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316"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8317"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000">
                  <a:solidFill>
                    <a:srgbClr val="FFFFFF"/>
                  </a:solidFill>
                </a:endParaRPr>
              </a:p>
            </p:txBody>
          </p:sp>
          <p:sp>
            <p:nvSpPr>
              <p:cNvPr id="178318"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1000">
                  <a:solidFill>
                    <a:srgbClr val="FFFFFF"/>
                  </a:solidFill>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latin typeface="Arial" charset="0"/>
              </a:defRPr>
            </a:lvl1pPr>
          </a:lstStyle>
          <a:p>
            <a:pPr>
              <a:defRPr/>
            </a:pPr>
            <a:fld id="{987E2A5D-029F-CC43-BBB7-2B5341BE5801}" type="slidenum">
              <a:rPr lang="en-US"/>
              <a:pPr>
                <a:defRPr/>
              </a:pPr>
              <a:t>‹#›</a:t>
            </a:fld>
            <a:endParaRPr lang="en-US"/>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7102364"/>
      </p:ext>
    </p:extLst>
  </p:cSld>
  <p:clrMap bg1="dk2" tx1="lt1" bg2="dk1" tx2="lt2" accent1="accent1" accent2="accent2" accent3="accent3" accent4="accent4" accent5="accent5" accent6="accent6" hlink="hlink" folHlink="folHlink"/>
  <p:sldLayoutIdLst>
    <p:sldLayoutId id="2147485299"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6982731"/>
      </p:ext>
    </p:extLst>
  </p:cSld>
  <p:clrMap bg1="lt1" tx1="dk1" bg2="lt2" tx2="dk2" accent1="accent1" accent2="accent2" accent3="accent3" accent4="accent4" accent5="accent5" accent6="accent6" hlink="hlink" folHlink="folHlink"/>
  <p:sldLayoutIdLst>
    <p:sldLayoutId id="2147485301" r:id="rId1"/>
    <p:sldLayoutId id="2147485302" r:id="rId2"/>
    <p:sldLayoutId id="2147485303" r:id="rId3"/>
    <p:sldLayoutId id="2147485304" r:id="rId4"/>
    <p:sldLayoutId id="2147485305" r:id="rId5"/>
    <p:sldLayoutId id="2147485306" r:id="rId6"/>
    <p:sldLayoutId id="2147485307" r:id="rId7"/>
    <p:sldLayoutId id="2147485308" r:id="rId8"/>
    <p:sldLayoutId id="2147485309" r:id="rId9"/>
    <p:sldLayoutId id="2147485310" r:id="rId10"/>
    <p:sldLayoutId id="2147485311" r:id="rId11"/>
    <p:sldLayoutId id="2147485312" r:id="rId12"/>
    <p:sldLayoutId id="214748531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6814963"/>
      </p:ext>
    </p:extLst>
  </p:cSld>
  <p:clrMap bg1="lt1" tx1="dk1" bg2="lt2" tx2="dk2" accent1="accent1" accent2="accent2" accent3="accent3" accent4="accent4" accent5="accent5" accent6="accent6" hlink="hlink" folHlink="folHlink"/>
  <p:sldLayoutIdLst>
    <p:sldLayoutId id="2147485315" r:id="rId1"/>
    <p:sldLayoutId id="2147485316" r:id="rId2"/>
    <p:sldLayoutId id="2147485317" r:id="rId3"/>
    <p:sldLayoutId id="2147485318" r:id="rId4"/>
    <p:sldLayoutId id="2147485319" r:id="rId5"/>
    <p:sldLayoutId id="2147485320" r:id="rId6"/>
    <p:sldLayoutId id="2147485321" r:id="rId7"/>
    <p:sldLayoutId id="2147485322" r:id="rId8"/>
    <p:sldLayoutId id="2147485323" r:id="rId9"/>
    <p:sldLayoutId id="2147485324" r:id="rId10"/>
    <p:sldLayoutId id="2147485325" r:id="rId11"/>
    <p:sldLayoutId id="2147485326" r:id="rId12"/>
    <p:sldLayoutId id="214748532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460"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19461"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19462"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DE1D647-F50D-C54D-AFAE-594342D524D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22" r:id="rId1"/>
    <p:sldLayoutId id="2147484923" r:id="rId2"/>
    <p:sldLayoutId id="2147484924" r:id="rId3"/>
    <p:sldLayoutId id="2147484925" r:id="rId4"/>
    <p:sldLayoutId id="2147484926" r:id="rId5"/>
    <p:sldLayoutId id="2147484927" r:id="rId6"/>
    <p:sldLayoutId id="2147484928" r:id="rId7"/>
    <p:sldLayoutId id="2147484929" r:id="rId8"/>
    <p:sldLayoutId id="2147484930" r:id="rId9"/>
    <p:sldLayoutId id="2147484931" r:id="rId10"/>
    <p:sldLayoutId id="214748493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9938" name="Group 4"/>
          <p:cNvGrpSpPr>
            <a:grpSpLocks/>
          </p:cNvGrpSpPr>
          <p:nvPr/>
        </p:nvGrpSpPr>
        <p:grpSpPr bwMode="auto">
          <a:xfrm>
            <a:off x="0" y="0"/>
            <a:ext cx="9145588" cy="6845300"/>
            <a:chOff x="0" y="0"/>
            <a:chExt cx="5761" cy="4312"/>
          </a:xfrm>
        </p:grpSpPr>
        <p:sp>
          <p:nvSpPr>
            <p:cNvPr id="39941"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000">
                <a:solidFill>
                  <a:srgbClr val="FFFFFF"/>
                </a:solidFill>
                <a:ea typeface="新細明體" charset="0"/>
                <a:cs typeface="新細明體" charset="0"/>
              </a:endParaRPr>
            </a:p>
          </p:txBody>
        </p:sp>
        <p:sp useBgFill="1">
          <p:nvSpPr>
            <p:cNvPr id="39942"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000">
                <a:solidFill>
                  <a:srgbClr val="FFFFFF"/>
                </a:solidFill>
              </a:endParaRPr>
            </a:p>
          </p:txBody>
        </p:sp>
      </p:grpSp>
      <p:sp>
        <p:nvSpPr>
          <p:cNvPr id="39939"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ltLang="zh-TW"/>
              <a:t>Click to edit Master title style</a:t>
            </a:r>
          </a:p>
        </p:txBody>
      </p:sp>
      <p:sp>
        <p:nvSpPr>
          <p:cNvPr id="39940"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4187474751"/>
      </p:ext>
    </p:extLst>
  </p:cSld>
  <p:clrMap bg1="dk2" tx1="lt1" bg2="dk1" tx2="lt2" accent1="accent1" accent2="accent2" accent3="accent3" accent4="accent4" accent5="accent5" accent6="accent6" hlink="hlink" folHlink="folHlink"/>
  <p:sldLayoutIdLst>
    <p:sldLayoutId id="2147485329" r:id="rId1"/>
    <p:sldLayoutId id="2147485330"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eaLnBrk="0" fontAlgn="base" hangingPunct="0">
        <a:spcBef>
          <a:spcPct val="0"/>
        </a:spcBef>
        <a:spcAft>
          <a:spcPct val="0"/>
        </a:spcAft>
        <a:defRPr sz="4400">
          <a:solidFill>
            <a:schemeClr val="tx2"/>
          </a:solidFill>
          <a:latin typeface="Arial" pitchFamily="-128" charset="0"/>
        </a:defRPr>
      </a:lvl6pPr>
      <a:lvl7pPr marL="914400" algn="ctr" rtl="0" eaLnBrk="0" fontAlgn="base" hangingPunct="0">
        <a:spcBef>
          <a:spcPct val="0"/>
        </a:spcBef>
        <a:spcAft>
          <a:spcPct val="0"/>
        </a:spcAft>
        <a:defRPr sz="4400">
          <a:solidFill>
            <a:schemeClr val="tx2"/>
          </a:solidFill>
          <a:latin typeface="Arial" pitchFamily="-128" charset="0"/>
        </a:defRPr>
      </a:lvl7pPr>
      <a:lvl8pPr marL="1371600" algn="ctr" rtl="0" eaLnBrk="0" fontAlgn="base" hangingPunct="0">
        <a:spcBef>
          <a:spcPct val="0"/>
        </a:spcBef>
        <a:spcAft>
          <a:spcPct val="0"/>
        </a:spcAft>
        <a:defRPr sz="4400">
          <a:solidFill>
            <a:schemeClr val="tx2"/>
          </a:solidFill>
          <a:latin typeface="Arial" pitchFamily="-128" charset="0"/>
        </a:defRPr>
      </a:lvl8pPr>
      <a:lvl9pPr marL="1828800" algn="ctr" rtl="0" eaLnBrk="0" fontAlgn="base" hangingPunct="0">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fld id="{F57D0D52-C4F6-3B40-82B3-5ABA5605E5FA}" type="slidenum">
              <a:rPr lang="en-US" smtClean="0"/>
              <a:pPr/>
              <a:t>‹#›</a:t>
            </a:fld>
            <a:endParaRPr lang="en-US"/>
          </a:p>
        </p:txBody>
      </p:sp>
    </p:spTree>
    <p:extLst>
      <p:ext uri="{BB962C8B-B14F-4D97-AF65-F5344CB8AC3E}">
        <p14:creationId xmlns:p14="http://schemas.microsoft.com/office/powerpoint/2010/main" val="4089894620"/>
      </p:ext>
    </p:extLst>
  </p:cSld>
  <p:clrMap bg1="lt1" tx1="dk1" bg2="lt2" tx2="dk2" accent1="accent1" accent2="accent2" accent3="accent3" accent4="accent4" accent5="accent5" accent6="accent6" hlink="hlink" folHlink="folHlink"/>
  <p:sldLayoutIdLst>
    <p:sldLayoutId id="2147485332" r:id="rId1"/>
    <p:sldLayoutId id="2147485333" r:id="rId2"/>
    <p:sldLayoutId id="2147485334" r:id="rId3"/>
    <p:sldLayoutId id="2147485335" r:id="rId4"/>
    <p:sldLayoutId id="2147485336" r:id="rId5"/>
    <p:sldLayoutId id="2147485337" r:id="rId6"/>
    <p:sldLayoutId id="2147485338" r:id="rId7"/>
    <p:sldLayoutId id="2147485339" r:id="rId8"/>
    <p:sldLayoutId id="2147485340" r:id="rId9"/>
    <p:sldLayoutId id="2147485341" r:id="rId10"/>
    <p:sldLayoutId id="21474853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3207390920"/>
      </p:ext>
    </p:extLst>
  </p:cSld>
  <p:clrMap bg1="lt1" tx1="dk1" bg2="lt2" tx2="dk2" accent1="accent1" accent2="accent2" accent3="accent3" accent4="accent4" accent5="accent5" accent6="accent6" hlink="hlink" folHlink="folHlink"/>
  <p:sldLayoutIdLst>
    <p:sldLayoutId id="2147485344" r:id="rId1"/>
    <p:sldLayoutId id="2147485345" r:id="rId2"/>
    <p:sldLayoutId id="2147485346" r:id="rId3"/>
    <p:sldLayoutId id="2147485347" r:id="rId4"/>
    <p:sldLayoutId id="2147485348" r:id="rId5"/>
    <p:sldLayoutId id="2147485349" r:id="rId6"/>
    <p:sldLayoutId id="2147485350" r:id="rId7"/>
    <p:sldLayoutId id="2147485351" r:id="rId8"/>
    <p:sldLayoutId id="2147485352" r:id="rId9"/>
    <p:sldLayoutId id="2147485353" r:id="rId10"/>
    <p:sldLayoutId id="2147485354" r:id="rId11"/>
    <p:sldLayoutId id="2147485355" r:id="rId12"/>
    <p:sldLayoutId id="214748535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p>
        </p:txBody>
      </p:sp>
      <p:sp>
        <p:nvSpPr>
          <p:cNvPr id="1027"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smtClean="0">
                <a:solidFill>
                  <a:schemeClr val="hlink"/>
                </a:solidFill>
                <a:latin typeface="Arial" charset="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smtClean="0">
                <a:solidFill>
                  <a:schemeClr val="hlink"/>
                </a:solidFill>
                <a:latin typeface="Arial" charset="0"/>
                <a:ea typeface="ＭＳ Ｐゴシック" charset="0"/>
                <a:cs typeface="ＭＳ Ｐゴシック" charset="0"/>
              </a:defRPr>
            </a:lvl1pPr>
          </a:lstStyle>
          <a:p>
            <a:pPr>
              <a:defRPr/>
            </a:pPr>
            <a:endParaRPr lang="en-US"/>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hlink"/>
                </a:solidFill>
                <a:latin typeface="Arial" pitchFamily="-84" charset="0"/>
              </a:defRPr>
            </a:lvl1pPr>
          </a:lstStyle>
          <a:p>
            <a:fld id="{9721B8B0-8AF1-EA44-BEDF-60E5EDDB41C8}" type="slidenum">
              <a:rPr lang="en-US"/>
              <a:pPr/>
              <a:t>‹#›</a:t>
            </a:fld>
            <a:endParaRPr lang="en-US"/>
          </a:p>
        </p:txBody>
      </p:sp>
    </p:spTree>
    <p:extLst>
      <p:ext uri="{BB962C8B-B14F-4D97-AF65-F5344CB8AC3E}">
        <p14:creationId xmlns:p14="http://schemas.microsoft.com/office/powerpoint/2010/main" val="862938111"/>
      </p:ext>
    </p:extLst>
  </p:cSld>
  <p:clrMap bg1="lt1" tx1="dk1" bg2="lt2" tx2="dk2" accent1="accent1" accent2="accent2" accent3="accent3" accent4="accent4" accent5="accent5" accent6="accent6" hlink="hlink" folHlink="folHlink"/>
  <p:sldLayoutIdLst>
    <p:sldLayoutId id="2147485358" r:id="rId1"/>
    <p:sldLayoutId id="2147485359" r:id="rId2"/>
    <p:sldLayoutId id="2147485360" r:id="rId3"/>
    <p:sldLayoutId id="2147485361" r:id="rId4"/>
    <p:sldLayoutId id="2147485362" r:id="rId5"/>
    <p:sldLayoutId id="2147485363" r:id="rId6"/>
    <p:sldLayoutId id="2147485364" r:id="rId7"/>
    <p:sldLayoutId id="2147485365" r:id="rId8"/>
    <p:sldLayoutId id="2147485366" r:id="rId9"/>
    <p:sldLayoutId id="2147485367" r:id="rId10"/>
    <p:sldLayoutId id="2147485368" r:id="rId11"/>
    <p:sldLayoutId id="2147485369" r:id="rId12"/>
    <p:sldLayoutId id="2147485370" r:id="rId13"/>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ＭＳ Ｐゴシック" pitchFamily="-109" charset="-128"/>
          <a:cs typeface="ＭＳ Ｐゴシック" pitchFamily="-109" charset="-128"/>
        </a:defRPr>
      </a:lvl1pPr>
      <a:lvl2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2pPr>
      <a:lvl3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3pPr>
      <a:lvl4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4pPr>
      <a:lvl5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5pPr>
      <a:lvl6pPr marL="457200" algn="l" rtl="0" eaLnBrk="0" fontAlgn="base" hangingPunct="0">
        <a:lnSpc>
          <a:spcPct val="70000"/>
        </a:lnSpc>
        <a:spcBef>
          <a:spcPct val="0"/>
        </a:spcBef>
        <a:spcAft>
          <a:spcPct val="0"/>
        </a:spcAft>
        <a:defRPr kumimoji="1" sz="4800" b="1">
          <a:solidFill>
            <a:schemeClr val="tx2"/>
          </a:solidFill>
          <a:latin typeface="Helvetica" pitchFamily="-109" charset="0"/>
        </a:defRPr>
      </a:lvl6pPr>
      <a:lvl7pPr marL="914400" algn="l" rtl="0" eaLnBrk="0" fontAlgn="base" hangingPunct="0">
        <a:lnSpc>
          <a:spcPct val="70000"/>
        </a:lnSpc>
        <a:spcBef>
          <a:spcPct val="0"/>
        </a:spcBef>
        <a:spcAft>
          <a:spcPct val="0"/>
        </a:spcAft>
        <a:defRPr kumimoji="1" sz="4800" b="1">
          <a:solidFill>
            <a:schemeClr val="tx2"/>
          </a:solidFill>
          <a:latin typeface="Helvetica" pitchFamily="-109" charset="0"/>
        </a:defRPr>
      </a:lvl7pPr>
      <a:lvl8pPr marL="1371600" algn="l" rtl="0" eaLnBrk="0" fontAlgn="base" hangingPunct="0">
        <a:lnSpc>
          <a:spcPct val="70000"/>
        </a:lnSpc>
        <a:spcBef>
          <a:spcPct val="0"/>
        </a:spcBef>
        <a:spcAft>
          <a:spcPct val="0"/>
        </a:spcAft>
        <a:defRPr kumimoji="1" sz="4800" b="1">
          <a:solidFill>
            <a:schemeClr val="tx2"/>
          </a:solidFill>
          <a:latin typeface="Helvetica" pitchFamily="-109" charset="0"/>
        </a:defRPr>
      </a:lvl8pPr>
      <a:lvl9pPr marL="1828800" algn="l" rtl="0" eaLnBrk="0" fontAlgn="base" hangingPunct="0">
        <a:lnSpc>
          <a:spcPct val="70000"/>
        </a:lnSpc>
        <a:spcBef>
          <a:spcPct val="0"/>
        </a:spcBef>
        <a:spcAft>
          <a:spcPct val="0"/>
        </a:spcAft>
        <a:defRPr kumimoji="1" sz="4800" b="1">
          <a:solidFill>
            <a:schemeClr val="tx2"/>
          </a:solidFill>
          <a:latin typeface="Helvetica" pitchFamily="-109"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84" charset="2"/>
        <a:buChar char="n"/>
        <a:defRPr kumimoji="1" sz="28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Monotype Sorts" pitchFamily="-84" charset="2"/>
        <a:buChar char="u"/>
        <a:defRPr kumimoji="1" sz="26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lr>
          <a:schemeClr val="hlink"/>
        </a:buClr>
        <a:buSzPct val="65000"/>
        <a:buFont typeface="Monotype Sorts" pitchFamily="-84" charset="2"/>
        <a:buChar char="F"/>
        <a:defRPr kumimoji="1"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02F736E5-9E85-D742-BBF2-4FA92AE9E23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33" r:id="rId1"/>
    <p:sldLayoutId id="2147484934" r:id="rId2"/>
    <p:sldLayoutId id="2147484935" r:id="rId3"/>
    <p:sldLayoutId id="2147484936" r:id="rId4"/>
    <p:sldLayoutId id="2147484937" r:id="rId5"/>
    <p:sldLayoutId id="2147484938" r:id="rId6"/>
    <p:sldLayoutId id="2147484939" r:id="rId7"/>
    <p:sldLayoutId id="2147484940" r:id="rId8"/>
    <p:sldLayoutId id="2147484941" r:id="rId9"/>
    <p:sldLayoutId id="2147484942" r:id="rId10"/>
    <p:sldLayoutId id="2147484943" r:id="rId11"/>
    <p:sldLayoutId id="2147484944" r:id="rId12"/>
    <p:sldLayoutId id="214748494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58F9FCF8-5B21-3C4E-B8B4-B33CB21F488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946" r:id="rId1"/>
    <p:sldLayoutId id="2147484947" r:id="rId2"/>
    <p:sldLayoutId id="2147484948" r:id="rId3"/>
    <p:sldLayoutId id="2147484949" r:id="rId4"/>
    <p:sldLayoutId id="2147484950" r:id="rId5"/>
    <p:sldLayoutId id="2147484951" r:id="rId6"/>
    <p:sldLayoutId id="2147484952" r:id="rId7"/>
    <p:sldLayoutId id="2147484953" r:id="rId8"/>
    <p:sldLayoutId id="2147484954" r:id="rId9"/>
    <p:sldLayoutId id="2147484955" r:id="rId10"/>
    <p:sldLayoutId id="2147484956"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F3180758-3820-2544-A8C4-1510ADC4E93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90" r:id="rId1"/>
    <p:sldLayoutId id="2147484991" r:id="rId2"/>
    <p:sldLayoutId id="2147484992" r:id="rId3"/>
    <p:sldLayoutId id="2147484993" r:id="rId4"/>
    <p:sldLayoutId id="2147484994" r:id="rId5"/>
    <p:sldLayoutId id="2147484995" r:id="rId6"/>
    <p:sldLayoutId id="2147484996" r:id="rId7"/>
    <p:sldLayoutId id="2147484997" r:id="rId8"/>
    <p:sldLayoutId id="2147484998" r:id="rId9"/>
    <p:sldLayoutId id="2147484999" r:id="rId10"/>
    <p:sldLayoutId id="21474850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46A8AE46-A1C8-DC43-AB27-BCD4F68B84F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57" r:id="rId1"/>
    <p:sldLayoutId id="2147484958" r:id="rId2"/>
    <p:sldLayoutId id="2147484959" r:id="rId3"/>
    <p:sldLayoutId id="2147484960" r:id="rId4"/>
    <p:sldLayoutId id="2147484961" r:id="rId5"/>
    <p:sldLayoutId id="2147484962" r:id="rId6"/>
    <p:sldLayoutId id="2147484963" r:id="rId7"/>
    <p:sldLayoutId id="2147484964" r:id="rId8"/>
    <p:sldLayoutId id="2147484965" r:id="rId9"/>
    <p:sldLayoutId id="2147484966" r:id="rId10"/>
    <p:sldLayoutId id="2147484967" r:id="rId11"/>
    <p:sldLayoutId id="2147484968" r:id="rId12"/>
    <p:sldLayoutId id="214748496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C3A70E52-005E-FD43-AB83-E73D4C0715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71" r:id="rId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8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17.xml"/></Relationships>
</file>

<file path=ppt/slides/_rels/slide10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91.xml"/><Relationship Id="rId1" Type="http://schemas.openxmlformats.org/officeDocument/2006/relationships/slideLayout" Target="../slideLayouts/slideLayout75.xml"/></Relationships>
</file>

<file path=ppt/slides/_rels/slide10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2.xml"/><Relationship Id="rId1" Type="http://schemas.openxmlformats.org/officeDocument/2006/relationships/slideLayout" Target="../slideLayouts/slideLayout141.xml"/></Relationships>
</file>

<file path=ppt/slides/_rels/slide10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93.xml"/><Relationship Id="rId1" Type="http://schemas.openxmlformats.org/officeDocument/2006/relationships/slideLayout" Target="../slideLayouts/slideLayout75.xml"/></Relationships>
</file>

<file path=ppt/slides/_rels/slide10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6.xml"/><Relationship Id="rId1" Type="http://schemas.openxmlformats.org/officeDocument/2006/relationships/slideLayout" Target="../slideLayouts/slideLayout117.xml"/></Relationships>
</file>

<file path=ppt/slides/_rels/slide106.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11.xml"/></Relationships>
</file>

<file path=ppt/slides/_rels/slide10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7.xml"/><Relationship Id="rId1" Type="http://schemas.openxmlformats.org/officeDocument/2006/relationships/slideLayout" Target="../slideLayouts/slideLayout343.xml"/></Relationships>
</file>

<file path=ppt/slides/_rels/slide10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98.xml"/><Relationship Id="rId1" Type="http://schemas.openxmlformats.org/officeDocument/2006/relationships/slideLayout" Target="../slideLayouts/slideLayout343.xml"/></Relationships>
</file>

<file path=ppt/slides/_rels/slide10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9.xml"/><Relationship Id="rId1" Type="http://schemas.openxmlformats.org/officeDocument/2006/relationships/slideLayout" Target="../slideLayouts/slideLayout14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17.xml"/></Relationships>
</file>

<file path=ppt/slides/_rels/slide11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00.xml"/><Relationship Id="rId1" Type="http://schemas.openxmlformats.org/officeDocument/2006/relationships/slideLayout" Target="../slideLayouts/slideLayout207.xml"/></Relationships>
</file>

<file path=ppt/slides/_rels/slide111.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19.xml"/></Relationships>
</file>

<file path=ppt/slides/_rels/slide11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1.xml"/><Relationship Id="rId1" Type="http://schemas.openxmlformats.org/officeDocument/2006/relationships/slideLayout" Target="../slideLayouts/slideLayout141.xml"/></Relationships>
</file>

<file path=ppt/slides/_rels/slide11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2.xml"/><Relationship Id="rId1" Type="http://schemas.openxmlformats.org/officeDocument/2006/relationships/slideLayout" Target="../slideLayouts/slideLayout141.xml"/></Relationships>
</file>

<file path=ppt/slides/_rels/slide11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03.xml"/><Relationship Id="rId1" Type="http://schemas.openxmlformats.org/officeDocument/2006/relationships/slideLayout" Target="../slideLayouts/slideLayout35.xml"/></Relationships>
</file>

<file path=ppt/slides/_rels/slide11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04.xml"/><Relationship Id="rId1" Type="http://schemas.openxmlformats.org/officeDocument/2006/relationships/slideLayout" Target="../slideLayouts/slideLayout35.xml"/></Relationships>
</file>

<file path=ppt/slides/_rels/slide11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05.xml"/><Relationship Id="rId1" Type="http://schemas.openxmlformats.org/officeDocument/2006/relationships/slideLayout" Target="../slideLayouts/slideLayout343.xml"/><Relationship Id="rId4" Type="http://schemas.openxmlformats.org/officeDocument/2006/relationships/image" Target="../media/image157.png"/></Relationships>
</file>

<file path=ppt/slides/_rels/slide1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6.xml"/><Relationship Id="rId1" Type="http://schemas.openxmlformats.org/officeDocument/2006/relationships/slideLayout" Target="../slideLayouts/slideLayout35.xml"/></Relationships>
</file>

<file path=ppt/slides/_rels/slide11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7.xml"/><Relationship Id="rId1" Type="http://schemas.openxmlformats.org/officeDocument/2006/relationships/slideLayout" Target="../slideLayouts/slideLayout117.xml"/></Relationships>
</file>

<file path=ppt/slides/_rels/slide11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08.xml"/><Relationship Id="rId1" Type="http://schemas.openxmlformats.org/officeDocument/2006/relationships/slideLayout" Target="../slideLayouts/slideLayout1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2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09.xml"/><Relationship Id="rId1" Type="http://schemas.openxmlformats.org/officeDocument/2006/relationships/slideLayout" Target="../slideLayouts/slideLayout117.xml"/></Relationships>
</file>

<file path=ppt/slides/_rels/slide12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10.xml"/><Relationship Id="rId1" Type="http://schemas.openxmlformats.org/officeDocument/2006/relationships/slideLayout" Target="../slideLayouts/slideLayout117.xml"/></Relationships>
</file>

<file path=ppt/slides/_rels/slide12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11.xml"/><Relationship Id="rId1" Type="http://schemas.openxmlformats.org/officeDocument/2006/relationships/slideLayout" Target="../slideLayouts/slideLayout364.xml"/></Relationships>
</file>

<file path=ppt/slides/_rels/slide12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12.xml"/><Relationship Id="rId1" Type="http://schemas.openxmlformats.org/officeDocument/2006/relationships/slideLayout" Target="../slideLayouts/slideLayout123.xml"/></Relationships>
</file>

<file path=ppt/slides/_rels/slide12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14.xml"/><Relationship Id="rId1" Type="http://schemas.openxmlformats.org/officeDocument/2006/relationships/slideLayout" Target="../slideLayouts/slideLayout35.xml"/></Relationships>
</file>

<file path=ppt/slides/_rels/slide12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slideLayout" Target="../slideLayouts/slideLayout284.xml"/><Relationship Id="rId1" Type="http://schemas.openxmlformats.org/officeDocument/2006/relationships/tags" Target="../tags/tag1.xml"/></Relationships>
</file>

<file path=ppt/slides/_rels/slide127.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15.xml"/><Relationship Id="rId1" Type="http://schemas.openxmlformats.org/officeDocument/2006/relationships/slideLayout" Target="../slideLayouts/slideLayout51.xml"/></Relationships>
</file>

<file path=ppt/slides/_rels/slide128.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16.xml"/><Relationship Id="rId1" Type="http://schemas.openxmlformats.org/officeDocument/2006/relationships/slideLayout" Target="../slideLayouts/slideLayout285.xml"/></Relationships>
</file>

<file path=ppt/slides/_rels/slide129.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17.xml"/><Relationship Id="rId1" Type="http://schemas.openxmlformats.org/officeDocument/2006/relationships/slideLayout" Target="../slideLayouts/slideLayout279.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5.xml"/><Relationship Id="rId4" Type="http://schemas.openxmlformats.org/officeDocument/2006/relationships/image" Target="../media/image19.jpeg"/></Relationships>
</file>

<file path=ppt/slides/_rels/slide13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18.xml"/><Relationship Id="rId1" Type="http://schemas.openxmlformats.org/officeDocument/2006/relationships/slideLayout" Target="../slideLayouts/slideLayout279.xml"/></Relationships>
</file>

<file path=ppt/slides/_rels/slide131.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19.xml"/><Relationship Id="rId1" Type="http://schemas.openxmlformats.org/officeDocument/2006/relationships/slideLayout" Target="../slideLayouts/slideLayout96.xml"/></Relationships>
</file>

<file path=ppt/slides/_rels/slide13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20.xml"/><Relationship Id="rId1" Type="http://schemas.openxmlformats.org/officeDocument/2006/relationships/slideLayout" Target="../slideLayouts/slideLayout141.xml"/></Relationships>
</file>

<file path=ppt/slides/_rels/slide13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21.xml"/><Relationship Id="rId1" Type="http://schemas.openxmlformats.org/officeDocument/2006/relationships/slideLayout" Target="../slideLayouts/slideLayout141.xml"/></Relationships>
</file>

<file path=ppt/slides/_rels/slide13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22.xml"/><Relationship Id="rId1" Type="http://schemas.openxmlformats.org/officeDocument/2006/relationships/slideLayout" Target="../slideLayouts/slideLayout141.xml"/></Relationships>
</file>

<file path=ppt/slides/_rels/slide13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23.xml"/><Relationship Id="rId1" Type="http://schemas.openxmlformats.org/officeDocument/2006/relationships/slideLayout" Target="../slideLayouts/slideLayout142.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30.xml"/><Relationship Id="rId1" Type="http://schemas.openxmlformats.org/officeDocument/2006/relationships/tags" Target="../tags/tag2.xml"/><Relationship Id="rId5" Type="http://schemas.openxmlformats.org/officeDocument/2006/relationships/image" Target="../media/image177.jpeg"/><Relationship Id="rId4" Type="http://schemas.openxmlformats.org/officeDocument/2006/relationships/image" Target="../media/image166.jpeg"/></Relationships>
</file>

<file path=ppt/slides/_rels/slide13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25.xml"/><Relationship Id="rId1" Type="http://schemas.openxmlformats.org/officeDocument/2006/relationships/slideLayout" Target="../slideLayouts/slideLayout359.xml"/><Relationship Id="rId4" Type="http://schemas.openxmlformats.org/officeDocument/2006/relationships/image" Target="../media/image178.jpeg"/></Relationships>
</file>

<file path=ppt/slides/_rels/slide13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26.xml"/><Relationship Id="rId1" Type="http://schemas.openxmlformats.org/officeDocument/2006/relationships/slideLayout" Target="../slideLayouts/slideLayout14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85.xml"/></Relationships>
</file>

<file path=ppt/slides/_rels/slide14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28.xml"/><Relationship Id="rId1" Type="http://schemas.openxmlformats.org/officeDocument/2006/relationships/slideLayout" Target="../slideLayouts/slideLayout130.xml"/><Relationship Id="rId4" Type="http://schemas.openxmlformats.org/officeDocument/2006/relationships/image" Target="../media/image181.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93.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37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7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7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9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4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94.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94.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94.xml"/></Relationships>
</file>

<file path=ppt/slides/_rels/slide23.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23.xml"/><Relationship Id="rId1" Type="http://schemas.openxmlformats.org/officeDocument/2006/relationships/slideLayout" Target="../slideLayouts/slideLayout26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7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66.xml"/><Relationship Id="rId1" Type="http://schemas.openxmlformats.org/officeDocument/2006/relationships/vmlDrawing" Target="../drawings/vmlDrawing1.vml"/><Relationship Id="rId5" Type="http://schemas.openxmlformats.org/officeDocument/2006/relationships/image" Target="../media/image31.emf"/><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405.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93.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239.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5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54.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54.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28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168.xm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4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41.xml"/><Relationship Id="rId1" Type="http://schemas.openxmlformats.org/officeDocument/2006/relationships/themeOverride" Target="../theme/themeOverride1.xml"/><Relationship Id="rId5" Type="http://schemas.openxmlformats.org/officeDocument/2006/relationships/image" Target="../media/image43.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4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6.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78.xml"/><Relationship Id="rId1" Type="http://schemas.openxmlformats.org/officeDocument/2006/relationships/themeOverride" Target="../theme/themeOverride2.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5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78.xml"/><Relationship Id="rId1" Type="http://schemas.openxmlformats.org/officeDocument/2006/relationships/themeOverride" Target="../theme/themeOverride3.xml"/><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1.xml"/><Relationship Id="rId1" Type="http://schemas.openxmlformats.org/officeDocument/2006/relationships/slideLayout" Target="../slideLayouts/slideLayout14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91.xml"/><Relationship Id="rId1" Type="http://schemas.openxmlformats.org/officeDocument/2006/relationships/themeOverride" Target="../theme/themeOverride4.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179.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179.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179.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141.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141.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8.xml"/><Relationship Id="rId1" Type="http://schemas.openxmlformats.org/officeDocument/2006/relationships/slideLayout" Target="../slideLayouts/slideLayout75.xml"/><Relationship Id="rId4" Type="http://schemas.openxmlformats.org/officeDocument/2006/relationships/image" Target="../media/image59.jpeg"/></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9.xml"/><Relationship Id="rId1" Type="http://schemas.openxmlformats.org/officeDocument/2006/relationships/slideLayout" Target="../slideLayouts/slideLayout30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55.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316.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1.xml"/><Relationship Id="rId1" Type="http://schemas.openxmlformats.org/officeDocument/2006/relationships/slideLayout" Target="../slideLayouts/slideLayout75.xml"/><Relationship Id="rId4" Type="http://schemas.openxmlformats.org/officeDocument/2006/relationships/image" Target="../media/image63.jpeg"/></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141.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141.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4.xml"/><Relationship Id="rId1" Type="http://schemas.openxmlformats.org/officeDocument/2006/relationships/slideLayout" Target="../slideLayouts/slideLayout412.xml"/><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5.xml"/><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141.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7.xml"/><Relationship Id="rId1" Type="http://schemas.openxmlformats.org/officeDocument/2006/relationships/slideLayout" Target="../slideLayouts/slideLayout50.xml"/></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0.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2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17.xml"/></Relationships>
</file>

<file path=ppt/slides/_rels/slide6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8.xml"/><Relationship Id="rId1" Type="http://schemas.openxmlformats.org/officeDocument/2006/relationships/slideLayout" Target="../slideLayouts/slideLayout75.xml"/><Relationship Id="rId4" Type="http://schemas.openxmlformats.org/officeDocument/2006/relationships/image" Target="../media/image73.jpeg"/></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9.xml"/><Relationship Id="rId1" Type="http://schemas.openxmlformats.org/officeDocument/2006/relationships/slideLayout" Target="../slideLayouts/slideLayout279.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0.xml"/><Relationship Id="rId1" Type="http://schemas.openxmlformats.org/officeDocument/2006/relationships/slideLayout" Target="../slideLayouts/slideLayout279.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42.xml"/><Relationship Id="rId1" Type="http://schemas.openxmlformats.org/officeDocument/2006/relationships/vmlDrawing" Target="../drawings/vmlDrawing2.vml"/><Relationship Id="rId6" Type="http://schemas.openxmlformats.org/officeDocument/2006/relationships/image" Target="../media/image76.emf"/><Relationship Id="rId5" Type="http://schemas.openxmlformats.org/officeDocument/2006/relationships/oleObject" Target="../embeddings/oleObject2.bin"/><Relationship Id="rId4" Type="http://schemas.openxmlformats.org/officeDocument/2006/relationships/image" Target="../media/image77.jpeg"/></Relationships>
</file>

<file path=ppt/slides/_rels/slide6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2.xml"/><Relationship Id="rId1" Type="http://schemas.openxmlformats.org/officeDocument/2006/relationships/slideLayout" Target="../slideLayouts/slideLayout330.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3.xml"/><Relationship Id="rId1" Type="http://schemas.openxmlformats.org/officeDocument/2006/relationships/slideLayout" Target="../slideLayouts/slideLayout317.xml"/></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4.xml"/><Relationship Id="rId1" Type="http://schemas.openxmlformats.org/officeDocument/2006/relationships/slideLayout" Target="../slideLayouts/slideLayout280.xml"/></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5.xml"/><Relationship Id="rId1" Type="http://schemas.openxmlformats.org/officeDocument/2006/relationships/slideLayout" Target="../slideLayouts/slideLayout141.xml"/></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6.xml"/><Relationship Id="rId1" Type="http://schemas.openxmlformats.org/officeDocument/2006/relationships/slideLayout" Target="../slideLayouts/slideLayout141.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41.xml"/><Relationship Id="rId1" Type="http://schemas.openxmlformats.org/officeDocument/2006/relationships/themeOverride" Target="../theme/themeOverride5.xml"/><Relationship Id="rId4" Type="http://schemas.openxmlformats.org/officeDocument/2006/relationships/image" Target="../media/image75.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17.xml"/></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8.xml"/><Relationship Id="rId1" Type="http://schemas.openxmlformats.org/officeDocument/2006/relationships/slideLayout" Target="../slideLayouts/slideLayout141.xml"/></Relationships>
</file>

<file path=ppt/slides/_rels/slide7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9.xml"/><Relationship Id="rId1" Type="http://schemas.openxmlformats.org/officeDocument/2006/relationships/slideLayout" Target="../slideLayouts/slideLayout141.xml"/><Relationship Id="rId4" Type="http://schemas.openxmlformats.org/officeDocument/2006/relationships/image" Target="../media/image85.png"/></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0.xml"/><Relationship Id="rId1" Type="http://schemas.openxmlformats.org/officeDocument/2006/relationships/slideLayout" Target="../slideLayouts/slideLayout75.xml"/><Relationship Id="rId4" Type="http://schemas.openxmlformats.org/officeDocument/2006/relationships/image" Target="../media/image73.jpeg"/></Relationships>
</file>

<file path=ppt/slides/_rels/slide7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90.xml"/></Relationships>
</file>

<file path=ppt/slides/_rels/slide7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1.xml"/><Relationship Id="rId1" Type="http://schemas.openxmlformats.org/officeDocument/2006/relationships/slideLayout" Target="../slideLayouts/slideLayout141.xml"/></Relationships>
</file>

<file path=ppt/slides/_rels/slide7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2.xml"/><Relationship Id="rId1" Type="http://schemas.openxmlformats.org/officeDocument/2006/relationships/slideLayout" Target="../slideLayouts/slideLayout141.xml"/></Relationships>
</file>

<file path=ppt/slides/_rels/slide7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3.xml"/><Relationship Id="rId1" Type="http://schemas.openxmlformats.org/officeDocument/2006/relationships/slideLayout" Target="../slideLayouts/slideLayout95.xml"/></Relationships>
</file>

<file path=ppt/slides/_rels/slide7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4.xml"/><Relationship Id="rId1" Type="http://schemas.openxmlformats.org/officeDocument/2006/relationships/slideLayout" Target="../slideLayouts/slideLayout95.xml"/></Relationships>
</file>

<file path=ppt/slides/_rels/slide7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5.xml"/><Relationship Id="rId1" Type="http://schemas.openxmlformats.org/officeDocument/2006/relationships/slideLayout" Target="../slideLayouts/slideLayout95.xml"/></Relationships>
</file>

<file path=ppt/slides/_rels/slide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6.xml"/><Relationship Id="rId1" Type="http://schemas.openxmlformats.org/officeDocument/2006/relationships/slideLayout" Target="../slideLayouts/slideLayout14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17.xml"/></Relationships>
</file>

<file path=ppt/slides/_rels/slide8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7.xml"/><Relationship Id="rId1" Type="http://schemas.openxmlformats.org/officeDocument/2006/relationships/slideLayout" Target="../slideLayouts/slideLayout75.xml"/><Relationship Id="rId4" Type="http://schemas.openxmlformats.org/officeDocument/2006/relationships/image" Target="../media/image94.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45.xml"/><Relationship Id="rId1" Type="http://schemas.openxmlformats.org/officeDocument/2006/relationships/themeOverride" Target="../theme/themeOverride6.xml"/><Relationship Id="rId4" Type="http://schemas.openxmlformats.org/officeDocument/2006/relationships/image" Target="../media/image95.jpeg"/></Relationships>
</file>

<file path=ppt/slides/_rels/slide8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9.xml"/><Relationship Id="rId1" Type="http://schemas.openxmlformats.org/officeDocument/2006/relationships/slideLayout" Target="../slideLayouts/slideLayout75.xml"/><Relationship Id="rId4" Type="http://schemas.openxmlformats.org/officeDocument/2006/relationships/image" Target="../media/image97.jpeg"/></Relationships>
</file>

<file path=ppt/slides/_rels/slide8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59.xml"/></Relationships>
</file>

<file path=ppt/slides/_rels/slide84.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image" Target="../media/image110.jpeg"/><Relationship Id="rId3" Type="http://schemas.openxmlformats.org/officeDocument/2006/relationships/image" Target="../media/image100.jpeg"/><Relationship Id="rId7" Type="http://schemas.openxmlformats.org/officeDocument/2006/relationships/image" Target="../media/image104.jpeg"/><Relationship Id="rId12" Type="http://schemas.openxmlformats.org/officeDocument/2006/relationships/image" Target="../media/image109.jpeg"/><Relationship Id="rId2" Type="http://schemas.openxmlformats.org/officeDocument/2006/relationships/image" Target="../media/image99.jpeg"/><Relationship Id="rId1" Type="http://schemas.openxmlformats.org/officeDocument/2006/relationships/slideLayout" Target="../slideLayouts/slideLayout63.xml"/><Relationship Id="rId6" Type="http://schemas.openxmlformats.org/officeDocument/2006/relationships/image" Target="../media/image103.jpeg"/><Relationship Id="rId11" Type="http://schemas.openxmlformats.org/officeDocument/2006/relationships/image" Target="../media/image108.jpeg"/><Relationship Id="rId5" Type="http://schemas.openxmlformats.org/officeDocument/2006/relationships/image" Target="../media/image102.jpeg"/><Relationship Id="rId10" Type="http://schemas.openxmlformats.org/officeDocument/2006/relationships/image" Target="../media/image107.jpeg"/><Relationship Id="rId4" Type="http://schemas.openxmlformats.org/officeDocument/2006/relationships/image" Target="../media/image101.jpeg"/><Relationship Id="rId9" Type="http://schemas.openxmlformats.org/officeDocument/2006/relationships/image" Target="../media/image106.jpeg"/></Relationships>
</file>

<file path=ppt/slides/_rels/slide8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0.xml"/><Relationship Id="rId1" Type="http://schemas.openxmlformats.org/officeDocument/2006/relationships/slideLayout" Target="../slideLayouts/slideLayout45.xml"/></Relationships>
</file>

<file path=ppt/slides/_rels/slide8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1.xml"/><Relationship Id="rId1" Type="http://schemas.openxmlformats.org/officeDocument/2006/relationships/slideLayout" Target="../slideLayouts/slideLayout45.xml"/></Relationships>
</file>

<file path=ppt/slides/_rels/slide87.xml.rels><?xml version="1.0" encoding="UTF-8" standalone="yes"?>
<Relationships xmlns="http://schemas.openxmlformats.org/package/2006/relationships"><Relationship Id="rId8" Type="http://schemas.openxmlformats.org/officeDocument/2006/relationships/image" Target="../media/image119.jpeg"/><Relationship Id="rId13" Type="http://schemas.openxmlformats.org/officeDocument/2006/relationships/image" Target="../media/image124.jpeg"/><Relationship Id="rId3" Type="http://schemas.openxmlformats.org/officeDocument/2006/relationships/image" Target="../media/image114.jpeg"/><Relationship Id="rId7" Type="http://schemas.openxmlformats.org/officeDocument/2006/relationships/image" Target="../media/image118.jpeg"/><Relationship Id="rId12" Type="http://schemas.openxmlformats.org/officeDocument/2006/relationships/image" Target="../media/image123.jpeg"/><Relationship Id="rId2" Type="http://schemas.openxmlformats.org/officeDocument/2006/relationships/image" Target="../media/image113.jpeg"/><Relationship Id="rId1" Type="http://schemas.openxmlformats.org/officeDocument/2006/relationships/slideLayout" Target="../slideLayouts/slideLayout63.xml"/><Relationship Id="rId6" Type="http://schemas.openxmlformats.org/officeDocument/2006/relationships/image" Target="../media/image117.jpeg"/><Relationship Id="rId11" Type="http://schemas.openxmlformats.org/officeDocument/2006/relationships/image" Target="../media/image122.png"/><Relationship Id="rId5" Type="http://schemas.openxmlformats.org/officeDocument/2006/relationships/image" Target="../media/image116.jpeg"/><Relationship Id="rId10" Type="http://schemas.openxmlformats.org/officeDocument/2006/relationships/image" Target="../media/image121.jpeg"/><Relationship Id="rId4" Type="http://schemas.openxmlformats.org/officeDocument/2006/relationships/image" Target="../media/image115.jpeg"/><Relationship Id="rId9" Type="http://schemas.openxmlformats.org/officeDocument/2006/relationships/image" Target="../media/image120.jpeg"/></Relationships>
</file>

<file path=ppt/slides/_rels/slide8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59.xml"/></Relationships>
</file>

<file path=ppt/slides/_rels/slide8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17.xml"/></Relationships>
</file>

<file path=ppt/slides/_rels/slide9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82.xml"/><Relationship Id="rId1" Type="http://schemas.openxmlformats.org/officeDocument/2006/relationships/slideLayout" Target="../slideLayouts/slideLayout75.xml"/><Relationship Id="rId4" Type="http://schemas.openxmlformats.org/officeDocument/2006/relationships/image" Target="../media/image128.jpeg"/></Relationships>
</file>

<file path=ppt/slides/_rels/slide9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3.xml"/><Relationship Id="rId1" Type="http://schemas.openxmlformats.org/officeDocument/2006/relationships/slideLayout" Target="../slideLayouts/slideLayout343.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45.xml"/><Relationship Id="rId1" Type="http://schemas.openxmlformats.org/officeDocument/2006/relationships/themeOverride" Target="../theme/themeOverride7.xml"/><Relationship Id="rId4" Type="http://schemas.openxmlformats.org/officeDocument/2006/relationships/image" Target="../media/image130.jpeg"/></Relationships>
</file>

<file path=ppt/slides/_rels/slide9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85.xml"/><Relationship Id="rId1" Type="http://schemas.openxmlformats.org/officeDocument/2006/relationships/slideLayout" Target="../slideLayouts/slideLayout75.xml"/><Relationship Id="rId4" Type="http://schemas.openxmlformats.org/officeDocument/2006/relationships/image" Target="../media/image132.jpeg"/></Relationships>
</file>

<file path=ppt/slides/_rels/slide9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6.xml"/><Relationship Id="rId1" Type="http://schemas.openxmlformats.org/officeDocument/2006/relationships/slideLayout" Target="../slideLayouts/slideLayout75.xml"/><Relationship Id="rId4" Type="http://schemas.openxmlformats.org/officeDocument/2006/relationships/image" Target="../media/image133.png"/></Relationships>
</file>

<file path=ppt/slides/_rels/slide95.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59.xml"/></Relationships>
</file>

<file path=ppt/slides/_rels/slide9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87.xml"/><Relationship Id="rId1" Type="http://schemas.openxmlformats.org/officeDocument/2006/relationships/slideLayout" Target="../slideLayouts/slideLayout75.xml"/><Relationship Id="rId4" Type="http://schemas.openxmlformats.org/officeDocument/2006/relationships/image" Target="../media/image136.jpeg"/></Relationships>
</file>

<file path=ppt/slides/_rels/slide9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88.xml"/><Relationship Id="rId1" Type="http://schemas.openxmlformats.org/officeDocument/2006/relationships/slideLayout" Target="../slideLayouts/slideLayout75.xml"/><Relationship Id="rId4" Type="http://schemas.openxmlformats.org/officeDocument/2006/relationships/image" Target="../media/image138.jpeg"/></Relationships>
</file>

<file path=ppt/slides/_rels/slide9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89.xml"/><Relationship Id="rId1" Type="http://schemas.openxmlformats.org/officeDocument/2006/relationships/slideLayout" Target="../slideLayouts/slideLayout75.xml"/><Relationship Id="rId4" Type="http://schemas.openxmlformats.org/officeDocument/2006/relationships/image" Target="../media/image140.jpeg"/></Relationships>
</file>

<file path=ppt/slides/_rels/slide9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90.xml"/><Relationship Id="rId1" Type="http://schemas.openxmlformats.org/officeDocument/2006/relationships/slideLayout" Target="../slideLayouts/slideLayout75.xml"/><Relationship Id="rId4" Type="http://schemas.openxmlformats.org/officeDocument/2006/relationships/image" Target="../media/image14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2818"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pic>
        <p:nvPicPr>
          <p:cNvPr id="162819" name="Picture 3" descr="img8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950" y="144463"/>
            <a:ext cx="5876925" cy="6237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20" name="Rectangle 2"/>
          <p:cNvSpPr>
            <a:spLocks noGrp="1" noChangeArrowheads="1"/>
          </p:cNvSpPr>
          <p:nvPr>
            <p:ph type="title"/>
          </p:nvPr>
        </p:nvSpPr>
        <p:spPr>
          <a:xfrm>
            <a:off x="6011863" y="-26988"/>
            <a:ext cx="3132137" cy="5638801"/>
          </a:xfrm>
        </p:spPr>
        <p:txBody>
          <a:bodyPr/>
          <a:lstStyle/>
          <a:p>
            <a:r>
              <a:rPr lang="zh-CN" altLang="en-US" sz="6000">
                <a:latin typeface="Arial" charset="0"/>
                <a:ea typeface="ＭＳ Ｐゴシック" charset="0"/>
                <a:cs typeface="Arial" charset="0"/>
              </a:rPr>
              <a:t>新天新地球</a:t>
            </a:r>
            <a:endParaRPr lang="en-US">
              <a:latin typeface="Gadget" charset="0"/>
              <a:ea typeface="ＭＳ Ｐゴシック" charset="0"/>
              <a:cs typeface="ＭＳ Ｐゴシック" charset="0"/>
            </a:endParaRPr>
          </a:p>
        </p:txBody>
      </p:sp>
      <p:sp>
        <p:nvSpPr>
          <p:cNvPr id="7" name="Rectangle 6"/>
          <p:cNvSpPr>
            <a:spLocks noChangeArrowheads="1"/>
          </p:cNvSpPr>
          <p:nvPr/>
        </p:nvSpPr>
        <p:spPr bwMode="auto">
          <a:xfrm>
            <a:off x="449263" y="4876800"/>
            <a:ext cx="8243887" cy="1225550"/>
          </a:xfrm>
          <a:prstGeom prst="rect">
            <a:avLst/>
          </a:prstGeom>
          <a:noFill/>
          <a:ln w="9525">
            <a:noFill/>
            <a:miter lim="800000"/>
            <a:headEnd/>
            <a:tailEn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6000" b="1" i="1" u="none" strike="noStrike" kern="0" cap="none" spc="0" normalizeH="0" baseline="0" noProof="0" dirty="0">
                <a:ln>
                  <a:noFill/>
                </a:ln>
                <a:solidFill>
                  <a:srgbClr val="FFFFFF"/>
                </a:solidFill>
                <a:effectLst>
                  <a:glow rad="228600">
                    <a:srgbClr val="000000"/>
                  </a:glow>
                </a:effectLst>
                <a:uLnTx/>
                <a:uFillTx/>
                <a:cs typeface="Arial" charset="0"/>
              </a:rPr>
              <a:t>末世论</a:t>
            </a:r>
            <a:endParaRPr kumimoji="0" lang="en-US" sz="2000" b="1" i="1" u="none" strike="noStrike" kern="0" cap="none" spc="0" normalizeH="0" baseline="0" noProof="0" dirty="0">
              <a:ln>
                <a:noFill/>
              </a:ln>
              <a:solidFill>
                <a:srgbClr val="FFFFFF"/>
              </a:solidFill>
              <a:effectLst>
                <a:glow rad="228600">
                  <a:srgbClr val="000000"/>
                </a:glow>
              </a:effectLst>
              <a:uLnTx/>
              <a:uFillTx/>
              <a:cs typeface="Arial" charset="0"/>
            </a:endParaRPr>
          </a:p>
        </p:txBody>
      </p:sp>
      <p:sp>
        <p:nvSpPr>
          <p:cNvPr id="8"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endPar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69400" cy="574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23" name="Rectangle 2"/>
          <p:cNvSpPr>
            <a:spLocks noGrp="1" noChangeArrowheads="1"/>
          </p:cNvSpPr>
          <p:nvPr>
            <p:ph type="ctrTitle"/>
          </p:nvPr>
        </p:nvSpPr>
        <p:spPr>
          <a:xfrm>
            <a:off x="-2" y="5740422"/>
            <a:ext cx="9144001" cy="1105212"/>
          </a:xfrm>
        </p:spPr>
        <p:txBody>
          <a:bodyPr/>
          <a:lstStyle/>
          <a:p>
            <a:pPr>
              <a:defRPr/>
            </a:pPr>
            <a:r>
              <a:rPr lang="zh-CN" altLang="en-US" sz="6600" b="1" dirty="0">
                <a:effectLst>
                  <a:glow rad="177800">
                    <a:schemeClr val="tx1"/>
                  </a:glow>
                </a:effectLst>
                <a:latin typeface="Arial" charset="0"/>
                <a:ea typeface="ＭＳ Ｐゴシック" charset="0"/>
              </a:rPr>
              <a:t>来到溪水边</a:t>
            </a:r>
            <a:r>
              <a:rPr lang="en-US" sz="6600" b="1" dirty="0">
                <a:effectLst>
                  <a:glow rad="177800">
                    <a:schemeClr val="tx1"/>
                  </a:glow>
                </a:effectLst>
                <a:latin typeface="Arial" charset="0"/>
                <a:ea typeface="ＭＳ Ｐゴシック" charset="0"/>
              </a:rPr>
              <a:t>!</a:t>
            </a:r>
            <a:endParaRPr lang="en-US" sz="6600" b="1" dirty="0">
              <a:solidFill>
                <a:srgbClr val="CC0000"/>
              </a:solidFill>
              <a:effectLst>
                <a:glow rad="177800">
                  <a:schemeClr val="tx1"/>
                </a:glow>
              </a:effectLst>
              <a:latin typeface="Arial" charset="0"/>
              <a:ea typeface="ＭＳ Ｐゴシック"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55714" name="Picture 2" descr="rev 21 church glass windows.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360488"/>
            <a:ext cx="9180513" cy="552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rotWithShape="1">
            <a:gsLst>
              <a:gs pos="0">
                <a:srgbClr val="800000"/>
              </a:gs>
              <a:gs pos="100000">
                <a:schemeClr val="tx1"/>
              </a:gs>
            </a:gsLst>
            <a:path path="rect">
              <a:fillToRect l="100000" t="100000"/>
            </a:path>
          </a:gradFill>
          <a:effectLst>
            <a:outerShdw blurRad="63500" dist="35921" dir="2700000" algn="ctr" rotWithShape="0">
              <a:schemeClr val="tx2">
                <a:alpha val="74997"/>
              </a:schemeClr>
            </a:outerShdw>
          </a:effectLst>
        </p:spPr>
        <p:txBody>
          <a:bodyPr/>
          <a:lstStyle/>
          <a:p>
            <a:pPr eaLnBrk="1" hangingPunct="1">
              <a:defRPr/>
            </a:pPr>
            <a:r>
              <a:rPr lang="zh-CN" altLang="en-US" sz="4000" b="1" dirty="0">
                <a:solidFill>
                  <a:srgbClr val="FFFFFF"/>
                </a:solidFill>
                <a:effectLst>
                  <a:outerShdw blurRad="38100" dist="38100" dir="2700000" algn="tl">
                    <a:srgbClr val="000000">
                      <a:alpha val="43137"/>
                    </a:srgbClr>
                  </a:outerShdw>
                </a:effectLst>
              </a:rPr>
              <a:t>一切事物的完善</a:t>
            </a:r>
            <a:endParaRPr lang="en-US" sz="4000" b="1" dirty="0">
              <a:solidFill>
                <a:srgbClr val="FFFFFF"/>
              </a:solidFill>
              <a:effectLst>
                <a:outerShdw blurRad="38100" dist="38100" dir="2700000" algn="tl">
                  <a:srgbClr val="000000">
                    <a:alpha val="43137"/>
                  </a:srgbClr>
                </a:outerShdw>
              </a:effectLst>
            </a:endParaRPr>
          </a:p>
        </p:txBody>
      </p:sp>
      <p:sp>
        <p:nvSpPr>
          <p:cNvPr id="3088" name="Text Box 16"/>
          <p:cNvSpPr txBox="1">
            <a:spLocks noChangeArrowheads="1"/>
          </p:cNvSpPr>
          <p:nvPr/>
        </p:nvSpPr>
        <p:spPr bwMode="auto">
          <a:xfrm>
            <a:off x="304800" y="801688"/>
            <a:ext cx="40386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FFFFFF"/>
                </a:solidFill>
                <a:latin typeface="Arial" charset="0"/>
              </a:rPr>
              <a:t>创世纪</a:t>
            </a:r>
            <a:r>
              <a:rPr lang="en-US" sz="3600" b="1" u="sng">
                <a:solidFill>
                  <a:srgbClr val="FFFFFF"/>
                </a:solidFill>
                <a:latin typeface="Arial" charset="0"/>
              </a:rPr>
              <a:t> 1–3</a:t>
            </a:r>
            <a:endParaRPr lang="en-US" sz="2800" b="1" i="1" u="sng">
              <a:solidFill>
                <a:srgbClr val="FFFFFF"/>
              </a:solidFill>
              <a:latin typeface="Times New Roman" charset="0"/>
            </a:endParaRPr>
          </a:p>
        </p:txBody>
      </p:sp>
      <p:sp>
        <p:nvSpPr>
          <p:cNvPr id="3089" name="Text Box 17"/>
          <p:cNvSpPr txBox="1">
            <a:spLocks noChangeArrowheads="1"/>
          </p:cNvSpPr>
          <p:nvPr/>
        </p:nvSpPr>
        <p:spPr bwMode="auto">
          <a:xfrm>
            <a:off x="4572000" y="801688"/>
            <a:ext cx="45720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FFFFFF"/>
                </a:solidFill>
                <a:latin typeface="Arial" charset="0"/>
              </a:rPr>
              <a:t>启示录</a:t>
            </a:r>
            <a:r>
              <a:rPr lang="en-US" sz="3600" b="1" u="sng">
                <a:solidFill>
                  <a:srgbClr val="FFFFFF"/>
                </a:solidFill>
                <a:latin typeface="Arial" charset="0"/>
              </a:rPr>
              <a:t>20–22</a:t>
            </a:r>
            <a:endParaRPr lang="en-US" sz="2800" b="1" i="1" u="sng">
              <a:solidFill>
                <a:srgbClr val="FFFFFF"/>
              </a:solidFill>
              <a:latin typeface="Times New Roman" charset="0"/>
            </a:endParaRPr>
          </a:p>
        </p:txBody>
      </p:sp>
      <p:sp>
        <p:nvSpPr>
          <p:cNvPr id="18" name="Text Box 24"/>
          <p:cNvSpPr txBox="1">
            <a:spLocks noChangeArrowheads="1"/>
          </p:cNvSpPr>
          <p:nvPr/>
        </p:nvSpPr>
        <p:spPr bwMode="auto">
          <a:xfrm>
            <a:off x="250825" y="1628775"/>
            <a:ext cx="4038600" cy="12620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4000" b="1">
                <a:solidFill>
                  <a:srgbClr val="FFFFFF"/>
                </a:solidFill>
                <a:effectLst>
                  <a:outerShdw blurRad="38100" dist="38100" dir="2700000" algn="tl">
                    <a:srgbClr val="808080"/>
                  </a:outerShdw>
                </a:effectLst>
                <a:latin typeface="Arial" charset="0"/>
              </a:rPr>
              <a:t>为神先</a:t>
            </a:r>
            <a:r>
              <a:rPr lang="zh-CN" altLang="en-US" sz="4000" b="1">
                <a:solidFill>
                  <a:srgbClr val="FFFF00"/>
                </a:solidFill>
                <a:effectLst>
                  <a:outerShdw blurRad="38100" dist="38100" dir="2700000" algn="tl">
                    <a:srgbClr val="FFFFFF"/>
                  </a:outerShdw>
                </a:effectLst>
                <a:latin typeface="Arial" charset="0"/>
              </a:rPr>
              <a:t>休息</a:t>
            </a:r>
            <a:endParaRPr lang="en-US" altLang="zh-CN" sz="4000" b="1">
              <a:solidFill>
                <a:srgbClr val="FFFF00"/>
              </a:solidFill>
              <a:effectLst>
                <a:outerShdw blurRad="38100" dist="38100" dir="2700000" algn="tl">
                  <a:srgbClr val="FFFFFF"/>
                </a:outerShdw>
              </a:effectLst>
              <a:latin typeface="Arial" charset="0"/>
            </a:endParaRPr>
          </a:p>
          <a:p>
            <a:pPr eaLnBrk="1" hangingPunct="1"/>
            <a:r>
              <a:rPr lang="en-US" sz="3600" b="1">
                <a:solidFill>
                  <a:srgbClr val="FFFFFF"/>
                </a:solidFill>
                <a:latin typeface="Arial" charset="0"/>
              </a:rPr>
              <a:t>(2:1-3) </a:t>
            </a:r>
            <a:endParaRPr lang="en-US" sz="2800" b="1" i="1">
              <a:solidFill>
                <a:srgbClr val="FFFFFF"/>
              </a:solidFill>
              <a:latin typeface="Times New Roman" charset="0"/>
            </a:endParaRPr>
          </a:p>
        </p:txBody>
      </p:sp>
      <p:sp>
        <p:nvSpPr>
          <p:cNvPr id="19" name="Text Box 25"/>
          <p:cNvSpPr txBox="1">
            <a:spLocks noChangeArrowheads="1"/>
          </p:cNvSpPr>
          <p:nvPr/>
        </p:nvSpPr>
        <p:spPr bwMode="auto">
          <a:xfrm>
            <a:off x="4518025" y="1628775"/>
            <a:ext cx="4572000" cy="12620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4000" b="1">
                <a:solidFill>
                  <a:srgbClr val="FFFFFF"/>
                </a:solidFill>
                <a:effectLst>
                  <a:outerShdw blurRad="38100" dist="38100" dir="2700000" algn="tl">
                    <a:srgbClr val="808080"/>
                  </a:outerShdw>
                </a:effectLst>
                <a:latin typeface="Arial" charset="0"/>
              </a:rPr>
              <a:t>最后剩下的</a:t>
            </a:r>
            <a:r>
              <a:rPr lang="zh-CN" altLang="en-US" sz="4000" b="1">
                <a:solidFill>
                  <a:srgbClr val="FFFF00"/>
                </a:solidFill>
                <a:effectLst>
                  <a:outerShdw blurRad="38100" dist="38100" dir="2700000" algn="tl">
                    <a:srgbClr val="FFFFFF"/>
                  </a:outerShdw>
                </a:effectLst>
                <a:latin typeface="Arial" charset="0"/>
              </a:rPr>
              <a:t>男子</a:t>
            </a:r>
            <a:r>
              <a:rPr lang="en-US" sz="3600" b="1">
                <a:solidFill>
                  <a:srgbClr val="FFFFFF"/>
                </a:solidFill>
                <a:latin typeface="Arial" charset="0"/>
              </a:rPr>
              <a:t>(14:13) </a:t>
            </a:r>
            <a:endParaRPr lang="en-US" sz="2800" b="1" i="1">
              <a:solidFill>
                <a:srgbClr val="FFFFFF"/>
              </a:solidFill>
              <a:latin typeface="Times New Roman" charset="0"/>
            </a:endParaRPr>
          </a:p>
        </p:txBody>
      </p:sp>
      <p:sp>
        <p:nvSpPr>
          <p:cNvPr id="9" name="Text Box 4"/>
          <p:cNvSpPr txBox="1">
            <a:spLocks noChangeArrowheads="1"/>
          </p:cNvSpPr>
          <p:nvPr/>
        </p:nvSpPr>
        <p:spPr bwMode="auto">
          <a:xfrm>
            <a:off x="8366125" y="76200"/>
            <a:ext cx="6985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a:rPr>
              <a:t>448</a:t>
            </a:r>
          </a:p>
        </p:txBody>
      </p:sp>
    </p:spTree>
    <p:extLst>
      <p:ext uri="{BB962C8B-B14F-4D97-AF65-F5344CB8AC3E}">
        <p14:creationId xmlns:p14="http://schemas.microsoft.com/office/powerpoint/2010/main" val="243324129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361923" name="Rectangle 2"/>
          <p:cNvSpPr>
            <a:spLocks noGrp="1" noChangeArrowheads="1"/>
          </p:cNvSpPr>
          <p:nvPr>
            <p:ph type="ctrTitle"/>
          </p:nvPr>
        </p:nvSpPr>
        <p:spPr>
          <a:xfrm>
            <a:off x="4860032" y="3225098"/>
            <a:ext cx="4283967" cy="3446122"/>
          </a:xfrm>
        </p:spPr>
        <p:txBody>
          <a:bodyPr anchor="b"/>
          <a:lstStyle/>
          <a:p>
            <a:r>
              <a:rPr lang="en-US" sz="2800" b="1" dirty="0">
                <a:effectLst>
                  <a:glow rad="177800">
                    <a:schemeClr val="tx1"/>
                  </a:glow>
                </a:effectLst>
                <a:latin typeface="Arial" charset="0"/>
                <a:ea typeface="ＭＳ Ｐゴシック" charset="0"/>
              </a:rPr>
              <a:t>"</a:t>
            </a:r>
            <a:r>
              <a:rPr lang="zh-CN" altLang="en-US" sz="2800" b="1" dirty="0">
                <a:effectLst>
                  <a:glow rad="177800">
                    <a:schemeClr val="tx1"/>
                  </a:glow>
                </a:effectLst>
                <a:latin typeface="Arial" charset="0"/>
                <a:ea typeface="ＭＳ Ｐゴシック" charset="0"/>
              </a:rPr>
              <a:t>不再有黑夜了，他们也不需要灯光或日光了，因为主　神要光照他们。他们要作王，直到永永远远。</a:t>
            </a:r>
            <a:r>
              <a:rPr lang="en-US" sz="2800" b="1" dirty="0">
                <a:effectLst>
                  <a:glow rad="177800">
                    <a:schemeClr val="tx1"/>
                  </a:glow>
                </a:effectLst>
                <a:latin typeface="Arial" charset="0"/>
                <a:ea typeface="ＭＳ Ｐゴシック" charset="0"/>
              </a:rPr>
              <a:t>" (22:5 </a:t>
            </a:r>
            <a:r>
              <a:rPr lang="en-US" altLang="zh-CN" sz="2800" b="1" dirty="0">
                <a:effectLst>
                  <a:glow rad="177800">
                    <a:schemeClr val="tx1"/>
                  </a:glow>
                </a:effectLst>
                <a:latin typeface="Arial" charset="0"/>
                <a:ea typeface="ＭＳ Ｐゴシック" charset="0"/>
              </a:rPr>
              <a:t>CNV</a:t>
            </a:r>
            <a:r>
              <a:rPr lang="en-US" sz="2800" b="1" dirty="0">
                <a:effectLst>
                  <a:glow rad="177800">
                    <a:schemeClr val="tx1"/>
                  </a:glow>
                </a:effectLst>
                <a:latin typeface="Arial" charset="0"/>
                <a:ea typeface="ＭＳ Ｐゴシック" charset="0"/>
              </a:rPr>
              <a:t>).</a:t>
            </a:r>
            <a:endParaRPr lang="en-US"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7718768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58786" name="Picture 1" descr="rev 21 lion lamb in new earth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4638"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rotWithShape="1">
            <a:gsLst>
              <a:gs pos="0">
                <a:srgbClr val="800000"/>
              </a:gs>
              <a:gs pos="100000">
                <a:schemeClr val="tx1"/>
              </a:gs>
            </a:gsLst>
            <a:path path="rect">
              <a:fillToRect l="100000" t="100000"/>
            </a:path>
          </a:gradFill>
          <a:effectLst>
            <a:outerShdw blurRad="63500" dist="35921" dir="2700000" algn="ctr" rotWithShape="0">
              <a:schemeClr val="tx2">
                <a:alpha val="74997"/>
              </a:schemeClr>
            </a:outerShdw>
          </a:effectLst>
        </p:spPr>
        <p:txBody>
          <a:bodyPr/>
          <a:lstStyle/>
          <a:p>
            <a:pPr eaLnBrk="1" hangingPunct="1">
              <a:defRPr/>
            </a:pPr>
            <a:r>
              <a:rPr lang="zh-CN" altLang="en-US" sz="4000" b="1" dirty="0">
                <a:solidFill>
                  <a:srgbClr val="FFFFFF"/>
                </a:solidFill>
                <a:effectLst>
                  <a:outerShdw blurRad="38100" dist="38100" dir="2700000" algn="tl">
                    <a:srgbClr val="000000">
                      <a:alpha val="43137"/>
                    </a:srgbClr>
                  </a:outerShdw>
                </a:effectLst>
              </a:rPr>
              <a:t>一切事物的完善</a:t>
            </a:r>
            <a:endParaRPr lang="en-US" sz="4000" b="1" dirty="0">
              <a:solidFill>
                <a:srgbClr val="FFFFFF"/>
              </a:solidFill>
              <a:effectLst>
                <a:outerShdw blurRad="38100" dist="38100" dir="2700000" algn="tl">
                  <a:srgbClr val="000000">
                    <a:alpha val="43137"/>
                  </a:srgbClr>
                </a:outerShdw>
              </a:effectLst>
            </a:endParaRPr>
          </a:p>
        </p:txBody>
      </p:sp>
      <p:sp>
        <p:nvSpPr>
          <p:cNvPr id="26" name="Text Box 4"/>
          <p:cNvSpPr txBox="1">
            <a:spLocks noChangeArrowheads="1"/>
          </p:cNvSpPr>
          <p:nvPr/>
        </p:nvSpPr>
        <p:spPr bwMode="auto">
          <a:xfrm>
            <a:off x="8366125" y="76200"/>
            <a:ext cx="6985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a:rPr>
              <a:t>464</a:t>
            </a:r>
          </a:p>
        </p:txBody>
      </p:sp>
    </p:spTree>
    <p:extLst>
      <p:ext uri="{BB962C8B-B14F-4D97-AF65-F5344CB8AC3E}">
        <p14:creationId xmlns:p14="http://schemas.microsoft.com/office/powerpoint/2010/main" val="2397183738"/>
      </p:ext>
    </p:extLst>
  </p:cSld>
  <p:clrMapOvr>
    <a:masterClrMapping/>
  </p:clrMapOvr>
  <p:transition spd="med">
    <p:randomBar dir="vert"/>
  </p:transition>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5938" name="Rectangle 2"/>
          <p:cNvSpPr>
            <a:spLocks noGrp="1" noChangeArrowheads="1"/>
          </p:cNvSpPr>
          <p:nvPr>
            <p:ph type="ctrTitle"/>
          </p:nvPr>
        </p:nvSpPr>
        <p:spPr>
          <a:xfrm>
            <a:off x="304800" y="0"/>
            <a:ext cx="8610600" cy="1371600"/>
          </a:xfrm>
        </p:spPr>
        <p:txBody>
          <a:bodyPr/>
          <a:lstStyle/>
          <a:p>
            <a:pPr eaLnBrk="1" hangingPunct="1"/>
            <a:r>
              <a:rPr lang="zh-CN" altLang="en-US" sz="6000" b="1" dirty="0">
                <a:solidFill>
                  <a:schemeClr val="bg1"/>
                </a:solidFill>
                <a:latin typeface="Arial" charset="0"/>
                <a:ea typeface="ＭＳ Ｐゴシック" charset="0"/>
                <a:cs typeface="ＭＳ Ｐゴシック" charset="0"/>
              </a:rPr>
              <a:t>其他问题</a:t>
            </a:r>
            <a:r>
              <a:rPr lang="en-US" sz="6000" b="1" dirty="0">
                <a:solidFill>
                  <a:schemeClr val="bg1"/>
                </a:solidFill>
                <a:latin typeface="Arial" charset="0"/>
                <a:ea typeface="ＭＳ Ｐゴシック" charset="0"/>
                <a:cs typeface="ＭＳ Ｐゴシック" charset="0"/>
              </a:rPr>
              <a:t>…</a:t>
            </a:r>
            <a:endParaRPr lang="en-US" sz="6000" b="1" dirty="0">
              <a:solidFill>
                <a:srgbClr val="CC0000"/>
              </a:solidFill>
              <a:latin typeface="Arial" charset="0"/>
              <a:ea typeface="ＭＳ Ｐゴシック" charset="0"/>
              <a:cs typeface="ＭＳ Ｐゴシック" charset="0"/>
            </a:endParaRPr>
          </a:p>
        </p:txBody>
      </p:sp>
      <p:pic>
        <p:nvPicPr>
          <p:cNvPr id="295939" name="Picture 3" descr="HeavenDogs"/>
          <p:cNvPicPr>
            <a:picLocks noChangeAspect="1" noChangeArrowheads="1"/>
          </p:cNvPicPr>
          <p:nvPr/>
        </p:nvPicPr>
        <p:blipFill>
          <a:blip r:embed="rId3" cstate="screen">
            <a:extLst>
              <a:ext uri="{28A0092B-C50C-407E-A947-70E740481C1C}">
                <a14:useLocalDpi xmlns:a14="http://schemas.microsoft.com/office/drawing/2010/main"/>
              </a:ext>
            </a:extLst>
          </a:blip>
          <a:srcRect l="27258" t="2452" r="11290" b="5188"/>
          <a:stretch>
            <a:fillRect/>
          </a:stretch>
        </p:blipFill>
        <p:spPr bwMode="auto">
          <a:xfrm rot="5400000">
            <a:off x="2589212" y="-611187"/>
            <a:ext cx="4194175" cy="891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5" name="Rectangle 5"/>
          <p:cNvSpPr>
            <a:spLocks noChangeArrowheads="1"/>
          </p:cNvSpPr>
          <p:nvPr/>
        </p:nvSpPr>
        <p:spPr bwMode="auto">
          <a:xfrm>
            <a:off x="6248400" y="3886200"/>
            <a:ext cx="3124200" cy="25146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p>
        </p:txBody>
      </p:sp>
      <p:sp>
        <p:nvSpPr>
          <p:cNvPr id="40966" name="Rectangle 6"/>
          <p:cNvSpPr>
            <a:spLocks noChangeArrowheads="1"/>
          </p:cNvSpPr>
          <p:nvPr/>
        </p:nvSpPr>
        <p:spPr bwMode="auto">
          <a:xfrm>
            <a:off x="3200400" y="3886200"/>
            <a:ext cx="3124200" cy="25146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p>
        </p:txBody>
      </p:sp>
      <p:sp>
        <p:nvSpPr>
          <p:cNvPr id="40967" name="Rectangle 7"/>
          <p:cNvSpPr>
            <a:spLocks noChangeArrowheads="1"/>
          </p:cNvSpPr>
          <p:nvPr/>
        </p:nvSpPr>
        <p:spPr bwMode="auto">
          <a:xfrm>
            <a:off x="228600" y="3886200"/>
            <a:ext cx="3124200" cy="25146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p>
        </p:txBody>
      </p:sp>
      <p:sp>
        <p:nvSpPr>
          <p:cNvPr id="40969" name="Rectangle 9"/>
          <p:cNvSpPr>
            <a:spLocks noChangeArrowheads="1"/>
          </p:cNvSpPr>
          <p:nvPr/>
        </p:nvSpPr>
        <p:spPr bwMode="auto">
          <a:xfrm>
            <a:off x="3124200" y="1371600"/>
            <a:ext cx="3124200" cy="25146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p>
        </p:txBody>
      </p:sp>
      <p:sp>
        <p:nvSpPr>
          <p:cNvPr id="40970" name="Rectangle 10"/>
          <p:cNvSpPr>
            <a:spLocks noChangeArrowheads="1"/>
          </p:cNvSpPr>
          <p:nvPr/>
        </p:nvSpPr>
        <p:spPr bwMode="auto">
          <a:xfrm>
            <a:off x="0" y="1371600"/>
            <a:ext cx="3124200" cy="25146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p>
        </p:txBody>
      </p:sp>
      <p:sp>
        <p:nvSpPr>
          <p:cNvPr id="40968" name="Rectangle 8"/>
          <p:cNvSpPr>
            <a:spLocks noChangeArrowheads="1"/>
          </p:cNvSpPr>
          <p:nvPr/>
        </p:nvSpPr>
        <p:spPr bwMode="auto">
          <a:xfrm>
            <a:off x="6096000" y="1371600"/>
            <a:ext cx="3124200" cy="25146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40970"/>
                                        </p:tgtEl>
                                      </p:cBhvr>
                                    </p:animEffect>
                                    <p:set>
                                      <p:cBhvr>
                                        <p:cTn id="7" dur="1" fill="hold">
                                          <p:stCondLst>
                                            <p:cond delay="499"/>
                                          </p:stCondLst>
                                        </p:cTn>
                                        <p:tgtEl>
                                          <p:spTgt spid="40970"/>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40969"/>
                                        </p:tgtEl>
                                      </p:cBhvr>
                                    </p:animEffect>
                                    <p:set>
                                      <p:cBhvr>
                                        <p:cTn id="12" dur="1" fill="hold">
                                          <p:stCondLst>
                                            <p:cond delay="499"/>
                                          </p:stCondLst>
                                        </p:cTn>
                                        <p:tgtEl>
                                          <p:spTgt spid="40969"/>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40968"/>
                                        </p:tgtEl>
                                      </p:cBhvr>
                                    </p:animEffect>
                                    <p:set>
                                      <p:cBhvr>
                                        <p:cTn id="17" dur="1" fill="hold">
                                          <p:stCondLst>
                                            <p:cond delay="499"/>
                                          </p:stCondLst>
                                        </p:cTn>
                                        <p:tgtEl>
                                          <p:spTgt spid="40968"/>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40967"/>
                                        </p:tgtEl>
                                      </p:cBhvr>
                                    </p:animEffect>
                                    <p:set>
                                      <p:cBhvr>
                                        <p:cTn id="22" dur="1" fill="hold">
                                          <p:stCondLst>
                                            <p:cond delay="499"/>
                                          </p:stCondLst>
                                        </p:cTn>
                                        <p:tgtEl>
                                          <p:spTgt spid="40967"/>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40966"/>
                                        </p:tgtEl>
                                      </p:cBhvr>
                                    </p:animEffect>
                                    <p:set>
                                      <p:cBhvr>
                                        <p:cTn id="27" dur="1" fill="hold">
                                          <p:stCondLst>
                                            <p:cond delay="499"/>
                                          </p:stCondLst>
                                        </p:cTn>
                                        <p:tgtEl>
                                          <p:spTgt spid="40966"/>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40965"/>
                                        </p:tgtEl>
                                      </p:cBhvr>
                                    </p:animEffect>
                                    <p:set>
                                      <p:cBhvr>
                                        <p:cTn id="32" dur="1" fill="hold">
                                          <p:stCondLst>
                                            <p:cond delay="499"/>
                                          </p:stCondLst>
                                        </p:cTn>
                                        <p:tgtEl>
                                          <p:spTgt spid="409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nimBg="1"/>
      <p:bldP spid="40966" grpId="0" animBg="1"/>
      <p:bldP spid="40967" grpId="0" animBg="1"/>
      <p:bldP spid="40969" grpId="0" animBg="1"/>
      <p:bldP spid="40970" grpId="0" animBg="1"/>
      <p:bldP spid="40968"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7986"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4762"/>
          <a:stretch/>
        </p:blipFill>
        <p:spPr bwMode="auto">
          <a:xfrm>
            <a:off x="0" y="0"/>
            <a:ext cx="9144000" cy="684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4739" name="Rectangle 2"/>
          <p:cNvSpPr>
            <a:spLocks noGrp="1" noChangeArrowheads="1"/>
          </p:cNvSpPr>
          <p:nvPr>
            <p:ph type="ctrTitle"/>
          </p:nvPr>
        </p:nvSpPr>
        <p:spPr>
          <a:xfrm>
            <a:off x="0" y="0"/>
            <a:ext cx="9144000" cy="2780928"/>
          </a:xfrm>
        </p:spPr>
        <p:txBody>
          <a:bodyPr/>
          <a:lstStyle/>
          <a:p>
            <a:pPr eaLnBrk="1" hangingPunct="1">
              <a:defRPr/>
            </a:pPr>
            <a:r>
              <a:rPr lang="zh-CN" altLang="en-US" sz="7200" b="1" dirty="0">
                <a:solidFill>
                  <a:srgbClr val="FFFFFF"/>
                </a:solidFill>
                <a:effectLst>
                  <a:glow rad="101600">
                    <a:schemeClr val="tx1">
                      <a:alpha val="75000"/>
                    </a:schemeClr>
                  </a:glow>
                </a:effectLst>
                <a:latin typeface="Arial" charset="0"/>
                <a:ea typeface="ＭＳ Ｐゴシック" charset="0"/>
                <a:cs typeface="ＭＳ Ｐゴシック" charset="0"/>
              </a:rPr>
              <a:t>天堂会有动物吗</a:t>
            </a:r>
            <a:r>
              <a:rPr lang="en-US" sz="7200" b="1" dirty="0">
                <a:solidFill>
                  <a:srgbClr val="FFFFFF"/>
                </a:solidFill>
                <a:effectLst>
                  <a:glow rad="101600">
                    <a:schemeClr val="tx1">
                      <a:alpha val="75000"/>
                    </a:schemeClr>
                  </a:glow>
                </a:effectLst>
                <a:latin typeface="Arial" charset="0"/>
                <a:ea typeface="ＭＳ Ｐゴシック" charset="0"/>
                <a:cs typeface="ＭＳ Ｐゴシック" charset="0"/>
              </a:rPr>
              <a:t>?</a:t>
            </a:r>
            <a:endParaRPr lang="en-US" sz="4800" b="1" dirty="0">
              <a:solidFill>
                <a:srgbClr val="FFFFFF"/>
              </a:solidFill>
              <a:effectLst>
                <a:glow rad="101600">
                  <a:schemeClr val="tx1">
                    <a:alpha val="75000"/>
                  </a:schemeClr>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3356992"/>
            <a:ext cx="9115120" cy="35010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eaLnBrk="1" hangingPunct="1">
              <a:lnSpc>
                <a:spcPct val="80000"/>
              </a:lnSpc>
              <a:defRPr/>
            </a:pPr>
            <a:r>
              <a:rPr lang="zh-CN" altLang="en-US" sz="4800" b="1" dirty="0">
                <a:solidFill>
                  <a:srgbClr val="FFFFFF"/>
                </a:solidFill>
                <a:effectLst>
                  <a:glow rad="101600">
                    <a:schemeClr val="tx1">
                      <a:alpha val="75000"/>
                    </a:schemeClr>
                  </a:glow>
                </a:effectLst>
                <a:latin typeface="Arial" charset="0"/>
                <a:ea typeface="ＭＳ Ｐゴシック" charset="0"/>
                <a:cs typeface="ＭＳ Ｐゴシック" charset="0"/>
              </a:rPr>
              <a:t>为什么不会有</a:t>
            </a:r>
            <a:r>
              <a:rPr lang="en-US" sz="4800" b="1" dirty="0">
                <a:solidFill>
                  <a:srgbClr val="FFFFFF"/>
                </a:solidFill>
                <a:effectLst>
                  <a:glow rad="101600">
                    <a:schemeClr val="tx1">
                      <a:alpha val="75000"/>
                    </a:schemeClr>
                  </a:glow>
                </a:effectLst>
                <a:latin typeface="Arial" charset="0"/>
                <a:ea typeface="ＭＳ Ｐゴシック" charset="0"/>
                <a:cs typeface="ＭＳ Ｐゴシック" charset="0"/>
              </a:rPr>
              <a:t>?  </a:t>
            </a:r>
            <a:br>
              <a:rPr lang="en-US" sz="4800" b="1" dirty="0">
                <a:solidFill>
                  <a:srgbClr val="FFFFFF"/>
                </a:solidFill>
                <a:effectLst>
                  <a:glow rad="101600">
                    <a:schemeClr val="tx1">
                      <a:alpha val="75000"/>
                    </a:schemeClr>
                  </a:glow>
                </a:effectLst>
                <a:latin typeface="Arial" charset="0"/>
                <a:ea typeface="ＭＳ Ｐゴシック" charset="0"/>
                <a:cs typeface="ＭＳ Ｐゴシック" charset="0"/>
              </a:rPr>
            </a:br>
            <a:r>
              <a:rPr lang="zh-CN" altLang="en-US" sz="4800" b="1" dirty="0">
                <a:solidFill>
                  <a:srgbClr val="FFFFFF"/>
                </a:solidFill>
                <a:effectLst>
                  <a:glow rad="101600">
                    <a:schemeClr val="tx1">
                      <a:alpha val="75000"/>
                    </a:schemeClr>
                  </a:glow>
                </a:effectLst>
                <a:latin typeface="Arial" charset="0"/>
                <a:ea typeface="ＭＳ Ｐゴシック" charset="0"/>
                <a:cs typeface="ＭＳ Ｐゴシック" charset="0"/>
              </a:rPr>
              <a:t>我们即统治创造物，为何不统治动物</a:t>
            </a:r>
            <a:r>
              <a:rPr lang="en-US" sz="4800" b="1" dirty="0">
                <a:solidFill>
                  <a:srgbClr val="FFFFFF"/>
                </a:solidFill>
                <a:effectLst>
                  <a:glow rad="101600">
                    <a:schemeClr val="tx1">
                      <a:alpha val="75000"/>
                    </a:schemeClr>
                  </a:glow>
                </a:effectLst>
                <a:latin typeface="Arial" charset="0"/>
                <a:ea typeface="ＭＳ Ｐゴシック" charset="0"/>
                <a:cs typeface="ＭＳ Ｐゴシック" charset="0"/>
              </a:rPr>
              <a:t>?  </a:t>
            </a:r>
            <a:br>
              <a:rPr lang="en-US" sz="4800" b="1" dirty="0">
                <a:solidFill>
                  <a:srgbClr val="FFFFFF"/>
                </a:solidFill>
                <a:effectLst>
                  <a:glow rad="101600">
                    <a:schemeClr val="tx1">
                      <a:alpha val="75000"/>
                    </a:schemeClr>
                  </a:glow>
                </a:effectLst>
                <a:latin typeface="Arial" charset="0"/>
                <a:ea typeface="ＭＳ Ｐゴシック" charset="0"/>
                <a:cs typeface="ＭＳ Ｐゴシック" charset="0"/>
              </a:rPr>
            </a:br>
            <a:r>
              <a:rPr lang="zh-CN" altLang="en-US" sz="4800" b="1" dirty="0">
                <a:solidFill>
                  <a:srgbClr val="FFFFFF"/>
                </a:solidFill>
                <a:effectLst>
                  <a:glow rad="101600">
                    <a:schemeClr val="tx1">
                      <a:alpha val="75000"/>
                    </a:schemeClr>
                  </a:glow>
                </a:effectLst>
                <a:latin typeface="Arial" charset="0"/>
                <a:ea typeface="ＭＳ Ｐゴシック" charset="0"/>
                <a:cs typeface="ＭＳ Ｐゴシック" charset="0"/>
              </a:rPr>
              <a:t>人类已不再需要统治者。</a:t>
            </a:r>
            <a:endParaRPr lang="en-US" sz="3200" b="1" dirty="0">
              <a:solidFill>
                <a:srgbClr val="FFFFFF"/>
              </a:solidFill>
              <a:effectLst>
                <a:glow rad="101600">
                  <a:schemeClr val="tx1">
                    <a:alpha val="75000"/>
                  </a:schemeClr>
                </a:glow>
              </a:effectLst>
              <a:latin typeface="Arial" charset="0"/>
              <a:ea typeface="ＭＳ Ｐゴシック" charset="0"/>
              <a:cs typeface="ＭＳ Ｐゴシック"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0034"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3717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23" name="Rectangle 2"/>
          <p:cNvSpPr>
            <a:spLocks noGrp="1" noChangeArrowheads="1"/>
          </p:cNvSpPr>
          <p:nvPr>
            <p:ph type="ctrTitle"/>
          </p:nvPr>
        </p:nvSpPr>
        <p:spPr>
          <a:xfrm>
            <a:off x="5410200" y="1029773"/>
            <a:ext cx="3733800" cy="5105400"/>
          </a:xfrm>
        </p:spPr>
        <p:txBody>
          <a:bodyPr/>
          <a:lstStyle/>
          <a:p>
            <a:pPr>
              <a:defRPr/>
            </a:pPr>
            <a:r>
              <a:rPr lang="zh-CN" altLang="en-US" sz="6600" b="1" dirty="0">
                <a:effectLst>
                  <a:glow rad="177800">
                    <a:schemeClr val="tx1"/>
                  </a:glow>
                </a:effectLst>
                <a:latin typeface="Arial" charset="0"/>
                <a:ea typeface="ＭＳ Ｐゴシック" charset="0"/>
              </a:rPr>
              <a:t>天堂</a:t>
            </a:r>
            <a:br>
              <a:rPr lang="en-SG" altLang="zh-CN" sz="6600" b="1" dirty="0">
                <a:effectLst>
                  <a:glow rad="177800">
                    <a:schemeClr val="tx1"/>
                  </a:glow>
                </a:effectLst>
                <a:latin typeface="Arial" charset="0"/>
                <a:ea typeface="ＭＳ Ｐゴシック" charset="0"/>
              </a:rPr>
            </a:br>
            <a:r>
              <a:rPr lang="zh-CN" altLang="en-US" sz="6600" b="1" dirty="0">
                <a:effectLst>
                  <a:glow rad="177800">
                    <a:schemeClr val="tx1"/>
                  </a:glow>
                </a:effectLst>
                <a:latin typeface="Arial" charset="0"/>
                <a:ea typeface="ＭＳ Ｐゴシック" charset="0"/>
              </a:rPr>
              <a:t>有</a:t>
            </a:r>
            <a:br>
              <a:rPr lang="en-SG" altLang="zh-CN" sz="6600" b="1" dirty="0">
                <a:effectLst>
                  <a:glow rad="177800">
                    <a:schemeClr val="tx1"/>
                  </a:glow>
                </a:effectLst>
                <a:latin typeface="Arial" charset="0"/>
                <a:ea typeface="ＭＳ Ｐゴシック" charset="0"/>
              </a:rPr>
            </a:br>
            <a:r>
              <a:rPr lang="zh-CN" altLang="en-US" sz="6600" b="1" dirty="0">
                <a:effectLst>
                  <a:glow rad="177800">
                    <a:schemeClr val="tx1"/>
                  </a:glow>
                </a:effectLst>
                <a:latin typeface="Arial" charset="0"/>
                <a:ea typeface="ＭＳ Ｐゴシック" charset="0"/>
              </a:rPr>
              <a:t>动物</a:t>
            </a:r>
            <a:br>
              <a:rPr lang="en-SG" altLang="zh-CN" sz="6600" b="1" dirty="0">
                <a:effectLst>
                  <a:glow rad="177800">
                    <a:schemeClr val="tx1"/>
                  </a:glow>
                </a:effectLst>
                <a:latin typeface="Arial" charset="0"/>
                <a:ea typeface="ＭＳ Ｐゴシック" charset="0"/>
              </a:rPr>
            </a:br>
            <a:r>
              <a:rPr lang="zh-CN" altLang="en-US" sz="6600" b="1" dirty="0">
                <a:effectLst>
                  <a:glow rad="177800">
                    <a:schemeClr val="tx1"/>
                  </a:glow>
                </a:effectLst>
                <a:latin typeface="Arial" charset="0"/>
                <a:ea typeface="ＭＳ Ｐゴシック" charset="0"/>
              </a:rPr>
              <a:t>吗</a:t>
            </a:r>
            <a:r>
              <a:rPr lang="en-US" sz="6600" b="1" dirty="0">
                <a:effectLst>
                  <a:glow rad="177800">
                    <a:schemeClr val="tx1"/>
                  </a:glow>
                </a:effectLst>
                <a:latin typeface="Arial" charset="0"/>
                <a:ea typeface="ＭＳ Ｐゴシック" charset="0"/>
              </a:rPr>
              <a:t>?</a:t>
            </a:r>
            <a:endParaRPr lang="en-US" sz="6600" b="1" dirty="0">
              <a:solidFill>
                <a:srgbClr val="CC0000"/>
              </a:solidFill>
              <a:effectLst>
                <a:glow rad="177800">
                  <a:schemeClr val="tx1"/>
                </a:glow>
              </a:effectLst>
              <a:latin typeface="Arial" charset="0"/>
              <a:ea typeface="ＭＳ Ｐゴシック"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3" descr="rev 19 Maranath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3" y="0"/>
            <a:ext cx="9113837" cy="543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1547" y="5373216"/>
            <a:ext cx="9138965" cy="1512168"/>
          </a:xfrm>
        </p:spPr>
        <p:txBody>
          <a:bodyPr/>
          <a:lstStyle/>
          <a:p>
            <a:pPr>
              <a:defRPr/>
            </a:pPr>
            <a:r>
              <a:rPr lang="zh-CN" altLang="en-US" sz="4800" b="1" dirty="0">
                <a:effectLst>
                  <a:glow rad="228600">
                    <a:schemeClr val="accent4">
                      <a:satMod val="175000"/>
                      <a:alpha val="40000"/>
                    </a:schemeClr>
                  </a:glow>
                </a:effectLst>
              </a:rPr>
              <a:t>耶稣基督和祂的势力将会骑着马回返</a:t>
            </a:r>
            <a:r>
              <a:rPr lang="en-US" sz="4800" b="1" dirty="0">
                <a:effectLst>
                  <a:glow rad="228600">
                    <a:schemeClr val="accent4">
                      <a:satMod val="175000"/>
                      <a:alpha val="40000"/>
                    </a:schemeClr>
                  </a:glow>
                </a:effectLst>
              </a:rPr>
              <a:t> (</a:t>
            </a:r>
            <a:r>
              <a:rPr lang="zh-CN" altLang="en-US" sz="4800" b="1" dirty="0">
                <a:effectLst>
                  <a:glow rad="228600">
                    <a:schemeClr val="accent4">
                      <a:satMod val="175000"/>
                      <a:alpha val="40000"/>
                    </a:schemeClr>
                  </a:glow>
                </a:effectLst>
              </a:rPr>
              <a:t>启</a:t>
            </a:r>
            <a:r>
              <a:rPr lang="en-US" sz="4800" b="1" dirty="0">
                <a:effectLst>
                  <a:glow rad="228600">
                    <a:schemeClr val="accent4">
                      <a:satMod val="175000"/>
                      <a:alpha val="40000"/>
                    </a:schemeClr>
                  </a:glow>
                </a:effectLst>
              </a:rPr>
              <a:t>19:11)</a:t>
            </a:r>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8" name="Picture 4" descr="HeavenTouris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425450"/>
            <a:ext cx="9144000" cy="6278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82" name="Rectangle 2"/>
          <p:cNvSpPr>
            <a:spLocks noGrp="1" noChangeArrowheads="1"/>
          </p:cNvSpPr>
          <p:nvPr>
            <p:ph type="title"/>
          </p:nvPr>
        </p:nvSpPr>
        <p:spPr>
          <a:xfrm>
            <a:off x="457200" y="44450"/>
            <a:ext cx="8229600" cy="901700"/>
          </a:xfrm>
        </p:spPr>
        <p:txBody>
          <a:bodyPr/>
          <a:lstStyle/>
          <a:p>
            <a:pPr eaLnBrk="1" hangingPunct="1"/>
            <a:r>
              <a:rPr lang="zh-CN" sz="5400" b="1">
                <a:solidFill>
                  <a:srgbClr val="000090"/>
                </a:solidFill>
                <a:effectLst>
                  <a:outerShdw blurRad="38100" dist="38100" dir="2700000" algn="tl">
                    <a:srgbClr val="DDDDDD"/>
                  </a:outerShdw>
                </a:effectLst>
                <a:latin typeface="Arial" charset="0"/>
              </a:rPr>
              <a:t>天堂是永恒的！</a:t>
            </a:r>
            <a:endParaRPr lang="en-US" sz="5400" b="1">
              <a:solidFill>
                <a:srgbClr val="000090"/>
              </a:solidFill>
              <a:effectLst>
                <a:outerShdw blurRad="38100" dist="38100" dir="2700000" algn="tl">
                  <a:srgbClr val="DDDDDD"/>
                </a:outerShdw>
              </a:effectLst>
              <a:latin typeface="Aramis Regular" charset="0"/>
              <a:cs typeface="Aramis Regular" charset="0"/>
            </a:endParaRPr>
          </a:p>
        </p:txBody>
      </p:sp>
      <p:sp>
        <p:nvSpPr>
          <p:cNvPr id="756740" name="Rectangle 2"/>
          <p:cNvSpPr txBox="1">
            <a:spLocks noChangeArrowheads="1"/>
          </p:cNvSpPr>
          <p:nvPr/>
        </p:nvSpPr>
        <p:spPr bwMode="auto">
          <a:xfrm>
            <a:off x="0" y="6092825"/>
            <a:ext cx="9144000" cy="865188"/>
          </a:xfrm>
          <a:prstGeom prst="rect">
            <a:avLst/>
          </a:prstGeom>
          <a:solidFill>
            <a:srgbClr val="FFFFFF"/>
          </a:solidFill>
          <a:ln w="9525">
            <a:noFill/>
            <a:miter lim="800000"/>
            <a:headEnd/>
            <a:tailEnd/>
          </a:ln>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3600" b="1" dirty="0">
                <a:solidFill>
                  <a:srgbClr val="000090"/>
                </a:solidFill>
                <a:effectLst>
                  <a:outerShdw blurRad="38100" dist="38100" dir="2700000" algn="tl">
                    <a:srgbClr val="DDDDDD"/>
                  </a:outerShdw>
                </a:effectLst>
              </a:rPr>
              <a:t>“我认为他错过了整点！”</a:t>
            </a:r>
            <a:endParaRPr lang="en-US" sz="3600" b="1" dirty="0">
              <a:solidFill>
                <a:srgbClr val="000090"/>
              </a:solidFill>
              <a:effectLst>
                <a:outerShdw blurRad="38100" dist="38100" dir="2700000" algn="tl">
                  <a:srgbClr val="DDDDDD"/>
                </a:outerShdw>
              </a:effectLst>
              <a:latin typeface="Arial" charset="0"/>
            </a:endParaRPr>
          </a:p>
        </p:txBody>
      </p:sp>
      <p:sp>
        <p:nvSpPr>
          <p:cNvPr id="5" name="Text Box 4"/>
          <p:cNvSpPr txBox="1">
            <a:spLocks noChangeArrowheads="1"/>
          </p:cNvSpPr>
          <p:nvPr/>
        </p:nvSpPr>
        <p:spPr bwMode="auto">
          <a:xfrm>
            <a:off x="8366125" y="76200"/>
            <a:ext cx="6985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000000"/>
                </a:solidFill>
                <a:latin typeface="Arial" pitchFamily="-111" charset="0"/>
                <a:ea typeface="ＭＳ Ｐゴシック" pitchFamily="-111" charset="-128"/>
                <a:cs typeface="ＭＳ Ｐゴシック" pitchFamily="-111" charset="-128"/>
              </a:rPr>
              <a:t>448</a:t>
            </a:r>
          </a:p>
        </p:txBody>
      </p:sp>
    </p:spTree>
    <p:extLst>
      <p:ext uri="{BB962C8B-B14F-4D97-AF65-F5344CB8AC3E}">
        <p14:creationId xmlns:p14="http://schemas.microsoft.com/office/powerpoint/2010/main" val="29788969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8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2"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Rectangle 2"/>
          <p:cNvSpPr>
            <a:spLocks noGrp="1" noChangeArrowheads="1"/>
          </p:cNvSpPr>
          <p:nvPr>
            <p:ph type="title"/>
          </p:nvPr>
        </p:nvSpPr>
        <p:spPr>
          <a:xfrm>
            <a:off x="457200" y="274638"/>
            <a:ext cx="8229600" cy="871537"/>
          </a:xfrm>
          <a:solidFill>
            <a:srgbClr val="000090"/>
          </a:solidFill>
        </p:spPr>
        <p:txBody>
          <a:bodyPr/>
          <a:lstStyle/>
          <a:p>
            <a:pPr eaLnBrk="1" hangingPunct="1">
              <a:defRPr/>
            </a:pPr>
            <a:r>
              <a:rPr lang="zh-CN" b="1" dirty="0">
                <a:solidFill>
                  <a:srgbClr val="FFFFFF"/>
                </a:solidFill>
                <a:effectLst>
                  <a:outerShdw blurRad="38100" dist="38100" dir="2700000" algn="tl">
                    <a:srgbClr val="000000">
                      <a:alpha val="43137"/>
                    </a:srgbClr>
                  </a:outerShdw>
                </a:effectLst>
              </a:rPr>
              <a:t>天上永远不会结束！</a:t>
            </a:r>
            <a:endParaRPr lang="en-US" b="1" dirty="0">
              <a:solidFill>
                <a:srgbClr val="FFFFFF"/>
              </a:solidFill>
              <a:effectLst>
                <a:outerShdw blurRad="38100" dist="38100" dir="2700000" algn="tl">
                  <a:srgbClr val="000000">
                    <a:alpha val="43137"/>
                  </a:srgbClr>
                </a:outerShdw>
              </a:effectLst>
              <a:ea typeface="ＭＳ Ｐゴシック" pitchFamily="34" charset="-128"/>
            </a:endParaRPr>
          </a:p>
        </p:txBody>
      </p:sp>
      <p:sp>
        <p:nvSpPr>
          <p:cNvPr id="757763" name="Rectangle 3"/>
          <p:cNvSpPr>
            <a:spLocks noGrp="1" noChangeArrowheads="1"/>
          </p:cNvSpPr>
          <p:nvPr>
            <p:ph type="body" idx="1"/>
          </p:nvPr>
        </p:nvSpPr>
        <p:spPr/>
        <p:txBody>
          <a:bodyPr/>
          <a:lstStyle/>
          <a:p>
            <a:pPr eaLnBrk="1" hangingPunct="1"/>
            <a:endParaRPr lang="en-US">
              <a:latin typeface="Arial" charset="0"/>
            </a:endParaRPr>
          </a:p>
        </p:txBody>
      </p:sp>
      <p:pic>
        <p:nvPicPr>
          <p:cNvPr id="757764" name="Picture 4" descr="HeavenEternal"/>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52400" y="1166813"/>
            <a:ext cx="8915400" cy="5386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8366125" y="76200"/>
            <a:ext cx="698500" cy="461963"/>
          </a:xfrm>
          <a:prstGeom prst="rect">
            <a:avLst/>
          </a:prstGeom>
          <a:solidFill>
            <a:srgbClr val="000000"/>
          </a:solidFill>
          <a:ln>
            <a:noFill/>
          </a:ln>
          <a:effectLst>
            <a:outerShdw blurRad="63500" dist="38099" dir="2700000" algn="ctr" rotWithShape="0">
              <a:srgbClr val="000000">
                <a:alpha val="74997"/>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448</a:t>
            </a:r>
          </a:p>
        </p:txBody>
      </p:sp>
    </p:spTree>
    <p:extLst>
      <p:ext uri="{BB962C8B-B14F-4D97-AF65-F5344CB8AC3E}">
        <p14:creationId xmlns:p14="http://schemas.microsoft.com/office/powerpoint/2010/main" val="120610974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33919" y="0"/>
            <a:ext cx="4076700" cy="6858000"/>
          </a:xfrm>
          <a:prstGeom prst="rect">
            <a:avLst/>
          </a:prstGeom>
        </p:spPr>
      </p:pic>
      <p:sp>
        <p:nvSpPr>
          <p:cNvPr id="1361923" name="Rectangle 2"/>
          <p:cNvSpPr>
            <a:spLocks noGrp="1" noChangeArrowheads="1"/>
          </p:cNvSpPr>
          <p:nvPr>
            <p:ph type="ctrTitle"/>
          </p:nvPr>
        </p:nvSpPr>
        <p:spPr>
          <a:xfrm>
            <a:off x="0" y="21180"/>
            <a:ext cx="4660881" cy="2917518"/>
          </a:xfrm>
        </p:spPr>
        <p:txBody>
          <a:bodyPr/>
          <a:lstStyle/>
          <a:p>
            <a:r>
              <a:rPr lang="zh-CN" altLang="en-US" sz="4000" b="1" dirty="0">
                <a:effectLst>
                  <a:glow rad="177800">
                    <a:schemeClr val="tx1"/>
                  </a:glow>
                </a:effectLst>
                <a:latin typeface="Arial" charset="0"/>
                <a:ea typeface="ＭＳ Ｐゴシック" charset="0"/>
              </a:rPr>
              <a:t>耶稣基督鼓励</a:t>
            </a:r>
            <a:r>
              <a:rPr lang="en-US" sz="4000" b="1" dirty="0">
                <a:effectLst>
                  <a:glow rad="177800">
                    <a:schemeClr val="tx1"/>
                  </a:glow>
                </a:effectLst>
                <a:latin typeface="Arial" charset="0"/>
                <a:ea typeface="ＭＳ Ｐゴシック" charset="0"/>
              </a:rPr>
              <a:t> </a:t>
            </a:r>
            <a:r>
              <a:rPr lang="zh-CN" altLang="en-US" sz="4000" b="1" dirty="0">
                <a:effectLst>
                  <a:glow rad="177800">
                    <a:schemeClr val="tx1"/>
                  </a:glow>
                </a:effectLst>
                <a:latin typeface="Arial" charset="0"/>
                <a:ea typeface="ＭＳ Ｐゴシック" charset="0"/>
              </a:rPr>
              <a:t>我们过圣洁的生活，等候祂随时的到来</a:t>
            </a:r>
            <a:br>
              <a:rPr lang="en-SG" altLang="zh-CN" sz="4000" b="1" dirty="0">
                <a:effectLst>
                  <a:glow rad="177800">
                    <a:schemeClr val="tx1"/>
                  </a:glow>
                </a:effectLst>
                <a:latin typeface="Arial" charset="0"/>
                <a:ea typeface="ＭＳ Ｐゴシック" charset="0"/>
              </a:rPr>
            </a:br>
            <a:r>
              <a:rPr lang="en-US" sz="4000" b="1" dirty="0">
                <a:effectLst>
                  <a:glow rad="177800">
                    <a:schemeClr val="tx1"/>
                  </a:glow>
                </a:effectLst>
                <a:latin typeface="Arial" charset="0"/>
                <a:ea typeface="ＭＳ Ｐゴシック" charset="0"/>
              </a:rPr>
              <a:t>(</a:t>
            </a:r>
            <a:r>
              <a:rPr lang="zh-CN" altLang="en-US" sz="4000" b="1" dirty="0">
                <a:effectLst>
                  <a:glow rad="177800">
                    <a:schemeClr val="tx1"/>
                  </a:glow>
                </a:effectLst>
                <a:latin typeface="Arial" charset="0"/>
                <a:ea typeface="ＭＳ Ｐゴシック" charset="0"/>
              </a:rPr>
              <a:t>启</a:t>
            </a:r>
            <a:r>
              <a:rPr lang="en-US" sz="4000" b="1" dirty="0">
                <a:effectLst>
                  <a:glow rad="177800">
                    <a:schemeClr val="tx1"/>
                  </a:glow>
                </a:effectLst>
                <a:latin typeface="Arial" charset="0"/>
                <a:ea typeface="ＭＳ Ｐゴシック" charset="0"/>
              </a:rPr>
              <a:t>22:7-17).</a:t>
            </a:r>
            <a:endParaRPr lang="en-US" sz="5400" b="1" dirty="0">
              <a:solidFill>
                <a:srgbClr val="CC0000"/>
              </a:solidFill>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21769" y="3573757"/>
            <a:ext cx="7324559" cy="8216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60363" indent="-360363" algn="l" defTabSz="457200">
              <a:buFont typeface="Arial"/>
              <a:buChar char="•"/>
            </a:pPr>
            <a:r>
              <a:rPr lang="en-US" sz="3600" b="1" dirty="0">
                <a:solidFill>
                  <a:srgbClr val="FFFFFF"/>
                </a:solidFill>
                <a:effectLst>
                  <a:glow rad="177800">
                    <a:srgbClr val="000000"/>
                  </a:glow>
                </a:effectLst>
                <a:latin typeface="Arial" charset="0"/>
                <a:ea typeface="ＭＳ Ｐゴシック" charset="0"/>
              </a:rPr>
              <a:t>“</a:t>
            </a:r>
            <a:r>
              <a:rPr lang="zh-CN" altLang="en-US" sz="3600" b="1" dirty="0">
                <a:solidFill>
                  <a:srgbClr val="FFFFFF"/>
                </a:solidFill>
                <a:effectLst>
                  <a:glow rad="177800">
                    <a:srgbClr val="000000"/>
                  </a:glow>
                </a:effectLst>
                <a:latin typeface="Arial" charset="0"/>
                <a:ea typeface="ＭＳ Ｐゴシック" charset="0"/>
              </a:rPr>
              <a:t>我必快来</a:t>
            </a:r>
            <a:r>
              <a:rPr lang="en-US" sz="3600" b="1" dirty="0">
                <a:solidFill>
                  <a:srgbClr val="FFFFFF"/>
                </a:solidFill>
                <a:effectLst>
                  <a:glow rad="177800">
                    <a:srgbClr val="000000"/>
                  </a:glow>
                </a:effectLst>
                <a:latin typeface="Arial" charset="0"/>
                <a:ea typeface="ＭＳ Ｐゴシック" charset="0"/>
              </a:rPr>
              <a:t>!” (</a:t>
            </a:r>
            <a:r>
              <a:rPr lang="zh-CN" altLang="en-US" sz="3600" b="1" dirty="0">
                <a:solidFill>
                  <a:srgbClr val="FFFFFF"/>
                </a:solidFill>
                <a:effectLst>
                  <a:glow rad="177800">
                    <a:srgbClr val="000000"/>
                  </a:glow>
                </a:effectLst>
                <a:latin typeface="Arial" charset="0"/>
                <a:ea typeface="ＭＳ Ｐゴシック" charset="0"/>
              </a:rPr>
              <a:t>启</a:t>
            </a:r>
            <a:r>
              <a:rPr lang="en-US" sz="3600" b="1" dirty="0">
                <a:solidFill>
                  <a:srgbClr val="FFFFFF"/>
                </a:solidFill>
                <a:effectLst>
                  <a:glow rad="177800">
                    <a:srgbClr val="000000"/>
                  </a:glow>
                </a:effectLst>
                <a:latin typeface="Arial" charset="0"/>
                <a:ea typeface="ＭＳ Ｐゴシック" charset="0"/>
              </a:rPr>
              <a:t>22:7)</a:t>
            </a:r>
            <a:endParaRPr lang="en-US" sz="3600" b="1" dirty="0">
              <a:solidFill>
                <a:srgbClr val="CC0000"/>
              </a:solidFill>
              <a:effectLst>
                <a:glow rad="177800">
                  <a:srgbClr val="000000"/>
                </a:glow>
              </a:effectLst>
              <a:latin typeface="Arial" charset="0"/>
              <a:ea typeface="ＭＳ Ｐゴシック" charset="0"/>
            </a:endParaRPr>
          </a:p>
        </p:txBody>
      </p:sp>
      <p:sp>
        <p:nvSpPr>
          <p:cNvPr id="3" name="Rectangle 2"/>
          <p:cNvSpPr/>
          <p:nvPr/>
        </p:nvSpPr>
        <p:spPr>
          <a:xfrm rot="20639860">
            <a:off x="6589677" y="2967334"/>
            <a:ext cx="1986441" cy="1015663"/>
          </a:xfrm>
          <a:prstGeom prst="rect">
            <a:avLst/>
          </a:prstGeom>
          <a:noFill/>
        </p:spPr>
        <p:txBody>
          <a:bodyPr wrap="none" lIns="91440" tIns="45720" rIns="91440" bIns="45720">
            <a:spAutoFit/>
          </a:bodyPr>
          <a:lstStyle/>
          <a:p>
            <a:pPr algn="ctr" defTabSz="457200" eaLnBrk="1" fontAlgn="auto" hangingPunct="1">
              <a:spcBef>
                <a:spcPts val="0"/>
              </a:spcBef>
              <a:spcAft>
                <a:spcPts val="0"/>
              </a:spcAft>
            </a:pPr>
            <a:r>
              <a:rPr lang="zh-CN" altLang="en-US" sz="6000" b="1"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latin typeface="Times New Roman"/>
                <a:ea typeface="+mn-ea"/>
                <a:cs typeface="+mn-cs"/>
              </a:rPr>
              <a:t>福分</a:t>
            </a:r>
            <a:r>
              <a:rPr lang="en-US" sz="6000" b="1"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latin typeface="Times New Roman"/>
                <a:ea typeface="+mn-ea"/>
                <a:cs typeface="+mn-cs"/>
              </a:rPr>
              <a:t>!</a:t>
            </a:r>
          </a:p>
        </p:txBody>
      </p:sp>
      <p:sp>
        <p:nvSpPr>
          <p:cNvPr id="8" name="Rectangle 2"/>
          <p:cNvSpPr txBox="1">
            <a:spLocks noChangeArrowheads="1"/>
          </p:cNvSpPr>
          <p:nvPr/>
        </p:nvSpPr>
        <p:spPr bwMode="auto">
          <a:xfrm>
            <a:off x="1197609" y="4458969"/>
            <a:ext cx="6926544" cy="212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30188" indent="-230188" algn="l" defTabSz="457200"/>
            <a:r>
              <a:rPr lang="en-US" sz="3600" b="1" dirty="0">
                <a:solidFill>
                  <a:srgbClr val="FFFFFF"/>
                </a:solidFill>
                <a:effectLst>
                  <a:glow rad="177800">
                    <a:srgbClr val="000000"/>
                  </a:glow>
                </a:effectLst>
                <a:latin typeface="Arial" charset="0"/>
                <a:ea typeface="ＭＳ Ｐゴシック" charset="0"/>
              </a:rPr>
              <a:t>“</a:t>
            </a:r>
            <a:r>
              <a:rPr lang="zh-CN" altLang="en-US" sz="3600" b="1" dirty="0">
                <a:solidFill>
                  <a:srgbClr val="FFFFFF"/>
                </a:solidFill>
                <a:effectLst>
                  <a:glow rad="177800">
                    <a:srgbClr val="000000"/>
                  </a:glow>
                </a:effectLst>
                <a:latin typeface="Arial" charset="0"/>
                <a:ea typeface="ＭＳ Ｐゴシック" charset="0"/>
              </a:rPr>
              <a:t>看哪，我必快来！那遵守这书上所预言的人是有福的！</a:t>
            </a:r>
            <a:r>
              <a:rPr lang="en-US" sz="3600" b="1" dirty="0">
                <a:solidFill>
                  <a:srgbClr val="FFFFFF"/>
                </a:solidFill>
                <a:effectLst>
                  <a:glow rad="177800">
                    <a:srgbClr val="000000"/>
                  </a:glow>
                </a:effectLst>
                <a:latin typeface="Arial" charset="0"/>
                <a:ea typeface="ＭＳ Ｐゴシック" charset="0"/>
              </a:rPr>
              <a:t>”</a:t>
            </a:r>
            <a:r>
              <a:rPr lang="zh-CN" altLang="en-US" sz="3600" b="1" dirty="0">
                <a:solidFill>
                  <a:srgbClr val="FFFFFF"/>
                </a:solidFill>
                <a:effectLst>
                  <a:glow rad="177800">
                    <a:srgbClr val="000000"/>
                  </a:glow>
                </a:effectLst>
                <a:latin typeface="Arial" charset="0"/>
                <a:ea typeface="ＭＳ Ｐゴシック" charset="0"/>
              </a:rPr>
              <a:t>（</a:t>
            </a:r>
            <a:r>
              <a:rPr lang="en-US" altLang="zh-CN" sz="3600" b="1" dirty="0">
                <a:solidFill>
                  <a:srgbClr val="FFFFFF"/>
                </a:solidFill>
                <a:effectLst>
                  <a:glow rad="177800">
                    <a:srgbClr val="000000"/>
                  </a:glow>
                </a:effectLst>
                <a:latin typeface="Arial" charset="0"/>
                <a:ea typeface="ＭＳ Ｐゴシック" charset="0"/>
              </a:rPr>
              <a:t>CNV</a:t>
            </a:r>
            <a:r>
              <a:rPr lang="zh-CN" altLang="en-US" sz="3600" b="1" dirty="0">
                <a:solidFill>
                  <a:srgbClr val="FFFFFF"/>
                </a:solidFill>
                <a:effectLst>
                  <a:glow rad="177800">
                    <a:srgbClr val="000000"/>
                  </a:glow>
                </a:effectLst>
                <a:latin typeface="Arial" charset="0"/>
                <a:ea typeface="ＭＳ Ｐゴシック" charset="0"/>
              </a:rPr>
              <a:t>）</a:t>
            </a:r>
            <a:endParaRPr lang="en-US" sz="3600" b="1" dirty="0">
              <a:solidFill>
                <a:srgbClr val="CC0000"/>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88117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510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567" y="-1849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23" name="Rectangle 2"/>
          <p:cNvSpPr>
            <a:spLocks noGrp="1" noChangeArrowheads="1"/>
          </p:cNvSpPr>
          <p:nvPr>
            <p:ph type="ctrTitle"/>
          </p:nvPr>
        </p:nvSpPr>
        <p:spPr>
          <a:xfrm>
            <a:off x="-2552538" y="880348"/>
            <a:ext cx="2552538" cy="5105400"/>
          </a:xfrm>
        </p:spPr>
        <p:txBody>
          <a:bodyPr/>
          <a:lstStyle/>
          <a:p>
            <a:pPr>
              <a:defRPr/>
            </a:pPr>
            <a:r>
              <a:rPr lang="en-US" sz="4800" b="1" dirty="0">
                <a:effectLst>
                  <a:glow rad="177800">
                    <a:schemeClr val="tx1"/>
                  </a:glow>
                </a:effectLst>
                <a:latin typeface="Arial" charset="0"/>
                <a:ea typeface="ＭＳ Ｐゴシック" charset="0"/>
              </a:rPr>
              <a:t> </a:t>
            </a:r>
            <a:endParaRPr lang="en-US" sz="4800" b="1" dirty="0">
              <a:solidFill>
                <a:srgbClr val="CC0000"/>
              </a:solidFill>
              <a:effectLst>
                <a:glow rad="177800">
                  <a:schemeClr val="tx1"/>
                </a:glow>
              </a:effectLst>
              <a:latin typeface="Arial" charset="0"/>
              <a:ea typeface="ＭＳ Ｐゴシック" charset="0"/>
            </a:endParaRPr>
          </a:p>
        </p:txBody>
      </p:sp>
      <p:sp>
        <p:nvSpPr>
          <p:cNvPr id="2" name="Rectangle 1">
            <a:extLst>
              <a:ext uri="{FF2B5EF4-FFF2-40B4-BE49-F238E27FC236}">
                <a16:creationId xmlns:a16="http://schemas.microsoft.com/office/drawing/2014/main" id="{C59F7B09-A4D2-46D9-980C-C4772A83FADF}"/>
              </a:ext>
            </a:extLst>
          </p:cNvPr>
          <p:cNvSpPr/>
          <p:nvPr/>
        </p:nvSpPr>
        <p:spPr bwMode="auto">
          <a:xfrm>
            <a:off x="3995936" y="880348"/>
            <a:ext cx="4464496" cy="1296144"/>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400" b="0" i="0" u="none" strike="noStrike" cap="none" normalizeH="0" baseline="0" dirty="0">
              <a:ln>
                <a:noFill/>
              </a:ln>
              <a:solidFill>
                <a:schemeClr val="tx1"/>
              </a:solidFill>
              <a:effectLst/>
              <a:latin typeface="Comic Sans MS" pitchFamily="-112" charset="0"/>
            </a:endParaRPr>
          </a:p>
        </p:txBody>
      </p:sp>
      <p:sp>
        <p:nvSpPr>
          <p:cNvPr id="3" name="TextBox 2">
            <a:extLst>
              <a:ext uri="{FF2B5EF4-FFF2-40B4-BE49-F238E27FC236}">
                <a16:creationId xmlns:a16="http://schemas.microsoft.com/office/drawing/2014/main" id="{1377EA13-0609-4390-A038-E1070F819456}"/>
              </a:ext>
            </a:extLst>
          </p:cNvPr>
          <p:cNvSpPr txBox="1"/>
          <p:nvPr/>
        </p:nvSpPr>
        <p:spPr>
          <a:xfrm>
            <a:off x="4788024" y="805145"/>
            <a:ext cx="3384376" cy="1446550"/>
          </a:xfrm>
          <a:prstGeom prst="rect">
            <a:avLst/>
          </a:prstGeom>
          <a:noFill/>
        </p:spPr>
        <p:txBody>
          <a:bodyPr wrap="square" rtlCol="0">
            <a:spAutoFit/>
          </a:bodyPr>
          <a:lstStyle/>
          <a:p>
            <a:r>
              <a:rPr lang="zh-CN" altLang="en-US" sz="8800" b="1" dirty="0">
                <a:effectLst>
                  <a:outerShdw blurRad="38100" dist="38100" dir="2700000" algn="tl">
                    <a:srgbClr val="000000">
                      <a:alpha val="43137"/>
                    </a:srgbClr>
                  </a:outerShdw>
                </a:effectLst>
              </a:rPr>
              <a:t>耶稣</a:t>
            </a:r>
            <a:endParaRPr lang="en-SG" sz="8800" b="1" dirty="0">
              <a:effectLst>
                <a:outerShdw blurRad="38100" dist="38100" dir="2700000" algn="tl">
                  <a:srgbClr val="000000">
                    <a:alpha val="43137"/>
                  </a:srgbClr>
                </a:outerShdw>
              </a:effectLst>
            </a:endParaRPr>
          </a:p>
        </p:txBody>
      </p:sp>
      <p:sp>
        <p:nvSpPr>
          <p:cNvPr id="4" name="Rectangle 3">
            <a:extLst>
              <a:ext uri="{FF2B5EF4-FFF2-40B4-BE49-F238E27FC236}">
                <a16:creationId xmlns:a16="http://schemas.microsoft.com/office/drawing/2014/main" id="{C7F27988-3AC5-4A3F-9A63-FB9A5F413B1C}"/>
              </a:ext>
            </a:extLst>
          </p:cNvPr>
          <p:cNvSpPr/>
          <p:nvPr/>
        </p:nvSpPr>
        <p:spPr bwMode="auto">
          <a:xfrm>
            <a:off x="416257" y="1084804"/>
            <a:ext cx="2376264" cy="1051748"/>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400" b="0" i="0" u="none" strike="noStrike" cap="none" normalizeH="0" baseline="0" dirty="0">
              <a:ln>
                <a:noFill/>
              </a:ln>
              <a:solidFill>
                <a:schemeClr val="tx1"/>
              </a:solidFill>
              <a:effectLst/>
              <a:latin typeface="Comic Sans MS" pitchFamily="-112" charset="0"/>
            </a:endParaRPr>
          </a:p>
        </p:txBody>
      </p:sp>
      <p:sp>
        <p:nvSpPr>
          <p:cNvPr id="5" name="Rectangle 4">
            <a:extLst>
              <a:ext uri="{FF2B5EF4-FFF2-40B4-BE49-F238E27FC236}">
                <a16:creationId xmlns:a16="http://schemas.microsoft.com/office/drawing/2014/main" id="{DC27915E-93D6-40A6-9233-57B39803234D}"/>
              </a:ext>
            </a:extLst>
          </p:cNvPr>
          <p:cNvSpPr/>
          <p:nvPr/>
        </p:nvSpPr>
        <p:spPr bwMode="auto">
          <a:xfrm>
            <a:off x="683568" y="3787820"/>
            <a:ext cx="1584176" cy="1014667"/>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400" b="0" i="0" u="none" strike="noStrike" cap="none" normalizeH="0" baseline="0" dirty="0">
              <a:ln>
                <a:noFill/>
              </a:ln>
              <a:solidFill>
                <a:schemeClr val="tx1"/>
              </a:solidFill>
              <a:effectLst/>
              <a:latin typeface="Comic Sans MS" pitchFamily="-112" charset="0"/>
            </a:endParaRPr>
          </a:p>
        </p:txBody>
      </p:sp>
      <p:sp>
        <p:nvSpPr>
          <p:cNvPr id="6" name="Rectangle 5">
            <a:extLst>
              <a:ext uri="{FF2B5EF4-FFF2-40B4-BE49-F238E27FC236}">
                <a16:creationId xmlns:a16="http://schemas.microsoft.com/office/drawing/2014/main" id="{5A5B3C98-E3EB-4E5C-BA38-BE524C55AD8B}"/>
              </a:ext>
            </a:extLst>
          </p:cNvPr>
          <p:cNvSpPr/>
          <p:nvPr/>
        </p:nvSpPr>
        <p:spPr bwMode="auto">
          <a:xfrm>
            <a:off x="700330" y="5101545"/>
            <a:ext cx="5544616" cy="144655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400" b="0" i="0" u="none" strike="noStrike" cap="none" normalizeH="0" baseline="0">
              <a:ln>
                <a:noFill/>
              </a:ln>
              <a:solidFill>
                <a:schemeClr val="tx1"/>
              </a:solidFill>
              <a:effectLst/>
              <a:latin typeface="Comic Sans MS" pitchFamily="-112" charset="0"/>
            </a:endParaRPr>
          </a:p>
        </p:txBody>
      </p:sp>
      <p:sp>
        <p:nvSpPr>
          <p:cNvPr id="7" name="TextBox 6">
            <a:extLst>
              <a:ext uri="{FF2B5EF4-FFF2-40B4-BE49-F238E27FC236}">
                <a16:creationId xmlns:a16="http://schemas.microsoft.com/office/drawing/2014/main" id="{6D663F99-7ADE-448A-9FC9-5D3B611F6C8B}"/>
              </a:ext>
            </a:extLst>
          </p:cNvPr>
          <p:cNvSpPr txBox="1"/>
          <p:nvPr/>
        </p:nvSpPr>
        <p:spPr>
          <a:xfrm>
            <a:off x="827584" y="3645024"/>
            <a:ext cx="720080" cy="1323439"/>
          </a:xfrm>
          <a:prstGeom prst="rect">
            <a:avLst/>
          </a:prstGeom>
          <a:noFill/>
        </p:spPr>
        <p:txBody>
          <a:bodyPr wrap="square" rtlCol="0">
            <a:spAutoFit/>
          </a:bodyPr>
          <a:lstStyle/>
          <a:p>
            <a:r>
              <a:rPr lang="zh-CN" altLang="en-US" sz="8000" b="1" dirty="0">
                <a:effectLst>
                  <a:outerShdw blurRad="38100" dist="38100" dir="2700000" algn="tl">
                    <a:srgbClr val="000000">
                      <a:alpha val="43137"/>
                    </a:srgbClr>
                  </a:outerShdw>
                </a:effectLst>
              </a:rPr>
              <a:t>的</a:t>
            </a:r>
            <a:endParaRPr lang="en-SG" sz="8000" b="1"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29AA07B0-676B-4107-8E0B-8C4ACBE6F089}"/>
              </a:ext>
            </a:extLst>
          </p:cNvPr>
          <p:cNvSpPr txBox="1"/>
          <p:nvPr/>
        </p:nvSpPr>
        <p:spPr>
          <a:xfrm>
            <a:off x="646087" y="1084798"/>
            <a:ext cx="2376263" cy="1015663"/>
          </a:xfrm>
          <a:prstGeom prst="rect">
            <a:avLst/>
          </a:prstGeom>
          <a:noFill/>
        </p:spPr>
        <p:txBody>
          <a:bodyPr wrap="square" rtlCol="0">
            <a:spAutoFit/>
          </a:bodyPr>
          <a:lstStyle/>
          <a:p>
            <a:r>
              <a:rPr lang="zh-CN" altLang="en-US" sz="6000" b="1" dirty="0">
                <a:effectLst>
                  <a:outerShdw blurRad="38100" dist="38100" dir="2700000" algn="tl">
                    <a:srgbClr val="000000">
                      <a:alpha val="43137"/>
                    </a:srgbClr>
                  </a:outerShdw>
                </a:effectLst>
              </a:rPr>
              <a:t>成为</a:t>
            </a:r>
            <a:endParaRPr lang="en-SG" sz="6000" b="1" dirty="0">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857808BA-573B-4FD0-AA13-59B4B073C3C0}"/>
              </a:ext>
            </a:extLst>
          </p:cNvPr>
          <p:cNvSpPr txBox="1"/>
          <p:nvPr/>
        </p:nvSpPr>
        <p:spPr>
          <a:xfrm>
            <a:off x="2267744" y="5072708"/>
            <a:ext cx="3600400" cy="1446550"/>
          </a:xfrm>
          <a:prstGeom prst="rect">
            <a:avLst/>
          </a:prstGeom>
          <a:noFill/>
        </p:spPr>
        <p:txBody>
          <a:bodyPr wrap="square" rtlCol="0">
            <a:spAutoFit/>
          </a:bodyPr>
          <a:lstStyle/>
          <a:p>
            <a:r>
              <a:rPr lang="zh-CN" altLang="en-US" sz="8800" b="1" dirty="0">
                <a:effectLst>
                  <a:outerShdw blurRad="38100" dist="38100" dir="2700000" algn="tl">
                    <a:srgbClr val="000000">
                      <a:alpha val="43137"/>
                    </a:srgbClr>
                  </a:outerShdw>
                </a:effectLst>
              </a:rPr>
              <a:t>新妇</a:t>
            </a:r>
            <a:endParaRPr lang="en-SG" sz="8800" b="1" dirty="0">
              <a:effectLst>
                <a:outerShdw blurRad="38100" dist="38100" dir="2700000" algn="tl">
                  <a:srgbClr val="000000">
                    <a:alpha val="43137"/>
                  </a:srgbClr>
                </a:outerShdw>
              </a:effectLst>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7457" name="Picture 2" descr="img3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5899"/>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27458" name="Rectangle 3"/>
          <p:cNvSpPr>
            <a:spLocks noGrp="1" noChangeArrowheads="1"/>
          </p:cNvSpPr>
          <p:nvPr>
            <p:ph type="title" idx="4294967295"/>
          </p:nvPr>
        </p:nvSpPr>
        <p:spPr>
          <a:xfrm>
            <a:off x="6896" y="500071"/>
            <a:ext cx="9144000" cy="1143000"/>
          </a:xfrm>
        </p:spPr>
        <p:txBody>
          <a:bodyPr/>
          <a:lstStyle/>
          <a:p>
            <a:r>
              <a:rPr lang="en-US" altLang="ja-JP" b="1" dirty="0">
                <a:latin typeface="Arial" charset="0"/>
                <a:ea typeface="ＭＳ Ｐゴシック" charset="0"/>
              </a:rPr>
              <a:t>“</a:t>
            </a:r>
            <a:r>
              <a:rPr lang="zh-CN" altLang="en-US" b="1" dirty="0">
                <a:latin typeface="Arial" charset="0"/>
                <a:ea typeface="ＭＳ Ｐゴシック" charset="0"/>
              </a:rPr>
              <a:t>我们必和他们一同被提到云里，在空中与主相会</a:t>
            </a:r>
            <a:r>
              <a:rPr lang="en-US" altLang="ja-JP" b="1" dirty="0">
                <a:latin typeface="Arial" charset="0"/>
                <a:ea typeface="ＭＳ Ｐゴシック" charset="0"/>
              </a:rPr>
              <a:t>” </a:t>
            </a:r>
            <a:br>
              <a:rPr lang="en-US" altLang="ja-JP" b="1" dirty="0">
                <a:latin typeface="Arial" charset="0"/>
                <a:ea typeface="ＭＳ Ｐゴシック" charset="0"/>
              </a:rPr>
            </a:br>
            <a:r>
              <a:rPr lang="en-US" altLang="ja-JP" b="1" dirty="0">
                <a:latin typeface="Arial" charset="0"/>
                <a:ea typeface="ＭＳ Ｐゴシック" charset="0"/>
              </a:rPr>
              <a:t>(</a:t>
            </a:r>
            <a:r>
              <a:rPr lang="zh-CN" altLang="en-US" b="1" dirty="0">
                <a:latin typeface="Arial" charset="0"/>
                <a:ea typeface="ＭＳ Ｐゴシック" charset="0"/>
              </a:rPr>
              <a:t>帖前</a:t>
            </a:r>
            <a:r>
              <a:rPr lang="en-US" altLang="ja-JP" b="1" dirty="0">
                <a:latin typeface="Arial" charset="0"/>
                <a:ea typeface="ＭＳ Ｐゴシック" charset="0"/>
              </a:rPr>
              <a:t> 4:17</a:t>
            </a:r>
            <a:r>
              <a:rPr lang="zh-CN" altLang="en-US" b="1" dirty="0">
                <a:latin typeface="Arial" charset="0"/>
                <a:ea typeface="ＭＳ Ｐゴシック" charset="0"/>
              </a:rPr>
              <a:t>，</a:t>
            </a:r>
            <a:r>
              <a:rPr lang="en-US" altLang="zh-CN" b="1" dirty="0">
                <a:latin typeface="Arial" charset="0"/>
                <a:ea typeface="ＭＳ Ｐゴシック" charset="0"/>
              </a:rPr>
              <a:t>CNV</a:t>
            </a:r>
            <a:r>
              <a:rPr lang="en-US" altLang="ja-JP" b="1" dirty="0">
                <a:latin typeface="Arial" charset="0"/>
                <a:ea typeface="ＭＳ Ｐゴシック" charset="0"/>
              </a:rPr>
              <a:t>)</a:t>
            </a:r>
            <a:endParaRPr lang="en-US" b="1" dirty="0">
              <a:latin typeface="Arial" charset="0"/>
              <a:ea typeface="ＭＳ Ｐゴシック" charset="0"/>
            </a:endParaRPr>
          </a:p>
        </p:txBody>
      </p:sp>
      <p:sp>
        <p:nvSpPr>
          <p:cNvPr id="5" name="Rectangle 3"/>
          <p:cNvSpPr txBox="1">
            <a:spLocks noChangeArrowheads="1"/>
          </p:cNvSpPr>
          <p:nvPr/>
        </p:nvSpPr>
        <p:spPr bwMode="auto">
          <a:xfrm>
            <a:off x="0" y="5939657"/>
            <a:ext cx="9144000" cy="916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b="1" dirty="0">
                <a:solidFill>
                  <a:srgbClr val="FFFFFF"/>
                </a:solidFill>
                <a:effectLst>
                  <a:glow rad="254000">
                    <a:srgbClr val="000000"/>
                  </a:glow>
                </a:effectLst>
                <a:latin typeface="Arial" charset="0"/>
                <a:ea typeface="ＭＳ Ｐゴシック" charset="0"/>
              </a:rPr>
              <a:t>即将来临</a:t>
            </a:r>
            <a:r>
              <a:rPr lang="en-US" altLang="ja-JP" b="1" dirty="0">
                <a:solidFill>
                  <a:srgbClr val="FFFFFF"/>
                </a:solidFill>
                <a:effectLst>
                  <a:glow rad="254000">
                    <a:srgbClr val="000000"/>
                  </a:glow>
                </a:effectLst>
                <a:latin typeface="Arial" charset="0"/>
                <a:ea typeface="ＭＳ Ｐゴシック" charset="0"/>
              </a:rPr>
              <a:t>= “</a:t>
            </a:r>
            <a:r>
              <a:rPr lang="zh-CN" altLang="en-US" b="1" dirty="0">
                <a:solidFill>
                  <a:srgbClr val="FFFFFF"/>
                </a:solidFill>
                <a:effectLst>
                  <a:glow rad="254000">
                    <a:srgbClr val="000000"/>
                  </a:glow>
                </a:effectLst>
                <a:latin typeface="Arial" charset="0"/>
                <a:ea typeface="ＭＳ Ｐゴシック" charset="0"/>
              </a:rPr>
              <a:t>在任何时候</a:t>
            </a:r>
            <a:r>
              <a:rPr lang="en-US" altLang="ja-JP" b="1" dirty="0">
                <a:solidFill>
                  <a:srgbClr val="FFFFFF"/>
                </a:solidFill>
                <a:effectLst>
                  <a:glow rad="254000">
                    <a:srgbClr val="000000"/>
                  </a:glow>
                </a:effectLst>
                <a:latin typeface="Arial" charset="0"/>
                <a:ea typeface="ＭＳ Ｐゴシック" charset="0"/>
              </a:rPr>
              <a:t>"</a:t>
            </a:r>
            <a:endParaRPr lang="en-US" b="1" dirty="0">
              <a:solidFill>
                <a:srgbClr val="FFFFFF"/>
              </a:solidFill>
              <a:effectLst>
                <a:glow rad="254000">
                  <a:srgbClr val="000000"/>
                </a:glow>
              </a:effectLst>
              <a:latin typeface="Arial" charset="0"/>
              <a:ea typeface="ＭＳ Ｐゴシック" charset="0"/>
            </a:endParaRPr>
          </a:p>
        </p:txBody>
      </p:sp>
      <p:sp>
        <p:nvSpPr>
          <p:cNvPr id="6" name="Rectangle 3"/>
          <p:cNvSpPr txBox="1">
            <a:spLocks noChangeArrowheads="1"/>
          </p:cNvSpPr>
          <p:nvPr/>
        </p:nvSpPr>
        <p:spPr bwMode="auto">
          <a:xfrm>
            <a:off x="0" y="3260242"/>
            <a:ext cx="9144000" cy="916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altLang="ja-JP" b="1" i="1" dirty="0" err="1">
                <a:solidFill>
                  <a:srgbClr val="FFFFFF"/>
                </a:solidFill>
                <a:effectLst>
                  <a:glow rad="254000">
                    <a:srgbClr val="000000"/>
                  </a:glow>
                </a:effectLst>
                <a:latin typeface="Arial" charset="0"/>
                <a:ea typeface="ＭＳ Ｐゴシック" charset="0"/>
              </a:rPr>
              <a:t>Tachus</a:t>
            </a:r>
            <a:r>
              <a:rPr lang="en-US" altLang="ja-JP" b="1" i="1" dirty="0">
                <a:solidFill>
                  <a:srgbClr val="FFFFFF"/>
                </a:solidFill>
                <a:effectLst>
                  <a:glow rad="254000">
                    <a:srgbClr val="000000"/>
                  </a:glow>
                </a:effectLst>
                <a:latin typeface="Arial" charset="0"/>
                <a:ea typeface="ＭＳ Ｐゴシック" charset="0"/>
              </a:rPr>
              <a:t>(</a:t>
            </a:r>
            <a:r>
              <a:rPr lang="zh-CN" altLang="en-US" b="1" i="1" dirty="0">
                <a:solidFill>
                  <a:srgbClr val="FFFFFF"/>
                </a:solidFill>
                <a:effectLst>
                  <a:glow rad="254000">
                    <a:srgbClr val="000000"/>
                  </a:glow>
                </a:effectLst>
                <a:latin typeface="Arial" charset="0"/>
                <a:ea typeface="ＭＳ Ｐゴシック" charset="0"/>
              </a:rPr>
              <a:t>希腊语）</a:t>
            </a:r>
            <a:r>
              <a:rPr lang="en-US" altLang="ja-JP" b="1" dirty="0">
                <a:solidFill>
                  <a:srgbClr val="FFFFFF"/>
                </a:solidFill>
                <a:effectLst>
                  <a:glow rad="254000">
                    <a:srgbClr val="000000"/>
                  </a:glow>
                </a:effectLst>
                <a:latin typeface="Arial" charset="0"/>
                <a:ea typeface="ＭＳ Ｐゴシック" charset="0"/>
              </a:rPr>
              <a:t> = "</a:t>
            </a:r>
            <a:r>
              <a:rPr lang="zh-CN" altLang="en-US" b="1" dirty="0">
                <a:solidFill>
                  <a:srgbClr val="FFFFFF"/>
                </a:solidFill>
                <a:effectLst>
                  <a:glow rad="254000">
                    <a:srgbClr val="000000"/>
                  </a:glow>
                </a:effectLst>
                <a:highlight>
                  <a:srgbClr val="FFFF00"/>
                </a:highlight>
                <a:latin typeface="Arial" charset="0"/>
                <a:ea typeface="ＭＳ Ｐゴシック" charset="0"/>
              </a:rPr>
              <a:t>即将来临</a:t>
            </a:r>
            <a:r>
              <a:rPr lang="en-US" altLang="ja-JP" b="1" dirty="0">
                <a:solidFill>
                  <a:srgbClr val="FFFFFF"/>
                </a:solidFill>
                <a:effectLst>
                  <a:glow rad="254000">
                    <a:srgbClr val="000000"/>
                  </a:glow>
                </a:effectLst>
                <a:latin typeface="Arial" charset="0"/>
                <a:ea typeface="ＭＳ Ｐゴシック" charset="0"/>
              </a:rPr>
              <a:t>" ?</a:t>
            </a:r>
            <a:endParaRPr lang="en-US" b="1" dirty="0">
              <a:solidFill>
                <a:srgbClr val="FFFFFF"/>
              </a:solidFill>
              <a:effectLst>
                <a:glow rad="254000">
                  <a:srgbClr val="000000"/>
                </a:glow>
              </a:effectLst>
              <a:latin typeface="Arial" charset="0"/>
              <a:ea typeface="ＭＳ Ｐゴシック" charset="0"/>
            </a:endParaRPr>
          </a:p>
        </p:txBody>
      </p:sp>
    </p:spTree>
    <p:extLst>
      <p:ext uri="{BB962C8B-B14F-4D97-AF65-F5344CB8AC3E}">
        <p14:creationId xmlns:p14="http://schemas.microsoft.com/office/powerpoint/2010/main" val="164302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6008005"/>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zh-CN" altLang="en-US" sz="9600" b="1" dirty="0">
                <a:effectLst>
                  <a:glow rad="165100">
                    <a:schemeClr val="tx1"/>
                  </a:glow>
                </a:effectLst>
                <a:latin typeface="Arial" charset="0"/>
                <a:cs typeface="+mj-cs"/>
              </a:rPr>
              <a:t>耶稣得胜</a:t>
            </a:r>
            <a:r>
              <a:rPr lang="en-US" sz="9600" b="1" dirty="0">
                <a:effectLst>
                  <a:glow rad="165100">
                    <a:schemeClr val="tx1"/>
                  </a:glow>
                </a:effectLst>
                <a:latin typeface="Arial" charset="0"/>
                <a:cs typeface="+mj-cs"/>
              </a:rPr>
              <a:t>!</a:t>
            </a: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zh-CN" altLang="en-US" sz="3600" b="1" i="1" dirty="0">
                <a:effectLst>
                  <a:glow rad="165100">
                    <a:srgbClr val="000000"/>
                  </a:glow>
                </a:effectLst>
                <a:latin typeface="Arial" charset="0"/>
                <a:cs typeface="Geneva"/>
              </a:rPr>
              <a:t>启示录篇</a:t>
            </a:r>
            <a:endParaRPr lang="en-US" sz="3600" b="1" i="1" dirty="0">
              <a:effectLst>
                <a:glow rad="165100">
                  <a:srgbClr val="000000"/>
                </a:glow>
              </a:effectLst>
              <a:latin typeface="Arial" charset="0"/>
              <a:cs typeface="Geneva"/>
            </a:endParaRPr>
          </a:p>
        </p:txBody>
      </p:sp>
      <p:sp>
        <p:nvSpPr>
          <p:cNvPr id="6" name="Rectangle 3"/>
          <p:cNvSpPr txBox="1">
            <a:spLocks noChangeArrowheads="1"/>
          </p:cNvSpPr>
          <p:nvPr/>
        </p:nvSpPr>
        <p:spPr bwMode="auto">
          <a:xfrm>
            <a:off x="30284" y="3485904"/>
            <a:ext cx="9144000" cy="140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altLang="ja-JP" b="1" i="1" dirty="0" err="1">
                <a:solidFill>
                  <a:srgbClr val="FFFFFF"/>
                </a:solidFill>
                <a:effectLst>
                  <a:glow rad="254000">
                    <a:srgbClr val="000000"/>
                  </a:glow>
                </a:effectLst>
                <a:latin typeface="Arial" charset="0"/>
                <a:ea typeface="ＭＳ Ｐゴシック" charset="0"/>
              </a:rPr>
              <a:t>tachus</a:t>
            </a:r>
            <a:r>
              <a:rPr lang="en-US" altLang="ja-JP" b="1" dirty="0">
                <a:solidFill>
                  <a:srgbClr val="FFFFFF"/>
                </a:solidFill>
                <a:effectLst>
                  <a:glow rad="254000">
                    <a:srgbClr val="000000"/>
                  </a:glow>
                </a:effectLst>
                <a:latin typeface="Arial" charset="0"/>
                <a:ea typeface="ＭＳ Ｐゴシック" charset="0"/>
              </a:rPr>
              <a:t> </a:t>
            </a:r>
            <a:r>
              <a:rPr lang="zh-CN" altLang="en-US" b="1" dirty="0">
                <a:solidFill>
                  <a:srgbClr val="FFFFFF"/>
                </a:solidFill>
                <a:effectLst>
                  <a:glow rad="254000">
                    <a:srgbClr val="000000"/>
                  </a:glow>
                </a:effectLst>
                <a:latin typeface="Arial" charset="0"/>
                <a:ea typeface="ＭＳ Ｐゴシック" charset="0"/>
              </a:rPr>
              <a:t>（希腊语）</a:t>
            </a:r>
            <a:r>
              <a:rPr lang="en-US" altLang="ja-JP" b="1" dirty="0">
                <a:solidFill>
                  <a:srgbClr val="FFFFFF"/>
                </a:solidFill>
                <a:effectLst>
                  <a:glow rad="254000">
                    <a:srgbClr val="000000"/>
                  </a:glow>
                </a:effectLst>
                <a:latin typeface="Arial" charset="0"/>
                <a:ea typeface="ＭＳ Ｐゴシック" charset="0"/>
              </a:rPr>
              <a:t>= “</a:t>
            </a:r>
            <a:r>
              <a:rPr lang="zh-CN" altLang="en-US" b="1" dirty="0">
                <a:solidFill>
                  <a:srgbClr val="FFFFFF"/>
                </a:solidFill>
                <a:effectLst>
                  <a:glow rad="254000">
                    <a:srgbClr val="000000"/>
                  </a:glow>
                </a:effectLst>
                <a:latin typeface="Arial" charset="0"/>
                <a:ea typeface="ＭＳ Ｐゴシック" charset="0"/>
              </a:rPr>
              <a:t>快，</a:t>
            </a:r>
            <a:r>
              <a:rPr lang="zh-CN" altLang="en-US" b="1" dirty="0">
                <a:solidFill>
                  <a:srgbClr val="FFFF00"/>
                </a:solidFill>
                <a:effectLst>
                  <a:glow rad="254000">
                    <a:srgbClr val="000000"/>
                  </a:glow>
                </a:effectLst>
                <a:latin typeface="Arial" charset="0"/>
                <a:ea typeface="ＭＳ Ｐゴシック" charset="0"/>
              </a:rPr>
              <a:t>迅</a:t>
            </a:r>
            <a:r>
              <a:rPr lang="zh-CN" altLang="en-US" b="1" dirty="0">
                <a:solidFill>
                  <a:srgbClr val="FFFFFF"/>
                </a:solidFill>
                <a:effectLst>
                  <a:glow rad="254000">
                    <a:srgbClr val="000000"/>
                  </a:glow>
                </a:effectLst>
                <a:latin typeface="Arial" charset="0"/>
                <a:ea typeface="ＭＳ Ｐゴシック" charset="0"/>
              </a:rPr>
              <a:t>，速</a:t>
            </a:r>
            <a:r>
              <a:rPr lang="en-US" altLang="ja-JP" b="1" dirty="0">
                <a:solidFill>
                  <a:srgbClr val="FFFFFF"/>
                </a:solidFill>
                <a:effectLst>
                  <a:glow rad="254000">
                    <a:srgbClr val="000000"/>
                  </a:glow>
                </a:effectLst>
                <a:latin typeface="Arial" charset="0"/>
                <a:ea typeface="ＭＳ Ｐゴシック" charset="0"/>
              </a:rPr>
              <a:t>”</a:t>
            </a:r>
            <a:r>
              <a:rPr lang="zh-CN" altLang="en-US" b="1" dirty="0">
                <a:solidFill>
                  <a:srgbClr val="FFFFFF"/>
                </a:solidFill>
                <a:effectLst>
                  <a:glow rad="254000">
                    <a:srgbClr val="000000"/>
                  </a:glow>
                </a:effectLst>
                <a:latin typeface="Arial" charset="0"/>
                <a:ea typeface="ＭＳ Ｐゴシック" charset="0"/>
              </a:rPr>
              <a:t>？</a:t>
            </a:r>
            <a:endParaRPr lang="en-US" b="1" dirty="0">
              <a:solidFill>
                <a:srgbClr val="FFFFFF"/>
              </a:solidFill>
              <a:effectLst>
                <a:glow rad="254000">
                  <a:srgbClr val="000000"/>
                </a:glow>
              </a:effectLst>
              <a:latin typeface="Arial" charset="0"/>
              <a:ea typeface="ＭＳ Ｐゴシック" charset="0"/>
            </a:endParaRPr>
          </a:p>
        </p:txBody>
      </p:sp>
    </p:spTree>
    <p:extLst>
      <p:ext uri="{BB962C8B-B14F-4D97-AF65-F5344CB8AC3E}">
        <p14:creationId xmlns:p14="http://schemas.microsoft.com/office/powerpoint/2010/main" val="17767573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45531" y="33262"/>
            <a:ext cx="4076700" cy="6858000"/>
          </a:xfrm>
          <a:prstGeom prst="rect">
            <a:avLst/>
          </a:prstGeom>
        </p:spPr>
      </p:pic>
      <p:sp>
        <p:nvSpPr>
          <p:cNvPr id="1361923" name="Rectangle 2"/>
          <p:cNvSpPr>
            <a:spLocks noGrp="1" noChangeArrowheads="1"/>
          </p:cNvSpPr>
          <p:nvPr>
            <p:ph type="ctrTitle"/>
          </p:nvPr>
        </p:nvSpPr>
        <p:spPr>
          <a:xfrm>
            <a:off x="0" y="21180"/>
            <a:ext cx="4660881" cy="2917518"/>
          </a:xfrm>
        </p:spPr>
        <p:txBody>
          <a:bodyPr/>
          <a:lstStyle/>
          <a:p>
            <a:r>
              <a:rPr lang="zh-CN" altLang="en-US" sz="4000" b="1" dirty="0">
                <a:effectLst>
                  <a:glow rad="177800">
                    <a:schemeClr val="tx1"/>
                  </a:glow>
                </a:effectLst>
                <a:latin typeface="Arial" charset="0"/>
                <a:ea typeface="ＭＳ Ｐゴシック" charset="0"/>
              </a:rPr>
              <a:t>耶稣基督鼓励</a:t>
            </a:r>
            <a:r>
              <a:rPr lang="en-US" sz="4000" b="1" dirty="0">
                <a:effectLst>
                  <a:glow rad="177800">
                    <a:schemeClr val="tx1"/>
                  </a:glow>
                </a:effectLst>
                <a:latin typeface="Arial" charset="0"/>
                <a:ea typeface="ＭＳ Ｐゴシック" charset="0"/>
              </a:rPr>
              <a:t> </a:t>
            </a:r>
            <a:r>
              <a:rPr lang="zh-CN" altLang="en-US" sz="4000" b="1" dirty="0">
                <a:effectLst>
                  <a:glow rad="177800">
                    <a:schemeClr val="tx1"/>
                  </a:glow>
                </a:effectLst>
                <a:latin typeface="Arial" charset="0"/>
                <a:ea typeface="ＭＳ Ｐゴシック" charset="0"/>
              </a:rPr>
              <a:t>我们过圣洁的生活，等候祂随时的到来</a:t>
            </a:r>
            <a:br>
              <a:rPr lang="en-SG" altLang="zh-CN" sz="4000" b="1" dirty="0">
                <a:effectLst>
                  <a:glow rad="177800">
                    <a:schemeClr val="tx1"/>
                  </a:glow>
                </a:effectLst>
                <a:latin typeface="Arial" charset="0"/>
                <a:ea typeface="ＭＳ Ｐゴシック" charset="0"/>
              </a:rPr>
            </a:br>
            <a:r>
              <a:rPr lang="en-US" sz="4000" b="1" dirty="0">
                <a:effectLst>
                  <a:glow rad="177800">
                    <a:schemeClr val="tx1"/>
                  </a:glow>
                </a:effectLst>
                <a:latin typeface="Arial" charset="0"/>
                <a:ea typeface="ＭＳ Ｐゴシック" charset="0"/>
              </a:rPr>
              <a:t>(</a:t>
            </a:r>
            <a:r>
              <a:rPr lang="zh-CN" altLang="en-US" sz="4000" b="1" dirty="0">
                <a:effectLst>
                  <a:glow rad="177800">
                    <a:schemeClr val="tx1"/>
                  </a:glow>
                </a:effectLst>
                <a:latin typeface="Arial" charset="0"/>
                <a:ea typeface="ＭＳ Ｐゴシック" charset="0"/>
              </a:rPr>
              <a:t>启</a:t>
            </a:r>
            <a:r>
              <a:rPr lang="en-US" sz="4000" b="1" dirty="0">
                <a:effectLst>
                  <a:glow rad="177800">
                    <a:schemeClr val="tx1"/>
                  </a:glow>
                </a:effectLst>
                <a:latin typeface="Arial" charset="0"/>
                <a:ea typeface="ＭＳ Ｐゴシック" charset="0"/>
              </a:rPr>
              <a:t>22:7-17).</a:t>
            </a:r>
            <a:endParaRPr lang="en-US" sz="5400" b="1" dirty="0">
              <a:solidFill>
                <a:srgbClr val="CC0000"/>
              </a:solidFill>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16760" y="3607019"/>
            <a:ext cx="7324559" cy="3284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30188" indent="-230188" algn="l" defTabSz="457200">
              <a:buFont typeface="Arial"/>
              <a:buChar char="•"/>
            </a:pPr>
            <a:r>
              <a:rPr lang="en-US" sz="3600" b="1" dirty="0">
                <a:solidFill>
                  <a:srgbClr val="FFFFFF"/>
                </a:solidFill>
                <a:effectLst>
                  <a:glow rad="177800">
                    <a:srgbClr val="000000"/>
                  </a:glow>
                </a:effectLst>
                <a:latin typeface="Arial" charset="0"/>
                <a:ea typeface="ＭＳ Ｐゴシック" charset="0"/>
              </a:rPr>
              <a:t>“</a:t>
            </a:r>
            <a:r>
              <a:rPr lang="zh-CN" altLang="en-US" sz="3600" b="1" dirty="0">
                <a:solidFill>
                  <a:srgbClr val="FFFFFF"/>
                </a:solidFill>
                <a:effectLst>
                  <a:glow rad="177800">
                    <a:srgbClr val="000000"/>
                  </a:glow>
                </a:effectLst>
                <a:latin typeface="Arial" charset="0"/>
                <a:ea typeface="ＭＳ Ｐゴシック" charset="0"/>
              </a:rPr>
              <a:t>我必快来</a:t>
            </a:r>
            <a:r>
              <a:rPr lang="en-US" sz="3600" b="1" dirty="0">
                <a:solidFill>
                  <a:srgbClr val="FFFFFF"/>
                </a:solidFill>
                <a:effectLst>
                  <a:glow rad="177800">
                    <a:srgbClr val="000000"/>
                  </a:glow>
                </a:effectLst>
                <a:latin typeface="Arial" charset="0"/>
                <a:ea typeface="ＭＳ Ｐゴシック" charset="0"/>
              </a:rPr>
              <a:t>!” (</a:t>
            </a:r>
            <a:r>
              <a:rPr lang="zh-CN" altLang="en-US" sz="3600" b="1" dirty="0">
                <a:solidFill>
                  <a:srgbClr val="FFFFFF"/>
                </a:solidFill>
                <a:effectLst>
                  <a:glow rad="177800">
                    <a:srgbClr val="000000"/>
                  </a:glow>
                </a:effectLst>
                <a:latin typeface="Arial" charset="0"/>
                <a:ea typeface="ＭＳ Ｐゴシック" charset="0"/>
              </a:rPr>
              <a:t>启</a:t>
            </a:r>
            <a:r>
              <a:rPr lang="en-US" sz="3600" b="1" dirty="0">
                <a:solidFill>
                  <a:srgbClr val="FFFFFF"/>
                </a:solidFill>
                <a:effectLst>
                  <a:glow rad="177800">
                    <a:srgbClr val="000000"/>
                  </a:glow>
                </a:effectLst>
                <a:latin typeface="Arial" charset="0"/>
                <a:ea typeface="ＭＳ Ｐゴシック" charset="0"/>
              </a:rPr>
              <a:t>22:7)</a:t>
            </a:r>
            <a:endParaRPr lang="en-US" sz="3600" b="1" dirty="0">
              <a:solidFill>
                <a:srgbClr val="CC0000"/>
              </a:solidFill>
              <a:effectLst>
                <a:glow rad="177800">
                  <a:srgbClr val="000000"/>
                </a:glow>
              </a:effectLst>
              <a:latin typeface="Arial" charset="0"/>
              <a:ea typeface="ＭＳ Ｐゴシック" charset="0"/>
            </a:endParaRPr>
          </a:p>
          <a:p>
            <a:pPr marL="230188" indent="-230188" algn="l" defTabSz="457200">
              <a:buFont typeface="Arial"/>
              <a:buChar char="•"/>
            </a:pPr>
            <a:r>
              <a:rPr lang="en-US" sz="3600" b="1" dirty="0">
                <a:solidFill>
                  <a:srgbClr val="FFFFFF"/>
                </a:solidFill>
                <a:effectLst>
                  <a:glow rad="177800">
                    <a:srgbClr val="000000"/>
                  </a:glow>
                </a:effectLst>
                <a:latin typeface="Arial" charset="0"/>
                <a:ea typeface="ＭＳ Ｐゴシック" charset="0"/>
              </a:rPr>
              <a:t>“</a:t>
            </a:r>
            <a:r>
              <a:rPr lang="zh-CN" altLang="en-US" sz="3600" b="1" dirty="0">
                <a:solidFill>
                  <a:srgbClr val="FFFFFF"/>
                </a:solidFill>
                <a:effectLst>
                  <a:glow rad="177800">
                    <a:srgbClr val="000000"/>
                  </a:glow>
                </a:effectLst>
                <a:latin typeface="Arial" charset="0"/>
                <a:ea typeface="ＭＳ Ｐゴシック" charset="0"/>
              </a:rPr>
              <a:t>我必快来</a:t>
            </a:r>
            <a:r>
              <a:rPr lang="en-US" sz="3600" b="1" dirty="0">
                <a:solidFill>
                  <a:srgbClr val="FFFFFF"/>
                </a:solidFill>
                <a:effectLst>
                  <a:glow rad="177800">
                    <a:srgbClr val="000000"/>
                  </a:glow>
                </a:effectLst>
                <a:latin typeface="Arial" charset="0"/>
                <a:ea typeface="ＭＳ Ｐゴシック" charset="0"/>
              </a:rPr>
              <a:t>!” (</a:t>
            </a:r>
            <a:r>
              <a:rPr lang="zh-CN" altLang="en-US" sz="3600" b="1" dirty="0">
                <a:solidFill>
                  <a:srgbClr val="FFFFFF"/>
                </a:solidFill>
                <a:effectLst>
                  <a:glow rad="177800">
                    <a:srgbClr val="000000"/>
                  </a:glow>
                </a:effectLst>
                <a:latin typeface="Arial" charset="0"/>
                <a:ea typeface="ＭＳ Ｐゴシック" charset="0"/>
              </a:rPr>
              <a:t>启</a:t>
            </a:r>
            <a:r>
              <a:rPr lang="en-US" sz="3600" b="1" dirty="0">
                <a:solidFill>
                  <a:srgbClr val="FFFFFF"/>
                </a:solidFill>
                <a:effectLst>
                  <a:glow rad="177800">
                    <a:srgbClr val="000000"/>
                  </a:glow>
                </a:effectLst>
                <a:latin typeface="Arial" charset="0"/>
                <a:ea typeface="ＭＳ Ｐゴシック" charset="0"/>
              </a:rPr>
              <a:t>22:</a:t>
            </a:r>
            <a:r>
              <a:rPr lang="en-US" altLang="zh-CN" sz="3600" b="1" dirty="0">
                <a:solidFill>
                  <a:srgbClr val="FFFFFF"/>
                </a:solidFill>
                <a:effectLst>
                  <a:glow rad="177800">
                    <a:srgbClr val="000000"/>
                  </a:glow>
                </a:effectLst>
                <a:latin typeface="Arial" charset="0"/>
                <a:ea typeface="ＭＳ Ｐゴシック" charset="0"/>
              </a:rPr>
              <a:t>12</a:t>
            </a:r>
            <a:r>
              <a:rPr lang="en-US" sz="3600" b="1" dirty="0">
                <a:solidFill>
                  <a:srgbClr val="FFFFFF"/>
                </a:solidFill>
                <a:effectLst>
                  <a:glow rad="177800">
                    <a:srgbClr val="000000"/>
                  </a:glow>
                </a:effectLst>
                <a:latin typeface="Arial" charset="0"/>
                <a:ea typeface="ＭＳ Ｐゴシック" charset="0"/>
              </a:rPr>
              <a:t>)</a:t>
            </a:r>
            <a:endParaRPr lang="en-US" sz="3600" b="1" dirty="0">
              <a:solidFill>
                <a:srgbClr val="CC0000"/>
              </a:solidFill>
              <a:effectLst>
                <a:glow rad="177800">
                  <a:srgbClr val="000000"/>
                </a:glow>
              </a:effectLst>
              <a:latin typeface="Arial" charset="0"/>
              <a:ea typeface="ＭＳ Ｐゴシック" charset="0"/>
            </a:endParaRPr>
          </a:p>
        </p:txBody>
      </p:sp>
      <p:sp>
        <p:nvSpPr>
          <p:cNvPr id="3" name="Rectangle 2"/>
          <p:cNvSpPr/>
          <p:nvPr/>
        </p:nvSpPr>
        <p:spPr>
          <a:xfrm rot="20639860">
            <a:off x="6647396" y="2851870"/>
            <a:ext cx="1986441" cy="1015663"/>
          </a:xfrm>
          <a:prstGeom prst="rect">
            <a:avLst/>
          </a:prstGeom>
          <a:noFill/>
        </p:spPr>
        <p:txBody>
          <a:bodyPr wrap="none" lIns="91440" tIns="45720" rIns="91440" bIns="45720">
            <a:spAutoFit/>
          </a:bodyPr>
          <a:lstStyle/>
          <a:p>
            <a:pPr algn="ctr" defTabSz="457200" eaLnBrk="1" fontAlgn="auto" hangingPunct="1">
              <a:spcBef>
                <a:spcPts val="0"/>
              </a:spcBef>
              <a:spcAft>
                <a:spcPts val="0"/>
              </a:spcAft>
            </a:pPr>
            <a:r>
              <a:rPr lang="zh-CN" altLang="en-US" sz="6000" b="1"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latin typeface="Times New Roman"/>
              </a:rPr>
              <a:t>福分</a:t>
            </a:r>
            <a:r>
              <a:rPr lang="en-US" sz="6000" b="1"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latin typeface="Times New Roman"/>
              </a:rPr>
              <a:t>!</a:t>
            </a:r>
          </a:p>
        </p:txBody>
      </p:sp>
      <p:sp>
        <p:nvSpPr>
          <p:cNvPr id="6" name="Rectangle 5"/>
          <p:cNvSpPr/>
          <p:nvPr/>
        </p:nvSpPr>
        <p:spPr>
          <a:xfrm rot="20639860">
            <a:off x="6572557" y="3864123"/>
            <a:ext cx="2496196" cy="1015663"/>
          </a:xfrm>
          <a:prstGeom prst="rect">
            <a:avLst/>
          </a:prstGeom>
          <a:noFill/>
        </p:spPr>
        <p:txBody>
          <a:bodyPr wrap="none" lIns="91440" tIns="45720" rIns="91440" bIns="45720">
            <a:spAutoFit/>
          </a:bodyPr>
          <a:lstStyle/>
          <a:p>
            <a:pPr algn="ctr" defTabSz="457200" eaLnBrk="1" fontAlgn="auto" hangingPunct="1">
              <a:spcBef>
                <a:spcPts val="0"/>
              </a:spcBef>
              <a:spcAft>
                <a:spcPts val="0"/>
              </a:spcAft>
            </a:pPr>
            <a:r>
              <a:rPr lang="zh-CN" altLang="en-US" sz="6000" b="1"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latin typeface="Times New Roman"/>
                <a:ea typeface="+mn-ea"/>
                <a:cs typeface="+mn-cs"/>
              </a:rPr>
              <a:t>奖赏！</a:t>
            </a:r>
            <a:endParaRPr lang="en-US" sz="6000" b="1"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latin typeface="Times New Roman"/>
              <a:ea typeface="+mn-ea"/>
              <a:cs typeface="+mn-cs"/>
            </a:endParaRPr>
          </a:p>
        </p:txBody>
      </p:sp>
    </p:spTree>
    <p:extLst>
      <p:ext uri="{BB962C8B-B14F-4D97-AF65-F5344CB8AC3E}">
        <p14:creationId xmlns:p14="http://schemas.microsoft.com/office/powerpoint/2010/main" val="124503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72872" cy="6891374"/>
          </a:xfrm>
          <a:prstGeom prst="rect">
            <a:avLst/>
          </a:prstGeom>
        </p:spPr>
      </p:pic>
      <p:sp>
        <p:nvSpPr>
          <p:cNvPr id="1361923" name="Rectangle 2"/>
          <p:cNvSpPr>
            <a:spLocks noGrp="1" noChangeArrowheads="1"/>
          </p:cNvSpPr>
          <p:nvPr>
            <p:ph type="ctrTitle"/>
          </p:nvPr>
        </p:nvSpPr>
        <p:spPr>
          <a:xfrm>
            <a:off x="0" y="3187740"/>
            <a:ext cx="2839571" cy="2141763"/>
          </a:xfrm>
        </p:spPr>
        <p:txBody>
          <a:bodyPr anchor="t"/>
          <a:lstStyle/>
          <a:p>
            <a:r>
              <a:rPr lang="zh-CN" altLang="en-US" b="1" dirty="0">
                <a:effectLst>
                  <a:glow rad="177800">
                    <a:schemeClr val="tx1"/>
                  </a:glow>
                </a:effectLst>
                <a:latin typeface="Arial" charset="0"/>
                <a:ea typeface="ＭＳ Ｐゴシック" charset="0"/>
              </a:rPr>
              <a:t>我必快来</a:t>
            </a:r>
            <a:r>
              <a:rPr lang="en-US" b="1" dirty="0">
                <a:effectLst>
                  <a:glow rad="177800">
                    <a:schemeClr val="tx1"/>
                  </a:glow>
                </a:effectLst>
                <a:latin typeface="Arial" charset="0"/>
                <a:ea typeface="ＭＳ Ｐゴシック" charset="0"/>
              </a:rPr>
              <a:t>!</a:t>
            </a:r>
            <a:br>
              <a:rPr lang="en-US" b="1" dirty="0">
                <a:effectLst>
                  <a:glow rad="177800">
                    <a:schemeClr val="tx1"/>
                  </a:glow>
                </a:effectLst>
                <a:latin typeface="Arial" charset="0"/>
                <a:ea typeface="ＭＳ Ｐゴシック" charset="0"/>
              </a:rPr>
            </a:br>
            <a:r>
              <a:rPr lang="en-US" sz="2800" b="1" dirty="0">
                <a:effectLst>
                  <a:glow rad="177800">
                    <a:schemeClr val="tx1"/>
                  </a:glow>
                </a:effectLst>
                <a:latin typeface="Arial" charset="0"/>
                <a:ea typeface="ＭＳ Ｐゴシック" charset="0"/>
              </a:rPr>
              <a:t>(22:12-13</a:t>
            </a:r>
            <a:r>
              <a:rPr lang="zh-CN" altLang="en-US" sz="2800" b="1" dirty="0">
                <a:effectLst>
                  <a:glow rad="177800">
                    <a:schemeClr val="tx1"/>
                  </a:glow>
                </a:effectLst>
                <a:latin typeface="Arial" charset="0"/>
                <a:ea typeface="ＭＳ Ｐゴシック" charset="0"/>
              </a:rPr>
              <a:t>，</a:t>
            </a:r>
            <a:r>
              <a:rPr lang="en-US" sz="2800" b="1" dirty="0">
                <a:effectLst>
                  <a:glow rad="177800">
                    <a:schemeClr val="tx1"/>
                  </a:glow>
                </a:effectLst>
                <a:latin typeface="Arial" charset="0"/>
                <a:ea typeface="ＭＳ Ｐゴシック" charset="0"/>
              </a:rPr>
              <a:t> </a:t>
            </a:r>
            <a:r>
              <a:rPr lang="en-US" altLang="zh-CN" sz="2800" b="1" dirty="0">
                <a:effectLst>
                  <a:glow rad="177800">
                    <a:schemeClr val="tx1"/>
                  </a:glow>
                </a:effectLst>
                <a:latin typeface="Arial" charset="0"/>
                <a:ea typeface="ＭＳ Ｐゴシック" charset="0"/>
              </a:rPr>
              <a:t>CNV</a:t>
            </a:r>
            <a:r>
              <a:rPr lang="en-US" sz="2800" b="1" dirty="0">
                <a:effectLst>
                  <a:glow rad="177800">
                    <a:schemeClr val="tx1"/>
                  </a:glow>
                </a:effectLst>
                <a:latin typeface="Arial" charset="0"/>
                <a:ea typeface="ＭＳ Ｐゴシック" charset="0"/>
              </a:rPr>
              <a:t>)</a:t>
            </a:r>
            <a:endParaRPr lang="en-US" sz="2800" b="1" dirty="0">
              <a:solidFill>
                <a:srgbClr val="CC0000"/>
              </a:solidFill>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3199362" y="59736"/>
            <a:ext cx="5973509" cy="30034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r>
              <a:rPr lang="en-US" sz="2800" b="1" dirty="0">
                <a:solidFill>
                  <a:srgbClr val="FFFFFF"/>
                </a:solidFill>
                <a:effectLst>
                  <a:glow rad="177800">
                    <a:srgbClr val="000000"/>
                  </a:glow>
                </a:effectLst>
                <a:latin typeface="Arial" charset="0"/>
                <a:ea typeface="ＭＳ Ｐゴシック" charset="0"/>
              </a:rPr>
              <a:t>"</a:t>
            </a:r>
            <a:r>
              <a:rPr lang="zh-CN" altLang="en-US" sz="2800" b="1" dirty="0">
                <a:solidFill>
                  <a:srgbClr val="FFFFFF"/>
                </a:solidFill>
                <a:effectLst>
                  <a:glow rad="177800">
                    <a:srgbClr val="000000"/>
                  </a:glow>
                </a:effectLst>
                <a:latin typeface="Arial" charset="0"/>
                <a:ea typeface="ＭＳ Ｐゴシック" charset="0"/>
              </a:rPr>
              <a:t>看哪，我必快来！赏赐在我，我要照着各人所行的报应他。 </a:t>
            </a:r>
            <a:r>
              <a:rPr lang="en-US" altLang="zh-CN" sz="2800" b="1" baseline="30000" dirty="0">
                <a:solidFill>
                  <a:srgbClr val="FFFFFF"/>
                </a:solidFill>
                <a:effectLst>
                  <a:glow rad="177800">
                    <a:srgbClr val="000000"/>
                  </a:glow>
                </a:effectLst>
                <a:latin typeface="Arial" charset="0"/>
                <a:ea typeface="ＭＳ Ｐゴシック" charset="0"/>
              </a:rPr>
              <a:t>13 </a:t>
            </a:r>
            <a:r>
              <a:rPr lang="zh-CN" altLang="en-US" sz="2800" b="1" dirty="0">
                <a:solidFill>
                  <a:srgbClr val="FFFFFF"/>
                </a:solidFill>
                <a:effectLst>
                  <a:glow rad="177800">
                    <a:srgbClr val="000000"/>
                  </a:glow>
                </a:effectLst>
                <a:latin typeface="Arial" charset="0"/>
                <a:ea typeface="ＭＳ Ｐゴシック" charset="0"/>
              </a:rPr>
              <a:t>我是阿拉法，是俄梅格；我是首先的，也是末后的；我是创始的，也是成终的。</a:t>
            </a:r>
            <a:r>
              <a:rPr lang="en-US" sz="2800" b="1" dirty="0">
                <a:solidFill>
                  <a:srgbClr val="FFFFFF"/>
                </a:solidFill>
                <a:effectLst>
                  <a:glow rad="177800">
                    <a:srgbClr val="000000"/>
                  </a:glow>
                </a:effectLst>
                <a:latin typeface="Arial" charset="0"/>
                <a:ea typeface="ＭＳ Ｐゴシック" charset="0"/>
              </a:rPr>
              <a:t>"</a:t>
            </a:r>
            <a:endParaRPr lang="en-US" sz="2800" b="1" dirty="0">
              <a:solidFill>
                <a:srgbClr val="CC0000"/>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207975808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2"/>
          <p:cNvSpPr>
            <a:spLocks noGrp="1" noChangeArrowheads="1"/>
          </p:cNvSpPr>
          <p:nvPr>
            <p:ph type="title"/>
          </p:nvPr>
        </p:nvSpPr>
        <p:spPr/>
        <p:txBody>
          <a:bodyPr/>
          <a:lstStyle/>
          <a:p>
            <a:pPr eaLnBrk="1" hangingPunct="1"/>
            <a:r>
              <a:rPr lang="en-US">
                <a:latin typeface="Arial" charset="0"/>
              </a:rPr>
              <a:t>Past Sins Forgiven</a:t>
            </a:r>
          </a:p>
        </p:txBody>
      </p:sp>
      <p:sp>
        <p:nvSpPr>
          <p:cNvPr id="307202" name="Rectangle 3"/>
          <p:cNvSpPr>
            <a:spLocks noGrp="1" noChangeArrowheads="1"/>
          </p:cNvSpPr>
          <p:nvPr>
            <p:ph type="body" idx="1"/>
          </p:nvPr>
        </p:nvSpPr>
        <p:spPr/>
        <p:txBody>
          <a:bodyPr/>
          <a:lstStyle/>
          <a:p>
            <a:pPr eaLnBrk="1" hangingPunct="1"/>
            <a:endParaRPr lang="en-US">
              <a:latin typeface="Arial" charset="0"/>
            </a:endParaRPr>
          </a:p>
        </p:txBody>
      </p:sp>
      <p:pic>
        <p:nvPicPr>
          <p:cNvPr id="307203" name="Picture 4" descr="HeavenRelationships"/>
          <p:cNvPicPr>
            <a:picLocks noChangeAspect="1" noChangeArrowheads="1"/>
          </p:cNvPicPr>
          <p:nvPr/>
        </p:nvPicPr>
        <p:blipFill>
          <a:blip r:embed="rId3" cstate="screen">
            <a:extLst>
              <a:ext uri="{28A0092B-C50C-407E-A947-70E740481C1C}">
                <a14:useLocalDpi xmlns:a14="http://schemas.microsoft.com/office/drawing/2010/main"/>
              </a:ext>
            </a:extLst>
          </a:blip>
          <a:srcRect l="7903" t="4846" b="55669"/>
          <a:stretch>
            <a:fillRect/>
          </a:stretch>
        </p:blipFill>
        <p:spPr bwMode="auto">
          <a:xfrm>
            <a:off x="0" y="0"/>
            <a:ext cx="892175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474D848-55A4-473B-A586-8C294EA9E6D0}"/>
              </a:ext>
            </a:extLst>
          </p:cNvPr>
          <p:cNvSpPr/>
          <p:nvPr/>
        </p:nvSpPr>
        <p:spPr bwMode="auto">
          <a:xfrm>
            <a:off x="3635896" y="116632"/>
            <a:ext cx="2016224" cy="28803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 name="TextBox 2">
            <a:extLst>
              <a:ext uri="{FF2B5EF4-FFF2-40B4-BE49-F238E27FC236}">
                <a16:creationId xmlns:a16="http://schemas.microsoft.com/office/drawing/2014/main" id="{AAE679EC-0798-443F-BA3D-8C6C8E63BD27}"/>
              </a:ext>
            </a:extLst>
          </p:cNvPr>
          <p:cNvSpPr txBox="1"/>
          <p:nvPr/>
        </p:nvSpPr>
        <p:spPr>
          <a:xfrm>
            <a:off x="3779912" y="43805"/>
            <a:ext cx="1584176" cy="461665"/>
          </a:xfrm>
          <a:prstGeom prst="rect">
            <a:avLst/>
          </a:prstGeom>
          <a:noFill/>
        </p:spPr>
        <p:txBody>
          <a:bodyPr wrap="square" rtlCol="0">
            <a:spAutoFit/>
          </a:bodyPr>
          <a:lstStyle/>
          <a:p>
            <a:r>
              <a:rPr lang="zh-CN" altLang="en-US" dirty="0">
                <a:solidFill>
                  <a:schemeClr val="bg1"/>
                </a:solidFill>
              </a:rPr>
              <a:t>敌</a:t>
            </a:r>
            <a:r>
              <a:rPr lang="en-US" altLang="zh-CN" dirty="0">
                <a:solidFill>
                  <a:schemeClr val="bg1"/>
                </a:solidFill>
              </a:rPr>
              <a:t>-</a:t>
            </a:r>
            <a:r>
              <a:rPr lang="zh-CN" altLang="en-US" dirty="0">
                <a:solidFill>
                  <a:schemeClr val="bg1"/>
                </a:solidFill>
              </a:rPr>
              <a:t>父亲们</a:t>
            </a:r>
            <a:endParaRPr lang="en-SG" dirty="0">
              <a:solidFill>
                <a:schemeClr val="bg1"/>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2"/>
          <p:cNvSpPr>
            <a:spLocks noGrp="1" noChangeArrowheads="1"/>
          </p:cNvSpPr>
          <p:nvPr>
            <p:ph type="title"/>
          </p:nvPr>
        </p:nvSpPr>
        <p:spPr/>
        <p:txBody>
          <a:bodyPr/>
          <a:lstStyle/>
          <a:p>
            <a:pPr eaLnBrk="1" hangingPunct="1"/>
            <a:r>
              <a:rPr lang="en-US">
                <a:latin typeface="Arial" charset="0"/>
              </a:rPr>
              <a:t>Past Sins Forgiven</a:t>
            </a:r>
          </a:p>
        </p:txBody>
      </p:sp>
      <p:sp>
        <p:nvSpPr>
          <p:cNvPr id="309250" name="Rectangle 3"/>
          <p:cNvSpPr>
            <a:spLocks noGrp="1" noChangeArrowheads="1"/>
          </p:cNvSpPr>
          <p:nvPr>
            <p:ph type="body" idx="1"/>
          </p:nvPr>
        </p:nvSpPr>
        <p:spPr/>
        <p:txBody>
          <a:bodyPr/>
          <a:lstStyle/>
          <a:p>
            <a:pPr eaLnBrk="1" hangingPunct="1"/>
            <a:endParaRPr lang="en-US">
              <a:latin typeface="Arial" charset="0"/>
            </a:endParaRPr>
          </a:p>
        </p:txBody>
      </p:sp>
      <p:pic>
        <p:nvPicPr>
          <p:cNvPr id="309251" name="Picture 4" descr="HeavenRelationships"/>
          <p:cNvPicPr>
            <a:picLocks noChangeAspect="1" noChangeArrowheads="1"/>
          </p:cNvPicPr>
          <p:nvPr/>
        </p:nvPicPr>
        <p:blipFill>
          <a:blip r:embed="rId3" cstate="screen">
            <a:extLst>
              <a:ext uri="{28A0092B-C50C-407E-A947-70E740481C1C}">
                <a14:useLocalDpi xmlns:a14="http://schemas.microsoft.com/office/drawing/2010/main"/>
              </a:ext>
            </a:extLst>
          </a:blip>
          <a:srcRect l="7903" t="4846" b="55112"/>
          <a:stretch>
            <a:fillRect/>
          </a:stretch>
        </p:blipFill>
        <p:spPr bwMode="auto">
          <a:xfrm>
            <a:off x="0" y="0"/>
            <a:ext cx="892175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9252" name="Picture 6" descr="HeavenRelationships"/>
          <p:cNvPicPr>
            <a:picLocks noChangeAspect="1" noChangeArrowheads="1"/>
          </p:cNvPicPr>
          <p:nvPr/>
        </p:nvPicPr>
        <p:blipFill>
          <a:blip r:embed="rId3" cstate="screen">
            <a:extLst>
              <a:ext uri="{28A0092B-C50C-407E-A947-70E740481C1C}">
                <a14:useLocalDpi xmlns:a14="http://schemas.microsoft.com/office/drawing/2010/main"/>
              </a:ext>
            </a:extLst>
          </a:blip>
          <a:srcRect l="7903" t="44888" b="4504"/>
          <a:stretch>
            <a:fillRect/>
          </a:stretch>
        </p:blipFill>
        <p:spPr bwMode="auto">
          <a:xfrm>
            <a:off x="6904" y="566365"/>
            <a:ext cx="892175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135EA0A-3755-49E1-BDC1-52D81144FB10}"/>
              </a:ext>
            </a:extLst>
          </p:cNvPr>
          <p:cNvSpPr/>
          <p:nvPr/>
        </p:nvSpPr>
        <p:spPr>
          <a:xfrm>
            <a:off x="3812818" y="3198168"/>
            <a:ext cx="1518364" cy="461665"/>
          </a:xfrm>
          <a:prstGeom prst="rect">
            <a:avLst/>
          </a:prstGeom>
        </p:spPr>
        <p:txBody>
          <a:bodyPr wrap="none">
            <a:spAutoFit/>
          </a:bodyPr>
          <a:lstStyle/>
          <a:p>
            <a:r>
              <a:rPr lang="zh-CN" altLang="en-US" dirty="0">
                <a:solidFill>
                  <a:schemeClr val="bg1"/>
                </a:solidFill>
              </a:rPr>
              <a:t>敌</a:t>
            </a:r>
            <a:r>
              <a:rPr lang="en-US" altLang="zh-CN" dirty="0">
                <a:solidFill>
                  <a:schemeClr val="bg1"/>
                </a:solidFill>
              </a:rPr>
              <a:t>-</a:t>
            </a:r>
            <a:r>
              <a:rPr lang="zh-CN" altLang="en-US" dirty="0">
                <a:solidFill>
                  <a:schemeClr val="bg1"/>
                </a:solidFill>
              </a:rPr>
              <a:t>父亲们</a:t>
            </a:r>
            <a:endParaRPr lang="en-SG" dirty="0">
              <a:solidFill>
                <a:schemeClr val="bg1"/>
              </a:solidFill>
            </a:endParaRPr>
          </a:p>
        </p:txBody>
      </p:sp>
      <p:sp>
        <p:nvSpPr>
          <p:cNvPr id="4" name="Rectangle 3">
            <a:extLst>
              <a:ext uri="{FF2B5EF4-FFF2-40B4-BE49-F238E27FC236}">
                <a16:creationId xmlns:a16="http://schemas.microsoft.com/office/drawing/2014/main" id="{E17D55C3-9176-4883-9558-4D6FF8ECBADB}"/>
              </a:ext>
            </a:extLst>
          </p:cNvPr>
          <p:cNvSpPr/>
          <p:nvPr/>
        </p:nvSpPr>
        <p:spPr bwMode="auto">
          <a:xfrm>
            <a:off x="3599892" y="90265"/>
            <a:ext cx="1944216" cy="236254"/>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zh-CN" altLang="en-US" dirty="0">
                <a:solidFill>
                  <a:schemeClr val="bg1"/>
                </a:solidFill>
              </a:rPr>
              <a:t>敌</a:t>
            </a:r>
            <a:r>
              <a:rPr lang="en-US" altLang="zh-CN" dirty="0">
                <a:solidFill>
                  <a:schemeClr val="bg1"/>
                </a:solidFill>
              </a:rPr>
              <a:t>-</a:t>
            </a:r>
            <a:r>
              <a:rPr lang="zh-CN" altLang="en-US" dirty="0">
                <a:solidFill>
                  <a:schemeClr val="bg1"/>
                </a:solidFill>
              </a:rPr>
              <a:t>父亲们</a:t>
            </a:r>
            <a:endParaRPr lang="en-SG" dirty="0">
              <a:solidFill>
                <a:schemeClr val="bg1"/>
              </a:solidFill>
            </a:endParaRPr>
          </a:p>
        </p:txBody>
      </p:sp>
      <p:sp>
        <p:nvSpPr>
          <p:cNvPr id="5" name="Rectangle 4">
            <a:extLst>
              <a:ext uri="{FF2B5EF4-FFF2-40B4-BE49-F238E27FC236}">
                <a16:creationId xmlns:a16="http://schemas.microsoft.com/office/drawing/2014/main" id="{C9DB741F-3BE2-4B74-B3CB-CB0D0844F617}"/>
              </a:ext>
            </a:extLst>
          </p:cNvPr>
          <p:cNvSpPr/>
          <p:nvPr/>
        </p:nvSpPr>
        <p:spPr bwMode="auto">
          <a:xfrm>
            <a:off x="6672740" y="672405"/>
            <a:ext cx="1512168" cy="28803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 name="TextBox 5">
            <a:extLst>
              <a:ext uri="{FF2B5EF4-FFF2-40B4-BE49-F238E27FC236}">
                <a16:creationId xmlns:a16="http://schemas.microsoft.com/office/drawing/2014/main" id="{5C8D794C-1E66-4192-A362-547510F5BE67}"/>
              </a:ext>
            </a:extLst>
          </p:cNvPr>
          <p:cNvSpPr txBox="1"/>
          <p:nvPr/>
        </p:nvSpPr>
        <p:spPr>
          <a:xfrm>
            <a:off x="6563179" y="550816"/>
            <a:ext cx="1731290" cy="461665"/>
          </a:xfrm>
          <a:prstGeom prst="rect">
            <a:avLst/>
          </a:prstGeom>
          <a:noFill/>
        </p:spPr>
        <p:txBody>
          <a:bodyPr wrap="square" rtlCol="0">
            <a:spAutoFit/>
          </a:bodyPr>
          <a:lstStyle/>
          <a:p>
            <a:r>
              <a:rPr lang="zh-CN" altLang="en-US" dirty="0">
                <a:solidFill>
                  <a:schemeClr val="bg1"/>
                </a:solidFill>
              </a:rPr>
              <a:t>儿子们</a:t>
            </a:r>
            <a:endParaRPr lang="en-SG" dirty="0">
              <a:solidFill>
                <a:schemeClr val="bg1"/>
              </a:solidFill>
            </a:endParaRPr>
          </a:p>
        </p:txBody>
      </p:sp>
      <p:sp>
        <p:nvSpPr>
          <p:cNvPr id="7" name="Rectangle 6">
            <a:extLst>
              <a:ext uri="{FF2B5EF4-FFF2-40B4-BE49-F238E27FC236}">
                <a16:creationId xmlns:a16="http://schemas.microsoft.com/office/drawing/2014/main" id="{994FC87C-8C8F-4A09-9F37-01F8D05E5A9C}"/>
              </a:ext>
            </a:extLst>
          </p:cNvPr>
          <p:cNvSpPr/>
          <p:nvPr/>
        </p:nvSpPr>
        <p:spPr bwMode="auto">
          <a:xfrm>
            <a:off x="215346" y="566365"/>
            <a:ext cx="4644686" cy="178251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 name="TextBox 7">
            <a:extLst>
              <a:ext uri="{FF2B5EF4-FFF2-40B4-BE49-F238E27FC236}">
                <a16:creationId xmlns:a16="http://schemas.microsoft.com/office/drawing/2014/main" id="{8174A2A4-19C8-4DA9-9584-55E560FCA0C3}"/>
              </a:ext>
            </a:extLst>
          </p:cNvPr>
          <p:cNvSpPr txBox="1"/>
          <p:nvPr/>
        </p:nvSpPr>
        <p:spPr>
          <a:xfrm>
            <a:off x="414610" y="677922"/>
            <a:ext cx="4320480" cy="1754326"/>
          </a:xfrm>
          <a:prstGeom prst="rect">
            <a:avLst/>
          </a:prstGeom>
          <a:noFill/>
        </p:spPr>
        <p:txBody>
          <a:bodyPr wrap="square" rtlCol="0">
            <a:spAutoFit/>
          </a:bodyPr>
          <a:lstStyle/>
          <a:p>
            <a:r>
              <a:rPr lang="zh-CN" altLang="en-US" sz="3600" b="1" dirty="0"/>
              <a:t>对于他们的父亲们的敌意，两人在握手中敌意化解。</a:t>
            </a:r>
            <a:endParaRPr lang="en-SG" sz="3600" b="1"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4921250" y="836613"/>
            <a:ext cx="3971925" cy="4594225"/>
          </a:xfrm>
        </p:spPr>
        <p:txBody>
          <a:bodyPr/>
          <a:lstStyle/>
          <a:p>
            <a:pPr eaLnBrk="1" hangingPunct="1">
              <a:defRPr/>
            </a:pPr>
            <a:r>
              <a:rPr lang="zh-CN" altLang="en-US" b="1" dirty="0">
                <a:solidFill>
                  <a:srgbClr val="FFFFFF"/>
                </a:solidFill>
                <a:effectLst>
                  <a:outerShdw blurRad="38100" dist="38100" dir="2700000" algn="tl">
                    <a:srgbClr val="000000">
                      <a:alpha val="43137"/>
                    </a:srgbClr>
                  </a:outerShdw>
                </a:effectLst>
              </a:rPr>
              <a:t>你将如何宣传天堂吗？</a:t>
            </a:r>
            <a:endParaRPr lang="en-US" b="1" dirty="0">
              <a:solidFill>
                <a:srgbClr val="FFFFFF"/>
              </a:solidFill>
              <a:effectLst>
                <a:outerShdw blurRad="38100" dist="38100" dir="2700000" algn="tl">
                  <a:srgbClr val="000000">
                    <a:alpha val="43137"/>
                  </a:srgbClr>
                </a:outerShdw>
              </a:effectLst>
            </a:endParaRPr>
          </a:p>
        </p:txBody>
      </p:sp>
      <p:sp>
        <p:nvSpPr>
          <p:cNvPr id="3" name="Rectangle 2"/>
          <p:cNvSpPr/>
          <p:nvPr/>
        </p:nvSpPr>
        <p:spPr bwMode="auto">
          <a:xfrm>
            <a:off x="13813" y="392"/>
            <a:ext cx="4464496" cy="6858000"/>
          </a:xfrm>
          <a:prstGeom prst="rect">
            <a:avLst/>
          </a:prstGeom>
          <a:blipFill rotWithShape="1">
            <a:blip r:embed="rId4"/>
            <a:tile tx="0" ty="0" sx="100000" sy="100000" flip="none" algn="tl"/>
          </a:blipFill>
          <a:ln w="9525" cap="flat" cmpd="sng" algn="ctr">
            <a:solidFill>
              <a:schemeClr val="tx1"/>
            </a:solidFill>
            <a:prstDash val="solid"/>
            <a:round/>
            <a:headEnd type="none" w="med" len="med"/>
            <a:tailEnd type="none" w="med" len="med"/>
          </a:ln>
          <a:effectLst/>
          <a:scene3d>
            <a:camera prst="orthographicFront"/>
            <a:lightRig rig="threePt" dir="t"/>
          </a:scene3d>
          <a:sp3d>
            <a:bevelT w="241300" prst="slope"/>
          </a:sp3d>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endParaRPr lang="en-US" sz="2000">
              <a:solidFill>
                <a:srgbClr val="000000"/>
              </a:solidFill>
              <a:latin typeface="Capitals" charset="0"/>
              <a:cs typeface="Capitals" charset="0"/>
            </a:endParaRPr>
          </a:p>
          <a:p>
            <a:pPr algn="ctr"/>
            <a:r>
              <a:rPr lang="zh-CN" altLang="en-US" sz="2000" b="1">
                <a:solidFill>
                  <a:srgbClr val="000000"/>
                </a:solidFill>
                <a:effectLst>
                  <a:outerShdw blurRad="38100" dist="38100" dir="2700000" algn="tl">
                    <a:srgbClr val="DDDDDD"/>
                  </a:outerShdw>
                </a:effectLst>
              </a:rPr>
              <a:t>一个天堂般的广告</a:t>
            </a:r>
            <a:br>
              <a:rPr lang="zh-CN" altLang="en-US" sz="2000" b="1">
                <a:solidFill>
                  <a:srgbClr val="000000"/>
                </a:solidFill>
                <a:effectLst>
                  <a:outerShdw blurRad="38100" dist="38100" dir="2700000" algn="tl">
                    <a:srgbClr val="DDDDDD"/>
                  </a:outerShdw>
                </a:effectLst>
              </a:rPr>
            </a:br>
            <a:r>
              <a:rPr lang="zh-CN" altLang="en-US" sz="2000" b="1">
                <a:solidFill>
                  <a:srgbClr val="000000"/>
                </a:solidFill>
                <a:effectLst>
                  <a:outerShdw blurRad="38100" dist="38100" dir="2700000" algn="tl">
                    <a:srgbClr val="DDDDDD"/>
                  </a:outerShdw>
                </a:effectLst>
              </a:rPr>
              <a:t>免费美丽的家园</a:t>
            </a:r>
            <a:br>
              <a:rPr lang="zh-CN" altLang="en-US" sz="2000" b="1">
                <a:solidFill>
                  <a:srgbClr val="000000"/>
                </a:solidFill>
                <a:effectLst>
                  <a:outerShdw blurRad="38100" dist="38100" dir="2700000" algn="tl">
                    <a:srgbClr val="DDDDDD"/>
                  </a:outerShdw>
                </a:effectLst>
              </a:rPr>
            </a:br>
            <a:r>
              <a:rPr lang="zh-CN" altLang="en-US" sz="2000" b="1">
                <a:solidFill>
                  <a:srgbClr val="000000"/>
                </a:solidFill>
                <a:effectLst>
                  <a:outerShdw blurRad="38100" dist="38100" dir="2700000" algn="tl">
                    <a:srgbClr val="DDDDDD"/>
                  </a:outerShdw>
                </a:effectLst>
              </a:rPr>
              <a:t>是</a:t>
            </a:r>
            <a:br>
              <a:rPr lang="zh-CN" altLang="en-US" sz="2000" b="1">
                <a:solidFill>
                  <a:srgbClr val="000000"/>
                </a:solidFill>
                <a:effectLst>
                  <a:outerShdw blurRad="38100" dist="38100" dir="2700000" algn="tl">
                    <a:srgbClr val="DDDDDD"/>
                  </a:outerShdw>
                </a:effectLst>
              </a:rPr>
            </a:br>
            <a:r>
              <a:rPr lang="zh-CN" altLang="en-US" sz="2000" b="1">
                <a:solidFill>
                  <a:srgbClr val="000000"/>
                </a:solidFill>
                <a:effectLst>
                  <a:outerShdw blurRad="38100" dist="38100" dir="2700000" algn="tl">
                    <a:srgbClr val="DDDDDD"/>
                  </a:outerShdw>
                </a:effectLst>
              </a:rPr>
              <a:t>送人</a:t>
            </a:r>
            <a:br>
              <a:rPr lang="zh-CN" altLang="en-US" sz="2000" b="1">
                <a:solidFill>
                  <a:srgbClr val="000000"/>
                </a:solidFill>
                <a:effectLst>
                  <a:outerShdw blurRad="38100" dist="38100" dir="2700000" algn="tl">
                    <a:srgbClr val="DDDDDD"/>
                  </a:outerShdw>
                </a:effectLst>
              </a:rPr>
            </a:br>
            <a:r>
              <a:rPr lang="zh-CN" altLang="en-US" sz="2000" b="1">
                <a:solidFill>
                  <a:srgbClr val="000000"/>
                </a:solidFill>
                <a:effectLst>
                  <a:outerShdw blurRad="38100" dist="38100" dir="2700000" algn="tl">
                    <a:srgbClr val="DDDDDD"/>
                  </a:outerShdw>
                </a:effectLst>
              </a:rPr>
              <a:t>在</a:t>
            </a:r>
            <a:br>
              <a:rPr lang="zh-CN" altLang="en-US" sz="2000" b="1">
                <a:solidFill>
                  <a:srgbClr val="000000"/>
                </a:solidFill>
                <a:effectLst>
                  <a:outerShdw blurRad="38100" dist="38100" dir="2700000" algn="tl">
                    <a:srgbClr val="DDDDDD"/>
                  </a:outerShdw>
                </a:effectLst>
              </a:rPr>
            </a:br>
            <a:r>
              <a:rPr lang="zh-CN" altLang="en-US" sz="2000" b="1">
                <a:solidFill>
                  <a:srgbClr val="000000"/>
                </a:solidFill>
                <a:effectLst>
                  <a:outerShdw blurRad="38100" dist="38100" dir="2700000" algn="tl">
                    <a:srgbClr val="DDDDDD"/>
                  </a:outerShdw>
                </a:effectLst>
              </a:rPr>
              <a:t>完美的城市</a:t>
            </a:r>
            <a:br>
              <a:rPr lang="zh-CN" altLang="en-US" sz="2000" b="1">
                <a:solidFill>
                  <a:srgbClr val="000000"/>
                </a:solidFill>
                <a:effectLst>
                  <a:outerShdw blurRad="38100" dist="38100" dir="2700000" algn="tl">
                    <a:srgbClr val="DDDDDD"/>
                  </a:outerShdw>
                </a:effectLst>
              </a:rPr>
            </a:br>
            <a:r>
              <a:rPr lang="zh-CN" altLang="en-US" sz="2000" b="1">
                <a:solidFill>
                  <a:srgbClr val="000000"/>
                </a:solidFill>
                <a:effectLst>
                  <a:outerShdw blurRad="38100" dist="38100" dir="2700000" algn="tl">
                    <a:srgbClr val="DDDDDD"/>
                  </a:outerShdw>
                </a:effectLst>
              </a:rPr>
              <a:t>与 </a:t>
            </a:r>
            <a:r>
              <a:rPr lang="en-US" altLang="zh-CN" sz="2000" b="1">
                <a:solidFill>
                  <a:srgbClr val="000000"/>
                </a:solidFill>
                <a:effectLst>
                  <a:outerShdw blurRad="38100" dist="38100" dir="2700000" algn="tl">
                    <a:srgbClr val="DDDDDD"/>
                  </a:outerShdw>
                </a:effectLst>
              </a:rPr>
              <a:t>- </a:t>
            </a:r>
            <a:br>
              <a:rPr lang="en-US" altLang="zh-CN" sz="2000" b="1">
                <a:solidFill>
                  <a:srgbClr val="000000"/>
                </a:solidFill>
                <a:effectLst>
                  <a:outerShdw blurRad="38100" dist="38100" dir="2700000" algn="tl">
                    <a:srgbClr val="DDDDDD"/>
                  </a:outerShdw>
                </a:effectLst>
              </a:rPr>
            </a:br>
            <a:r>
              <a:rPr lang="en-US" altLang="zh-CN" sz="2000" b="1">
                <a:solidFill>
                  <a:srgbClr val="000000"/>
                </a:solidFill>
                <a:effectLst>
                  <a:outerShdw blurRad="38100" dist="38100" dir="2700000" algn="tl">
                    <a:srgbClr val="DDDDDD"/>
                  </a:outerShdw>
                </a:effectLst>
              </a:rPr>
              <a:t>100</a:t>
            </a:r>
            <a:r>
              <a:rPr lang="zh-CN" altLang="en-US" sz="2000" b="1">
                <a:solidFill>
                  <a:srgbClr val="000000"/>
                </a:solidFill>
                <a:effectLst>
                  <a:outerShdw blurRad="38100" dist="38100" dir="2700000" algn="tl">
                    <a:srgbClr val="DDDDDD"/>
                  </a:outerShdw>
                </a:effectLst>
              </a:rPr>
              <a:t>％纯免费水</a:t>
            </a:r>
            <a:br>
              <a:rPr lang="zh-CN" altLang="en-US" sz="2000" b="1">
                <a:solidFill>
                  <a:srgbClr val="000000"/>
                </a:solidFill>
                <a:effectLst>
                  <a:outerShdw blurRad="38100" dist="38100" dir="2700000" algn="tl">
                    <a:srgbClr val="DDDDDD"/>
                  </a:outerShdw>
                </a:effectLst>
              </a:rPr>
            </a:br>
            <a:r>
              <a:rPr lang="zh-CN" altLang="en-US" sz="2000" b="1">
                <a:solidFill>
                  <a:srgbClr val="000000"/>
                </a:solidFill>
                <a:effectLst>
                  <a:outerShdw blurRad="38100" dist="38100" dir="2700000" algn="tl">
                    <a:srgbClr val="DDDDDD"/>
                  </a:outerShdw>
                </a:effectLst>
              </a:rPr>
              <a:t>没有灯泡</a:t>
            </a:r>
            <a:br>
              <a:rPr lang="zh-CN" altLang="en-US" sz="2000" b="1">
                <a:solidFill>
                  <a:srgbClr val="000000"/>
                </a:solidFill>
                <a:effectLst>
                  <a:outerShdw blurRad="38100" dist="38100" dir="2700000" algn="tl">
                    <a:srgbClr val="DDDDDD"/>
                  </a:outerShdw>
                </a:effectLst>
              </a:rPr>
            </a:br>
            <a:r>
              <a:rPr lang="zh-CN" altLang="en-US" sz="2000" b="1">
                <a:solidFill>
                  <a:srgbClr val="000000"/>
                </a:solidFill>
                <a:effectLst>
                  <a:outerShdw blurRad="38100" dist="38100" dir="2700000" algn="tl">
                    <a:srgbClr val="DDDDDD"/>
                  </a:outerShdw>
                </a:effectLst>
              </a:rPr>
              <a:t>永久照明</a:t>
            </a:r>
            <a:br>
              <a:rPr lang="zh-CN" altLang="en-US" sz="2000" b="1">
                <a:solidFill>
                  <a:srgbClr val="000000"/>
                </a:solidFill>
                <a:effectLst>
                  <a:outerShdw blurRad="38100" dist="38100" dir="2700000" algn="tl">
                    <a:srgbClr val="DDDDDD"/>
                  </a:outerShdw>
                </a:effectLst>
              </a:rPr>
            </a:br>
            <a:r>
              <a:rPr lang="zh-CN" altLang="en-US" sz="2000" b="1">
                <a:solidFill>
                  <a:srgbClr val="000000"/>
                </a:solidFill>
                <a:effectLst>
                  <a:outerShdw blurRad="38100" dist="38100" dir="2700000" algn="tl">
                    <a:srgbClr val="DDDDDD"/>
                  </a:outerShdw>
                </a:effectLst>
              </a:rPr>
              <a:t>永久黄金路面</a:t>
            </a:r>
            <a:br>
              <a:rPr lang="zh-CN" altLang="en-US" sz="2000" b="1">
                <a:solidFill>
                  <a:srgbClr val="000000"/>
                </a:solidFill>
                <a:effectLst>
                  <a:outerShdw blurRad="38100" dist="38100" dir="2700000" algn="tl">
                    <a:srgbClr val="DDDDDD"/>
                  </a:outerShdw>
                </a:effectLst>
              </a:rPr>
            </a:br>
            <a:r>
              <a:rPr lang="zh-CN" altLang="en-US" sz="2000" b="1">
                <a:solidFill>
                  <a:srgbClr val="000000"/>
                </a:solidFill>
                <a:effectLst>
                  <a:outerShdw blurRad="38100" dist="38100" dir="2700000" algn="tl">
                    <a:srgbClr val="DDDDDD"/>
                  </a:outerShdw>
                </a:effectLst>
              </a:rPr>
              <a:t>没有不良</a:t>
            </a:r>
            <a:br>
              <a:rPr lang="zh-CN" altLang="en-US" sz="2000" b="1">
                <a:solidFill>
                  <a:srgbClr val="000000"/>
                </a:solidFill>
                <a:effectLst>
                  <a:outerShdw blurRad="38100" dist="38100" dir="2700000" algn="tl">
                    <a:srgbClr val="DDDDDD"/>
                  </a:outerShdw>
                </a:effectLst>
              </a:rPr>
            </a:br>
            <a:r>
              <a:rPr lang="zh-CN" altLang="en-US" sz="2000" b="1">
                <a:solidFill>
                  <a:srgbClr val="000000"/>
                </a:solidFill>
                <a:effectLst>
                  <a:outerShdw blurRad="38100" dist="38100" dir="2700000" algn="tl">
                    <a:srgbClr val="DDDDDD"/>
                  </a:outerShdw>
                </a:effectLst>
              </a:rPr>
              <a:t>新事物</a:t>
            </a:r>
            <a:br>
              <a:rPr lang="zh-CN" altLang="en-US" sz="2000" b="1">
                <a:solidFill>
                  <a:srgbClr val="000000"/>
                </a:solidFill>
                <a:effectLst>
                  <a:outerShdw blurRad="38100" dist="38100" dir="2700000" algn="tl">
                    <a:srgbClr val="DDDDDD"/>
                  </a:outerShdw>
                </a:effectLst>
              </a:rPr>
            </a:br>
            <a:r>
              <a:rPr lang="zh-CN" altLang="en-US" sz="2000" b="1">
                <a:solidFill>
                  <a:srgbClr val="000000"/>
                </a:solidFill>
                <a:effectLst>
                  <a:outerShdw blurRad="38100" dist="38100" dir="2700000" algn="tl">
                    <a:srgbClr val="DDDDDD"/>
                  </a:outerShdw>
                </a:effectLst>
              </a:rPr>
              <a:t>完美的健康</a:t>
            </a:r>
            <a:br>
              <a:rPr lang="zh-CN" altLang="en-US" sz="2000" b="1">
                <a:solidFill>
                  <a:srgbClr val="000000"/>
                </a:solidFill>
                <a:effectLst>
                  <a:outerShdw blurRad="38100" dist="38100" dir="2700000" algn="tl">
                    <a:srgbClr val="DDDDDD"/>
                  </a:outerShdw>
                </a:effectLst>
              </a:rPr>
            </a:br>
            <a:r>
              <a:rPr lang="zh-CN" altLang="en-US" sz="2000" b="1">
                <a:solidFill>
                  <a:srgbClr val="000000"/>
                </a:solidFill>
                <a:effectLst>
                  <a:outerShdw blurRad="38100" dist="38100" dir="2700000" algn="tl">
                    <a:srgbClr val="DDDDDD"/>
                  </a:outerShdw>
                </a:effectLst>
              </a:rPr>
              <a:t>意外豁免</a:t>
            </a:r>
            <a:br>
              <a:rPr lang="zh-CN" altLang="en-US" sz="2000" b="1">
                <a:solidFill>
                  <a:srgbClr val="000000"/>
                </a:solidFill>
                <a:effectLst>
                  <a:outerShdw blurRad="38100" dist="38100" dir="2700000" algn="tl">
                    <a:srgbClr val="DDDDDD"/>
                  </a:outerShdw>
                </a:effectLst>
              </a:rPr>
            </a:br>
            <a:r>
              <a:rPr lang="zh-CN" altLang="en-US" sz="2000" b="1">
                <a:solidFill>
                  <a:srgbClr val="000000"/>
                </a:solidFill>
                <a:effectLst>
                  <a:outerShdw blurRad="38100" dist="38100" dir="2700000" algn="tl">
                    <a:srgbClr val="DDDDDD"/>
                  </a:outerShdw>
                </a:effectLst>
              </a:rPr>
              <a:t>对社会最好的</a:t>
            </a:r>
            <a:br>
              <a:rPr lang="zh-CN" altLang="en-US" sz="2000" b="1">
                <a:solidFill>
                  <a:srgbClr val="000000"/>
                </a:solidFill>
                <a:effectLst>
                  <a:outerShdw blurRad="38100" dist="38100" dir="2700000" algn="tl">
                    <a:srgbClr val="DDDDDD"/>
                  </a:outerShdw>
                </a:effectLst>
              </a:rPr>
            </a:br>
            <a:r>
              <a:rPr lang="zh-CN" altLang="en-US" sz="2000" b="1">
                <a:solidFill>
                  <a:srgbClr val="000000"/>
                </a:solidFill>
                <a:effectLst>
                  <a:outerShdw blurRad="38100" dist="38100" dir="2700000" algn="tl">
                    <a:srgbClr val="DDDDDD"/>
                  </a:outerShdw>
                </a:effectLst>
              </a:rPr>
              <a:t>优美的音乐</a:t>
            </a:r>
            <a:br>
              <a:rPr lang="zh-CN" altLang="en-US" sz="2000" b="1">
                <a:solidFill>
                  <a:srgbClr val="000000"/>
                </a:solidFill>
                <a:effectLst>
                  <a:outerShdw blurRad="38100" dist="38100" dir="2700000" algn="tl">
                    <a:srgbClr val="DDDDDD"/>
                  </a:outerShdw>
                </a:effectLst>
              </a:rPr>
            </a:br>
            <a:r>
              <a:rPr lang="zh-CN" altLang="en-US" sz="2000" b="1">
                <a:solidFill>
                  <a:srgbClr val="000000"/>
                </a:solidFill>
                <a:effectLst>
                  <a:outerShdw blurRad="38100" dist="38100" dir="2700000" algn="tl">
                    <a:srgbClr val="DDDDDD"/>
                  </a:outerShdw>
                </a:effectLst>
              </a:rPr>
              <a:t>免费运输</a:t>
            </a:r>
            <a:br>
              <a:rPr lang="zh-CN" altLang="en-US" sz="2000" b="1">
                <a:solidFill>
                  <a:srgbClr val="000000"/>
                </a:solidFill>
                <a:effectLst>
                  <a:outerShdw blurRad="38100" dist="38100" dir="2700000" algn="tl">
                    <a:srgbClr val="DDDDDD"/>
                  </a:outerShdw>
                </a:effectLst>
              </a:rPr>
            </a:br>
            <a:r>
              <a:rPr lang="zh-CN" altLang="en-US" sz="2000" b="1">
                <a:solidFill>
                  <a:srgbClr val="000000"/>
                </a:solidFill>
                <a:effectLst>
                  <a:outerShdw blurRad="38100" dist="38100" dir="2700000" algn="tl">
                    <a:srgbClr val="DDDDDD"/>
                  </a:outerShdw>
                </a:effectLst>
              </a:rPr>
              <a:t>保护合同今天</a:t>
            </a:r>
            <a:br>
              <a:rPr lang="zh-CN" altLang="en-US" sz="2000" b="1">
                <a:solidFill>
                  <a:srgbClr val="000000"/>
                </a:solidFill>
                <a:effectLst>
                  <a:outerShdw blurRad="38100" dist="38100" dir="2700000" algn="tl">
                    <a:srgbClr val="DDDDDD"/>
                  </a:outerShdw>
                </a:effectLst>
              </a:rPr>
            </a:br>
            <a:r>
              <a:rPr lang="zh-CN" altLang="en-US" sz="2000" b="1">
                <a:solidFill>
                  <a:srgbClr val="000000"/>
                </a:solidFill>
                <a:effectLst>
                  <a:outerShdw blurRad="38100" dist="38100" dir="2700000" algn="tl">
                    <a:srgbClr val="DDDDDD"/>
                  </a:outerShdw>
                </a:effectLst>
              </a:rPr>
              <a:t>对于新耶路撒冷</a:t>
            </a:r>
            <a:endParaRPr lang="en-US" sz="2000" b="1">
              <a:solidFill>
                <a:srgbClr val="000000"/>
              </a:solidFill>
              <a:effectLst>
                <a:outerShdw blurRad="38100" dist="38100" dir="2700000" algn="tl">
                  <a:srgbClr val="DDDDDD"/>
                </a:outerShdw>
              </a:effectLst>
              <a:latin typeface="Capitals" charset="0"/>
              <a:cs typeface="Capitals" charset="0"/>
            </a:endParaRPr>
          </a:p>
        </p:txBody>
      </p:sp>
      <p:sp>
        <p:nvSpPr>
          <p:cNvPr id="4" name="Text Box 4"/>
          <p:cNvSpPr txBox="1">
            <a:spLocks noChangeArrowheads="1"/>
          </p:cNvSpPr>
          <p:nvPr/>
        </p:nvSpPr>
        <p:spPr bwMode="auto">
          <a:xfrm>
            <a:off x="8366125" y="76200"/>
            <a:ext cx="6985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469</a:t>
            </a:r>
          </a:p>
        </p:txBody>
      </p:sp>
    </p:spTree>
    <p:extLst>
      <p:ext uri="{BB962C8B-B14F-4D97-AF65-F5344CB8AC3E}">
        <p14:creationId xmlns:p14="http://schemas.microsoft.com/office/powerpoint/2010/main" val="201556978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074" name="Rectangle 2"/>
          <p:cNvSpPr>
            <a:spLocks noGrp="1" noChangeArrowheads="1"/>
          </p:cNvSpPr>
          <p:nvPr>
            <p:ph type="title"/>
          </p:nvPr>
        </p:nvSpPr>
        <p:spPr>
          <a:effectLst>
            <a:outerShdw blurRad="63500" dist="35921" dir="2700000" algn="ctr" rotWithShape="0">
              <a:srgbClr val="000000">
                <a:alpha val="74998"/>
              </a:srgbClr>
            </a:outerShdw>
          </a:effectLst>
        </p:spPr>
        <p:txBody>
          <a:bodyPr/>
          <a:lstStyle/>
          <a:p>
            <a:pPr eaLnBrk="1" hangingPunct="1">
              <a:defRPr/>
            </a:pPr>
            <a:r>
              <a:rPr lang="zh-CN" altLang="en-US" sz="6000" dirty="0">
                <a:solidFill>
                  <a:schemeClr val="bg1"/>
                </a:solidFill>
                <a:latin typeface="Arial" charset="0"/>
              </a:rPr>
              <a:t>天堂在哪里</a:t>
            </a:r>
            <a:r>
              <a:rPr lang="en-US" sz="6000" dirty="0">
                <a:solidFill>
                  <a:schemeClr val="bg1"/>
                </a:solidFill>
                <a:latin typeface="Arial" charset="0"/>
              </a:rPr>
              <a:t>?</a:t>
            </a:r>
            <a:endParaRPr lang="en-US" dirty="0">
              <a:latin typeface="Arial"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408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23" name="Rectangle 2"/>
          <p:cNvSpPr>
            <a:spLocks noGrp="1" noChangeArrowheads="1"/>
          </p:cNvSpPr>
          <p:nvPr>
            <p:ph type="ctrTitle"/>
          </p:nvPr>
        </p:nvSpPr>
        <p:spPr>
          <a:xfrm>
            <a:off x="5033919" y="1201402"/>
            <a:ext cx="3733800" cy="5105400"/>
          </a:xfrm>
        </p:spPr>
        <p:txBody>
          <a:bodyPr/>
          <a:lstStyle/>
          <a:p>
            <a:pPr>
              <a:defRPr/>
            </a:pPr>
            <a:r>
              <a:rPr lang="zh-CN" altLang="en-US" sz="6000" b="1" dirty="0">
                <a:effectLst>
                  <a:glow rad="177800">
                    <a:schemeClr val="tx1"/>
                  </a:glow>
                </a:effectLst>
                <a:latin typeface="Arial" charset="0"/>
                <a:ea typeface="ＭＳ Ｐゴシック" charset="0"/>
              </a:rPr>
              <a:t>天堂现在在哪里</a:t>
            </a:r>
            <a:r>
              <a:rPr lang="en-US" sz="6000" b="1" dirty="0">
                <a:effectLst>
                  <a:glow rad="177800">
                    <a:schemeClr val="tx1"/>
                  </a:glow>
                </a:effectLst>
                <a:latin typeface="Arial" charset="0"/>
                <a:ea typeface="ＭＳ Ｐゴシック" charset="0"/>
              </a:rPr>
              <a:t>?</a:t>
            </a:r>
            <a:endParaRPr lang="en-US" sz="6000" b="1" dirty="0">
              <a:solidFill>
                <a:srgbClr val="CC0000"/>
              </a:solidFill>
              <a:effectLst>
                <a:glow rad="177800">
                  <a:schemeClr val="tx1"/>
                </a:glow>
              </a:effectLst>
              <a:latin typeface="Arial" charset="0"/>
              <a:ea typeface="ＭＳ Ｐゴシック"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345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23" name="Rectangle 2"/>
          <p:cNvSpPr>
            <a:spLocks noGrp="1" noChangeArrowheads="1"/>
          </p:cNvSpPr>
          <p:nvPr>
            <p:ph type="ctrTitle"/>
          </p:nvPr>
        </p:nvSpPr>
        <p:spPr>
          <a:xfrm>
            <a:off x="5033919" y="1201402"/>
            <a:ext cx="3733800" cy="5105400"/>
          </a:xfrm>
        </p:spPr>
        <p:txBody>
          <a:bodyPr/>
          <a:lstStyle/>
          <a:p>
            <a:pPr>
              <a:defRPr/>
            </a:pPr>
            <a:r>
              <a:rPr lang="zh-CN" altLang="en-US" sz="6000" b="1" dirty="0">
                <a:effectLst>
                  <a:glow rad="177800">
                    <a:schemeClr val="tx1"/>
                  </a:glow>
                </a:effectLst>
                <a:latin typeface="Arial" charset="0"/>
                <a:ea typeface="ＭＳ Ｐゴシック" charset="0"/>
              </a:rPr>
              <a:t>天堂现在在哪里</a:t>
            </a:r>
            <a:r>
              <a:rPr lang="en-US" sz="6000" b="1" dirty="0">
                <a:effectLst>
                  <a:glow rad="177800">
                    <a:schemeClr val="tx1"/>
                  </a:glow>
                </a:effectLst>
                <a:latin typeface="Arial" charset="0"/>
                <a:ea typeface="ＭＳ Ｐゴシック" charset="0"/>
              </a:rPr>
              <a:t>?</a:t>
            </a:r>
            <a:endParaRPr lang="en-US" sz="6000" b="1" dirty="0">
              <a:solidFill>
                <a:srgbClr val="CC0000"/>
              </a:solidFill>
              <a:effectLst>
                <a:glow rad="177800">
                  <a:schemeClr val="tx1"/>
                </a:glow>
              </a:effectLst>
              <a:latin typeface="Arial" charset="0"/>
              <a:ea typeface="ＭＳ Ｐゴシック"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0"/>
            <a:ext cx="8229600" cy="990600"/>
          </a:xfrm>
          <a:solidFill>
            <a:schemeClr val="bg2"/>
          </a:solidFill>
          <a:effectLst>
            <a:outerShdw blurRad="63500" dist="38099" dir="2700000" algn="ctr" rotWithShape="0">
              <a:schemeClr val="bg2">
                <a:alpha val="75000"/>
              </a:schemeClr>
            </a:outerShdw>
          </a:effectLst>
        </p:spPr>
        <p:txBody>
          <a:bodyPr/>
          <a:lstStyle/>
          <a:p>
            <a:pPr eaLnBrk="1" hangingPunct="1">
              <a:defRPr/>
            </a:pPr>
            <a:r>
              <a:rPr lang="zh-CN" altLang="en-US" dirty="0">
                <a:latin typeface="Arial" charset="0"/>
              </a:rPr>
              <a:t>“天堂”的术语</a:t>
            </a:r>
            <a:endParaRPr lang="en-US" dirty="0">
              <a:latin typeface="Arial" charset="0"/>
            </a:endParaRPr>
          </a:p>
        </p:txBody>
      </p:sp>
      <p:sp>
        <p:nvSpPr>
          <p:cNvPr id="26627" name="Rectangle 3"/>
          <p:cNvSpPr>
            <a:spLocks noGrp="1" noChangeArrowheads="1"/>
          </p:cNvSpPr>
          <p:nvPr>
            <p:ph type="body" idx="1"/>
          </p:nvPr>
        </p:nvSpPr>
        <p:spPr>
          <a:xfrm>
            <a:off x="179388" y="3860800"/>
            <a:ext cx="8964612" cy="2819400"/>
          </a:xfrm>
          <a:effectLst/>
        </p:spPr>
        <p:txBody>
          <a:bodyPr/>
          <a:lstStyle/>
          <a:p>
            <a:pPr eaLnBrk="1" hangingPunct="1">
              <a:defRPr/>
            </a:pPr>
            <a:r>
              <a:rPr lang="zh-CN" altLang="en-US" sz="3600" b="1" dirty="0">
                <a:effectLst>
                  <a:outerShdw blurRad="50800" dist="76200" dir="2700000" algn="tl" rotWithShape="0">
                    <a:srgbClr val="000000">
                      <a:alpha val="97000"/>
                    </a:srgbClr>
                  </a:outerShdw>
                </a:effectLst>
                <a:ea typeface="+mn-ea"/>
                <a:cs typeface="+mn-cs"/>
              </a:rPr>
              <a:t>大气层</a:t>
            </a:r>
            <a:r>
              <a:rPr lang="en-US" sz="3600" b="1" dirty="0">
                <a:effectLst>
                  <a:outerShdw blurRad="50800" dist="76200" dir="2700000" algn="tl" rotWithShape="0">
                    <a:srgbClr val="000000">
                      <a:alpha val="97000"/>
                    </a:srgbClr>
                  </a:outerShdw>
                </a:effectLst>
                <a:ea typeface="+mn-ea"/>
                <a:cs typeface="+mn-cs"/>
              </a:rPr>
              <a:t> (</a:t>
            </a:r>
            <a:r>
              <a:rPr lang="zh-CN" altLang="en-US" sz="3600" b="1" dirty="0">
                <a:effectLst>
                  <a:outerShdw blurRad="50800" dist="76200" dir="2700000" algn="tl" rotWithShape="0">
                    <a:srgbClr val="000000">
                      <a:alpha val="97000"/>
                    </a:srgbClr>
                  </a:outerShdw>
                </a:effectLst>
                <a:ea typeface="+mn-ea"/>
                <a:cs typeface="+mn-cs"/>
              </a:rPr>
              <a:t>创</a:t>
            </a:r>
            <a:r>
              <a:rPr lang="en-US" sz="3600" b="1" dirty="0">
                <a:effectLst>
                  <a:outerShdw blurRad="50800" dist="76200" dir="2700000" algn="tl" rotWithShape="0">
                    <a:srgbClr val="000000">
                      <a:alpha val="97000"/>
                    </a:srgbClr>
                  </a:outerShdw>
                </a:effectLst>
                <a:ea typeface="+mn-ea"/>
                <a:cs typeface="+mn-cs"/>
              </a:rPr>
              <a:t> 1:6-8)</a:t>
            </a:r>
          </a:p>
          <a:p>
            <a:pPr eaLnBrk="1" hangingPunct="1">
              <a:defRPr/>
            </a:pPr>
            <a:r>
              <a:rPr lang="zh-CN" altLang="en-US" sz="3600" b="1" dirty="0">
                <a:effectLst>
                  <a:outerShdw blurRad="50800" dist="76200" dir="2700000" algn="tl" rotWithShape="0">
                    <a:srgbClr val="000000">
                      <a:alpha val="97000"/>
                    </a:srgbClr>
                  </a:outerShdw>
                </a:effectLst>
                <a:ea typeface="+mn-ea"/>
                <a:cs typeface="+mn-cs"/>
              </a:rPr>
              <a:t>外在空间</a:t>
            </a:r>
            <a:r>
              <a:rPr lang="en-US" sz="3600" b="1" dirty="0">
                <a:effectLst>
                  <a:outerShdw blurRad="50800" dist="76200" dir="2700000" algn="tl" rotWithShape="0">
                    <a:srgbClr val="000000">
                      <a:alpha val="97000"/>
                    </a:srgbClr>
                  </a:outerShdw>
                </a:effectLst>
                <a:ea typeface="+mn-ea"/>
                <a:cs typeface="+mn-cs"/>
              </a:rPr>
              <a:t> (</a:t>
            </a:r>
            <a:r>
              <a:rPr lang="zh-CN" altLang="en-US" sz="3600" b="1" dirty="0">
                <a:effectLst>
                  <a:outerShdw blurRad="50800" dist="76200" dir="2700000" algn="tl" rotWithShape="0">
                    <a:srgbClr val="000000">
                      <a:alpha val="97000"/>
                    </a:srgbClr>
                  </a:outerShdw>
                </a:effectLst>
                <a:ea typeface="+mn-ea"/>
                <a:cs typeface="+mn-cs"/>
              </a:rPr>
              <a:t>创</a:t>
            </a:r>
            <a:r>
              <a:rPr lang="en-US" sz="3600" b="1" dirty="0">
                <a:effectLst>
                  <a:outerShdw blurRad="50800" dist="76200" dir="2700000" algn="tl" rotWithShape="0">
                    <a:srgbClr val="000000">
                      <a:alpha val="97000"/>
                    </a:srgbClr>
                  </a:outerShdw>
                </a:effectLst>
                <a:ea typeface="+mn-ea"/>
                <a:cs typeface="+mn-cs"/>
              </a:rPr>
              <a:t> 1:1, 14)</a:t>
            </a:r>
          </a:p>
          <a:p>
            <a:pPr eaLnBrk="1" hangingPunct="1">
              <a:defRPr/>
            </a:pPr>
            <a:r>
              <a:rPr lang="zh-CN" altLang="en-US" sz="3600" b="1" dirty="0">
                <a:effectLst>
                  <a:outerShdw blurRad="50800" dist="76200" dir="2700000" algn="tl" rotWithShape="0">
                    <a:srgbClr val="000000">
                      <a:alpha val="97000"/>
                    </a:srgbClr>
                  </a:outerShdw>
                </a:effectLst>
                <a:ea typeface="+mn-ea"/>
                <a:cs typeface="+mn-cs"/>
              </a:rPr>
              <a:t>上帝和圣者的居所</a:t>
            </a:r>
            <a:r>
              <a:rPr lang="en-US" sz="3600" b="1" dirty="0">
                <a:effectLst>
                  <a:outerShdw blurRad="50800" dist="76200" dir="2700000" algn="tl" rotWithShape="0">
                    <a:srgbClr val="000000">
                      <a:alpha val="97000"/>
                    </a:srgbClr>
                  </a:outerShdw>
                </a:effectLst>
                <a:ea typeface="+mn-ea"/>
                <a:cs typeface="+mn-cs"/>
              </a:rPr>
              <a:t> (</a:t>
            </a:r>
            <a:r>
              <a:rPr lang="zh-CN" altLang="en-US" sz="3600" b="1" dirty="0">
                <a:effectLst>
                  <a:outerShdw blurRad="50800" dist="76200" dir="2700000" algn="tl" rotWithShape="0">
                    <a:srgbClr val="000000">
                      <a:alpha val="97000"/>
                    </a:srgbClr>
                  </a:outerShdw>
                </a:effectLst>
                <a:ea typeface="+mn-ea"/>
                <a:cs typeface="+mn-cs"/>
              </a:rPr>
              <a:t>歌后</a:t>
            </a:r>
            <a:r>
              <a:rPr lang="en-US" sz="3600" b="1" dirty="0">
                <a:effectLst>
                  <a:outerShdw blurRad="50800" dist="76200" dir="2700000" algn="tl" rotWithShape="0">
                    <a:srgbClr val="000000">
                      <a:alpha val="97000"/>
                    </a:srgbClr>
                  </a:outerShdw>
                </a:effectLst>
                <a:ea typeface="+mn-ea"/>
                <a:cs typeface="+mn-cs"/>
              </a:rPr>
              <a:t> 12:2)</a:t>
            </a:r>
          </a:p>
          <a:p>
            <a:pPr eaLnBrk="1" hangingPunct="1">
              <a:defRPr/>
            </a:pPr>
            <a:r>
              <a:rPr lang="zh-CN" altLang="en-US" sz="3600" b="1" dirty="0">
                <a:effectLst>
                  <a:outerShdw blurRad="50800" dist="76200" dir="2700000" algn="tl" rotWithShape="0">
                    <a:srgbClr val="000000">
                      <a:alpha val="97000"/>
                    </a:srgbClr>
                  </a:outerShdw>
                </a:effectLst>
                <a:ea typeface="+mn-ea"/>
                <a:cs typeface="+mn-cs"/>
              </a:rPr>
              <a:t>千禧年</a:t>
            </a:r>
            <a:r>
              <a:rPr lang="en-US" sz="3600" b="1" dirty="0">
                <a:effectLst>
                  <a:outerShdw blurRad="50800" dist="76200" dir="2700000" algn="tl" rotWithShape="0">
                    <a:srgbClr val="000000">
                      <a:alpha val="97000"/>
                    </a:srgbClr>
                  </a:outerShdw>
                </a:effectLst>
                <a:ea typeface="+mn-ea"/>
                <a:cs typeface="+mn-cs"/>
              </a:rPr>
              <a:t> (</a:t>
            </a:r>
            <a:r>
              <a:rPr lang="zh-CN" altLang="en-US" sz="3600" b="1" dirty="0">
                <a:effectLst>
                  <a:outerShdw blurRad="50800" dist="76200" dir="2700000" algn="tl" rotWithShape="0">
                    <a:srgbClr val="000000">
                      <a:alpha val="97000"/>
                    </a:srgbClr>
                  </a:outerShdw>
                </a:effectLst>
                <a:ea typeface="+mn-ea"/>
                <a:cs typeface="+mn-cs"/>
              </a:rPr>
              <a:t>赛</a:t>
            </a:r>
            <a:r>
              <a:rPr lang="en-US" sz="3600" b="1" dirty="0">
                <a:effectLst>
                  <a:outerShdw blurRad="50800" dist="76200" dir="2700000" algn="tl" rotWithShape="0">
                    <a:srgbClr val="000000">
                      <a:alpha val="97000"/>
                    </a:srgbClr>
                  </a:outerShdw>
                </a:effectLst>
                <a:ea typeface="+mn-ea"/>
                <a:cs typeface="+mn-cs"/>
              </a:rPr>
              <a:t> 65:17; 66:22)</a:t>
            </a:r>
          </a:p>
        </p:txBody>
      </p:sp>
      <p:sp>
        <p:nvSpPr>
          <p:cNvPr id="26628" name="Text Box 4"/>
          <p:cNvSpPr txBox="1">
            <a:spLocks noChangeArrowheads="1"/>
          </p:cNvSpPr>
          <p:nvPr/>
        </p:nvSpPr>
        <p:spPr bwMode="auto">
          <a:xfrm>
            <a:off x="8375650" y="76200"/>
            <a:ext cx="692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a:ea typeface="ＭＳ Ｐゴシック" charset="-128"/>
                <a:cs typeface="ＭＳ Ｐゴシック" charset="-128"/>
              </a:rPr>
              <a:t>175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additive="base">
                                        <p:cTn id="7" dur="50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266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26627">
                                            <p:txEl>
                                              <p:pRg st="1" end="1"/>
                                            </p:txEl>
                                          </p:spTgt>
                                        </p:tgtEl>
                                        <p:attrNameLst>
                                          <p:attrName>style.visibility</p:attrName>
                                        </p:attrNameLst>
                                      </p:cBhvr>
                                      <p:to>
                                        <p:strVal val="visible"/>
                                      </p:to>
                                    </p:set>
                                    <p:anim calcmode="lin" valueType="num">
                                      <p:cBhvr additive="base">
                                        <p:cTn id="13" dur="5000" fill="hold"/>
                                        <p:tgtEl>
                                          <p:spTgt spid="26627">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266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26627">
                                            <p:txEl>
                                              <p:pRg st="2" end="2"/>
                                            </p:txEl>
                                          </p:spTgt>
                                        </p:tgtEl>
                                        <p:attrNameLst>
                                          <p:attrName>style.visibility</p:attrName>
                                        </p:attrNameLst>
                                      </p:cBhvr>
                                      <p:to>
                                        <p:strVal val="visible"/>
                                      </p:to>
                                    </p:set>
                                    <p:anim calcmode="lin" valueType="num">
                                      <p:cBhvr additive="base">
                                        <p:cTn id="19" dur="5000" fill="hold"/>
                                        <p:tgtEl>
                                          <p:spTgt spid="26627">
                                            <p:txEl>
                                              <p:pRg st="2" end="2"/>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266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26627">
                                            <p:txEl>
                                              <p:pRg st="3" end="3"/>
                                            </p:txEl>
                                          </p:spTgt>
                                        </p:tgtEl>
                                        <p:attrNameLst>
                                          <p:attrName>style.visibility</p:attrName>
                                        </p:attrNameLst>
                                      </p:cBhvr>
                                      <p:to>
                                        <p:strVal val="visible"/>
                                      </p:to>
                                    </p:set>
                                    <p:anim calcmode="lin" valueType="num">
                                      <p:cBhvr additive="base">
                                        <p:cTn id="25" dur="5000" fill="hold"/>
                                        <p:tgtEl>
                                          <p:spTgt spid="26627">
                                            <p:txEl>
                                              <p:pRg st="3" end="3"/>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2662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23" name="Rectangle 2"/>
          <p:cNvSpPr>
            <a:spLocks noGrp="1" noChangeArrowheads="1"/>
          </p:cNvSpPr>
          <p:nvPr>
            <p:ph type="ctrTitle"/>
          </p:nvPr>
        </p:nvSpPr>
        <p:spPr>
          <a:xfrm>
            <a:off x="5033919" y="1201402"/>
            <a:ext cx="3733800" cy="5105400"/>
          </a:xfrm>
        </p:spPr>
        <p:txBody>
          <a:bodyPr/>
          <a:lstStyle/>
          <a:p>
            <a:pPr>
              <a:defRPr/>
            </a:pPr>
            <a:r>
              <a:rPr lang="zh-CN" altLang="en-US" sz="6000" b="1" dirty="0">
                <a:effectLst>
                  <a:glow rad="177800">
                    <a:schemeClr val="tx1"/>
                  </a:glow>
                </a:effectLst>
                <a:latin typeface="Arial" charset="0"/>
                <a:ea typeface="ＭＳ Ｐゴシック" charset="0"/>
              </a:rPr>
              <a:t>天堂现在在哪里</a:t>
            </a:r>
            <a:r>
              <a:rPr lang="en-US" sz="6000" b="1" dirty="0">
                <a:effectLst>
                  <a:glow rad="177800">
                    <a:schemeClr val="tx1"/>
                  </a:glow>
                </a:effectLst>
                <a:latin typeface="Arial" charset="0"/>
                <a:ea typeface="ＭＳ Ｐゴシック" charset="0"/>
              </a:rPr>
              <a:t>?</a:t>
            </a:r>
            <a:endParaRPr lang="en-US" sz="6000" b="1" dirty="0">
              <a:solidFill>
                <a:srgbClr val="CC0000"/>
              </a:solidFill>
              <a:effectLst>
                <a:glow rad="177800">
                  <a:schemeClr val="tx1"/>
                </a:glow>
              </a:effectLst>
              <a:latin typeface="Arial" charset="0"/>
              <a:ea typeface="ＭＳ Ｐゴシック"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25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23" name="Rectangle 2"/>
          <p:cNvSpPr>
            <a:spLocks noGrp="1" noChangeArrowheads="1"/>
          </p:cNvSpPr>
          <p:nvPr>
            <p:ph type="ctrTitle"/>
          </p:nvPr>
        </p:nvSpPr>
        <p:spPr>
          <a:xfrm>
            <a:off x="5303332" y="0"/>
            <a:ext cx="3733800" cy="2655330"/>
          </a:xfrm>
        </p:spPr>
        <p:txBody>
          <a:bodyPr anchor="t"/>
          <a:lstStyle/>
          <a:p>
            <a:pPr>
              <a:defRPr/>
            </a:pPr>
            <a:r>
              <a:rPr lang="zh-CN" altLang="en-US" sz="4800" b="1" dirty="0">
                <a:effectLst>
                  <a:glow rad="177800">
                    <a:schemeClr val="tx1"/>
                  </a:glow>
                </a:effectLst>
                <a:latin typeface="Arial" charset="0"/>
                <a:ea typeface="ＭＳ Ｐゴシック" charset="0"/>
              </a:rPr>
              <a:t>天堂比你</a:t>
            </a:r>
            <a:br>
              <a:rPr lang="en-SG" altLang="zh-CN" sz="4800" b="1" dirty="0">
                <a:effectLst>
                  <a:glow rad="177800">
                    <a:schemeClr val="tx1"/>
                  </a:glow>
                </a:effectLst>
                <a:latin typeface="Arial" charset="0"/>
                <a:ea typeface="ＭＳ Ｐゴシック" charset="0"/>
              </a:rPr>
            </a:br>
            <a:r>
              <a:rPr lang="zh-CN" altLang="en-US" sz="4800" b="1" dirty="0">
                <a:effectLst>
                  <a:glow rad="177800">
                    <a:schemeClr val="tx1"/>
                  </a:glow>
                </a:effectLst>
                <a:latin typeface="Arial" charset="0"/>
                <a:ea typeface="ＭＳ Ｐゴシック" charset="0"/>
              </a:rPr>
              <a:t>想象的还要</a:t>
            </a:r>
            <a:br>
              <a:rPr lang="en-SG" altLang="zh-CN" sz="4800" b="1" dirty="0">
                <a:effectLst>
                  <a:glow rad="177800">
                    <a:schemeClr val="tx1"/>
                  </a:glow>
                </a:effectLst>
                <a:latin typeface="Arial" charset="0"/>
                <a:ea typeface="ＭＳ Ｐゴシック" charset="0"/>
              </a:rPr>
            </a:br>
            <a:r>
              <a:rPr lang="zh-CN" altLang="en-US" sz="4800" b="1" dirty="0">
                <a:effectLst>
                  <a:glow rad="177800">
                    <a:schemeClr val="tx1"/>
                  </a:glow>
                </a:effectLst>
                <a:latin typeface="Arial" charset="0"/>
                <a:ea typeface="ＭＳ Ｐゴシック" charset="0"/>
              </a:rPr>
              <a:t>靠近</a:t>
            </a:r>
            <a:r>
              <a:rPr lang="en-US" sz="4800" b="1" dirty="0">
                <a:effectLst>
                  <a:glow rad="177800">
                    <a:schemeClr val="tx1"/>
                  </a:glow>
                </a:effectLst>
                <a:latin typeface="Arial" charset="0"/>
                <a:ea typeface="ＭＳ Ｐゴシック" charset="0"/>
              </a:rPr>
              <a:t>!</a:t>
            </a:r>
            <a:endParaRPr lang="en-US" sz="4800" b="1" dirty="0">
              <a:solidFill>
                <a:srgbClr val="CC0000"/>
              </a:solidFill>
              <a:effectLst>
                <a:glow rad="177800">
                  <a:schemeClr val="tx1"/>
                </a:glow>
              </a:effectLst>
              <a:latin typeface="Arial" charset="0"/>
              <a:ea typeface="ＭＳ Ｐゴシック"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21 landscape heaven.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61923" name="Rectangle 2"/>
          <p:cNvSpPr>
            <a:spLocks noGrp="1" noChangeArrowheads="1"/>
          </p:cNvSpPr>
          <p:nvPr>
            <p:ph type="ctrTitle"/>
          </p:nvPr>
        </p:nvSpPr>
        <p:spPr>
          <a:xfrm>
            <a:off x="278735" y="5151797"/>
            <a:ext cx="8147149" cy="1539918"/>
          </a:xfrm>
        </p:spPr>
        <p:txBody>
          <a:bodyPr/>
          <a:lstStyle/>
          <a:p>
            <a:r>
              <a:rPr lang="zh-CN" altLang="en-US" sz="4800" b="1" dirty="0">
                <a:effectLst>
                  <a:outerShdw blurRad="38100" dist="38100" dir="2700000" algn="tl">
                    <a:srgbClr val="000000">
                      <a:alpha val="43137"/>
                    </a:srgbClr>
                  </a:outerShdw>
                </a:effectLst>
              </a:rPr>
              <a:t>天堂：传统观点与圣经观点的对比</a:t>
            </a:r>
            <a:endParaRPr lang="en-US" sz="4800" b="1" dirty="0">
              <a:solidFill>
                <a:srgbClr val="CC0000"/>
              </a:solidFill>
              <a:effectLst>
                <a:outerShdw blurRad="38100" dist="38100" dir="2700000" algn="tl">
                  <a:srgbClr val="000000">
                    <a:alpha val="43137"/>
                  </a:srgbClr>
                </a:outerShdw>
              </a:effectLst>
              <a:latin typeface="Arial" charset="0"/>
              <a:ea typeface="ＭＳ Ｐゴシック" charset="0"/>
            </a:endParaRPr>
          </a:p>
        </p:txBody>
      </p:sp>
      <p:sp>
        <p:nvSpPr>
          <p:cNvPr id="5" name="Text Box 4"/>
          <p:cNvSpPr txBox="1">
            <a:spLocks noChangeArrowheads="1"/>
          </p:cNvSpPr>
          <p:nvPr/>
        </p:nvSpPr>
        <p:spPr bwMode="auto">
          <a:xfrm>
            <a:off x="8366125" y="76200"/>
            <a:ext cx="69817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457200" eaLnBrk="1" fontAlgn="auto" hangingPunct="1">
              <a:spcBef>
                <a:spcPts val="0"/>
              </a:spcBef>
              <a:spcAft>
                <a:spcPts val="0"/>
              </a:spcAft>
              <a:defRPr/>
            </a:pPr>
            <a:r>
              <a:rPr lang="en-US" sz="1800" b="1" dirty="0">
                <a:solidFill>
                  <a:srgbClr val="FFFFFF"/>
                </a:solidFill>
                <a:latin typeface="Arial" pitchFamily="-111" charset="0"/>
                <a:ea typeface="ＭＳ Ｐゴシック" pitchFamily="-111" charset="-128"/>
                <a:cs typeface="ＭＳ Ｐゴシック" pitchFamily="-111" charset="-128"/>
              </a:rPr>
              <a:t>470</a:t>
            </a:r>
          </a:p>
        </p:txBody>
      </p:sp>
    </p:spTree>
    <p:extLst>
      <p:ext uri="{BB962C8B-B14F-4D97-AF65-F5344CB8AC3E}">
        <p14:creationId xmlns:p14="http://schemas.microsoft.com/office/powerpoint/2010/main" val="1240996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15" descr="desktop"/>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705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9491" name="Text Box 3"/>
          <p:cNvSpPr txBox="1">
            <a:spLocks noChangeArrowheads="1"/>
          </p:cNvSpPr>
          <p:nvPr/>
        </p:nvSpPr>
        <p:spPr bwMode="auto">
          <a:xfrm>
            <a:off x="304800" y="1111250"/>
            <a:ext cx="3810000" cy="707886"/>
          </a:xfrm>
          <a:prstGeom prst="rect">
            <a:avLst/>
          </a:prstGeom>
          <a:solidFill>
            <a:schemeClr val="tx2"/>
          </a:solidFill>
          <a:ln>
            <a:noFill/>
          </a:ln>
          <a:effectLst>
            <a:outerShdw blurRad="63500" dist="38099" dir="2700000" algn="ctr" rotWithShape="0">
              <a:schemeClr val="tx1">
                <a:alpha val="74998"/>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4000" b="1" dirty="0">
                <a:solidFill>
                  <a:schemeClr val="bg1"/>
                </a:solidFill>
              </a:rPr>
              <a:t>传统</a:t>
            </a:r>
            <a:endParaRPr lang="en-US" sz="3200" b="1" i="1" dirty="0">
              <a:solidFill>
                <a:schemeClr val="bg1"/>
              </a:solidFill>
              <a:latin typeface="Times New Roman" charset="0"/>
            </a:endParaRPr>
          </a:p>
        </p:txBody>
      </p:sp>
      <p:sp>
        <p:nvSpPr>
          <p:cNvPr id="319492" name="Rectangle 4"/>
          <p:cNvSpPr>
            <a:spLocks noGrp="1" noChangeArrowheads="1"/>
          </p:cNvSpPr>
          <p:nvPr>
            <p:ph type="title" idx="4294967295"/>
          </p:nvPr>
        </p:nvSpPr>
        <p:spPr>
          <a:xfrm>
            <a:off x="0" y="-31750"/>
            <a:ext cx="9144000" cy="914400"/>
          </a:xfrm>
          <a:solidFill>
            <a:schemeClr val="accent2"/>
          </a:solidFill>
          <a:effectLst>
            <a:outerShdw blurRad="63500" dist="35921" dir="2700000" algn="ctr" rotWithShape="0">
              <a:schemeClr val="tx2">
                <a:alpha val="74998"/>
              </a:schemeClr>
            </a:outerShdw>
          </a:effectLst>
        </p:spPr>
        <p:txBody>
          <a:bodyPr/>
          <a:lstStyle/>
          <a:p>
            <a:pPr>
              <a:defRPr/>
            </a:pPr>
            <a:r>
              <a:rPr lang="zh-CN" altLang="en-US" b="1" dirty="0"/>
              <a:t>天堂真正是什么</a:t>
            </a:r>
            <a:r>
              <a:rPr lang="en-US" b="1" dirty="0"/>
              <a:t>?</a:t>
            </a:r>
            <a:endParaRPr lang="en-US" dirty="0"/>
          </a:p>
        </p:txBody>
      </p:sp>
      <p:sp>
        <p:nvSpPr>
          <p:cNvPr id="319493" name="Text Box 5"/>
          <p:cNvSpPr txBox="1">
            <a:spLocks noChangeArrowheads="1"/>
          </p:cNvSpPr>
          <p:nvPr/>
        </p:nvSpPr>
        <p:spPr bwMode="auto">
          <a:xfrm>
            <a:off x="4343400" y="1111250"/>
            <a:ext cx="3840163" cy="701675"/>
          </a:xfrm>
          <a:prstGeom prst="rect">
            <a:avLst/>
          </a:prstGeom>
          <a:solidFill>
            <a:schemeClr val="tx2"/>
          </a:solidFill>
          <a:ln>
            <a:noFill/>
          </a:ln>
          <a:effectLst>
            <a:outerShdw blurRad="63500" dist="38099" dir="2700000" algn="ctr" rotWithShape="0">
              <a:schemeClr val="tx1">
                <a:alpha val="74998"/>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4000" b="1" dirty="0">
                <a:solidFill>
                  <a:schemeClr val="bg1"/>
                </a:solidFill>
              </a:rPr>
              <a:t>圣经</a:t>
            </a:r>
            <a:endParaRPr lang="en-US" sz="3200" b="1" i="1" dirty="0">
              <a:solidFill>
                <a:schemeClr val="bg1"/>
              </a:solidFill>
              <a:latin typeface="Times New Roman" charset="0"/>
            </a:endParaRPr>
          </a:p>
        </p:txBody>
      </p:sp>
      <p:sp>
        <p:nvSpPr>
          <p:cNvPr id="319494" name="Text Box 6"/>
          <p:cNvSpPr txBox="1">
            <a:spLocks noChangeArrowheads="1"/>
          </p:cNvSpPr>
          <p:nvPr/>
        </p:nvSpPr>
        <p:spPr bwMode="auto">
          <a:xfrm>
            <a:off x="304800" y="1949450"/>
            <a:ext cx="3810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3600" b="1" dirty="0">
                <a:solidFill>
                  <a:schemeClr val="bg1"/>
                </a:solidFill>
              </a:rPr>
              <a:t>审判</a:t>
            </a:r>
            <a:endParaRPr lang="en-US" sz="2800" b="1" i="1" dirty="0">
              <a:solidFill>
                <a:schemeClr val="bg1"/>
              </a:solidFill>
              <a:latin typeface="Times New Roman" charset="0"/>
            </a:endParaRPr>
          </a:p>
        </p:txBody>
      </p:sp>
      <p:sp>
        <p:nvSpPr>
          <p:cNvPr id="319495" name="Text Box 7"/>
          <p:cNvSpPr txBox="1">
            <a:spLocks noChangeArrowheads="1"/>
          </p:cNvSpPr>
          <p:nvPr/>
        </p:nvSpPr>
        <p:spPr bwMode="auto">
          <a:xfrm>
            <a:off x="4343400" y="1949450"/>
            <a:ext cx="4800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3600" b="1" dirty="0">
                <a:solidFill>
                  <a:schemeClr val="bg1"/>
                </a:solidFill>
              </a:rPr>
              <a:t>祝福</a:t>
            </a:r>
            <a:endParaRPr lang="en-US" sz="2800" b="1" i="1" dirty="0">
              <a:solidFill>
                <a:schemeClr val="bg1"/>
              </a:solidFill>
              <a:latin typeface="Times New Roman" charset="0"/>
            </a:endParaRPr>
          </a:p>
        </p:txBody>
      </p:sp>
      <p:sp>
        <p:nvSpPr>
          <p:cNvPr id="319496" name="Text Box 8"/>
          <p:cNvSpPr txBox="1">
            <a:spLocks noChangeArrowheads="1"/>
          </p:cNvSpPr>
          <p:nvPr/>
        </p:nvSpPr>
        <p:spPr bwMode="auto">
          <a:xfrm>
            <a:off x="304800" y="2787650"/>
            <a:ext cx="42672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3600" b="1" dirty="0">
                <a:solidFill>
                  <a:schemeClr val="bg1"/>
                </a:solidFill>
              </a:rPr>
              <a:t>我们去天堂</a:t>
            </a:r>
            <a:endParaRPr lang="en-US" sz="2800" b="1" i="1" dirty="0">
              <a:solidFill>
                <a:schemeClr val="bg1"/>
              </a:solidFill>
              <a:latin typeface="Times New Roman" charset="0"/>
            </a:endParaRPr>
          </a:p>
        </p:txBody>
      </p:sp>
      <p:sp>
        <p:nvSpPr>
          <p:cNvPr id="319497" name="Text Box 9"/>
          <p:cNvSpPr txBox="1">
            <a:spLocks noChangeArrowheads="1"/>
          </p:cNvSpPr>
          <p:nvPr/>
        </p:nvSpPr>
        <p:spPr bwMode="auto">
          <a:xfrm>
            <a:off x="4343400" y="2787650"/>
            <a:ext cx="48006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3600" b="1" dirty="0">
                <a:solidFill>
                  <a:schemeClr val="bg1"/>
                </a:solidFill>
              </a:rPr>
              <a:t>天堂临到我们</a:t>
            </a:r>
            <a:endParaRPr lang="en-US" sz="2800" b="1" i="1" dirty="0">
              <a:solidFill>
                <a:schemeClr val="bg1"/>
              </a:solidFill>
              <a:latin typeface="Times New Roman" charset="0"/>
            </a:endParaRPr>
          </a:p>
        </p:txBody>
      </p:sp>
      <p:sp>
        <p:nvSpPr>
          <p:cNvPr id="319498" name="Text Box 10"/>
          <p:cNvSpPr txBox="1">
            <a:spLocks noChangeArrowheads="1"/>
          </p:cNvSpPr>
          <p:nvPr/>
        </p:nvSpPr>
        <p:spPr bwMode="auto">
          <a:xfrm>
            <a:off x="304800" y="3625850"/>
            <a:ext cx="41148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3600" b="1" dirty="0">
                <a:solidFill>
                  <a:schemeClr val="bg1"/>
                </a:solidFill>
              </a:rPr>
              <a:t>我们与上帝在一起</a:t>
            </a:r>
            <a:endParaRPr lang="en-US" sz="2800" b="1" i="1" dirty="0">
              <a:solidFill>
                <a:schemeClr val="bg1"/>
              </a:solidFill>
              <a:latin typeface="Times New Roman" charset="0"/>
            </a:endParaRPr>
          </a:p>
        </p:txBody>
      </p:sp>
      <p:sp>
        <p:nvSpPr>
          <p:cNvPr id="319499" name="Text Box 11"/>
          <p:cNvSpPr txBox="1">
            <a:spLocks noChangeArrowheads="1"/>
          </p:cNvSpPr>
          <p:nvPr/>
        </p:nvSpPr>
        <p:spPr bwMode="auto">
          <a:xfrm>
            <a:off x="4343400" y="3625850"/>
            <a:ext cx="48006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3600" b="1" dirty="0">
                <a:solidFill>
                  <a:schemeClr val="bg1"/>
                </a:solidFill>
              </a:rPr>
              <a:t>上帝在我们当中</a:t>
            </a:r>
            <a:endParaRPr lang="en-US" sz="2800" b="1" i="1" dirty="0">
              <a:solidFill>
                <a:schemeClr val="bg1"/>
              </a:solidFill>
              <a:latin typeface="Times New Roman" charset="0"/>
            </a:endParaRPr>
          </a:p>
        </p:txBody>
      </p:sp>
      <p:sp>
        <p:nvSpPr>
          <p:cNvPr id="319500" name="Text Box 12"/>
          <p:cNvSpPr txBox="1">
            <a:spLocks noChangeArrowheads="1"/>
          </p:cNvSpPr>
          <p:nvPr/>
        </p:nvSpPr>
        <p:spPr bwMode="auto">
          <a:xfrm>
            <a:off x="304800" y="4464050"/>
            <a:ext cx="3810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altLang="ja-JP" sz="3600" b="1" dirty="0">
                <a:solidFill>
                  <a:schemeClr val="bg1"/>
                </a:solidFill>
                <a:latin typeface="Arial"/>
              </a:rPr>
              <a:t>“</a:t>
            </a:r>
            <a:r>
              <a:rPr lang="zh-CN" altLang="en-US" sz="3600" b="1" dirty="0">
                <a:solidFill>
                  <a:schemeClr val="bg1"/>
                </a:solidFill>
              </a:rPr>
              <a:t>天堂</a:t>
            </a:r>
            <a:r>
              <a:rPr lang="en-US" altLang="ja-JP" sz="3600" b="1" dirty="0">
                <a:solidFill>
                  <a:schemeClr val="bg1"/>
                </a:solidFill>
                <a:latin typeface="Arial"/>
              </a:rPr>
              <a:t>"</a:t>
            </a:r>
            <a:endParaRPr lang="en-US" sz="2800" b="1" i="1" dirty="0">
              <a:solidFill>
                <a:schemeClr val="bg1"/>
              </a:solidFill>
              <a:latin typeface="Times New Roman" charset="0"/>
            </a:endParaRPr>
          </a:p>
        </p:txBody>
      </p:sp>
      <p:sp>
        <p:nvSpPr>
          <p:cNvPr id="319501" name="Text Box 13"/>
          <p:cNvSpPr txBox="1">
            <a:spLocks noChangeArrowheads="1"/>
          </p:cNvSpPr>
          <p:nvPr/>
        </p:nvSpPr>
        <p:spPr bwMode="auto">
          <a:xfrm>
            <a:off x="4343400" y="4464050"/>
            <a:ext cx="48006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3600" b="1" dirty="0">
                <a:solidFill>
                  <a:schemeClr val="bg1"/>
                </a:solidFill>
              </a:rPr>
              <a:t>新天与新地</a:t>
            </a:r>
            <a:endParaRPr lang="en-US" sz="2800" b="1" i="1" dirty="0">
              <a:solidFill>
                <a:schemeClr val="bg1"/>
              </a:solidFill>
              <a:latin typeface="Times New Roman" charset="0"/>
            </a:endParaRPr>
          </a:p>
        </p:txBody>
      </p:sp>
      <p:sp>
        <p:nvSpPr>
          <p:cNvPr id="319504" name="Text Box 16"/>
          <p:cNvSpPr txBox="1">
            <a:spLocks noChangeArrowheads="1"/>
          </p:cNvSpPr>
          <p:nvPr/>
        </p:nvSpPr>
        <p:spPr bwMode="auto">
          <a:xfrm>
            <a:off x="304800" y="5226050"/>
            <a:ext cx="3810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3600" b="1" dirty="0">
                <a:solidFill>
                  <a:schemeClr val="bg1"/>
                </a:solidFill>
              </a:rPr>
              <a:t>乡间式的住宿</a:t>
            </a:r>
            <a:r>
              <a:rPr lang="en-US" sz="3600" b="1" dirty="0">
                <a:solidFill>
                  <a:schemeClr val="bg1"/>
                </a:solidFill>
              </a:rPr>
              <a:t> </a:t>
            </a:r>
            <a:endParaRPr lang="en-US" sz="2800" b="1" i="1" dirty="0">
              <a:solidFill>
                <a:schemeClr val="bg1"/>
              </a:solidFill>
              <a:latin typeface="Times New Roman" charset="0"/>
            </a:endParaRPr>
          </a:p>
        </p:txBody>
      </p:sp>
      <p:sp>
        <p:nvSpPr>
          <p:cNvPr id="319505" name="Text Box 17"/>
          <p:cNvSpPr txBox="1">
            <a:spLocks noChangeArrowheads="1"/>
          </p:cNvSpPr>
          <p:nvPr/>
        </p:nvSpPr>
        <p:spPr bwMode="auto">
          <a:xfrm>
            <a:off x="4343400" y="5226050"/>
            <a:ext cx="48006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3600" b="1" dirty="0">
                <a:solidFill>
                  <a:schemeClr val="bg1"/>
                </a:solidFill>
              </a:rPr>
              <a:t>政府组屋式的住宿</a:t>
            </a:r>
            <a:endParaRPr lang="en-US" sz="2800" b="1" i="1" dirty="0">
              <a:solidFill>
                <a:schemeClr val="bg1"/>
              </a:solidFill>
              <a:latin typeface="Times New Roman" charset="0"/>
            </a:endParaRPr>
          </a:p>
        </p:txBody>
      </p:sp>
      <p:sp>
        <p:nvSpPr>
          <p:cNvPr id="319506" name="Text Box 18"/>
          <p:cNvSpPr txBox="1">
            <a:spLocks noChangeArrowheads="1"/>
          </p:cNvSpPr>
          <p:nvPr/>
        </p:nvSpPr>
        <p:spPr bwMode="auto">
          <a:xfrm>
            <a:off x="304800" y="6118313"/>
            <a:ext cx="3581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3600" b="1" dirty="0">
                <a:solidFill>
                  <a:schemeClr val="bg1"/>
                </a:solidFill>
              </a:rPr>
              <a:t>安息</a:t>
            </a:r>
            <a:endParaRPr lang="en-US" sz="2800" b="1" i="1" dirty="0">
              <a:solidFill>
                <a:schemeClr val="bg1"/>
              </a:solidFill>
              <a:latin typeface="Times New Roman" charset="0"/>
            </a:endParaRPr>
          </a:p>
        </p:txBody>
      </p:sp>
      <p:sp>
        <p:nvSpPr>
          <p:cNvPr id="319507" name="Text Box 19"/>
          <p:cNvSpPr txBox="1">
            <a:spLocks noChangeArrowheads="1"/>
          </p:cNvSpPr>
          <p:nvPr/>
        </p:nvSpPr>
        <p:spPr bwMode="auto">
          <a:xfrm>
            <a:off x="4343400" y="6064250"/>
            <a:ext cx="4800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3600" b="1" dirty="0">
                <a:solidFill>
                  <a:schemeClr val="bg1"/>
                </a:solidFill>
              </a:rPr>
              <a:t>服侍</a:t>
            </a:r>
            <a:endParaRPr lang="en-US" sz="2800" b="1" i="1" dirty="0">
              <a:solidFill>
                <a:schemeClr val="bg1"/>
              </a:solidFill>
              <a:latin typeface="Times New Roma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319494"/>
                                        </p:tgtEl>
                                        <p:attrNameLst>
                                          <p:attrName>style.visibility</p:attrName>
                                        </p:attrNameLst>
                                      </p:cBhvr>
                                      <p:to>
                                        <p:strVal val="visible"/>
                                      </p:to>
                                    </p:set>
                                    <p:anim calcmode="lin" valueType="num">
                                      <p:cBhvr>
                                        <p:cTn id="7" dur="2000" fill="hold"/>
                                        <p:tgtEl>
                                          <p:spTgt spid="319494"/>
                                        </p:tgtEl>
                                        <p:attrNameLst>
                                          <p:attrName>ppt_w</p:attrName>
                                        </p:attrNameLst>
                                      </p:cBhvr>
                                      <p:tavLst>
                                        <p:tav tm="0">
                                          <p:val>
                                            <p:fltVal val="0"/>
                                          </p:val>
                                        </p:tav>
                                        <p:tav tm="100000">
                                          <p:val>
                                            <p:strVal val="#ppt_w"/>
                                          </p:val>
                                        </p:tav>
                                      </p:tavLst>
                                    </p:anim>
                                    <p:anim calcmode="lin" valueType="num">
                                      <p:cBhvr>
                                        <p:cTn id="8" dur="2000" fill="hold"/>
                                        <p:tgtEl>
                                          <p:spTgt spid="319494"/>
                                        </p:tgtEl>
                                        <p:attrNameLst>
                                          <p:attrName>ppt_h</p:attrName>
                                        </p:attrNameLst>
                                      </p:cBhvr>
                                      <p:tavLst>
                                        <p:tav tm="0">
                                          <p:val>
                                            <p:fltVal val="0"/>
                                          </p:val>
                                        </p:tav>
                                        <p:tav tm="100000">
                                          <p:val>
                                            <p:strVal val="#ppt_h"/>
                                          </p:val>
                                        </p:tav>
                                      </p:tavLst>
                                    </p:anim>
                                    <p:anim calcmode="lin" valueType="num">
                                      <p:cBhvr>
                                        <p:cTn id="9" dur="2000" fill="hold"/>
                                        <p:tgtEl>
                                          <p:spTgt spid="319494"/>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319494"/>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2000"/>
                            </p:stCondLst>
                            <p:childTnLst>
                              <p:par>
                                <p:cTn id="12" presetID="15" presetClass="entr" presetSubtype="0" fill="hold" grpId="0" nodeType="afterEffect">
                                  <p:stCondLst>
                                    <p:cond delay="0"/>
                                  </p:stCondLst>
                                  <p:childTnLst>
                                    <p:set>
                                      <p:cBhvr>
                                        <p:cTn id="13" dur="1" fill="hold">
                                          <p:stCondLst>
                                            <p:cond delay="0"/>
                                          </p:stCondLst>
                                        </p:cTn>
                                        <p:tgtEl>
                                          <p:spTgt spid="319495"/>
                                        </p:tgtEl>
                                        <p:attrNameLst>
                                          <p:attrName>style.visibility</p:attrName>
                                        </p:attrNameLst>
                                      </p:cBhvr>
                                      <p:to>
                                        <p:strVal val="visible"/>
                                      </p:to>
                                    </p:set>
                                    <p:anim calcmode="lin" valueType="num">
                                      <p:cBhvr>
                                        <p:cTn id="14" dur="2000" fill="hold"/>
                                        <p:tgtEl>
                                          <p:spTgt spid="319495"/>
                                        </p:tgtEl>
                                        <p:attrNameLst>
                                          <p:attrName>ppt_w</p:attrName>
                                        </p:attrNameLst>
                                      </p:cBhvr>
                                      <p:tavLst>
                                        <p:tav tm="0">
                                          <p:val>
                                            <p:fltVal val="0"/>
                                          </p:val>
                                        </p:tav>
                                        <p:tav tm="100000">
                                          <p:val>
                                            <p:strVal val="#ppt_w"/>
                                          </p:val>
                                        </p:tav>
                                      </p:tavLst>
                                    </p:anim>
                                    <p:anim calcmode="lin" valueType="num">
                                      <p:cBhvr>
                                        <p:cTn id="15" dur="2000" fill="hold"/>
                                        <p:tgtEl>
                                          <p:spTgt spid="319495"/>
                                        </p:tgtEl>
                                        <p:attrNameLst>
                                          <p:attrName>ppt_h</p:attrName>
                                        </p:attrNameLst>
                                      </p:cBhvr>
                                      <p:tavLst>
                                        <p:tav tm="0">
                                          <p:val>
                                            <p:fltVal val="0"/>
                                          </p:val>
                                        </p:tav>
                                        <p:tav tm="100000">
                                          <p:val>
                                            <p:strVal val="#ppt_h"/>
                                          </p:val>
                                        </p:tav>
                                      </p:tavLst>
                                    </p:anim>
                                    <p:anim calcmode="lin" valueType="num">
                                      <p:cBhvr>
                                        <p:cTn id="16" dur="2000" fill="hold"/>
                                        <p:tgtEl>
                                          <p:spTgt spid="319495"/>
                                        </p:tgtEl>
                                        <p:attrNameLst>
                                          <p:attrName>ppt_x</p:attrName>
                                        </p:attrNameLst>
                                      </p:cBhvr>
                                      <p:tavLst>
                                        <p:tav tm="0" fmla="#ppt_x+(cos(-2*pi*(1-$))*-#ppt_x-sin(-2*pi*(1-$))*(1-#ppt_y))*(1-$)">
                                          <p:val>
                                            <p:fltVal val="0"/>
                                          </p:val>
                                        </p:tav>
                                        <p:tav tm="100000">
                                          <p:val>
                                            <p:fltVal val="1"/>
                                          </p:val>
                                        </p:tav>
                                      </p:tavLst>
                                    </p:anim>
                                    <p:anim calcmode="lin" valueType="num">
                                      <p:cBhvr>
                                        <p:cTn id="17" dur="2000" fill="hold"/>
                                        <p:tgtEl>
                                          <p:spTgt spid="319495"/>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4000"/>
                            </p:stCondLst>
                            <p:childTnLst>
                              <p:par>
                                <p:cTn id="19" presetID="15" presetClass="entr" presetSubtype="0" fill="hold" grpId="0" nodeType="afterEffect">
                                  <p:stCondLst>
                                    <p:cond delay="0"/>
                                  </p:stCondLst>
                                  <p:childTnLst>
                                    <p:set>
                                      <p:cBhvr>
                                        <p:cTn id="20" dur="1" fill="hold">
                                          <p:stCondLst>
                                            <p:cond delay="0"/>
                                          </p:stCondLst>
                                        </p:cTn>
                                        <p:tgtEl>
                                          <p:spTgt spid="319496"/>
                                        </p:tgtEl>
                                        <p:attrNameLst>
                                          <p:attrName>style.visibility</p:attrName>
                                        </p:attrNameLst>
                                      </p:cBhvr>
                                      <p:to>
                                        <p:strVal val="visible"/>
                                      </p:to>
                                    </p:set>
                                    <p:anim calcmode="lin" valueType="num">
                                      <p:cBhvr>
                                        <p:cTn id="21" dur="2000" fill="hold"/>
                                        <p:tgtEl>
                                          <p:spTgt spid="319496"/>
                                        </p:tgtEl>
                                        <p:attrNameLst>
                                          <p:attrName>ppt_w</p:attrName>
                                        </p:attrNameLst>
                                      </p:cBhvr>
                                      <p:tavLst>
                                        <p:tav tm="0">
                                          <p:val>
                                            <p:fltVal val="0"/>
                                          </p:val>
                                        </p:tav>
                                        <p:tav tm="100000">
                                          <p:val>
                                            <p:strVal val="#ppt_w"/>
                                          </p:val>
                                        </p:tav>
                                      </p:tavLst>
                                    </p:anim>
                                    <p:anim calcmode="lin" valueType="num">
                                      <p:cBhvr>
                                        <p:cTn id="22" dur="2000" fill="hold"/>
                                        <p:tgtEl>
                                          <p:spTgt spid="319496"/>
                                        </p:tgtEl>
                                        <p:attrNameLst>
                                          <p:attrName>ppt_h</p:attrName>
                                        </p:attrNameLst>
                                      </p:cBhvr>
                                      <p:tavLst>
                                        <p:tav tm="0">
                                          <p:val>
                                            <p:fltVal val="0"/>
                                          </p:val>
                                        </p:tav>
                                        <p:tav tm="100000">
                                          <p:val>
                                            <p:strVal val="#ppt_h"/>
                                          </p:val>
                                        </p:tav>
                                      </p:tavLst>
                                    </p:anim>
                                    <p:anim calcmode="lin" valueType="num">
                                      <p:cBhvr>
                                        <p:cTn id="23" dur="2000" fill="hold"/>
                                        <p:tgtEl>
                                          <p:spTgt spid="319496"/>
                                        </p:tgtEl>
                                        <p:attrNameLst>
                                          <p:attrName>ppt_x</p:attrName>
                                        </p:attrNameLst>
                                      </p:cBhvr>
                                      <p:tavLst>
                                        <p:tav tm="0" fmla="#ppt_x+(cos(-2*pi*(1-$))*-#ppt_x-sin(-2*pi*(1-$))*(1-#ppt_y))*(1-$)">
                                          <p:val>
                                            <p:fltVal val="0"/>
                                          </p:val>
                                        </p:tav>
                                        <p:tav tm="100000">
                                          <p:val>
                                            <p:fltVal val="1"/>
                                          </p:val>
                                        </p:tav>
                                      </p:tavLst>
                                    </p:anim>
                                    <p:anim calcmode="lin" valueType="num">
                                      <p:cBhvr>
                                        <p:cTn id="24" dur="2000" fill="hold"/>
                                        <p:tgtEl>
                                          <p:spTgt spid="319496"/>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6000"/>
                            </p:stCondLst>
                            <p:childTnLst>
                              <p:par>
                                <p:cTn id="26" presetID="15" presetClass="entr" presetSubtype="0" fill="hold" grpId="0" nodeType="afterEffect">
                                  <p:stCondLst>
                                    <p:cond delay="0"/>
                                  </p:stCondLst>
                                  <p:childTnLst>
                                    <p:set>
                                      <p:cBhvr>
                                        <p:cTn id="27" dur="1" fill="hold">
                                          <p:stCondLst>
                                            <p:cond delay="0"/>
                                          </p:stCondLst>
                                        </p:cTn>
                                        <p:tgtEl>
                                          <p:spTgt spid="319497"/>
                                        </p:tgtEl>
                                        <p:attrNameLst>
                                          <p:attrName>style.visibility</p:attrName>
                                        </p:attrNameLst>
                                      </p:cBhvr>
                                      <p:to>
                                        <p:strVal val="visible"/>
                                      </p:to>
                                    </p:set>
                                    <p:anim calcmode="lin" valueType="num">
                                      <p:cBhvr>
                                        <p:cTn id="28" dur="2000" fill="hold"/>
                                        <p:tgtEl>
                                          <p:spTgt spid="319497"/>
                                        </p:tgtEl>
                                        <p:attrNameLst>
                                          <p:attrName>ppt_w</p:attrName>
                                        </p:attrNameLst>
                                      </p:cBhvr>
                                      <p:tavLst>
                                        <p:tav tm="0">
                                          <p:val>
                                            <p:fltVal val="0"/>
                                          </p:val>
                                        </p:tav>
                                        <p:tav tm="100000">
                                          <p:val>
                                            <p:strVal val="#ppt_w"/>
                                          </p:val>
                                        </p:tav>
                                      </p:tavLst>
                                    </p:anim>
                                    <p:anim calcmode="lin" valueType="num">
                                      <p:cBhvr>
                                        <p:cTn id="29" dur="2000" fill="hold"/>
                                        <p:tgtEl>
                                          <p:spTgt spid="319497"/>
                                        </p:tgtEl>
                                        <p:attrNameLst>
                                          <p:attrName>ppt_h</p:attrName>
                                        </p:attrNameLst>
                                      </p:cBhvr>
                                      <p:tavLst>
                                        <p:tav tm="0">
                                          <p:val>
                                            <p:fltVal val="0"/>
                                          </p:val>
                                        </p:tav>
                                        <p:tav tm="100000">
                                          <p:val>
                                            <p:strVal val="#ppt_h"/>
                                          </p:val>
                                        </p:tav>
                                      </p:tavLst>
                                    </p:anim>
                                    <p:anim calcmode="lin" valueType="num">
                                      <p:cBhvr>
                                        <p:cTn id="30" dur="2000" fill="hold"/>
                                        <p:tgtEl>
                                          <p:spTgt spid="319497"/>
                                        </p:tgtEl>
                                        <p:attrNameLst>
                                          <p:attrName>ppt_x</p:attrName>
                                        </p:attrNameLst>
                                      </p:cBhvr>
                                      <p:tavLst>
                                        <p:tav tm="0" fmla="#ppt_x+(cos(-2*pi*(1-$))*-#ppt_x-sin(-2*pi*(1-$))*(1-#ppt_y))*(1-$)">
                                          <p:val>
                                            <p:fltVal val="0"/>
                                          </p:val>
                                        </p:tav>
                                        <p:tav tm="100000">
                                          <p:val>
                                            <p:fltVal val="1"/>
                                          </p:val>
                                        </p:tav>
                                      </p:tavLst>
                                    </p:anim>
                                    <p:anim calcmode="lin" valueType="num">
                                      <p:cBhvr>
                                        <p:cTn id="31" dur="2000" fill="hold"/>
                                        <p:tgtEl>
                                          <p:spTgt spid="319497"/>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8000"/>
                            </p:stCondLst>
                            <p:childTnLst>
                              <p:par>
                                <p:cTn id="33" presetID="15" presetClass="entr" presetSubtype="0" fill="hold" grpId="0" nodeType="afterEffect">
                                  <p:stCondLst>
                                    <p:cond delay="0"/>
                                  </p:stCondLst>
                                  <p:childTnLst>
                                    <p:set>
                                      <p:cBhvr>
                                        <p:cTn id="34" dur="1" fill="hold">
                                          <p:stCondLst>
                                            <p:cond delay="0"/>
                                          </p:stCondLst>
                                        </p:cTn>
                                        <p:tgtEl>
                                          <p:spTgt spid="319498"/>
                                        </p:tgtEl>
                                        <p:attrNameLst>
                                          <p:attrName>style.visibility</p:attrName>
                                        </p:attrNameLst>
                                      </p:cBhvr>
                                      <p:to>
                                        <p:strVal val="visible"/>
                                      </p:to>
                                    </p:set>
                                    <p:anim calcmode="lin" valueType="num">
                                      <p:cBhvr>
                                        <p:cTn id="35" dur="2000" fill="hold"/>
                                        <p:tgtEl>
                                          <p:spTgt spid="319498"/>
                                        </p:tgtEl>
                                        <p:attrNameLst>
                                          <p:attrName>ppt_w</p:attrName>
                                        </p:attrNameLst>
                                      </p:cBhvr>
                                      <p:tavLst>
                                        <p:tav tm="0">
                                          <p:val>
                                            <p:fltVal val="0"/>
                                          </p:val>
                                        </p:tav>
                                        <p:tav tm="100000">
                                          <p:val>
                                            <p:strVal val="#ppt_w"/>
                                          </p:val>
                                        </p:tav>
                                      </p:tavLst>
                                    </p:anim>
                                    <p:anim calcmode="lin" valueType="num">
                                      <p:cBhvr>
                                        <p:cTn id="36" dur="2000" fill="hold"/>
                                        <p:tgtEl>
                                          <p:spTgt spid="319498"/>
                                        </p:tgtEl>
                                        <p:attrNameLst>
                                          <p:attrName>ppt_h</p:attrName>
                                        </p:attrNameLst>
                                      </p:cBhvr>
                                      <p:tavLst>
                                        <p:tav tm="0">
                                          <p:val>
                                            <p:fltVal val="0"/>
                                          </p:val>
                                        </p:tav>
                                        <p:tav tm="100000">
                                          <p:val>
                                            <p:strVal val="#ppt_h"/>
                                          </p:val>
                                        </p:tav>
                                      </p:tavLst>
                                    </p:anim>
                                    <p:anim calcmode="lin" valueType="num">
                                      <p:cBhvr>
                                        <p:cTn id="37" dur="2000" fill="hold"/>
                                        <p:tgtEl>
                                          <p:spTgt spid="319498"/>
                                        </p:tgtEl>
                                        <p:attrNameLst>
                                          <p:attrName>ppt_x</p:attrName>
                                        </p:attrNameLst>
                                      </p:cBhvr>
                                      <p:tavLst>
                                        <p:tav tm="0" fmla="#ppt_x+(cos(-2*pi*(1-$))*-#ppt_x-sin(-2*pi*(1-$))*(1-#ppt_y))*(1-$)">
                                          <p:val>
                                            <p:fltVal val="0"/>
                                          </p:val>
                                        </p:tav>
                                        <p:tav tm="100000">
                                          <p:val>
                                            <p:fltVal val="1"/>
                                          </p:val>
                                        </p:tav>
                                      </p:tavLst>
                                    </p:anim>
                                    <p:anim calcmode="lin" valueType="num">
                                      <p:cBhvr>
                                        <p:cTn id="38" dur="2000" fill="hold"/>
                                        <p:tgtEl>
                                          <p:spTgt spid="319498"/>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10000"/>
                            </p:stCondLst>
                            <p:childTnLst>
                              <p:par>
                                <p:cTn id="40" presetID="15" presetClass="entr" presetSubtype="0" fill="hold" grpId="0" nodeType="afterEffect">
                                  <p:stCondLst>
                                    <p:cond delay="0"/>
                                  </p:stCondLst>
                                  <p:childTnLst>
                                    <p:set>
                                      <p:cBhvr>
                                        <p:cTn id="41" dur="1" fill="hold">
                                          <p:stCondLst>
                                            <p:cond delay="0"/>
                                          </p:stCondLst>
                                        </p:cTn>
                                        <p:tgtEl>
                                          <p:spTgt spid="319499"/>
                                        </p:tgtEl>
                                        <p:attrNameLst>
                                          <p:attrName>style.visibility</p:attrName>
                                        </p:attrNameLst>
                                      </p:cBhvr>
                                      <p:to>
                                        <p:strVal val="visible"/>
                                      </p:to>
                                    </p:set>
                                    <p:anim calcmode="lin" valueType="num">
                                      <p:cBhvr>
                                        <p:cTn id="42" dur="2000" fill="hold"/>
                                        <p:tgtEl>
                                          <p:spTgt spid="319499"/>
                                        </p:tgtEl>
                                        <p:attrNameLst>
                                          <p:attrName>ppt_w</p:attrName>
                                        </p:attrNameLst>
                                      </p:cBhvr>
                                      <p:tavLst>
                                        <p:tav tm="0">
                                          <p:val>
                                            <p:fltVal val="0"/>
                                          </p:val>
                                        </p:tav>
                                        <p:tav tm="100000">
                                          <p:val>
                                            <p:strVal val="#ppt_w"/>
                                          </p:val>
                                        </p:tav>
                                      </p:tavLst>
                                    </p:anim>
                                    <p:anim calcmode="lin" valueType="num">
                                      <p:cBhvr>
                                        <p:cTn id="43" dur="2000" fill="hold"/>
                                        <p:tgtEl>
                                          <p:spTgt spid="319499"/>
                                        </p:tgtEl>
                                        <p:attrNameLst>
                                          <p:attrName>ppt_h</p:attrName>
                                        </p:attrNameLst>
                                      </p:cBhvr>
                                      <p:tavLst>
                                        <p:tav tm="0">
                                          <p:val>
                                            <p:fltVal val="0"/>
                                          </p:val>
                                        </p:tav>
                                        <p:tav tm="100000">
                                          <p:val>
                                            <p:strVal val="#ppt_h"/>
                                          </p:val>
                                        </p:tav>
                                      </p:tavLst>
                                    </p:anim>
                                    <p:anim calcmode="lin" valueType="num">
                                      <p:cBhvr>
                                        <p:cTn id="44" dur="2000" fill="hold"/>
                                        <p:tgtEl>
                                          <p:spTgt spid="319499"/>
                                        </p:tgtEl>
                                        <p:attrNameLst>
                                          <p:attrName>ppt_x</p:attrName>
                                        </p:attrNameLst>
                                      </p:cBhvr>
                                      <p:tavLst>
                                        <p:tav tm="0" fmla="#ppt_x+(cos(-2*pi*(1-$))*-#ppt_x-sin(-2*pi*(1-$))*(1-#ppt_y))*(1-$)">
                                          <p:val>
                                            <p:fltVal val="0"/>
                                          </p:val>
                                        </p:tav>
                                        <p:tav tm="100000">
                                          <p:val>
                                            <p:fltVal val="1"/>
                                          </p:val>
                                        </p:tav>
                                      </p:tavLst>
                                    </p:anim>
                                    <p:anim calcmode="lin" valueType="num">
                                      <p:cBhvr>
                                        <p:cTn id="45" dur="2000" fill="hold"/>
                                        <p:tgtEl>
                                          <p:spTgt spid="319499"/>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12000"/>
                            </p:stCondLst>
                            <p:childTnLst>
                              <p:par>
                                <p:cTn id="47" presetID="15" presetClass="entr" presetSubtype="0" fill="hold" grpId="0" nodeType="afterEffect">
                                  <p:stCondLst>
                                    <p:cond delay="0"/>
                                  </p:stCondLst>
                                  <p:childTnLst>
                                    <p:set>
                                      <p:cBhvr>
                                        <p:cTn id="48" dur="1" fill="hold">
                                          <p:stCondLst>
                                            <p:cond delay="0"/>
                                          </p:stCondLst>
                                        </p:cTn>
                                        <p:tgtEl>
                                          <p:spTgt spid="319500"/>
                                        </p:tgtEl>
                                        <p:attrNameLst>
                                          <p:attrName>style.visibility</p:attrName>
                                        </p:attrNameLst>
                                      </p:cBhvr>
                                      <p:to>
                                        <p:strVal val="visible"/>
                                      </p:to>
                                    </p:set>
                                    <p:anim calcmode="lin" valueType="num">
                                      <p:cBhvr>
                                        <p:cTn id="49" dur="2000" fill="hold"/>
                                        <p:tgtEl>
                                          <p:spTgt spid="319500"/>
                                        </p:tgtEl>
                                        <p:attrNameLst>
                                          <p:attrName>ppt_w</p:attrName>
                                        </p:attrNameLst>
                                      </p:cBhvr>
                                      <p:tavLst>
                                        <p:tav tm="0">
                                          <p:val>
                                            <p:fltVal val="0"/>
                                          </p:val>
                                        </p:tav>
                                        <p:tav tm="100000">
                                          <p:val>
                                            <p:strVal val="#ppt_w"/>
                                          </p:val>
                                        </p:tav>
                                      </p:tavLst>
                                    </p:anim>
                                    <p:anim calcmode="lin" valueType="num">
                                      <p:cBhvr>
                                        <p:cTn id="50" dur="2000" fill="hold"/>
                                        <p:tgtEl>
                                          <p:spTgt spid="319500"/>
                                        </p:tgtEl>
                                        <p:attrNameLst>
                                          <p:attrName>ppt_h</p:attrName>
                                        </p:attrNameLst>
                                      </p:cBhvr>
                                      <p:tavLst>
                                        <p:tav tm="0">
                                          <p:val>
                                            <p:fltVal val="0"/>
                                          </p:val>
                                        </p:tav>
                                        <p:tav tm="100000">
                                          <p:val>
                                            <p:strVal val="#ppt_h"/>
                                          </p:val>
                                        </p:tav>
                                      </p:tavLst>
                                    </p:anim>
                                    <p:anim calcmode="lin" valueType="num">
                                      <p:cBhvr>
                                        <p:cTn id="51" dur="2000" fill="hold"/>
                                        <p:tgtEl>
                                          <p:spTgt spid="319500"/>
                                        </p:tgtEl>
                                        <p:attrNameLst>
                                          <p:attrName>ppt_x</p:attrName>
                                        </p:attrNameLst>
                                      </p:cBhvr>
                                      <p:tavLst>
                                        <p:tav tm="0" fmla="#ppt_x+(cos(-2*pi*(1-$))*-#ppt_x-sin(-2*pi*(1-$))*(1-#ppt_y))*(1-$)">
                                          <p:val>
                                            <p:fltVal val="0"/>
                                          </p:val>
                                        </p:tav>
                                        <p:tav tm="100000">
                                          <p:val>
                                            <p:fltVal val="1"/>
                                          </p:val>
                                        </p:tav>
                                      </p:tavLst>
                                    </p:anim>
                                    <p:anim calcmode="lin" valueType="num">
                                      <p:cBhvr>
                                        <p:cTn id="52" dur="2000" fill="hold"/>
                                        <p:tgtEl>
                                          <p:spTgt spid="319500"/>
                                        </p:tgtEl>
                                        <p:attrNameLst>
                                          <p:attrName>ppt_y</p:attrName>
                                        </p:attrNameLst>
                                      </p:cBhvr>
                                      <p:tavLst>
                                        <p:tav tm="0" fmla="#ppt_y+(sin(-2*pi*(1-$))*-#ppt_x+cos(-2*pi*(1-$))*(1-#ppt_y))*(1-$)">
                                          <p:val>
                                            <p:fltVal val="0"/>
                                          </p:val>
                                        </p:tav>
                                        <p:tav tm="100000">
                                          <p:val>
                                            <p:fltVal val="1"/>
                                          </p:val>
                                        </p:tav>
                                      </p:tavLst>
                                    </p:anim>
                                  </p:childTnLst>
                                </p:cTn>
                              </p:par>
                            </p:childTnLst>
                          </p:cTn>
                        </p:par>
                        <p:par>
                          <p:cTn id="53" fill="hold" nodeType="afterGroup">
                            <p:stCondLst>
                              <p:cond delay="14000"/>
                            </p:stCondLst>
                            <p:childTnLst>
                              <p:par>
                                <p:cTn id="54" presetID="15" presetClass="entr" presetSubtype="0" fill="hold" grpId="0" nodeType="afterEffect">
                                  <p:stCondLst>
                                    <p:cond delay="0"/>
                                  </p:stCondLst>
                                  <p:childTnLst>
                                    <p:set>
                                      <p:cBhvr>
                                        <p:cTn id="55" dur="1" fill="hold">
                                          <p:stCondLst>
                                            <p:cond delay="0"/>
                                          </p:stCondLst>
                                        </p:cTn>
                                        <p:tgtEl>
                                          <p:spTgt spid="319501"/>
                                        </p:tgtEl>
                                        <p:attrNameLst>
                                          <p:attrName>style.visibility</p:attrName>
                                        </p:attrNameLst>
                                      </p:cBhvr>
                                      <p:to>
                                        <p:strVal val="visible"/>
                                      </p:to>
                                    </p:set>
                                    <p:anim calcmode="lin" valueType="num">
                                      <p:cBhvr>
                                        <p:cTn id="56" dur="2000" fill="hold"/>
                                        <p:tgtEl>
                                          <p:spTgt spid="319501"/>
                                        </p:tgtEl>
                                        <p:attrNameLst>
                                          <p:attrName>ppt_w</p:attrName>
                                        </p:attrNameLst>
                                      </p:cBhvr>
                                      <p:tavLst>
                                        <p:tav tm="0">
                                          <p:val>
                                            <p:fltVal val="0"/>
                                          </p:val>
                                        </p:tav>
                                        <p:tav tm="100000">
                                          <p:val>
                                            <p:strVal val="#ppt_w"/>
                                          </p:val>
                                        </p:tav>
                                      </p:tavLst>
                                    </p:anim>
                                    <p:anim calcmode="lin" valueType="num">
                                      <p:cBhvr>
                                        <p:cTn id="57" dur="2000" fill="hold"/>
                                        <p:tgtEl>
                                          <p:spTgt spid="319501"/>
                                        </p:tgtEl>
                                        <p:attrNameLst>
                                          <p:attrName>ppt_h</p:attrName>
                                        </p:attrNameLst>
                                      </p:cBhvr>
                                      <p:tavLst>
                                        <p:tav tm="0">
                                          <p:val>
                                            <p:fltVal val="0"/>
                                          </p:val>
                                        </p:tav>
                                        <p:tav tm="100000">
                                          <p:val>
                                            <p:strVal val="#ppt_h"/>
                                          </p:val>
                                        </p:tav>
                                      </p:tavLst>
                                    </p:anim>
                                    <p:anim calcmode="lin" valueType="num">
                                      <p:cBhvr>
                                        <p:cTn id="58" dur="2000" fill="hold"/>
                                        <p:tgtEl>
                                          <p:spTgt spid="319501"/>
                                        </p:tgtEl>
                                        <p:attrNameLst>
                                          <p:attrName>ppt_x</p:attrName>
                                        </p:attrNameLst>
                                      </p:cBhvr>
                                      <p:tavLst>
                                        <p:tav tm="0" fmla="#ppt_x+(cos(-2*pi*(1-$))*-#ppt_x-sin(-2*pi*(1-$))*(1-#ppt_y))*(1-$)">
                                          <p:val>
                                            <p:fltVal val="0"/>
                                          </p:val>
                                        </p:tav>
                                        <p:tav tm="100000">
                                          <p:val>
                                            <p:fltVal val="1"/>
                                          </p:val>
                                        </p:tav>
                                      </p:tavLst>
                                    </p:anim>
                                    <p:anim calcmode="lin" valueType="num">
                                      <p:cBhvr>
                                        <p:cTn id="59" dur="2000" fill="hold"/>
                                        <p:tgtEl>
                                          <p:spTgt spid="319501"/>
                                        </p:tgtEl>
                                        <p:attrNameLst>
                                          <p:attrName>ppt_y</p:attrName>
                                        </p:attrNameLst>
                                      </p:cBhvr>
                                      <p:tavLst>
                                        <p:tav tm="0" fmla="#ppt_y+(sin(-2*pi*(1-$))*-#ppt_x+cos(-2*pi*(1-$))*(1-#ppt_y))*(1-$)">
                                          <p:val>
                                            <p:fltVal val="0"/>
                                          </p:val>
                                        </p:tav>
                                        <p:tav tm="100000">
                                          <p:val>
                                            <p:fltVal val="1"/>
                                          </p:val>
                                        </p:tav>
                                      </p:tavLst>
                                    </p:anim>
                                  </p:childTnLst>
                                </p:cTn>
                              </p:par>
                            </p:childTnLst>
                          </p:cTn>
                        </p:par>
                        <p:par>
                          <p:cTn id="60" fill="hold" nodeType="afterGroup">
                            <p:stCondLst>
                              <p:cond delay="16000"/>
                            </p:stCondLst>
                            <p:childTnLst>
                              <p:par>
                                <p:cTn id="61" presetID="15" presetClass="entr" presetSubtype="0" fill="hold" grpId="0" nodeType="afterEffect">
                                  <p:stCondLst>
                                    <p:cond delay="0"/>
                                  </p:stCondLst>
                                  <p:childTnLst>
                                    <p:set>
                                      <p:cBhvr>
                                        <p:cTn id="62" dur="1" fill="hold">
                                          <p:stCondLst>
                                            <p:cond delay="0"/>
                                          </p:stCondLst>
                                        </p:cTn>
                                        <p:tgtEl>
                                          <p:spTgt spid="319504"/>
                                        </p:tgtEl>
                                        <p:attrNameLst>
                                          <p:attrName>style.visibility</p:attrName>
                                        </p:attrNameLst>
                                      </p:cBhvr>
                                      <p:to>
                                        <p:strVal val="visible"/>
                                      </p:to>
                                    </p:set>
                                    <p:anim calcmode="lin" valueType="num">
                                      <p:cBhvr>
                                        <p:cTn id="63" dur="2000" fill="hold"/>
                                        <p:tgtEl>
                                          <p:spTgt spid="319504"/>
                                        </p:tgtEl>
                                        <p:attrNameLst>
                                          <p:attrName>ppt_w</p:attrName>
                                        </p:attrNameLst>
                                      </p:cBhvr>
                                      <p:tavLst>
                                        <p:tav tm="0">
                                          <p:val>
                                            <p:fltVal val="0"/>
                                          </p:val>
                                        </p:tav>
                                        <p:tav tm="100000">
                                          <p:val>
                                            <p:strVal val="#ppt_w"/>
                                          </p:val>
                                        </p:tav>
                                      </p:tavLst>
                                    </p:anim>
                                    <p:anim calcmode="lin" valueType="num">
                                      <p:cBhvr>
                                        <p:cTn id="64" dur="2000" fill="hold"/>
                                        <p:tgtEl>
                                          <p:spTgt spid="319504"/>
                                        </p:tgtEl>
                                        <p:attrNameLst>
                                          <p:attrName>ppt_h</p:attrName>
                                        </p:attrNameLst>
                                      </p:cBhvr>
                                      <p:tavLst>
                                        <p:tav tm="0">
                                          <p:val>
                                            <p:fltVal val="0"/>
                                          </p:val>
                                        </p:tav>
                                        <p:tav tm="100000">
                                          <p:val>
                                            <p:strVal val="#ppt_h"/>
                                          </p:val>
                                        </p:tav>
                                      </p:tavLst>
                                    </p:anim>
                                    <p:anim calcmode="lin" valueType="num">
                                      <p:cBhvr>
                                        <p:cTn id="65" dur="2000" fill="hold"/>
                                        <p:tgtEl>
                                          <p:spTgt spid="319504"/>
                                        </p:tgtEl>
                                        <p:attrNameLst>
                                          <p:attrName>ppt_x</p:attrName>
                                        </p:attrNameLst>
                                      </p:cBhvr>
                                      <p:tavLst>
                                        <p:tav tm="0" fmla="#ppt_x+(cos(-2*pi*(1-$))*-#ppt_x-sin(-2*pi*(1-$))*(1-#ppt_y))*(1-$)">
                                          <p:val>
                                            <p:fltVal val="0"/>
                                          </p:val>
                                        </p:tav>
                                        <p:tav tm="100000">
                                          <p:val>
                                            <p:fltVal val="1"/>
                                          </p:val>
                                        </p:tav>
                                      </p:tavLst>
                                    </p:anim>
                                    <p:anim calcmode="lin" valueType="num">
                                      <p:cBhvr>
                                        <p:cTn id="66" dur="2000" fill="hold"/>
                                        <p:tgtEl>
                                          <p:spTgt spid="319504"/>
                                        </p:tgtEl>
                                        <p:attrNameLst>
                                          <p:attrName>ppt_y</p:attrName>
                                        </p:attrNameLst>
                                      </p:cBhvr>
                                      <p:tavLst>
                                        <p:tav tm="0" fmla="#ppt_y+(sin(-2*pi*(1-$))*-#ppt_x+cos(-2*pi*(1-$))*(1-#ppt_y))*(1-$)">
                                          <p:val>
                                            <p:fltVal val="0"/>
                                          </p:val>
                                        </p:tav>
                                        <p:tav tm="100000">
                                          <p:val>
                                            <p:fltVal val="1"/>
                                          </p:val>
                                        </p:tav>
                                      </p:tavLst>
                                    </p:anim>
                                  </p:childTnLst>
                                </p:cTn>
                              </p:par>
                            </p:childTnLst>
                          </p:cTn>
                        </p:par>
                        <p:par>
                          <p:cTn id="67" fill="hold" nodeType="afterGroup">
                            <p:stCondLst>
                              <p:cond delay="18000"/>
                            </p:stCondLst>
                            <p:childTnLst>
                              <p:par>
                                <p:cTn id="68" presetID="15" presetClass="entr" presetSubtype="0" fill="hold" grpId="0" nodeType="afterEffect">
                                  <p:stCondLst>
                                    <p:cond delay="0"/>
                                  </p:stCondLst>
                                  <p:childTnLst>
                                    <p:set>
                                      <p:cBhvr>
                                        <p:cTn id="69" dur="1" fill="hold">
                                          <p:stCondLst>
                                            <p:cond delay="0"/>
                                          </p:stCondLst>
                                        </p:cTn>
                                        <p:tgtEl>
                                          <p:spTgt spid="319505"/>
                                        </p:tgtEl>
                                        <p:attrNameLst>
                                          <p:attrName>style.visibility</p:attrName>
                                        </p:attrNameLst>
                                      </p:cBhvr>
                                      <p:to>
                                        <p:strVal val="visible"/>
                                      </p:to>
                                    </p:set>
                                    <p:anim calcmode="lin" valueType="num">
                                      <p:cBhvr>
                                        <p:cTn id="70" dur="2000" fill="hold"/>
                                        <p:tgtEl>
                                          <p:spTgt spid="319505"/>
                                        </p:tgtEl>
                                        <p:attrNameLst>
                                          <p:attrName>ppt_w</p:attrName>
                                        </p:attrNameLst>
                                      </p:cBhvr>
                                      <p:tavLst>
                                        <p:tav tm="0">
                                          <p:val>
                                            <p:fltVal val="0"/>
                                          </p:val>
                                        </p:tav>
                                        <p:tav tm="100000">
                                          <p:val>
                                            <p:strVal val="#ppt_w"/>
                                          </p:val>
                                        </p:tav>
                                      </p:tavLst>
                                    </p:anim>
                                    <p:anim calcmode="lin" valueType="num">
                                      <p:cBhvr>
                                        <p:cTn id="71" dur="2000" fill="hold"/>
                                        <p:tgtEl>
                                          <p:spTgt spid="319505"/>
                                        </p:tgtEl>
                                        <p:attrNameLst>
                                          <p:attrName>ppt_h</p:attrName>
                                        </p:attrNameLst>
                                      </p:cBhvr>
                                      <p:tavLst>
                                        <p:tav tm="0">
                                          <p:val>
                                            <p:fltVal val="0"/>
                                          </p:val>
                                        </p:tav>
                                        <p:tav tm="100000">
                                          <p:val>
                                            <p:strVal val="#ppt_h"/>
                                          </p:val>
                                        </p:tav>
                                      </p:tavLst>
                                    </p:anim>
                                    <p:anim calcmode="lin" valueType="num">
                                      <p:cBhvr>
                                        <p:cTn id="72" dur="2000" fill="hold"/>
                                        <p:tgtEl>
                                          <p:spTgt spid="319505"/>
                                        </p:tgtEl>
                                        <p:attrNameLst>
                                          <p:attrName>ppt_x</p:attrName>
                                        </p:attrNameLst>
                                      </p:cBhvr>
                                      <p:tavLst>
                                        <p:tav tm="0" fmla="#ppt_x+(cos(-2*pi*(1-$))*-#ppt_x-sin(-2*pi*(1-$))*(1-#ppt_y))*(1-$)">
                                          <p:val>
                                            <p:fltVal val="0"/>
                                          </p:val>
                                        </p:tav>
                                        <p:tav tm="100000">
                                          <p:val>
                                            <p:fltVal val="1"/>
                                          </p:val>
                                        </p:tav>
                                      </p:tavLst>
                                    </p:anim>
                                    <p:anim calcmode="lin" valueType="num">
                                      <p:cBhvr>
                                        <p:cTn id="73" dur="2000" fill="hold"/>
                                        <p:tgtEl>
                                          <p:spTgt spid="319505"/>
                                        </p:tgtEl>
                                        <p:attrNameLst>
                                          <p:attrName>ppt_y</p:attrName>
                                        </p:attrNameLst>
                                      </p:cBhvr>
                                      <p:tavLst>
                                        <p:tav tm="0" fmla="#ppt_y+(sin(-2*pi*(1-$))*-#ppt_x+cos(-2*pi*(1-$))*(1-#ppt_y))*(1-$)">
                                          <p:val>
                                            <p:fltVal val="0"/>
                                          </p:val>
                                        </p:tav>
                                        <p:tav tm="100000">
                                          <p:val>
                                            <p:fltVal val="1"/>
                                          </p:val>
                                        </p:tav>
                                      </p:tavLst>
                                    </p:anim>
                                  </p:childTnLst>
                                </p:cTn>
                              </p:par>
                            </p:childTnLst>
                          </p:cTn>
                        </p:par>
                        <p:par>
                          <p:cTn id="74" fill="hold" nodeType="afterGroup">
                            <p:stCondLst>
                              <p:cond delay="20000"/>
                            </p:stCondLst>
                            <p:childTnLst>
                              <p:par>
                                <p:cTn id="75" presetID="15" presetClass="entr" presetSubtype="0" fill="hold" grpId="0" nodeType="afterEffect">
                                  <p:stCondLst>
                                    <p:cond delay="0"/>
                                  </p:stCondLst>
                                  <p:childTnLst>
                                    <p:set>
                                      <p:cBhvr>
                                        <p:cTn id="76" dur="1" fill="hold">
                                          <p:stCondLst>
                                            <p:cond delay="0"/>
                                          </p:stCondLst>
                                        </p:cTn>
                                        <p:tgtEl>
                                          <p:spTgt spid="319506"/>
                                        </p:tgtEl>
                                        <p:attrNameLst>
                                          <p:attrName>style.visibility</p:attrName>
                                        </p:attrNameLst>
                                      </p:cBhvr>
                                      <p:to>
                                        <p:strVal val="visible"/>
                                      </p:to>
                                    </p:set>
                                    <p:anim calcmode="lin" valueType="num">
                                      <p:cBhvr>
                                        <p:cTn id="77" dur="3000" fill="hold"/>
                                        <p:tgtEl>
                                          <p:spTgt spid="319506"/>
                                        </p:tgtEl>
                                        <p:attrNameLst>
                                          <p:attrName>ppt_w</p:attrName>
                                        </p:attrNameLst>
                                      </p:cBhvr>
                                      <p:tavLst>
                                        <p:tav tm="0">
                                          <p:val>
                                            <p:fltVal val="0"/>
                                          </p:val>
                                        </p:tav>
                                        <p:tav tm="100000">
                                          <p:val>
                                            <p:strVal val="#ppt_w"/>
                                          </p:val>
                                        </p:tav>
                                      </p:tavLst>
                                    </p:anim>
                                    <p:anim calcmode="lin" valueType="num">
                                      <p:cBhvr>
                                        <p:cTn id="78" dur="3000" fill="hold"/>
                                        <p:tgtEl>
                                          <p:spTgt spid="319506"/>
                                        </p:tgtEl>
                                        <p:attrNameLst>
                                          <p:attrName>ppt_h</p:attrName>
                                        </p:attrNameLst>
                                      </p:cBhvr>
                                      <p:tavLst>
                                        <p:tav tm="0">
                                          <p:val>
                                            <p:fltVal val="0"/>
                                          </p:val>
                                        </p:tav>
                                        <p:tav tm="100000">
                                          <p:val>
                                            <p:strVal val="#ppt_h"/>
                                          </p:val>
                                        </p:tav>
                                      </p:tavLst>
                                    </p:anim>
                                    <p:anim calcmode="lin" valueType="num">
                                      <p:cBhvr>
                                        <p:cTn id="79" dur="3000" fill="hold"/>
                                        <p:tgtEl>
                                          <p:spTgt spid="319506"/>
                                        </p:tgtEl>
                                        <p:attrNameLst>
                                          <p:attrName>ppt_x</p:attrName>
                                        </p:attrNameLst>
                                      </p:cBhvr>
                                      <p:tavLst>
                                        <p:tav tm="0" fmla="#ppt_x+(cos(-2*pi*(1-$))*-#ppt_x-sin(-2*pi*(1-$))*(1-#ppt_y))*(1-$)">
                                          <p:val>
                                            <p:fltVal val="0"/>
                                          </p:val>
                                        </p:tav>
                                        <p:tav tm="100000">
                                          <p:val>
                                            <p:fltVal val="1"/>
                                          </p:val>
                                        </p:tav>
                                      </p:tavLst>
                                    </p:anim>
                                    <p:anim calcmode="lin" valueType="num">
                                      <p:cBhvr>
                                        <p:cTn id="80" dur="3000" fill="hold"/>
                                        <p:tgtEl>
                                          <p:spTgt spid="319506"/>
                                        </p:tgtEl>
                                        <p:attrNameLst>
                                          <p:attrName>ppt_y</p:attrName>
                                        </p:attrNameLst>
                                      </p:cBhvr>
                                      <p:tavLst>
                                        <p:tav tm="0" fmla="#ppt_y+(sin(-2*pi*(1-$))*-#ppt_x+cos(-2*pi*(1-$))*(1-#ppt_y))*(1-$)">
                                          <p:val>
                                            <p:fltVal val="0"/>
                                          </p:val>
                                        </p:tav>
                                        <p:tav tm="100000">
                                          <p:val>
                                            <p:fltVal val="1"/>
                                          </p:val>
                                        </p:tav>
                                      </p:tavLst>
                                    </p:anim>
                                  </p:childTnLst>
                                </p:cTn>
                              </p:par>
                            </p:childTnLst>
                          </p:cTn>
                        </p:par>
                        <p:par>
                          <p:cTn id="81" fill="hold" nodeType="afterGroup">
                            <p:stCondLst>
                              <p:cond delay="23000"/>
                            </p:stCondLst>
                            <p:childTnLst>
                              <p:par>
                                <p:cTn id="82" presetID="15" presetClass="entr" presetSubtype="0" fill="hold" grpId="0" nodeType="afterEffect">
                                  <p:stCondLst>
                                    <p:cond delay="0"/>
                                  </p:stCondLst>
                                  <p:childTnLst>
                                    <p:set>
                                      <p:cBhvr>
                                        <p:cTn id="83" dur="1" fill="hold">
                                          <p:stCondLst>
                                            <p:cond delay="0"/>
                                          </p:stCondLst>
                                        </p:cTn>
                                        <p:tgtEl>
                                          <p:spTgt spid="319507"/>
                                        </p:tgtEl>
                                        <p:attrNameLst>
                                          <p:attrName>style.visibility</p:attrName>
                                        </p:attrNameLst>
                                      </p:cBhvr>
                                      <p:to>
                                        <p:strVal val="visible"/>
                                      </p:to>
                                    </p:set>
                                    <p:anim calcmode="lin" valueType="num">
                                      <p:cBhvr>
                                        <p:cTn id="84" dur="3000" fill="hold"/>
                                        <p:tgtEl>
                                          <p:spTgt spid="319507"/>
                                        </p:tgtEl>
                                        <p:attrNameLst>
                                          <p:attrName>ppt_w</p:attrName>
                                        </p:attrNameLst>
                                      </p:cBhvr>
                                      <p:tavLst>
                                        <p:tav tm="0">
                                          <p:val>
                                            <p:fltVal val="0"/>
                                          </p:val>
                                        </p:tav>
                                        <p:tav tm="100000">
                                          <p:val>
                                            <p:strVal val="#ppt_w"/>
                                          </p:val>
                                        </p:tav>
                                      </p:tavLst>
                                    </p:anim>
                                    <p:anim calcmode="lin" valueType="num">
                                      <p:cBhvr>
                                        <p:cTn id="85" dur="3000" fill="hold"/>
                                        <p:tgtEl>
                                          <p:spTgt spid="319507"/>
                                        </p:tgtEl>
                                        <p:attrNameLst>
                                          <p:attrName>ppt_h</p:attrName>
                                        </p:attrNameLst>
                                      </p:cBhvr>
                                      <p:tavLst>
                                        <p:tav tm="0">
                                          <p:val>
                                            <p:fltVal val="0"/>
                                          </p:val>
                                        </p:tav>
                                        <p:tav tm="100000">
                                          <p:val>
                                            <p:strVal val="#ppt_h"/>
                                          </p:val>
                                        </p:tav>
                                      </p:tavLst>
                                    </p:anim>
                                    <p:anim calcmode="lin" valueType="num">
                                      <p:cBhvr>
                                        <p:cTn id="86" dur="3000" fill="hold"/>
                                        <p:tgtEl>
                                          <p:spTgt spid="319507"/>
                                        </p:tgtEl>
                                        <p:attrNameLst>
                                          <p:attrName>ppt_x</p:attrName>
                                        </p:attrNameLst>
                                      </p:cBhvr>
                                      <p:tavLst>
                                        <p:tav tm="0" fmla="#ppt_x+(cos(-2*pi*(1-$))*-#ppt_x-sin(-2*pi*(1-$))*(1-#ppt_y))*(1-$)">
                                          <p:val>
                                            <p:fltVal val="0"/>
                                          </p:val>
                                        </p:tav>
                                        <p:tav tm="100000">
                                          <p:val>
                                            <p:fltVal val="1"/>
                                          </p:val>
                                        </p:tav>
                                      </p:tavLst>
                                    </p:anim>
                                    <p:anim calcmode="lin" valueType="num">
                                      <p:cBhvr>
                                        <p:cTn id="87" dur="3000" fill="hold"/>
                                        <p:tgtEl>
                                          <p:spTgt spid="31950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4" grpId="0"/>
      <p:bldP spid="319495" grpId="0"/>
      <p:bldP spid="319496" grpId="0"/>
      <p:bldP spid="319497" grpId="0"/>
      <p:bldP spid="319498" grpId="0"/>
      <p:bldP spid="319499" grpId="0"/>
      <p:bldP spid="319500" grpId="0"/>
      <p:bldP spid="319501" grpId="0"/>
      <p:bldP spid="319504" grpId="0"/>
      <p:bldP spid="319505" grpId="0"/>
      <p:bldP spid="319506" grpId="0"/>
      <p:bldP spid="319507"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4" descr="Jesus_--_Transfiguration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52475"/>
            <a:ext cx="9144000" cy="610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682" name="Rectangle 2"/>
          <p:cNvSpPr>
            <a:spLocks noGrp="1" noChangeArrowheads="1"/>
          </p:cNvSpPr>
          <p:nvPr>
            <p:ph type="title"/>
          </p:nvPr>
        </p:nvSpPr>
        <p:spPr>
          <a:xfrm>
            <a:off x="685800" y="-76200"/>
            <a:ext cx="7772400" cy="838200"/>
          </a:xfrm>
        </p:spPr>
        <p:txBody>
          <a:bodyPr/>
          <a:lstStyle/>
          <a:p>
            <a:pPr eaLnBrk="1" hangingPunct="1"/>
            <a:r>
              <a:rPr lang="zh-CN" altLang="en-US" dirty="0">
                <a:latin typeface="Arial" charset="0"/>
                <a:ea typeface="ＭＳ Ｐゴシック" charset="0"/>
                <a:cs typeface="ＭＳ Ｐゴシック" charset="0"/>
              </a:rPr>
              <a:t>登山变相</a:t>
            </a:r>
            <a:endParaRPr lang="en-US" dirty="0">
              <a:latin typeface="Arial" charset="0"/>
              <a:ea typeface="ＭＳ Ｐゴシック" charset="0"/>
              <a:cs typeface="ＭＳ Ｐゴシック"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6248400" y="274638"/>
            <a:ext cx="2590800" cy="2773362"/>
          </a:xfrm>
          <a:effectLst>
            <a:outerShdw blurRad="63500" dist="35921" dir="2700000" algn="ctr" rotWithShape="0">
              <a:srgbClr val="000000">
                <a:alpha val="74998"/>
              </a:srgbClr>
            </a:outerShdw>
          </a:effectLst>
        </p:spPr>
        <p:txBody>
          <a:bodyPr/>
          <a:lstStyle/>
          <a:p>
            <a:pPr eaLnBrk="1" hangingPunct="1">
              <a:defRPr/>
            </a:pPr>
            <a:r>
              <a:rPr lang="zh-CN" altLang="en-US" b="1" dirty="0">
                <a:solidFill>
                  <a:schemeClr val="bg1"/>
                </a:solidFill>
                <a:latin typeface="Arial" charset="0"/>
              </a:rPr>
              <a:t>什么人去天堂</a:t>
            </a:r>
            <a:r>
              <a:rPr lang="en-US" b="1" dirty="0">
                <a:solidFill>
                  <a:schemeClr val="bg1"/>
                </a:solidFill>
                <a:latin typeface="Arial" charset="0"/>
              </a:rPr>
              <a:t>?</a:t>
            </a:r>
            <a:endParaRPr lang="en-US" b="1" dirty="0">
              <a:latin typeface="Arial" charset="0"/>
            </a:endParaRPr>
          </a:p>
        </p:txBody>
      </p:sp>
      <p:sp>
        <p:nvSpPr>
          <p:cNvPr id="274435" name="Rectangle 3"/>
          <p:cNvSpPr>
            <a:spLocks noGrp="1" noChangeArrowheads="1"/>
          </p:cNvSpPr>
          <p:nvPr>
            <p:ph type="body" idx="1"/>
          </p:nvPr>
        </p:nvSpPr>
        <p:spPr>
          <a:xfrm>
            <a:off x="6096000" y="3352800"/>
            <a:ext cx="3048000" cy="3505200"/>
          </a:xfrm>
          <a:effectLst>
            <a:outerShdw blurRad="63500" dist="35921" dir="2700000" algn="ctr" rotWithShape="0">
              <a:schemeClr val="tx2">
                <a:alpha val="74998"/>
              </a:schemeClr>
            </a:outerShdw>
          </a:effectLst>
        </p:spPr>
        <p:txBody>
          <a:bodyPr/>
          <a:lstStyle/>
          <a:p>
            <a:pPr marL="0" indent="0" algn="ctr" eaLnBrk="1" hangingPunct="1">
              <a:buFontTx/>
              <a:buNone/>
              <a:defRPr/>
            </a:pPr>
            <a:r>
              <a:rPr lang="en-US" altLang="ja-JP" b="1" dirty="0">
                <a:solidFill>
                  <a:schemeClr val="bg1"/>
                </a:solidFill>
                <a:latin typeface="Arial" charset="0"/>
              </a:rPr>
              <a:t>“</a:t>
            </a:r>
            <a:r>
              <a:rPr lang="en-US" b="1" dirty="0">
                <a:solidFill>
                  <a:schemeClr val="bg1"/>
                </a:solidFill>
                <a:latin typeface="Arial" charset="0"/>
              </a:rPr>
              <a:t>CV</a:t>
            </a:r>
            <a:r>
              <a:rPr lang="en-US" altLang="ja-JP" b="1" dirty="0">
                <a:solidFill>
                  <a:schemeClr val="bg1"/>
                </a:solidFill>
                <a:latin typeface="Arial" charset="0"/>
              </a:rPr>
              <a:t>”</a:t>
            </a:r>
            <a:r>
              <a:rPr lang="en-US" b="1" dirty="0">
                <a:solidFill>
                  <a:schemeClr val="bg1"/>
                </a:solidFill>
                <a:latin typeface="Arial" charset="0"/>
              </a:rPr>
              <a:t> </a:t>
            </a:r>
            <a:r>
              <a:rPr lang="zh-CN" altLang="en-US" b="1" dirty="0">
                <a:solidFill>
                  <a:schemeClr val="bg1"/>
                </a:solidFill>
                <a:latin typeface="Arial" charset="0"/>
              </a:rPr>
              <a:t>（</a:t>
            </a:r>
            <a:r>
              <a:rPr lang="en-US" altLang="zh-CN" b="1" dirty="0">
                <a:solidFill>
                  <a:schemeClr val="bg1"/>
                </a:solidFill>
                <a:latin typeface="Arial" charset="0"/>
              </a:rPr>
              <a:t>Christ Victorious)</a:t>
            </a:r>
            <a:br>
              <a:rPr lang="en-US" b="1" dirty="0">
                <a:solidFill>
                  <a:schemeClr val="bg1"/>
                </a:solidFill>
                <a:latin typeface="Arial" charset="0"/>
              </a:rPr>
            </a:br>
            <a:r>
              <a:rPr lang="zh-CN" altLang="en-US" b="1" dirty="0">
                <a:solidFill>
                  <a:schemeClr val="bg1"/>
                </a:solidFill>
                <a:latin typeface="Arial" charset="0"/>
              </a:rPr>
              <a:t>是指</a:t>
            </a:r>
            <a:r>
              <a:rPr lang="en-US" b="1" dirty="0">
                <a:solidFill>
                  <a:schemeClr val="bg1"/>
                </a:solidFill>
                <a:latin typeface="Arial" charset="0"/>
              </a:rPr>
              <a:t> </a:t>
            </a:r>
          </a:p>
          <a:p>
            <a:pPr marL="0" indent="0" algn="ctr" eaLnBrk="1" hangingPunct="1">
              <a:buFontTx/>
              <a:buNone/>
              <a:defRPr/>
            </a:pPr>
            <a:r>
              <a:rPr lang="en-US" altLang="ja-JP" b="1" dirty="0">
                <a:solidFill>
                  <a:schemeClr val="bg1"/>
                </a:solidFill>
                <a:latin typeface="Arial" charset="0"/>
              </a:rPr>
              <a:t>“</a:t>
            </a:r>
            <a:r>
              <a:rPr lang="zh-CN" altLang="en-US" b="1" dirty="0">
                <a:solidFill>
                  <a:schemeClr val="bg1"/>
                </a:solidFill>
                <a:latin typeface="Arial" charset="0"/>
              </a:rPr>
              <a:t>靠耶稣得胜</a:t>
            </a:r>
            <a:r>
              <a:rPr lang="en-US" altLang="ja-JP" b="1" dirty="0">
                <a:solidFill>
                  <a:schemeClr val="bg1"/>
                </a:solidFill>
                <a:latin typeface="Arial" charset="0"/>
              </a:rPr>
              <a:t>“</a:t>
            </a:r>
          </a:p>
          <a:p>
            <a:pPr marL="0" indent="0" algn="ctr" eaLnBrk="1" hangingPunct="1">
              <a:buFontTx/>
              <a:buNone/>
              <a:defRPr/>
            </a:pPr>
            <a:endParaRPr lang="en-US" b="1" dirty="0">
              <a:solidFill>
                <a:schemeClr val="bg1"/>
              </a:solidFill>
              <a:latin typeface="Arial" charset="0"/>
            </a:endParaRPr>
          </a:p>
        </p:txBody>
      </p:sp>
      <p:pic>
        <p:nvPicPr>
          <p:cNvPr id="32973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0"/>
            <a:ext cx="5753100" cy="66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0E5893B-8F45-4F5B-ABBF-05BFF2F8083A}"/>
              </a:ext>
            </a:extLst>
          </p:cNvPr>
          <p:cNvSpPr/>
          <p:nvPr/>
        </p:nvSpPr>
        <p:spPr bwMode="auto">
          <a:xfrm>
            <a:off x="493068" y="300522"/>
            <a:ext cx="1872208" cy="86409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 name="TextBox 2">
            <a:extLst>
              <a:ext uri="{FF2B5EF4-FFF2-40B4-BE49-F238E27FC236}">
                <a16:creationId xmlns:a16="http://schemas.microsoft.com/office/drawing/2014/main" id="{4C4F9FCF-A314-4B63-AFB6-494C39820268}"/>
              </a:ext>
            </a:extLst>
          </p:cNvPr>
          <p:cNvSpPr txBox="1"/>
          <p:nvPr/>
        </p:nvSpPr>
        <p:spPr>
          <a:xfrm>
            <a:off x="637084" y="135915"/>
            <a:ext cx="1728192" cy="1200329"/>
          </a:xfrm>
          <a:prstGeom prst="rect">
            <a:avLst/>
          </a:prstGeom>
          <a:noFill/>
        </p:spPr>
        <p:txBody>
          <a:bodyPr wrap="square" rtlCol="0">
            <a:spAutoFit/>
          </a:bodyPr>
          <a:lstStyle/>
          <a:p>
            <a:r>
              <a:rPr lang="zh-CN" altLang="en-US" dirty="0"/>
              <a:t>欢迎来到天堂！准备好你的</a:t>
            </a:r>
            <a:r>
              <a:rPr lang="en-US" altLang="zh-CN" dirty="0"/>
              <a:t>CV</a:t>
            </a:r>
            <a:r>
              <a:rPr lang="zh-CN" altLang="en-US" dirty="0"/>
              <a:t>。</a:t>
            </a:r>
            <a:endParaRPr lang="en-SG" dirty="0"/>
          </a:p>
        </p:txBody>
      </p:sp>
      <p:sp>
        <p:nvSpPr>
          <p:cNvPr id="4" name="Rectangle 3">
            <a:extLst>
              <a:ext uri="{FF2B5EF4-FFF2-40B4-BE49-F238E27FC236}">
                <a16:creationId xmlns:a16="http://schemas.microsoft.com/office/drawing/2014/main" id="{106DE1D5-23CC-4D79-85F7-E2C6C8FB414F}"/>
              </a:ext>
            </a:extLst>
          </p:cNvPr>
          <p:cNvSpPr/>
          <p:nvPr/>
        </p:nvSpPr>
        <p:spPr bwMode="auto">
          <a:xfrm>
            <a:off x="3707904" y="4221088"/>
            <a:ext cx="1728192" cy="12241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5" name="TextBox 4">
            <a:extLst>
              <a:ext uri="{FF2B5EF4-FFF2-40B4-BE49-F238E27FC236}">
                <a16:creationId xmlns:a16="http://schemas.microsoft.com/office/drawing/2014/main" id="{19FD917E-576F-4883-90D3-78F38D5FBA33}"/>
              </a:ext>
            </a:extLst>
          </p:cNvPr>
          <p:cNvSpPr txBox="1"/>
          <p:nvPr/>
        </p:nvSpPr>
        <p:spPr>
          <a:xfrm>
            <a:off x="3559649" y="4149080"/>
            <a:ext cx="1876447" cy="1200329"/>
          </a:xfrm>
          <a:prstGeom prst="rect">
            <a:avLst/>
          </a:prstGeom>
          <a:noFill/>
        </p:spPr>
        <p:txBody>
          <a:bodyPr wrap="square" rtlCol="0">
            <a:spAutoFit/>
          </a:bodyPr>
          <a:lstStyle/>
          <a:p>
            <a:r>
              <a:rPr lang="zh-CN" altLang="en-US" dirty="0"/>
              <a:t>开玩笑！你这份是工作申请信。</a:t>
            </a:r>
            <a:endParaRPr lang="en-SG" dirty="0"/>
          </a:p>
        </p:txBody>
      </p:sp>
      <p:sp>
        <p:nvSpPr>
          <p:cNvPr id="6" name="Rectangle 5">
            <a:extLst>
              <a:ext uri="{FF2B5EF4-FFF2-40B4-BE49-F238E27FC236}">
                <a16:creationId xmlns:a16="http://schemas.microsoft.com/office/drawing/2014/main" id="{5C72064F-7AB0-481C-AAA7-C775B84B7CC9}"/>
              </a:ext>
            </a:extLst>
          </p:cNvPr>
          <p:cNvSpPr/>
          <p:nvPr/>
        </p:nvSpPr>
        <p:spPr bwMode="auto">
          <a:xfrm>
            <a:off x="1501180" y="6175291"/>
            <a:ext cx="3168352" cy="4127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 name="TextBox 6">
            <a:extLst>
              <a:ext uri="{FF2B5EF4-FFF2-40B4-BE49-F238E27FC236}">
                <a16:creationId xmlns:a16="http://schemas.microsoft.com/office/drawing/2014/main" id="{DAF67CB5-3868-4C28-8071-29AFFC2BC77F}"/>
              </a:ext>
            </a:extLst>
          </p:cNvPr>
          <p:cNvSpPr txBox="1"/>
          <p:nvPr/>
        </p:nvSpPr>
        <p:spPr>
          <a:xfrm>
            <a:off x="1763688" y="5617811"/>
            <a:ext cx="2448272" cy="461665"/>
          </a:xfrm>
          <a:prstGeom prst="rect">
            <a:avLst/>
          </a:prstGeom>
          <a:noFill/>
        </p:spPr>
        <p:txBody>
          <a:bodyPr wrap="square" rtlCol="0">
            <a:spAutoFit/>
          </a:bodyPr>
          <a:lstStyle/>
          <a:p>
            <a:r>
              <a:rPr lang="zh-CN" altLang="en-US" dirty="0"/>
              <a:t>当中有分别。</a:t>
            </a:r>
            <a:endParaRPr lang="en-SG" dirty="0"/>
          </a:p>
        </p:txBody>
      </p:sp>
      <p:sp>
        <p:nvSpPr>
          <p:cNvPr id="8" name="TextBox 7">
            <a:extLst>
              <a:ext uri="{FF2B5EF4-FFF2-40B4-BE49-F238E27FC236}">
                <a16:creationId xmlns:a16="http://schemas.microsoft.com/office/drawing/2014/main" id="{C8BEA5E7-C64A-4291-BD26-81B92EF06F11}"/>
              </a:ext>
            </a:extLst>
          </p:cNvPr>
          <p:cNvSpPr txBox="1"/>
          <p:nvPr/>
        </p:nvSpPr>
        <p:spPr>
          <a:xfrm>
            <a:off x="493068" y="6237312"/>
            <a:ext cx="5564832" cy="307777"/>
          </a:xfrm>
          <a:prstGeom prst="rect">
            <a:avLst/>
          </a:prstGeom>
          <a:noFill/>
        </p:spPr>
        <p:txBody>
          <a:bodyPr wrap="square" rtlCol="0">
            <a:spAutoFit/>
          </a:bodyPr>
          <a:lstStyle/>
          <a:p>
            <a:r>
              <a:rPr lang="zh-CN" altLang="en-US" sz="1400" dirty="0"/>
              <a:t>注：</a:t>
            </a:r>
            <a:r>
              <a:rPr lang="en-US" altLang="zh-CN" sz="1400" dirty="0"/>
              <a:t>CV</a:t>
            </a:r>
            <a:r>
              <a:rPr lang="zh-CN" altLang="en-US" sz="1400" dirty="0"/>
              <a:t>一般是代表</a:t>
            </a:r>
            <a:r>
              <a:rPr lang="en-US" altLang="zh-CN" sz="1400" dirty="0"/>
              <a:t>Curriculum Vita</a:t>
            </a:r>
            <a:r>
              <a:rPr lang="zh-CN" altLang="en-US" sz="1400" dirty="0"/>
              <a:t>，指的是工作申请信。</a:t>
            </a:r>
            <a:endParaRPr lang="en-SG" sz="1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44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443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5"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6241" name="Group 2"/>
          <p:cNvGrpSpPr>
            <a:grpSpLocks/>
          </p:cNvGrpSpPr>
          <p:nvPr/>
        </p:nvGrpSpPr>
        <p:grpSpPr bwMode="auto">
          <a:xfrm>
            <a:off x="0" y="0"/>
            <a:ext cx="9144000" cy="6858000"/>
            <a:chOff x="2208" y="508"/>
            <a:chExt cx="4958" cy="3560"/>
          </a:xfrm>
        </p:grpSpPr>
        <p:pic>
          <p:nvPicPr>
            <p:cNvPr id="906243" name="Picture 3" descr="Sunset from Kursi, tb n111800 sr"/>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2208" y="528"/>
              <a:ext cx="4958" cy="35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906244" name="Rectangle 4"/>
            <p:cNvSpPr>
              <a:spLocks noChangeArrowheads="1"/>
            </p:cNvSpPr>
            <p:nvPr/>
          </p:nvSpPr>
          <p:spPr bwMode="auto">
            <a:xfrm>
              <a:off x="2209" y="508"/>
              <a:ext cx="4957" cy="3560"/>
            </a:xfrm>
            <a:prstGeom prst="rect">
              <a:avLst/>
            </a:prstGeom>
            <a:noFill/>
            <a:ln w="15557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latin typeface="Comic Sans MS" pitchFamily="66" charset="0"/>
                <a:ea typeface="MS PGothic" pitchFamily="34" charset="-128"/>
                <a:cs typeface="+mn-cs"/>
              </a:endParaRPr>
            </a:p>
          </p:txBody>
        </p:sp>
      </p:grpSp>
      <p:sp>
        <p:nvSpPr>
          <p:cNvPr id="906242" name="Rectangle 5"/>
          <p:cNvSpPr>
            <a:spLocks noGrp="1" noChangeArrowheads="1"/>
          </p:cNvSpPr>
          <p:nvPr>
            <p:ph type="title"/>
          </p:nvPr>
        </p:nvSpPr>
        <p:spPr>
          <a:xfrm>
            <a:off x="381000" y="5715000"/>
            <a:ext cx="8077200" cy="762000"/>
          </a:xfrm>
        </p:spPr>
        <p:txBody>
          <a:bodyPr/>
          <a:lstStyle/>
          <a:p>
            <a:r>
              <a:rPr lang="zh-CN" altLang="en-US" b="1">
                <a:solidFill>
                  <a:schemeClr val="bg1"/>
                </a:solidFill>
                <a:ea typeface="SimSun" pitchFamily="2" charset="-122"/>
              </a:rPr>
              <a:t>天 堂 将 有 自 然 美</a:t>
            </a:r>
            <a:r>
              <a:rPr lang="zh-CN" altLang="en-US">
                <a:ea typeface="SimSun" pitchFamily="2" charset="-122"/>
              </a:rPr>
              <a:t> </a:t>
            </a:r>
            <a:endParaRPr lang="en-US" altLang="zh-CN" sz="2400" b="1">
              <a:solidFill>
                <a:schemeClr val="bg1"/>
              </a:solidFill>
              <a:latin typeface="Comic Sans MS" pitchFamily="66" charset="0"/>
              <a:ea typeface="SimSun" pitchFamily="2" charset="-122"/>
            </a:endParaRPr>
          </a:p>
        </p:txBody>
      </p:sp>
    </p:spTree>
    <p:extLst>
      <p:ext uri="{BB962C8B-B14F-4D97-AF65-F5344CB8AC3E}">
        <p14:creationId xmlns:p14="http://schemas.microsoft.com/office/powerpoint/2010/main" val="135800009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834" name="Picture 3" descr="Landscape 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0835" name="Rectangle 2"/>
          <p:cNvSpPr>
            <a:spLocks noGrp="1" noChangeArrowheads="1"/>
          </p:cNvSpPr>
          <p:nvPr>
            <p:ph type="title" idx="4294967295"/>
          </p:nvPr>
        </p:nvSpPr>
        <p:spPr/>
        <p:txBody>
          <a:bodyPr/>
          <a:lstStyle/>
          <a:p>
            <a:r>
              <a:rPr lang="zh-CN">
                <a:latin typeface="Arial" charset="0"/>
                <a:ea typeface="ＭＳ Ｐゴシック" charset="0"/>
                <a:cs typeface="Arial" charset="0"/>
              </a:rPr>
              <a:t>天工绿化</a:t>
            </a:r>
            <a:endParaRPr lang="en-US">
              <a:solidFill>
                <a:srgbClr val="FFFFFF"/>
              </a:solidFill>
              <a:latin typeface="Arial" charset="0"/>
              <a:ea typeface="ＭＳ Ｐゴシック" charset="0"/>
              <a:cs typeface="Arial" charset="0"/>
            </a:endParaRPr>
          </a:p>
        </p:txBody>
      </p:sp>
      <p:sp>
        <p:nvSpPr>
          <p:cNvPr id="4" name="Text Box 4"/>
          <p:cNvSpPr txBox="1">
            <a:spLocks noChangeArrowheads="1"/>
          </p:cNvSpPr>
          <p:nvPr/>
        </p:nvSpPr>
        <p:spPr bwMode="auto">
          <a:xfrm>
            <a:off x="8366125" y="76200"/>
            <a:ext cx="6985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465</a:t>
            </a:r>
          </a:p>
        </p:txBody>
      </p:sp>
    </p:spTree>
    <p:extLst>
      <p:ext uri="{BB962C8B-B14F-4D97-AF65-F5344CB8AC3E}">
        <p14:creationId xmlns:p14="http://schemas.microsoft.com/office/powerpoint/2010/main" val="329440291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313" name="Picture 2" descr="940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0307" name="Rectangle 3"/>
          <p:cNvSpPr>
            <a:spLocks noGrp="1" noChangeArrowheads="1"/>
          </p:cNvSpPr>
          <p:nvPr>
            <p:ph type="title" idx="4294967295"/>
          </p:nvPr>
        </p:nvSpPr>
        <p:spPr>
          <a:xfrm>
            <a:off x="457200" y="5715000"/>
            <a:ext cx="8229600" cy="1143000"/>
          </a:xfrm>
          <a:effectLst>
            <a:outerShdw blurRad="63500" dist="35921" dir="2700000" algn="ctr" rotWithShape="0">
              <a:schemeClr val="tx2"/>
            </a:outerShdw>
          </a:effectLst>
        </p:spPr>
        <p:txBody>
          <a:bodyPr/>
          <a:lstStyle/>
          <a:p>
            <a:r>
              <a:rPr lang="zh-CN" altLang="en-US" b="1">
                <a:solidFill>
                  <a:schemeClr val="bg1"/>
                </a:solidFill>
                <a:ea typeface="SimSun" pitchFamily="2" charset="-122"/>
              </a:rPr>
              <a:t>天 堂 的 地 形</a:t>
            </a:r>
            <a:r>
              <a:rPr lang="zh-CN" altLang="en-US">
                <a:ea typeface="SimSun" pitchFamily="2" charset="-122"/>
              </a:rPr>
              <a:t> </a:t>
            </a:r>
            <a:r>
              <a:rPr lang="en-US" altLang="zh-CN" b="1">
                <a:solidFill>
                  <a:schemeClr val="bg1"/>
                </a:solidFill>
                <a:ea typeface="SimSun" pitchFamily="2" charset="-122"/>
              </a:rPr>
              <a:t>?</a:t>
            </a:r>
          </a:p>
        </p:txBody>
      </p:sp>
    </p:spTree>
    <p:extLst>
      <p:ext uri="{BB962C8B-B14F-4D97-AF65-F5344CB8AC3E}">
        <p14:creationId xmlns:p14="http://schemas.microsoft.com/office/powerpoint/2010/main" val="218858425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61" name="Picture 2" descr="City Life for Etern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362" name="Rectangle 3"/>
          <p:cNvSpPr>
            <a:spLocks noGrp="1" noChangeArrowheads="1"/>
          </p:cNvSpPr>
          <p:nvPr>
            <p:ph type="ctrTitle"/>
          </p:nvPr>
        </p:nvSpPr>
        <p:spPr>
          <a:xfrm>
            <a:off x="685800" y="5181600"/>
            <a:ext cx="7772400" cy="1371600"/>
          </a:xfrm>
        </p:spPr>
        <p:txBody>
          <a:bodyPr/>
          <a:lstStyle/>
          <a:p>
            <a:r>
              <a:rPr lang="zh-CN" altLang="en-US" b="1" i="1">
                <a:solidFill>
                  <a:schemeClr val="bg1"/>
                </a:solidFill>
                <a:ea typeface="SimSun" pitchFamily="2" charset="-122"/>
              </a:rPr>
              <a:t>永 恒 的 城 市 生 活</a:t>
            </a:r>
            <a:r>
              <a:rPr lang="en-US" altLang="zh-CN" b="1" i="1">
                <a:solidFill>
                  <a:srgbClr val="FFFFFF"/>
                </a:solidFill>
                <a:ea typeface="SimSun" pitchFamily="2" charset="-122"/>
              </a:rPr>
              <a:t>?</a:t>
            </a:r>
          </a:p>
        </p:txBody>
      </p:sp>
    </p:spTree>
    <p:extLst>
      <p:ext uri="{BB962C8B-B14F-4D97-AF65-F5344CB8AC3E}">
        <p14:creationId xmlns:p14="http://schemas.microsoft.com/office/powerpoint/2010/main" val="896036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04514" name="Picture 12" descr="npo0000c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20638"/>
            <a:ext cx="9144000" cy="690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rev 21 780px-stellar_fireworks_finale_.jpg"/>
          <p:cNvPicPr>
            <a:picLocks noChangeAspect="1"/>
          </p:cNvPicPr>
          <p:nvPr/>
        </p:nvPicPr>
        <p:blipFill>
          <a:blip r:embed="rId4" cstate="screen">
            <a:extLst>
              <a:ext uri="{28A0092B-C50C-407E-A947-70E740481C1C}">
                <a14:useLocalDpi xmlns:a14="http://schemas.microsoft.com/office/drawing/2010/main" val="0"/>
              </a:ext>
            </a:extLst>
          </a:blip>
          <a:srcRect r="-4"/>
          <a:stretch>
            <a:fillRect/>
          </a:stretch>
        </p:blipFill>
        <p:spPr bwMode="auto">
          <a:xfrm>
            <a:off x="4454525" y="0"/>
            <a:ext cx="4629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rotWithShape="1">
            <a:gsLst>
              <a:gs pos="0">
                <a:srgbClr val="800000"/>
              </a:gs>
              <a:gs pos="100000">
                <a:schemeClr val="tx1"/>
              </a:gs>
            </a:gsLst>
            <a:path path="rect">
              <a:fillToRect l="100000" t="100000"/>
            </a:path>
          </a:gradFill>
          <a:effectLst>
            <a:outerShdw blurRad="63500" dist="35921" dir="2700000" algn="ctr" rotWithShape="0">
              <a:schemeClr val="tx2">
                <a:alpha val="74997"/>
              </a:schemeClr>
            </a:outerShdw>
          </a:effectLst>
        </p:spPr>
        <p:txBody>
          <a:bodyPr/>
          <a:lstStyle/>
          <a:p>
            <a:pPr eaLnBrk="1" hangingPunct="1">
              <a:defRPr/>
            </a:pPr>
            <a:r>
              <a:rPr lang="zh-CN" altLang="en-US" b="1" dirty="0">
                <a:solidFill>
                  <a:srgbClr val="FFFFFF"/>
                </a:solidFill>
                <a:effectLst>
                  <a:outerShdw blurRad="38100" dist="38100" dir="2700000" algn="tl">
                    <a:srgbClr val="000000">
                      <a:alpha val="43137"/>
                    </a:srgbClr>
                  </a:outerShdw>
                </a:effectLst>
              </a:rPr>
              <a:t>一切事物的完善</a:t>
            </a:r>
            <a:endParaRPr lang="en-US" b="1" dirty="0">
              <a:solidFill>
                <a:srgbClr val="FFFFFF"/>
              </a:solidFill>
              <a:effectLst>
                <a:outerShdw blurRad="38100" dist="38100" dir="2700000" algn="tl">
                  <a:srgbClr val="000000">
                    <a:alpha val="43137"/>
                  </a:srgbClr>
                </a:outerShdw>
              </a:effectLst>
              <a:ea typeface="PMingLiU" pitchFamily="18" charset="-120"/>
              <a:cs typeface="Arial" pitchFamily="34" charset="0"/>
            </a:endParaRPr>
          </a:p>
        </p:txBody>
      </p:sp>
      <p:sp>
        <p:nvSpPr>
          <p:cNvPr id="3088" name="Text Box 16"/>
          <p:cNvSpPr txBox="1">
            <a:spLocks noChangeArrowheads="1"/>
          </p:cNvSpPr>
          <p:nvPr/>
        </p:nvSpPr>
        <p:spPr bwMode="auto">
          <a:xfrm>
            <a:off x="304800" y="801688"/>
            <a:ext cx="40386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a:solidFill>
                  <a:srgbClr val="FFFFFF"/>
                </a:solidFill>
                <a:effectLst>
                  <a:outerShdw blurRad="38100" dist="38100" dir="2700000" algn="tl">
                    <a:srgbClr val="808080"/>
                  </a:outerShdw>
                </a:effectLst>
                <a:latin typeface="Arial" charset="0"/>
              </a:rPr>
              <a:t>创世记</a:t>
            </a:r>
            <a:r>
              <a:rPr lang="en-US" altLang="zh-CN" sz="3600" b="1">
                <a:solidFill>
                  <a:srgbClr val="FFFFFF"/>
                </a:solidFill>
                <a:effectLst>
                  <a:outerShdw blurRad="38100" dist="38100" dir="2700000" algn="tl">
                    <a:srgbClr val="808080"/>
                  </a:outerShdw>
                </a:effectLst>
                <a:latin typeface="Arial" charset="0"/>
              </a:rPr>
              <a:t>1-3</a:t>
            </a:r>
            <a:endParaRPr lang="en-US" sz="2800" b="1" i="1" u="sng">
              <a:solidFill>
                <a:srgbClr val="FFFFFF"/>
              </a:solidFill>
              <a:effectLst>
                <a:outerShdw blurRad="38100" dist="38100" dir="2700000" algn="tl">
                  <a:srgbClr val="808080"/>
                </a:outerShdw>
              </a:effectLst>
              <a:latin typeface="Arial" charset="0"/>
              <a:cs typeface="Arial" charset="0"/>
            </a:endParaRPr>
          </a:p>
        </p:txBody>
      </p:sp>
      <p:sp>
        <p:nvSpPr>
          <p:cNvPr id="3089" name="Text Box 17"/>
          <p:cNvSpPr txBox="1">
            <a:spLocks noChangeArrowheads="1"/>
          </p:cNvSpPr>
          <p:nvPr/>
        </p:nvSpPr>
        <p:spPr bwMode="auto">
          <a:xfrm>
            <a:off x="4572000" y="801688"/>
            <a:ext cx="45720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FFFFFF"/>
                </a:solidFill>
                <a:latin typeface="Arial" charset="0"/>
                <a:cs typeface="Arial" charset="0"/>
              </a:rPr>
              <a:t>启示录</a:t>
            </a:r>
            <a:r>
              <a:rPr lang="en-US" sz="3600" b="1" u="sng">
                <a:solidFill>
                  <a:srgbClr val="FFFFFF"/>
                </a:solidFill>
                <a:latin typeface="Arial" charset="0"/>
                <a:cs typeface="Arial" charset="0"/>
              </a:rPr>
              <a:t> 20–22</a:t>
            </a:r>
            <a:endParaRPr lang="en-US" sz="2800" b="1" i="1" u="sng">
              <a:solidFill>
                <a:srgbClr val="FFFFFF"/>
              </a:solidFill>
              <a:latin typeface="Arial" charset="0"/>
              <a:cs typeface="Arial" charset="0"/>
            </a:endParaRPr>
          </a:p>
        </p:txBody>
      </p:sp>
      <p:sp>
        <p:nvSpPr>
          <p:cNvPr id="3090" name="Text Box 18"/>
          <p:cNvSpPr txBox="1">
            <a:spLocks noChangeArrowheads="1"/>
          </p:cNvSpPr>
          <p:nvPr/>
        </p:nvSpPr>
        <p:spPr bwMode="auto">
          <a:xfrm>
            <a:off x="317500" y="1552575"/>
            <a:ext cx="4038600"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a:solidFill>
                  <a:srgbClr val="FFFFFF"/>
                </a:solidFill>
                <a:latin typeface="Arial" charset="0"/>
              </a:rPr>
              <a:t>“起初，上帝创造了</a:t>
            </a:r>
            <a:r>
              <a:rPr lang="zh-CN" altLang="en-US" sz="3600" b="1">
                <a:solidFill>
                  <a:srgbClr val="FFFF00"/>
                </a:solidFill>
                <a:latin typeface="Arial" charset="0"/>
              </a:rPr>
              <a:t>天堂和地球“</a:t>
            </a:r>
            <a:r>
              <a:rPr lang="zh-CN" altLang="en-US" sz="3600" b="1">
                <a:solidFill>
                  <a:srgbClr val="FFFFFF"/>
                </a:solidFill>
                <a:latin typeface="Arial" charset="0"/>
              </a:rPr>
              <a:t>（</a:t>
            </a:r>
            <a:r>
              <a:rPr lang="en-US" altLang="zh-CN" sz="3600" b="1">
                <a:solidFill>
                  <a:srgbClr val="FFFFFF"/>
                </a:solidFill>
                <a:latin typeface="Arial" charset="0"/>
              </a:rPr>
              <a:t>1:1</a:t>
            </a:r>
            <a:r>
              <a:rPr lang="zh-CN" altLang="en-US" sz="3600" b="1">
                <a:solidFill>
                  <a:srgbClr val="FFFFFF"/>
                </a:solidFill>
                <a:latin typeface="Arial" charset="0"/>
              </a:rPr>
              <a:t>）</a:t>
            </a:r>
            <a:endParaRPr lang="en-US" sz="2800" b="1" i="1">
              <a:solidFill>
                <a:srgbClr val="FFFFFF"/>
              </a:solidFill>
              <a:latin typeface="Arial" charset="0"/>
              <a:cs typeface="Arial" charset="0"/>
            </a:endParaRPr>
          </a:p>
        </p:txBody>
      </p:sp>
      <p:sp>
        <p:nvSpPr>
          <p:cNvPr id="3091" name="Text Box 19"/>
          <p:cNvSpPr txBox="1">
            <a:spLocks noChangeArrowheads="1"/>
          </p:cNvSpPr>
          <p:nvPr/>
        </p:nvSpPr>
        <p:spPr bwMode="auto">
          <a:xfrm>
            <a:off x="4572000" y="1552575"/>
            <a:ext cx="4572000"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a:solidFill>
                  <a:srgbClr val="FFFFFF"/>
                </a:solidFill>
                <a:latin typeface="Arial" charset="0"/>
              </a:rPr>
              <a:t>“然后，我看到了</a:t>
            </a:r>
            <a:r>
              <a:rPr lang="zh-CN" altLang="en-US" sz="3600" b="1">
                <a:solidFill>
                  <a:srgbClr val="FFFF00"/>
                </a:solidFill>
                <a:latin typeface="Arial" charset="0"/>
              </a:rPr>
              <a:t>新天新地“</a:t>
            </a:r>
            <a:r>
              <a:rPr lang="en-US" sz="3600" b="1">
                <a:solidFill>
                  <a:srgbClr val="FFFFFF"/>
                </a:solidFill>
                <a:latin typeface="Arial" charset="0"/>
                <a:cs typeface="Arial" charset="0"/>
              </a:rPr>
              <a:t> (21:1) </a:t>
            </a:r>
            <a:endParaRPr lang="en-US" sz="2800" b="1" i="1">
              <a:solidFill>
                <a:srgbClr val="FFFFFF"/>
              </a:solidFill>
              <a:latin typeface="Arial" charset="0"/>
              <a:cs typeface="Arial" charset="0"/>
            </a:endParaRPr>
          </a:p>
        </p:txBody>
      </p:sp>
      <p:sp>
        <p:nvSpPr>
          <p:cNvPr id="704521" name="Text Box 1041"/>
          <p:cNvSpPr txBox="1">
            <a:spLocks noChangeArrowheads="1"/>
          </p:cNvSpPr>
          <p:nvPr/>
        </p:nvSpPr>
        <p:spPr bwMode="auto">
          <a:xfrm>
            <a:off x="8431213" y="49213"/>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448</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210417943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89"/>
                                        </p:tgtEl>
                                        <p:attrNameLst>
                                          <p:attrName>style.visibility</p:attrName>
                                        </p:attrNameLst>
                                      </p:cBhvr>
                                      <p:to>
                                        <p:strVal val="visible"/>
                                      </p:to>
                                    </p:set>
                                    <p:animEffect transition="in" filter="fade">
                                      <p:cBhvr>
                                        <p:cTn id="11" dur="2000"/>
                                        <p:tgtEl>
                                          <p:spTgt spid="3089"/>
                                        </p:tgtEl>
                                      </p:cBhvr>
                                    </p:animEffect>
                                  </p:childTnLst>
                                </p:cTn>
                              </p:par>
                            </p:childTnLst>
                          </p:cTn>
                        </p:par>
                        <p:par>
                          <p:cTn id="12" fill="hold" nodeType="afterGroup">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309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09"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pitchFamily="66" charset="0"/>
              <a:ea typeface="MS PGothic" pitchFamily="34" charset="-128"/>
              <a:cs typeface="+mn-cs"/>
            </a:endParaRPr>
          </a:p>
        </p:txBody>
      </p:sp>
      <p:sp>
        <p:nvSpPr>
          <p:cNvPr id="913410" name="Rectangle 2"/>
          <p:cNvSpPr>
            <a:spLocks noGrp="1" noChangeArrowheads="1"/>
          </p:cNvSpPr>
          <p:nvPr>
            <p:ph type="ctrTitle"/>
          </p:nvPr>
        </p:nvSpPr>
        <p:spPr>
          <a:xfrm>
            <a:off x="304800" y="0"/>
            <a:ext cx="3733800" cy="5105400"/>
          </a:xfrm>
        </p:spPr>
        <p:txBody>
          <a:bodyPr/>
          <a:lstStyle/>
          <a:p>
            <a:r>
              <a:rPr lang="zh-TW" altLang="en-US" sz="6000" b="1">
                <a:solidFill>
                  <a:schemeClr val="bg1"/>
                </a:solidFill>
                <a:latin typeface="NSimSun" pitchFamily="49" charset="-122"/>
                <a:ea typeface="NSimSun" pitchFamily="49" charset="-122"/>
              </a:rPr>
              <a:t>精金的城</a:t>
            </a:r>
            <a:endParaRPr lang="en-US" sz="6000" b="1">
              <a:solidFill>
                <a:srgbClr val="CC0000"/>
              </a:solidFill>
              <a:latin typeface="NSimSun" pitchFamily="49" charset="-122"/>
              <a:ea typeface="NSimSun" pitchFamily="49" charset="-122"/>
            </a:endParaRPr>
          </a:p>
        </p:txBody>
      </p:sp>
      <p:pic>
        <p:nvPicPr>
          <p:cNvPr id="913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6363" y="0"/>
            <a:ext cx="52276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139639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2 jesus holding ligh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754"/>
            <a:ext cx="9144000" cy="6805246"/>
          </a:xfrm>
          <a:prstGeom prst="rect">
            <a:avLst/>
          </a:prstGeom>
        </p:spPr>
      </p:pic>
      <p:sp>
        <p:nvSpPr>
          <p:cNvPr id="1433602" name="Rectangle 5"/>
          <p:cNvSpPr>
            <a:spLocks noGrp="1" noChangeArrowheads="1"/>
          </p:cNvSpPr>
          <p:nvPr>
            <p:ph type="title"/>
          </p:nvPr>
        </p:nvSpPr>
        <p:spPr>
          <a:xfrm>
            <a:off x="-1" y="4271074"/>
            <a:ext cx="9052171" cy="2524665"/>
          </a:xfrm>
        </p:spPr>
        <p:txBody>
          <a:bodyPr anchor="t"/>
          <a:lstStyle/>
          <a:p>
            <a:r>
              <a:rPr lang="en-US" sz="3200" b="1" dirty="0">
                <a:solidFill>
                  <a:srgbClr val="FFFFFF"/>
                </a:solidFill>
                <a:effectLst>
                  <a:glow rad="215900">
                    <a:schemeClr val="tx1"/>
                  </a:glow>
                </a:effectLst>
                <a:ea typeface="ＭＳ Ｐゴシック" charset="0"/>
                <a:cs typeface="Arial"/>
              </a:rPr>
              <a:t>“</a:t>
            </a:r>
            <a:r>
              <a:rPr lang="fr-FR" sz="3200" b="1" dirty="0">
                <a:solidFill>
                  <a:srgbClr val="FFFFFF"/>
                </a:solidFill>
                <a:effectLst>
                  <a:glow rad="215900">
                    <a:schemeClr val="tx1"/>
                  </a:glow>
                </a:effectLst>
                <a:ea typeface="ＭＳ Ｐゴシック" charset="0"/>
                <a:cs typeface="Arial"/>
              </a:rPr>
              <a:t>‘</a:t>
            </a:r>
            <a:r>
              <a:rPr lang="zh-CN" altLang="en-US" sz="3200" b="1" dirty="0">
                <a:solidFill>
                  <a:srgbClr val="FFFFFF"/>
                </a:solidFill>
                <a:effectLst>
                  <a:glow rad="215900">
                    <a:schemeClr val="tx1"/>
                  </a:glow>
                </a:effectLst>
                <a:ea typeface="ＭＳ Ｐゴシック" charset="0"/>
                <a:cs typeface="Arial"/>
              </a:rPr>
              <a:t>是的，我必快来！</a:t>
            </a:r>
            <a:br>
              <a:rPr lang="en-SG" altLang="zh-CN" sz="3200" b="1" dirty="0">
                <a:solidFill>
                  <a:srgbClr val="FFFFFF"/>
                </a:solidFill>
                <a:effectLst>
                  <a:glow rad="215900">
                    <a:schemeClr val="tx1"/>
                  </a:glow>
                </a:effectLst>
                <a:ea typeface="ＭＳ Ｐゴシック" charset="0"/>
                <a:cs typeface="Arial"/>
              </a:rPr>
            </a:br>
            <a:r>
              <a:rPr lang="zh-CN" altLang="en-US" sz="3200" b="1" dirty="0">
                <a:solidFill>
                  <a:srgbClr val="FFFFFF"/>
                </a:solidFill>
                <a:effectLst>
                  <a:glow rad="215900">
                    <a:schemeClr val="tx1"/>
                  </a:glow>
                </a:effectLst>
                <a:ea typeface="ＭＳ Ｐゴシック" charset="0"/>
                <a:cs typeface="Arial"/>
              </a:rPr>
              <a:t>阿们！主耶稣啊，请你来吧！</a:t>
            </a:r>
            <a:br>
              <a:rPr lang="zh-CN" altLang="en-US" sz="3200" b="1" dirty="0">
                <a:solidFill>
                  <a:srgbClr val="FFFFFF"/>
                </a:solidFill>
                <a:effectLst>
                  <a:glow rad="215900">
                    <a:schemeClr val="tx1"/>
                  </a:glow>
                </a:effectLst>
                <a:ea typeface="ＭＳ Ｐゴシック" charset="0"/>
                <a:cs typeface="Arial"/>
              </a:rPr>
            </a:br>
            <a:r>
              <a:rPr lang="en-US" altLang="zh-CN" sz="3200" b="1" dirty="0">
                <a:solidFill>
                  <a:srgbClr val="FFFFFF"/>
                </a:solidFill>
                <a:effectLst>
                  <a:glow rad="215900">
                    <a:schemeClr val="tx1"/>
                  </a:glow>
                </a:effectLst>
                <a:ea typeface="ＭＳ Ｐゴシック" charset="0"/>
                <a:cs typeface="Arial"/>
              </a:rPr>
              <a:t> </a:t>
            </a:r>
            <a:r>
              <a:rPr lang="zh-CN" altLang="en-US" sz="3200" b="1" dirty="0">
                <a:solidFill>
                  <a:srgbClr val="FFFFFF"/>
                </a:solidFill>
                <a:effectLst>
                  <a:glow rad="215900">
                    <a:schemeClr val="tx1"/>
                  </a:glow>
                </a:effectLst>
                <a:ea typeface="ＭＳ Ｐゴシック" charset="0"/>
                <a:cs typeface="Arial"/>
              </a:rPr>
              <a:t>愿主耶稣的恩惠与所有的圣徒同在！阿们！</a:t>
            </a:r>
            <a:r>
              <a:rPr lang="en-US" sz="3200" b="1" dirty="0">
                <a:solidFill>
                  <a:srgbClr val="FFFFFF"/>
                </a:solidFill>
                <a:effectLst>
                  <a:glow rad="215900">
                    <a:schemeClr val="tx1"/>
                  </a:glow>
                </a:effectLst>
                <a:ea typeface="ＭＳ Ｐゴシック" charset="0"/>
                <a:cs typeface="Arial"/>
              </a:rPr>
              <a:t>“ </a:t>
            </a:r>
            <a:br>
              <a:rPr lang="en-US" sz="3200" b="1" dirty="0">
                <a:solidFill>
                  <a:srgbClr val="FFFFFF"/>
                </a:solidFill>
                <a:effectLst>
                  <a:glow rad="215900">
                    <a:schemeClr val="tx1"/>
                  </a:glow>
                </a:effectLst>
                <a:ea typeface="ＭＳ Ｐゴシック" charset="0"/>
                <a:cs typeface="Arial"/>
              </a:rPr>
            </a:br>
            <a:r>
              <a:rPr lang="en-US" sz="3200" b="1" dirty="0">
                <a:solidFill>
                  <a:srgbClr val="FFFFFF"/>
                </a:solidFill>
                <a:effectLst>
                  <a:glow rad="215900">
                    <a:schemeClr val="tx1"/>
                  </a:glow>
                </a:effectLst>
                <a:ea typeface="ＭＳ Ｐゴシック" charset="0"/>
                <a:cs typeface="Arial"/>
              </a:rPr>
              <a:t>(</a:t>
            </a:r>
            <a:r>
              <a:rPr lang="zh-CN" altLang="en-US" sz="3200" b="1" dirty="0">
                <a:solidFill>
                  <a:srgbClr val="FFFFFF"/>
                </a:solidFill>
                <a:effectLst>
                  <a:glow rad="215900">
                    <a:schemeClr val="tx1"/>
                  </a:glow>
                </a:effectLst>
                <a:ea typeface="ＭＳ Ｐゴシック" charset="0"/>
                <a:cs typeface="Arial"/>
              </a:rPr>
              <a:t>启</a:t>
            </a:r>
            <a:r>
              <a:rPr lang="en-US" sz="3200" b="1" dirty="0">
                <a:solidFill>
                  <a:srgbClr val="FFFFFF"/>
                </a:solidFill>
                <a:effectLst>
                  <a:glow rad="215900">
                    <a:schemeClr val="tx1"/>
                  </a:glow>
                </a:effectLst>
                <a:ea typeface="ＭＳ Ｐゴシック" charset="0"/>
                <a:cs typeface="Arial"/>
              </a:rPr>
              <a:t>22:20-21</a:t>
            </a:r>
            <a:r>
              <a:rPr lang="zh-CN" altLang="en-US" sz="3200" b="1" dirty="0">
                <a:solidFill>
                  <a:srgbClr val="FFFFFF"/>
                </a:solidFill>
                <a:effectLst>
                  <a:glow rad="215900">
                    <a:schemeClr val="tx1"/>
                  </a:glow>
                </a:effectLst>
                <a:ea typeface="ＭＳ Ｐゴシック" charset="0"/>
                <a:cs typeface="Arial"/>
              </a:rPr>
              <a:t>，</a:t>
            </a:r>
            <a:r>
              <a:rPr lang="en-US" altLang="zh-CN" sz="3200" b="1" dirty="0">
                <a:solidFill>
                  <a:srgbClr val="FFFFFF"/>
                </a:solidFill>
                <a:effectLst>
                  <a:glow rad="215900">
                    <a:schemeClr val="tx1"/>
                  </a:glow>
                </a:effectLst>
                <a:ea typeface="ＭＳ Ｐゴシック" charset="0"/>
                <a:cs typeface="Arial"/>
              </a:rPr>
              <a:t>CNV</a:t>
            </a:r>
            <a:r>
              <a:rPr lang="en-US" sz="3200" b="1" dirty="0">
                <a:solidFill>
                  <a:srgbClr val="FFFFFF"/>
                </a:solidFill>
                <a:effectLst>
                  <a:glow rad="215900">
                    <a:schemeClr val="tx1"/>
                  </a:glow>
                </a:effectLst>
                <a:ea typeface="ＭＳ Ｐゴシック" charset="0"/>
                <a:cs typeface="Arial"/>
              </a:rPr>
              <a:t>)</a:t>
            </a:r>
            <a:endParaRPr lang="en-US" sz="3200" b="1" dirty="0">
              <a:solidFill>
                <a:srgbClr val="FFFFFF"/>
              </a:solidFill>
              <a:effectLst>
                <a:glow rad="215900">
                  <a:schemeClr val="tx1"/>
                </a:glow>
              </a:effectLst>
              <a:latin typeface="Arial"/>
              <a:ea typeface="ＭＳ Ｐゴシック" charset="0"/>
              <a:cs typeface="Arial"/>
            </a:endParaRPr>
          </a:p>
        </p:txBody>
      </p:sp>
    </p:spTree>
    <p:extLst>
      <p:ext uri="{BB962C8B-B14F-4D97-AF65-F5344CB8AC3E}">
        <p14:creationId xmlns:p14="http://schemas.microsoft.com/office/powerpoint/2010/main" val="154244014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381946"/>
            <a:ext cx="9049932" cy="7239946"/>
          </a:xfrm>
          <a:prstGeom prst="rect">
            <a:avLst/>
          </a:prstGeom>
        </p:spPr>
      </p:pic>
      <p:sp>
        <p:nvSpPr>
          <p:cNvPr id="1361923" name="Rectangle 2"/>
          <p:cNvSpPr>
            <a:spLocks noGrp="1" noChangeArrowheads="1"/>
          </p:cNvSpPr>
          <p:nvPr>
            <p:ph type="ctrTitle"/>
          </p:nvPr>
        </p:nvSpPr>
        <p:spPr>
          <a:xfrm>
            <a:off x="0" y="-14596"/>
            <a:ext cx="9144000" cy="3085115"/>
          </a:xfrm>
        </p:spPr>
        <p:txBody>
          <a:bodyPr/>
          <a:lstStyle/>
          <a:p>
            <a:r>
              <a:rPr lang="zh-CN" altLang="en-US" sz="4800" b="1" dirty="0">
                <a:effectLst>
                  <a:glow rad="177800">
                    <a:schemeClr val="tx1"/>
                  </a:glow>
                </a:effectLst>
                <a:latin typeface="Arial" charset="0"/>
                <a:ea typeface="ＭＳ Ｐゴシック" charset="0"/>
              </a:rPr>
              <a:t>要如何总结新天，</a:t>
            </a:r>
            <a:br>
              <a:rPr lang="en-SG" altLang="zh-CN" sz="4800" b="1" dirty="0">
                <a:effectLst>
                  <a:glow rad="177800">
                    <a:schemeClr val="tx1"/>
                  </a:glow>
                </a:effectLst>
                <a:latin typeface="Arial" charset="0"/>
                <a:ea typeface="ＭＳ Ｐゴシック" charset="0"/>
              </a:rPr>
            </a:br>
            <a:r>
              <a:rPr lang="zh-CN" altLang="en-US" sz="4800" b="1" dirty="0">
                <a:effectLst>
                  <a:glow rad="177800">
                    <a:schemeClr val="tx1"/>
                  </a:glow>
                </a:effectLst>
                <a:latin typeface="Arial" charset="0"/>
                <a:ea typeface="ＭＳ Ｐゴシック" charset="0"/>
              </a:rPr>
              <a:t>新地及</a:t>
            </a:r>
            <a:br>
              <a:rPr lang="en-SG" altLang="zh-CN" sz="4800" b="1" dirty="0">
                <a:effectLst>
                  <a:glow rad="177800">
                    <a:schemeClr val="tx1"/>
                  </a:glow>
                </a:effectLst>
                <a:latin typeface="Arial" charset="0"/>
                <a:ea typeface="ＭＳ Ｐゴシック" charset="0"/>
              </a:rPr>
            </a:br>
            <a:r>
              <a:rPr lang="zh-CN" altLang="en-US" sz="4800" b="1" dirty="0">
                <a:effectLst>
                  <a:glow rad="177800">
                    <a:schemeClr val="tx1"/>
                  </a:glow>
                </a:effectLst>
                <a:latin typeface="Arial" charset="0"/>
                <a:ea typeface="ＭＳ Ｐゴシック" charset="0"/>
              </a:rPr>
              <a:t>新耶路撒冷</a:t>
            </a:r>
            <a:r>
              <a:rPr lang="en-US" sz="4800" b="1" dirty="0">
                <a:effectLst>
                  <a:glow rad="177800">
                    <a:schemeClr val="tx1"/>
                  </a:glow>
                </a:effectLst>
                <a:latin typeface="Arial" charset="0"/>
                <a:ea typeface="ＭＳ Ｐゴシック" charset="0"/>
              </a:rPr>
              <a:t>?</a:t>
            </a:r>
            <a:endParaRPr lang="en-US" sz="4800"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35813060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846744"/>
            <a:ext cx="9183863" cy="6011256"/>
          </a:xfrm>
          <a:prstGeom prst="rect">
            <a:avLst/>
          </a:prstGeom>
        </p:spPr>
      </p:pic>
      <p:sp>
        <p:nvSpPr>
          <p:cNvPr id="1361923" name="Rectangle 2"/>
          <p:cNvSpPr>
            <a:spLocks noGrp="1" noChangeArrowheads="1"/>
          </p:cNvSpPr>
          <p:nvPr>
            <p:ph type="ctrTitle"/>
          </p:nvPr>
        </p:nvSpPr>
        <p:spPr>
          <a:xfrm>
            <a:off x="-1" y="29114"/>
            <a:ext cx="9144000" cy="759898"/>
          </a:xfrm>
        </p:spPr>
        <p:txBody>
          <a:bodyPr/>
          <a:lstStyle/>
          <a:p>
            <a:r>
              <a:rPr lang="zh-CN" altLang="en-US" sz="4800" b="1" dirty="0">
                <a:effectLst>
                  <a:glow rad="177800">
                    <a:schemeClr val="tx1"/>
                  </a:glow>
                </a:effectLst>
                <a:latin typeface="Arial" charset="0"/>
                <a:ea typeface="ＭＳ Ｐゴシック" charset="0"/>
              </a:rPr>
              <a:t>要旨</a:t>
            </a:r>
            <a:r>
              <a:rPr lang="en-US" sz="4800" b="1" dirty="0">
                <a:effectLst>
                  <a:glow rad="177800">
                    <a:schemeClr val="tx1"/>
                  </a:glow>
                </a:effectLst>
                <a:latin typeface="Arial" charset="0"/>
                <a:ea typeface="ＭＳ Ｐゴシック" charset="0"/>
              </a:rPr>
              <a:t>:</a:t>
            </a:r>
            <a:endParaRPr lang="en-US" sz="4800" b="1" dirty="0">
              <a:solidFill>
                <a:srgbClr val="CC0000"/>
              </a:solidFill>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39862" y="1029772"/>
            <a:ext cx="9144000" cy="22451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b="1" dirty="0">
                <a:solidFill>
                  <a:schemeClr val="bg1">
                    <a:lumMod val="95000"/>
                  </a:schemeClr>
                </a:solidFill>
                <a:effectLst>
                  <a:glow rad="177800">
                    <a:srgbClr val="000000"/>
                  </a:glow>
                </a:effectLst>
                <a:latin typeface="Arial" charset="0"/>
                <a:ea typeface="ＭＳ Ｐゴシック" charset="0"/>
              </a:rPr>
              <a:t>有</a:t>
            </a:r>
            <a:r>
              <a:rPr lang="zh-CN" altLang="en-US" b="1" dirty="0">
                <a:solidFill>
                  <a:srgbClr val="FFFF00"/>
                </a:solidFill>
                <a:effectLst>
                  <a:glow rad="177800">
                    <a:srgbClr val="000000"/>
                  </a:glow>
                </a:effectLst>
                <a:latin typeface="Arial" charset="0"/>
                <a:ea typeface="ＭＳ Ｐゴシック" charset="0"/>
              </a:rPr>
              <a:t>耶稣基督</a:t>
            </a:r>
            <a:r>
              <a:rPr lang="zh-CN" altLang="en-US" b="1" dirty="0">
                <a:solidFill>
                  <a:schemeClr val="bg1">
                    <a:lumMod val="95000"/>
                  </a:schemeClr>
                </a:solidFill>
                <a:effectLst>
                  <a:glow rad="177800">
                    <a:srgbClr val="000000"/>
                  </a:glow>
                </a:effectLst>
                <a:latin typeface="Arial" charset="0"/>
                <a:ea typeface="ＭＳ Ｐゴシック" charset="0"/>
              </a:rPr>
              <a:t>活在我们里</a:t>
            </a:r>
            <a:endParaRPr lang="en-SG" altLang="zh-CN" b="1" dirty="0">
              <a:solidFill>
                <a:schemeClr val="bg1">
                  <a:lumMod val="95000"/>
                </a:schemeClr>
              </a:solidFill>
              <a:effectLst>
                <a:glow rad="177800">
                  <a:srgbClr val="000000"/>
                </a:glow>
              </a:effectLst>
              <a:latin typeface="Arial" charset="0"/>
              <a:ea typeface="ＭＳ Ｐゴシック" charset="0"/>
            </a:endParaRPr>
          </a:p>
          <a:p>
            <a:pPr defTabSz="457200"/>
            <a:r>
              <a:rPr lang="zh-CN" altLang="en-US" b="1" dirty="0">
                <a:solidFill>
                  <a:schemeClr val="bg1">
                    <a:lumMod val="95000"/>
                  </a:schemeClr>
                </a:solidFill>
                <a:effectLst>
                  <a:glow rad="177800">
                    <a:srgbClr val="000000"/>
                  </a:glow>
                </a:effectLst>
                <a:latin typeface="Arial" charset="0"/>
                <a:ea typeface="ＭＳ Ｐゴシック" charset="0"/>
              </a:rPr>
              <a:t>面激励我们为</a:t>
            </a:r>
            <a:endParaRPr lang="en-SG" altLang="zh-CN" b="1" dirty="0">
              <a:solidFill>
                <a:schemeClr val="bg1">
                  <a:lumMod val="95000"/>
                </a:schemeClr>
              </a:solidFill>
              <a:effectLst>
                <a:glow rad="177800">
                  <a:srgbClr val="000000"/>
                </a:glow>
              </a:effectLst>
              <a:latin typeface="Arial" charset="0"/>
              <a:ea typeface="ＭＳ Ｐゴシック" charset="0"/>
            </a:endParaRPr>
          </a:p>
          <a:p>
            <a:pPr defTabSz="457200"/>
            <a:r>
              <a:rPr lang="zh-CN" altLang="en-US" b="1" dirty="0">
                <a:solidFill>
                  <a:srgbClr val="FFFF00"/>
                </a:solidFill>
                <a:effectLst>
                  <a:glow rad="177800">
                    <a:srgbClr val="000000"/>
                  </a:glow>
                </a:effectLst>
                <a:latin typeface="Arial" charset="0"/>
                <a:ea typeface="ＭＳ Ｐゴシック" charset="0"/>
              </a:rPr>
              <a:t>基督</a:t>
            </a:r>
            <a:r>
              <a:rPr lang="zh-CN" altLang="en-US" b="1" dirty="0">
                <a:solidFill>
                  <a:schemeClr val="bg1">
                    <a:lumMod val="95000"/>
                  </a:schemeClr>
                </a:solidFill>
                <a:effectLst>
                  <a:glow rad="177800">
                    <a:srgbClr val="000000"/>
                  </a:glow>
                </a:effectLst>
                <a:latin typeface="Arial" charset="0"/>
                <a:ea typeface="ＭＳ Ｐゴシック" charset="0"/>
              </a:rPr>
              <a:t>而活</a:t>
            </a:r>
            <a:endParaRPr lang="en-US" b="1" dirty="0">
              <a:solidFill>
                <a:schemeClr val="bg1">
                  <a:lumMod val="95000"/>
                </a:schemeClr>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27599145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11664" cy="6196495"/>
          </a:xfrm>
          <a:prstGeom prst="rect">
            <a:avLst/>
          </a:prstGeom>
        </p:spPr>
      </p:pic>
      <p:sp>
        <p:nvSpPr>
          <p:cNvPr id="1361923" name="Rectangle 2"/>
          <p:cNvSpPr>
            <a:spLocks noGrp="1" noChangeArrowheads="1"/>
          </p:cNvSpPr>
          <p:nvPr>
            <p:ph type="ctrTitle"/>
          </p:nvPr>
        </p:nvSpPr>
        <p:spPr>
          <a:xfrm>
            <a:off x="615694" y="307900"/>
            <a:ext cx="6324188" cy="2751859"/>
          </a:xfrm>
        </p:spPr>
        <p:txBody>
          <a:bodyPr/>
          <a:lstStyle/>
          <a:p>
            <a:r>
              <a:rPr lang="zh-CN" altLang="en-US" sz="4800" b="1" dirty="0">
                <a:effectLst>
                  <a:glow rad="685800">
                    <a:schemeClr val="tx1"/>
                  </a:glow>
                </a:effectLst>
                <a:latin typeface="Arial" charset="0"/>
                <a:ea typeface="ＭＳ Ｐゴシック" charset="0"/>
              </a:rPr>
              <a:t>你的焦点是上帝的礼物还是祂的同在</a:t>
            </a:r>
            <a:r>
              <a:rPr lang="en-US" sz="4800" b="1" dirty="0">
                <a:effectLst>
                  <a:glow rad="685800">
                    <a:schemeClr val="tx1"/>
                  </a:glow>
                </a:effectLst>
                <a:latin typeface="Arial" charset="0"/>
                <a:ea typeface="ＭＳ Ｐゴシック" charset="0"/>
              </a:rPr>
              <a:t>?</a:t>
            </a:r>
            <a:endParaRPr lang="en-US" sz="4800" b="1" dirty="0">
              <a:solidFill>
                <a:srgbClr val="CC0000"/>
              </a:solidFill>
              <a:effectLst>
                <a:glow rad="685800">
                  <a:schemeClr val="tx1"/>
                </a:glow>
              </a:effectLst>
              <a:latin typeface="Arial" charset="0"/>
              <a:ea typeface="ＭＳ Ｐゴシック" charset="0"/>
            </a:endParaRPr>
          </a:p>
        </p:txBody>
      </p:sp>
    </p:spTree>
    <p:extLst>
      <p:ext uri="{BB962C8B-B14F-4D97-AF65-F5344CB8AC3E}">
        <p14:creationId xmlns:p14="http://schemas.microsoft.com/office/powerpoint/2010/main" val="273182843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58000"/>
          </a:xfrm>
          <a:prstGeom prst="rect">
            <a:avLst/>
          </a:prstGeom>
        </p:spPr>
      </p:pic>
      <p:sp>
        <p:nvSpPr>
          <p:cNvPr id="247811" name="Rectangle 1027"/>
          <p:cNvSpPr>
            <a:spLocks noGrp="1" noChangeArrowheads="1"/>
          </p:cNvSpPr>
          <p:nvPr>
            <p:ph type="title"/>
          </p:nvPr>
        </p:nvSpPr>
        <p:spPr>
          <a:xfrm>
            <a:off x="0" y="5234307"/>
            <a:ext cx="9144000" cy="1424363"/>
          </a:xfrm>
          <a:effectLst>
            <a:outerShdw blurRad="63500" dist="35921" dir="2700000" algn="ctr" rotWithShape="0">
              <a:schemeClr val="tx2">
                <a:alpha val="74998"/>
              </a:schemeClr>
            </a:outerShdw>
          </a:effectLst>
        </p:spPr>
        <p:txBody>
          <a:bodyPr/>
          <a:lstStyle/>
          <a:p>
            <a:r>
              <a:rPr lang="en-US" sz="4800" b="1" dirty="0">
                <a:solidFill>
                  <a:schemeClr val="bg1"/>
                </a:solidFill>
                <a:effectLst>
                  <a:glow rad="254000">
                    <a:schemeClr val="tx1"/>
                  </a:glow>
                </a:effectLst>
              </a:rPr>
              <a:t>I.  </a:t>
            </a:r>
            <a:r>
              <a:rPr lang="zh-CN" altLang="en-US" sz="4800" b="1" dirty="0">
                <a:solidFill>
                  <a:schemeClr val="bg1"/>
                </a:solidFill>
                <a:effectLst>
                  <a:glow rad="254000">
                    <a:schemeClr val="tx1"/>
                  </a:glow>
                </a:effectLst>
              </a:rPr>
              <a:t>上帝会再次与人</a:t>
            </a:r>
            <a:r>
              <a:rPr lang="zh-CN" altLang="en-US" sz="4800" b="1" dirty="0">
                <a:solidFill>
                  <a:srgbClr val="FFFF00"/>
                </a:solidFill>
                <a:effectLst>
                  <a:glow rad="254000">
                    <a:schemeClr val="tx1"/>
                  </a:glow>
                </a:effectLst>
              </a:rPr>
              <a:t>共居</a:t>
            </a:r>
            <a:r>
              <a:rPr lang="en-US" sz="4800" b="1" dirty="0">
                <a:solidFill>
                  <a:schemeClr val="bg1"/>
                </a:solidFill>
                <a:effectLst>
                  <a:glow rad="254000">
                    <a:schemeClr val="tx1"/>
                  </a:glow>
                </a:effectLst>
              </a:rPr>
              <a:t> </a:t>
            </a:r>
            <a:br>
              <a:rPr lang="en-US" sz="4800" b="1" dirty="0">
                <a:solidFill>
                  <a:schemeClr val="bg1"/>
                </a:solidFill>
                <a:effectLst>
                  <a:glow rad="254000">
                    <a:schemeClr val="tx1"/>
                  </a:glow>
                </a:effectLst>
              </a:rPr>
            </a:br>
            <a:r>
              <a:rPr lang="en-US" sz="4800" b="1" dirty="0">
                <a:solidFill>
                  <a:schemeClr val="bg1"/>
                </a:solidFill>
                <a:effectLst>
                  <a:glow rad="254000">
                    <a:schemeClr val="tx1"/>
                  </a:glow>
                </a:effectLst>
              </a:rPr>
              <a:t>(</a:t>
            </a:r>
            <a:r>
              <a:rPr lang="zh-CN" altLang="en-US" sz="4800" b="1" dirty="0">
                <a:solidFill>
                  <a:schemeClr val="bg1"/>
                </a:solidFill>
                <a:effectLst>
                  <a:glow rad="254000">
                    <a:schemeClr val="tx1"/>
                  </a:glow>
                </a:effectLst>
              </a:rPr>
              <a:t>启示</a:t>
            </a:r>
            <a:r>
              <a:rPr lang="en-US" sz="4800" b="1" dirty="0">
                <a:solidFill>
                  <a:schemeClr val="bg1"/>
                </a:solidFill>
                <a:effectLst>
                  <a:glow rad="254000">
                    <a:schemeClr val="tx1"/>
                  </a:glow>
                </a:effectLst>
              </a:rPr>
              <a:t>21:1–22:6).</a:t>
            </a:r>
            <a:endParaRPr lang="en-US" sz="3600" dirty="0">
              <a:solidFill>
                <a:schemeClr val="bg1"/>
              </a:solidFill>
              <a:effectLst>
                <a:glow rad="254000">
                  <a:schemeClr val="tx1"/>
                </a:glow>
              </a:effectLst>
            </a:endParaRPr>
          </a:p>
        </p:txBody>
      </p:sp>
    </p:spTree>
    <p:extLst>
      <p:ext uri="{BB962C8B-B14F-4D97-AF65-F5344CB8AC3E}">
        <p14:creationId xmlns:p14="http://schemas.microsoft.com/office/powerpoint/2010/main" val="417216947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7" name="Picture 3" descr="Sunset from Kursi, tb n1118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30238" y="628650"/>
            <a:ext cx="7870825" cy="5591175"/>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72390" name="Rectangle 6"/>
          <p:cNvSpPr>
            <a:spLocks noChangeArrowheads="1"/>
          </p:cNvSpPr>
          <p:nvPr/>
        </p:nvSpPr>
        <p:spPr bwMode="auto">
          <a:xfrm>
            <a:off x="631825" y="596900"/>
            <a:ext cx="7869238" cy="5651500"/>
          </a:xfrm>
          <a:prstGeom prst="rect">
            <a:avLst/>
          </a:prstGeom>
          <a:noFill/>
          <a:ln w="155575">
            <a:solidFill>
              <a:schemeClr val="accent2"/>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17961" dir="81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272392" name="Rectangle 8"/>
          <p:cNvSpPr>
            <a:spLocks noGrp="1" noChangeArrowheads="1"/>
          </p:cNvSpPr>
          <p:nvPr>
            <p:ph type="title"/>
          </p:nvPr>
        </p:nvSpPr>
        <p:spPr bwMode="auto">
          <a:xfrm>
            <a:off x="533400" y="838200"/>
            <a:ext cx="8077200" cy="2221560"/>
          </a:xfr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US" sz="4800" b="1" dirty="0">
                <a:solidFill>
                  <a:schemeClr val="accent2"/>
                </a:solidFill>
                <a:latin typeface="Arial"/>
                <a:cs typeface="Arial"/>
              </a:rPr>
              <a:t>II.	</a:t>
            </a:r>
            <a:r>
              <a:rPr lang="zh-CN" altLang="en-US" sz="4800" b="1" dirty="0">
                <a:solidFill>
                  <a:schemeClr val="accent2"/>
                </a:solidFill>
                <a:latin typeface="Arial"/>
                <a:cs typeface="Arial"/>
              </a:rPr>
              <a:t>活在</a:t>
            </a:r>
            <a:r>
              <a:rPr lang="zh-CN" altLang="en-US" sz="4800" b="1" dirty="0">
                <a:solidFill>
                  <a:schemeClr val="accent1">
                    <a:lumMod val="75000"/>
                  </a:schemeClr>
                </a:solidFill>
                <a:latin typeface="Arial"/>
                <a:cs typeface="Arial"/>
              </a:rPr>
              <a:t>末后</a:t>
            </a:r>
            <a:r>
              <a:rPr lang="zh-CN" altLang="en-US" sz="4800" b="1" dirty="0">
                <a:solidFill>
                  <a:schemeClr val="accent2"/>
                </a:solidFill>
                <a:latin typeface="Arial"/>
                <a:cs typeface="Arial"/>
              </a:rPr>
              <a:t>的亮光</a:t>
            </a:r>
            <a:r>
              <a:rPr lang="en-US" sz="4800" b="1" dirty="0">
                <a:solidFill>
                  <a:schemeClr val="accent2"/>
                </a:solidFill>
                <a:latin typeface="Arial"/>
                <a:cs typeface="Arial"/>
              </a:rPr>
              <a:t> </a:t>
            </a:r>
            <a:br>
              <a:rPr lang="en-US" sz="4800" b="1" dirty="0">
                <a:solidFill>
                  <a:schemeClr val="accent2"/>
                </a:solidFill>
                <a:latin typeface="Arial"/>
                <a:cs typeface="Arial"/>
              </a:rPr>
            </a:br>
            <a:r>
              <a:rPr lang="en-US" sz="4800" b="1" dirty="0">
                <a:solidFill>
                  <a:schemeClr val="accent2"/>
                </a:solidFill>
                <a:latin typeface="Arial"/>
                <a:cs typeface="Arial"/>
              </a:rPr>
              <a:t>(</a:t>
            </a:r>
            <a:r>
              <a:rPr lang="zh-CN" altLang="en-US" sz="4800" b="1" dirty="0">
                <a:solidFill>
                  <a:schemeClr val="accent2"/>
                </a:solidFill>
                <a:latin typeface="Arial"/>
                <a:cs typeface="Arial"/>
              </a:rPr>
              <a:t>启</a:t>
            </a:r>
            <a:r>
              <a:rPr lang="en-US" sz="4800" b="1" dirty="0">
                <a:solidFill>
                  <a:schemeClr val="accent2"/>
                </a:solidFill>
                <a:latin typeface="Arial"/>
                <a:cs typeface="Arial"/>
              </a:rPr>
              <a:t>22:7-21).</a:t>
            </a:r>
          </a:p>
        </p:txBody>
      </p:sp>
    </p:spTree>
    <p:extLst>
      <p:ext uri="{BB962C8B-B14F-4D97-AF65-F5344CB8AC3E}">
        <p14:creationId xmlns:p14="http://schemas.microsoft.com/office/powerpoint/2010/main" val="3192125516"/>
      </p:ext>
    </p:extLst>
  </p:cSld>
  <p:clrMapOvr>
    <a:masterClrMapping/>
  </p:clrMapOvr>
  <p:transition>
    <p:wheel spokes="0"/>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8594" name="Picture 3" descr="rev 22 forest fall tebyan_nature_871 (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78595" name="Picture 1" descr="rev 22 water on hand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124075" cy="1590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4019" name="Rectangle 3"/>
          <p:cNvSpPr>
            <a:spLocks noGrp="1" noChangeArrowheads="1"/>
          </p:cNvSpPr>
          <p:nvPr>
            <p:ph type="title" idx="4294967295"/>
          </p:nvPr>
        </p:nvSpPr>
        <p:spPr>
          <a:xfrm>
            <a:off x="0" y="388740"/>
            <a:ext cx="9144000" cy="1143000"/>
          </a:xfrm>
          <a:ln>
            <a:miter lim="800000"/>
            <a:headEnd/>
            <a:tailEnd/>
          </a:ln>
          <a:effectLst>
            <a:outerShdw blurRad="63500" dist="35921" dir="2700000" algn="ctr" rotWithShape="0">
              <a:schemeClr val="tx2">
                <a:alpha val="74998"/>
              </a:schemeClr>
            </a:outerShdw>
          </a:effectLst>
        </p:spPr>
        <p:txBody>
          <a:bodyPr/>
          <a:lstStyle/>
          <a:p>
            <a:pPr eaLnBrk="1" hangingPunct="1">
              <a:defRPr/>
            </a:pPr>
            <a:r>
              <a:rPr lang="zh-CN" altLang="en-US" dirty="0">
                <a:solidFill>
                  <a:srgbClr val="FFFF00"/>
                </a:solidFill>
                <a:effectLst>
                  <a:glow rad="101600">
                    <a:schemeClr val="tx1">
                      <a:alpha val="75000"/>
                    </a:schemeClr>
                  </a:glow>
                </a:effectLst>
                <a:latin typeface="Times New Roman" charset="0"/>
                <a:ea typeface="ＭＳ Ｐゴシック" charset="0"/>
                <a:cs typeface="ＭＳ Ｐゴシック" charset="0"/>
              </a:rPr>
              <a:t>                                           来</a:t>
            </a:r>
            <a:r>
              <a:rPr lang="zh-CN" altLang="en-US" dirty="0">
                <a:solidFill>
                  <a:schemeClr val="bg1"/>
                </a:solidFill>
                <a:effectLst>
                  <a:glow rad="101600">
                    <a:schemeClr val="tx1">
                      <a:alpha val="75000"/>
                    </a:schemeClr>
                  </a:glow>
                </a:effectLst>
                <a:latin typeface="Times New Roman" charset="0"/>
                <a:ea typeface="ＭＳ Ｐゴシック" charset="0"/>
                <a:cs typeface="ＭＳ Ｐゴシック" charset="0"/>
              </a:rPr>
              <a:t>喝水！</a:t>
            </a:r>
            <a:endParaRPr lang="en-US" dirty="0">
              <a:solidFill>
                <a:schemeClr val="bg1"/>
              </a:solidFill>
              <a:effectLst>
                <a:glow rad="101600">
                  <a:schemeClr val="tx1">
                    <a:alpha val="75000"/>
                  </a:schemeClr>
                </a:glow>
              </a:effectLst>
              <a:latin typeface="Times New Roman" charset="0"/>
              <a:ea typeface="ＭＳ Ｐゴシック" charset="0"/>
              <a:cs typeface="ＭＳ Ｐゴシック" charset="0"/>
            </a:endParaRPr>
          </a:p>
        </p:txBody>
      </p:sp>
      <p:sp>
        <p:nvSpPr>
          <p:cNvPr id="5" name="Rectangle 3"/>
          <p:cNvSpPr txBox="1">
            <a:spLocks noChangeArrowheads="1"/>
          </p:cNvSpPr>
          <p:nvPr/>
        </p:nvSpPr>
        <p:spPr bwMode="auto">
          <a:xfrm>
            <a:off x="4724725" y="1469349"/>
            <a:ext cx="4419275" cy="5388651"/>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eaLnBrk="1" hangingPunct="1">
              <a:defRPr/>
            </a:pPr>
            <a:r>
              <a:rPr lang="en-US" altLang="zh-CN" b="1" baseline="30000" dirty="0">
                <a:solidFill>
                  <a:schemeClr val="bg1"/>
                </a:solidFill>
              </a:rPr>
              <a:t>17 </a:t>
            </a:r>
            <a:r>
              <a:rPr lang="zh-CN" altLang="en-US" dirty="0">
                <a:solidFill>
                  <a:schemeClr val="bg1"/>
                </a:solidFill>
              </a:rPr>
              <a:t>圣灵和新娘都说：“</a:t>
            </a:r>
            <a:r>
              <a:rPr lang="zh-CN" altLang="en-US" dirty="0">
                <a:solidFill>
                  <a:schemeClr val="bg1"/>
                </a:solidFill>
                <a:highlight>
                  <a:srgbClr val="FFFF00"/>
                </a:highlight>
              </a:rPr>
              <a:t>来</a:t>
            </a:r>
            <a:r>
              <a:rPr lang="zh-CN" altLang="en-US" dirty="0">
                <a:solidFill>
                  <a:schemeClr val="bg1"/>
                </a:solidFill>
              </a:rPr>
              <a:t>！”听见的人也要说：“</a:t>
            </a:r>
            <a:r>
              <a:rPr lang="zh-CN" altLang="en-US" dirty="0">
                <a:solidFill>
                  <a:schemeClr val="bg1"/>
                </a:solidFill>
                <a:highlight>
                  <a:srgbClr val="FFFF00"/>
                </a:highlight>
              </a:rPr>
              <a:t>来</a:t>
            </a:r>
            <a:r>
              <a:rPr lang="zh-CN" altLang="en-US" dirty="0">
                <a:solidFill>
                  <a:schemeClr val="bg1"/>
                </a:solidFill>
              </a:rPr>
              <a:t>！”口渴的人也要来！愿意的人都要白白接受生命的水！</a:t>
            </a:r>
            <a:br>
              <a:rPr lang="en-US" sz="3600" b="1" dirty="0">
                <a:solidFill>
                  <a:srgbClr val="FFFFFF"/>
                </a:solidFill>
                <a:effectLst>
                  <a:glow rad="127000">
                    <a:srgbClr val="000000">
                      <a:alpha val="75000"/>
                    </a:srgbClr>
                  </a:glow>
                </a:effectLst>
                <a:latin typeface="Arial" charset="0"/>
                <a:ea typeface="ＭＳ Ｐゴシック" charset="0"/>
                <a:cs typeface="ＭＳ Ｐゴシック" charset="0"/>
              </a:rPr>
            </a:br>
            <a:r>
              <a:rPr lang="en-US" sz="3600" b="1" dirty="0">
                <a:solidFill>
                  <a:srgbClr val="FFFFFF"/>
                </a:solidFill>
                <a:effectLst>
                  <a:glow rad="127000">
                    <a:srgbClr val="000000">
                      <a:alpha val="75000"/>
                    </a:srgbClr>
                  </a:glow>
                </a:effectLst>
                <a:latin typeface="Arial" charset="0"/>
                <a:ea typeface="ＭＳ Ｐゴシック" charset="0"/>
                <a:cs typeface="ＭＳ Ｐゴシック" charset="0"/>
              </a:rPr>
              <a:t>(22:17</a:t>
            </a:r>
            <a:r>
              <a:rPr lang="zh-CN" altLang="en-US" sz="3600" b="1" dirty="0">
                <a:solidFill>
                  <a:srgbClr val="FFFFFF"/>
                </a:solidFill>
                <a:effectLst>
                  <a:glow rad="127000">
                    <a:srgbClr val="000000">
                      <a:alpha val="75000"/>
                    </a:srgbClr>
                  </a:glow>
                </a:effectLst>
                <a:latin typeface="Arial" charset="0"/>
                <a:ea typeface="ＭＳ Ｐゴシック" charset="0"/>
                <a:cs typeface="ＭＳ Ｐゴシック" charset="0"/>
              </a:rPr>
              <a:t>，</a:t>
            </a:r>
            <a:r>
              <a:rPr lang="en-US" altLang="zh-CN" sz="3600" b="1" dirty="0">
                <a:solidFill>
                  <a:srgbClr val="FFFFFF"/>
                </a:solidFill>
                <a:effectLst>
                  <a:glow rad="127000">
                    <a:srgbClr val="000000">
                      <a:alpha val="75000"/>
                    </a:srgbClr>
                  </a:glow>
                </a:effectLst>
                <a:latin typeface="Arial" charset="0"/>
                <a:ea typeface="ＭＳ Ｐゴシック" charset="0"/>
                <a:cs typeface="ＭＳ Ｐゴシック" charset="0"/>
              </a:rPr>
              <a:t>CNV</a:t>
            </a:r>
            <a:r>
              <a:rPr lang="en-US" sz="3600" b="1" dirty="0">
                <a:solidFill>
                  <a:srgbClr val="FFFFFF"/>
                </a:solidFill>
                <a:effectLst>
                  <a:glow rad="127000">
                    <a:srgbClr val="000000">
                      <a:alpha val="75000"/>
                    </a:srgbClr>
                  </a:glow>
                </a:effectLst>
                <a:latin typeface="Arial" charset="0"/>
                <a:ea typeface="ＭＳ Ｐゴシック" charset="0"/>
                <a:cs typeface="ＭＳ Ｐゴシック" charset="0"/>
              </a:rPr>
              <a:t>). </a:t>
            </a:r>
            <a:endParaRPr lang="en-US" sz="3600" dirty="0">
              <a:solidFill>
                <a:srgbClr val="000000"/>
              </a:solidFill>
              <a:effectLst>
                <a:glow rad="127000">
                  <a:srgbClr val="000000">
                    <a:alpha val="75000"/>
                  </a:srgbClr>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47973763"/>
      </p:ext>
    </p:extLst>
  </p:cSld>
  <p:clrMapOvr>
    <a:masterClrMapping/>
  </p:clrMapOvr>
  <p:transition spd="slow">
    <p:dissolve/>
  </p:transition>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43798"/>
            <a:ext cx="9117770" cy="4558885"/>
          </a:xfrm>
          <a:prstGeom prst="rect">
            <a:avLst/>
          </a:prstGeom>
        </p:spPr>
      </p:pic>
      <p:sp>
        <p:nvSpPr>
          <p:cNvPr id="1361923" name="Rectangle 2"/>
          <p:cNvSpPr>
            <a:spLocks noGrp="1" noChangeArrowheads="1"/>
          </p:cNvSpPr>
          <p:nvPr>
            <p:ph type="ctrTitle"/>
          </p:nvPr>
        </p:nvSpPr>
        <p:spPr>
          <a:xfrm>
            <a:off x="4992613" y="1243798"/>
            <a:ext cx="4125157" cy="5105400"/>
          </a:xfrm>
        </p:spPr>
        <p:txBody>
          <a:bodyPr anchor="t"/>
          <a:lstStyle/>
          <a:p>
            <a:r>
              <a:rPr lang="zh-CN" altLang="en-US" sz="4800" b="1" dirty="0">
                <a:effectLst>
                  <a:glow rad="177800">
                    <a:schemeClr val="tx1"/>
                  </a:glow>
                </a:effectLst>
                <a:latin typeface="Arial" charset="0"/>
                <a:ea typeface="ＭＳ Ｐゴシック" charset="0"/>
              </a:rPr>
              <a:t>你渴望基督的再来吗</a:t>
            </a:r>
            <a:r>
              <a:rPr lang="en-US" sz="4800" b="1" dirty="0">
                <a:effectLst>
                  <a:glow rad="177800">
                    <a:schemeClr val="tx1"/>
                  </a:glow>
                </a:effectLst>
                <a:latin typeface="Arial" charset="0"/>
                <a:ea typeface="ＭＳ Ｐゴシック" charset="0"/>
              </a:rPr>
              <a:t>? </a:t>
            </a:r>
            <a:br>
              <a:rPr lang="en-US" sz="4800" b="1" dirty="0">
                <a:effectLst>
                  <a:glow rad="177800">
                    <a:schemeClr val="tx1"/>
                  </a:glow>
                </a:effectLst>
                <a:latin typeface="Arial" charset="0"/>
                <a:ea typeface="ＭＳ Ｐゴシック" charset="0"/>
              </a:rPr>
            </a:br>
            <a:br>
              <a:rPr lang="en-US" sz="4800" b="1" dirty="0">
                <a:effectLst>
                  <a:glow rad="177800">
                    <a:schemeClr val="tx1"/>
                  </a:glow>
                </a:effectLst>
                <a:latin typeface="Arial" charset="0"/>
                <a:ea typeface="ＭＳ Ｐゴシック" charset="0"/>
              </a:rPr>
            </a:br>
            <a:r>
              <a:rPr lang="en-US" sz="4800" b="1" dirty="0">
                <a:effectLst>
                  <a:glow rad="177800">
                    <a:schemeClr val="tx1"/>
                  </a:glow>
                </a:effectLst>
                <a:latin typeface="Arial" charset="0"/>
                <a:ea typeface="ＭＳ Ｐゴシック" charset="0"/>
              </a:rPr>
              <a:t> </a:t>
            </a:r>
            <a:r>
              <a:rPr lang="zh-CN" altLang="en-US" sz="4800" b="1" dirty="0">
                <a:effectLst>
                  <a:glow rad="177800">
                    <a:schemeClr val="tx1"/>
                  </a:glow>
                </a:effectLst>
                <a:latin typeface="Arial" charset="0"/>
                <a:ea typeface="ＭＳ Ｐゴシック" charset="0"/>
              </a:rPr>
              <a:t>为什么</a:t>
            </a:r>
            <a:r>
              <a:rPr lang="en-US" sz="4800" b="1" dirty="0">
                <a:effectLst>
                  <a:glow rad="177800">
                    <a:schemeClr val="tx1"/>
                  </a:glow>
                </a:effectLst>
                <a:latin typeface="Arial" charset="0"/>
                <a:ea typeface="ＭＳ Ｐゴシック" charset="0"/>
              </a:rPr>
              <a:t>? </a:t>
            </a:r>
            <a:endParaRPr lang="en-US" sz="4800"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84070223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lstStyle/>
          <a:p>
            <a:pPr eaLnBrk="1" hangingPunct="1"/>
            <a:r>
              <a:rPr lang="en-US">
                <a:latin typeface="Arial" charset="0"/>
              </a:rPr>
              <a:t>Black</a:t>
            </a:r>
          </a:p>
        </p:txBody>
      </p:sp>
      <p:sp>
        <p:nvSpPr>
          <p:cNvPr id="344067" name="Rectangle 3"/>
          <p:cNvSpPr>
            <a:spLocks noGrp="1" noChangeArrowheads="1"/>
          </p:cNvSpPr>
          <p:nvPr>
            <p:ph type="body" idx="1"/>
          </p:nvPr>
        </p:nvSpPr>
        <p:spPr/>
        <p:txBody>
          <a:bodyPr/>
          <a:lstStyle/>
          <a:p>
            <a:pPr eaLnBrk="1" hangingPunct="1"/>
            <a:endParaRPr lang="en-US">
              <a:latin typeface="Arial"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538" name="Picture 4" descr="the last begin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45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Oval 4"/>
          <p:cNvSpPr>
            <a:spLocks noChangeArrowheads="1"/>
          </p:cNvSpPr>
          <p:nvPr/>
        </p:nvSpPr>
        <p:spPr bwMode="auto">
          <a:xfrm>
            <a:off x="-201612" y="1232057"/>
            <a:ext cx="8458200" cy="7467600"/>
          </a:xfrm>
          <a:prstGeom prst="ellipse">
            <a:avLst/>
          </a:prstGeom>
          <a:solidFill>
            <a:srgbClr val="000000"/>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705539" name="Rectangle 2"/>
          <p:cNvSpPr>
            <a:spLocks noGrp="1" noChangeArrowheads="1"/>
          </p:cNvSpPr>
          <p:nvPr>
            <p:ph type="title" idx="4294967295"/>
          </p:nvPr>
        </p:nvSpPr>
        <p:spPr>
          <a:xfrm>
            <a:off x="685800" y="152400"/>
            <a:ext cx="7772400" cy="914400"/>
          </a:xfrm>
          <a:solidFill>
            <a:schemeClr val="tx1"/>
          </a:solidFill>
        </p:spPr>
        <p:txBody>
          <a:bodyPr/>
          <a:lstStyle/>
          <a:p>
            <a:r>
              <a:rPr lang="zh-CN">
                <a:solidFill>
                  <a:srgbClr val="FFFFFF"/>
                </a:solidFill>
                <a:latin typeface="Arial" charset="0"/>
                <a:ea typeface="ＭＳ Ｐゴシック" charset="0"/>
                <a:cs typeface="Arial" charset="0"/>
              </a:rPr>
              <a:t>终于开始</a:t>
            </a:r>
            <a:endParaRPr lang="en-US" b="1">
              <a:solidFill>
                <a:srgbClr val="FFFFFF"/>
              </a:solidFill>
              <a:latin typeface="Arial" charset="0"/>
              <a:ea typeface="ＭＳ Ｐゴシック" charset="0"/>
              <a:cs typeface="Arial" charset="0"/>
            </a:endParaRPr>
          </a:p>
        </p:txBody>
      </p:sp>
      <p:sp>
        <p:nvSpPr>
          <p:cNvPr id="705541" name="Oval 4"/>
          <p:cNvSpPr>
            <a:spLocks noChangeArrowheads="1"/>
          </p:cNvSpPr>
          <p:nvPr/>
        </p:nvSpPr>
        <p:spPr bwMode="auto">
          <a:xfrm>
            <a:off x="9391650" y="1123950"/>
            <a:ext cx="8458200" cy="7467600"/>
          </a:xfrm>
          <a:prstGeom prst="ellipse">
            <a:avLst/>
          </a:prstGeom>
          <a:solidFill>
            <a:srgbClr val="000000"/>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705542" name="Rectangle 2"/>
          <p:cNvSpPr txBox="1">
            <a:spLocks noChangeArrowheads="1"/>
          </p:cNvSpPr>
          <p:nvPr/>
        </p:nvSpPr>
        <p:spPr bwMode="auto">
          <a:xfrm>
            <a:off x="10972800" y="2286000"/>
            <a:ext cx="57912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2800" b="1">
                <a:solidFill>
                  <a:srgbClr val="FFC000"/>
                </a:solidFill>
              </a:rPr>
              <a:t>启示录</a:t>
            </a:r>
            <a:r>
              <a:rPr lang="en-US" altLang="zh-CN" sz="2800" b="1">
                <a:solidFill>
                  <a:srgbClr val="FFC000"/>
                </a:solidFill>
              </a:rPr>
              <a:t>21</a:t>
            </a:r>
          </a:p>
          <a:p>
            <a:pPr algn="ctr"/>
            <a:r>
              <a:rPr lang="zh-CN" altLang="en-US" sz="2800" b="1">
                <a:solidFill>
                  <a:srgbClr val="FFC000"/>
                </a:solidFill>
              </a:rPr>
              <a:t>一个新的天地此时未受破坏罪恶，</a:t>
            </a:r>
            <a:r>
              <a:rPr lang="zh-CN" altLang="en-US" sz="2000">
                <a:solidFill>
                  <a:srgbClr val="000000"/>
                </a:solidFill>
              </a:rPr>
              <a:t>死亡，痛苦或悲伤</a:t>
            </a:r>
            <a:endParaRPr lang="en-US" sz="2000" b="1">
              <a:solidFill>
                <a:srgbClr val="D2B844"/>
              </a:solidFill>
              <a:latin typeface="Arial" charset="0"/>
              <a:cs typeface="Arial" charset="0"/>
            </a:endParaRPr>
          </a:p>
        </p:txBody>
      </p:sp>
      <p:sp>
        <p:nvSpPr>
          <p:cNvPr id="705543" name="Rectangle 2"/>
          <p:cNvSpPr txBox="1">
            <a:spLocks noChangeArrowheads="1"/>
          </p:cNvSpPr>
          <p:nvPr/>
        </p:nvSpPr>
        <p:spPr bwMode="auto">
          <a:xfrm>
            <a:off x="9829800" y="3657600"/>
            <a:ext cx="7848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b="1">
                <a:solidFill>
                  <a:srgbClr val="FFFFFF"/>
                </a:solidFill>
              </a:rPr>
              <a:t>（左起翻译</a:t>
            </a:r>
            <a:r>
              <a:rPr lang="en-US" altLang="zh-CN" b="1">
                <a:solidFill>
                  <a:srgbClr val="FFFFFF"/>
                </a:solidFill>
              </a:rPr>
              <a:t>)</a:t>
            </a:r>
            <a:r>
              <a:rPr lang="zh-CN" altLang="en-US" sz="2000">
                <a:solidFill>
                  <a:srgbClr val="000000"/>
                </a:solidFill>
              </a:rPr>
              <a:t>）</a:t>
            </a:r>
            <a:endParaRPr lang="en-US" sz="2000" b="1">
              <a:solidFill>
                <a:srgbClr val="FFFFFF"/>
              </a:solidFill>
              <a:latin typeface="Arial" charset="0"/>
              <a:cs typeface="Arial" charset="0"/>
            </a:endParaRPr>
          </a:p>
        </p:txBody>
      </p:sp>
      <p:sp>
        <p:nvSpPr>
          <p:cNvPr id="705544" name="Rectangle 2"/>
          <p:cNvSpPr txBox="1">
            <a:spLocks noChangeArrowheads="1"/>
          </p:cNvSpPr>
          <p:nvPr/>
        </p:nvSpPr>
        <p:spPr bwMode="auto">
          <a:xfrm>
            <a:off x="9982200" y="228600"/>
            <a:ext cx="7772400" cy="9144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4400" b="1">
                <a:solidFill>
                  <a:srgbClr val="FFFFFF"/>
                </a:solidFill>
              </a:rPr>
              <a:t>终于开始</a:t>
            </a:r>
            <a:endParaRPr lang="en-US" sz="4400" b="1">
              <a:solidFill>
                <a:srgbClr val="FFFFFF"/>
              </a:solidFill>
              <a:latin typeface="Arial" charset="0"/>
              <a:cs typeface="Arial" charset="0"/>
            </a:endParaRPr>
          </a:p>
        </p:txBody>
      </p:sp>
      <p:sp>
        <p:nvSpPr>
          <p:cNvPr id="705545" name="Text Box 1041"/>
          <p:cNvSpPr txBox="1">
            <a:spLocks noChangeArrowheads="1"/>
          </p:cNvSpPr>
          <p:nvPr/>
        </p:nvSpPr>
        <p:spPr bwMode="auto">
          <a:xfrm>
            <a:off x="8431213" y="49213"/>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448</a:t>
            </a:r>
            <a:endParaRPr lang="en-US" b="1">
              <a:solidFill>
                <a:srgbClr val="000000"/>
              </a:solidFill>
              <a:latin typeface="Arial" charset="0"/>
              <a:cs typeface="Arial" charset="0"/>
            </a:endParaRPr>
          </a:p>
        </p:txBody>
      </p:sp>
      <p:sp>
        <p:nvSpPr>
          <p:cNvPr id="705546" name="Rectangle 9"/>
          <p:cNvSpPr>
            <a:spLocks noChangeArrowheads="1"/>
          </p:cNvSpPr>
          <p:nvPr/>
        </p:nvSpPr>
        <p:spPr bwMode="auto">
          <a:xfrm>
            <a:off x="1134979" y="1769707"/>
            <a:ext cx="5269539" cy="955675"/>
          </a:xfrm>
          <a:prstGeom prst="rect">
            <a:avLst/>
          </a:prstGeom>
          <a:noFill/>
          <a:ln w="9525">
            <a:noFill/>
            <a:round/>
            <a:headEnd/>
            <a:tailEnd type="stealth" w="lg" len="lg"/>
          </a:ln>
        </p:spPr>
        <p:txBody>
          <a:bodyPr wrap="square" lIns="90000" tIns="46800" rIns="90000" bIns="46800">
            <a:spAutoFit/>
          </a:bodyPr>
          <a:lstStyle/>
          <a:p>
            <a:pPr algn="ctr"/>
            <a:r>
              <a:rPr lang="zh-CN" altLang="en-US" sz="2800" b="1" dirty="0">
                <a:solidFill>
                  <a:srgbClr val="FFFF00"/>
                </a:solidFill>
                <a:latin typeface="Comic Sans MS" charset="0"/>
              </a:rPr>
              <a:t>启示录</a:t>
            </a:r>
            <a:r>
              <a:rPr lang="en-US" altLang="zh-CN" sz="2800" b="1" dirty="0">
                <a:solidFill>
                  <a:srgbClr val="FFFF00"/>
                </a:solidFill>
                <a:latin typeface="Comic Sans MS" charset="0"/>
              </a:rPr>
              <a:t>21</a:t>
            </a:r>
            <a:r>
              <a:rPr lang="zh-CN" altLang="en-US" sz="2800" b="1" dirty="0">
                <a:solidFill>
                  <a:srgbClr val="FFFF00"/>
                </a:solidFill>
                <a:latin typeface="Comic Sans MS" charset="0"/>
              </a:rPr>
              <a:t>：一个新的天地这次罪未受破坏，死亡，痛苦，或悲伤</a:t>
            </a:r>
            <a:endParaRPr lang="en-US" sz="2800" b="1" dirty="0">
              <a:solidFill>
                <a:srgbClr val="FFFF00"/>
              </a:solidFill>
              <a:latin typeface="Comic Sans MS" charset="0"/>
            </a:endParaRPr>
          </a:p>
        </p:txBody>
      </p:sp>
      <p:sp>
        <p:nvSpPr>
          <p:cNvPr id="11" name="Rectangle 10"/>
          <p:cNvSpPr/>
          <p:nvPr/>
        </p:nvSpPr>
        <p:spPr bwMode="auto">
          <a:xfrm>
            <a:off x="0" y="3033199"/>
            <a:ext cx="9144000" cy="3787833"/>
          </a:xfrm>
          <a:prstGeom prst="rect">
            <a:avLst/>
          </a:prstGeom>
          <a:solidFill>
            <a:schemeClr val="tx1">
              <a:lumMod val="95000"/>
              <a:lumOff val="5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r>
              <a:rPr lang="zh-CN" altLang="en-US" dirty="0">
                <a:solidFill>
                  <a:srgbClr val="FFFFFF"/>
                </a:solidFill>
                <a:latin typeface="Comic Sans MS" charset="0"/>
              </a:rPr>
              <a:t>“新耶路撒冷（描述在</a:t>
            </a:r>
            <a:r>
              <a:rPr lang="en-US" altLang="zh-CN" dirty="0">
                <a:solidFill>
                  <a:srgbClr val="FFFFFF"/>
                </a:solidFill>
                <a:latin typeface="Comic Sans MS" charset="0"/>
              </a:rPr>
              <a:t>21:9-22:5</a:t>
            </a:r>
            <a:r>
              <a:rPr lang="zh-CN" altLang="en-US" dirty="0">
                <a:solidFill>
                  <a:srgbClr val="FFFFFF"/>
                </a:solidFill>
                <a:latin typeface="Comic Sans MS" charset="0"/>
              </a:rPr>
              <a:t>）的形状像一个巨大的立方体。一千五百公里的长度，宽度和高度。（在旧约帐棚和寺庙最神圣的地方，也是一个完美的立方体），五彩石，将反映的荣耀神，它会不断地被充满了光。所有最伟大的事情是，信徒将神的存在，他们将看到他的脸（</a:t>
            </a:r>
            <a:r>
              <a:rPr lang="en-US" altLang="zh-CN" dirty="0">
                <a:solidFill>
                  <a:srgbClr val="FFFFFF"/>
                </a:solidFill>
                <a:latin typeface="Comic Sans MS" charset="0"/>
              </a:rPr>
              <a:t>22:4</a:t>
            </a:r>
            <a:r>
              <a:rPr lang="zh-CN" altLang="en-US" dirty="0">
                <a:solidFill>
                  <a:srgbClr val="FFFFFF"/>
                </a:solidFill>
                <a:latin typeface="Comic Sans MS" charset="0"/>
              </a:rPr>
              <a:t>）。“启示录（启示）已发出</a:t>
            </a:r>
            <a:r>
              <a:rPr lang="en-US" altLang="zh-CN" dirty="0">
                <a:solidFill>
                  <a:srgbClr val="FFFFFF"/>
                </a:solidFill>
                <a:latin typeface="Comic Sans MS" charset="0"/>
              </a:rPr>
              <a:t>appropriate</a:t>
            </a:r>
            <a:r>
              <a:rPr lang="zh-CN" altLang="en-US" dirty="0">
                <a:solidFill>
                  <a:srgbClr val="FFFFFF"/>
                </a:solidFill>
                <a:latin typeface="Comic Sans MS" charset="0"/>
              </a:rPr>
              <a:t>作为佳能的经文中的最后一本书的地方，因为它把圣经的主题。在一个非常现实的意义，第</a:t>
            </a:r>
            <a:r>
              <a:rPr lang="en-US" altLang="zh-CN" dirty="0">
                <a:solidFill>
                  <a:srgbClr val="FFFFFF"/>
                </a:solidFill>
                <a:latin typeface="Comic Sans MS" charset="0"/>
              </a:rPr>
              <a:t>21-22</a:t>
            </a:r>
            <a:r>
              <a:rPr lang="zh-CN" altLang="en-US" dirty="0">
                <a:solidFill>
                  <a:srgbClr val="FFFFFF"/>
                </a:solidFill>
                <a:latin typeface="Comic Sans MS" charset="0"/>
              </a:rPr>
              <a:t>章是新的成因，但没有下降。圣经中</a:t>
            </a:r>
            <a:r>
              <a:rPr lang="en-US" altLang="zh-CN" dirty="0" err="1">
                <a:solidFill>
                  <a:srgbClr val="FFFFFF"/>
                </a:solidFill>
                <a:latin typeface="Comic Sans MS" charset="0"/>
              </a:rPr>
              <a:t>broaders</a:t>
            </a:r>
            <a:r>
              <a:rPr lang="zh-CN" altLang="en-US" dirty="0">
                <a:solidFill>
                  <a:srgbClr val="FFFFFF"/>
                </a:solidFill>
                <a:latin typeface="Comic Sans MS" charset="0"/>
              </a:rPr>
              <a:t>条款，传达的创作，赎回，并重新创造神的工作的元叙事，和神人的化身这个故事中心“ </a:t>
            </a:r>
            <a:r>
              <a:rPr lang="en-US" altLang="zh-CN" dirty="0">
                <a:solidFill>
                  <a:srgbClr val="FFFFFF"/>
                </a:solidFill>
                <a:latin typeface="Comic Sans MS" charset="0"/>
              </a:rPr>
              <a:t>- </a:t>
            </a:r>
            <a:r>
              <a:rPr lang="zh-CN" altLang="en-US" dirty="0">
                <a:solidFill>
                  <a:srgbClr val="FFFFFF"/>
                </a:solidFill>
                <a:latin typeface="Comic Sans MS" charset="0"/>
              </a:rPr>
              <a:t>。劳力的轻工业医生肯尼思</a:t>
            </a:r>
            <a:r>
              <a:rPr lang="en-US" altLang="zh-CN" dirty="0">
                <a:solidFill>
                  <a:srgbClr val="FFFFFF"/>
                </a:solidFill>
                <a:latin typeface="Comic Sans MS" charset="0"/>
              </a:rPr>
              <a:t>·</a:t>
            </a:r>
            <a:r>
              <a:rPr lang="zh-CN" altLang="en-US" dirty="0">
                <a:solidFill>
                  <a:srgbClr val="FFFFFF"/>
                </a:solidFill>
                <a:latin typeface="Comic Sans MS" charset="0"/>
              </a:rPr>
              <a:t>（</a:t>
            </a:r>
            <a:r>
              <a:rPr lang="en-US" altLang="zh-CN" dirty="0">
                <a:solidFill>
                  <a:srgbClr val="FFFFFF"/>
                </a:solidFill>
                <a:latin typeface="Comic Sans MS" charset="0"/>
              </a:rPr>
              <a:t>THM1972</a:t>
            </a:r>
            <a:r>
              <a:rPr lang="zh-CN" altLang="en-US" dirty="0">
                <a:solidFill>
                  <a:srgbClr val="FFFFFF"/>
                </a:solidFill>
                <a:latin typeface="Comic Sans MS" charset="0"/>
              </a:rPr>
              <a:t>）和卡伦蟒蛇我的道路</a:t>
            </a:r>
          </a:p>
        </p:txBody>
      </p:sp>
      <p:pic>
        <p:nvPicPr>
          <p:cNvPr id="705540" name="Picture 4" descr="the last begin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1010" y="0"/>
            <a:ext cx="9144000" cy="845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730314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3200" b="1" dirty="0">
                <a:solidFill>
                  <a:srgbClr val="FFFFFF"/>
                </a:solidFill>
                <a:latin typeface="Arial" charset="0"/>
                <a:ea typeface="SimSun" charset="0"/>
                <a:cs typeface="SimSun" charset="0"/>
              </a:rPr>
              <a:t>末世论</a:t>
            </a:r>
            <a:r>
              <a:rPr lang="en-US" altLang="zh-CN" sz="3200" b="1" dirty="0">
                <a:solidFill>
                  <a:srgbClr val="FFFFFF"/>
                </a:solidFill>
                <a:latin typeface="Arial" charset="0"/>
                <a:ea typeface="SimSun" charset="0"/>
                <a:cs typeface="SimSun" charset="0"/>
              </a:rPr>
              <a:t> • </a:t>
            </a:r>
            <a:r>
              <a:rPr lang="en-US" sz="3200" b="1" dirty="0" err="1">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6932423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ChangeArrowheads="1"/>
          </p:cNvSpPr>
          <p:nvPr/>
        </p:nvSpPr>
        <p:spPr bwMode="auto">
          <a:xfrm>
            <a:off x="0" y="0"/>
            <a:ext cx="9144000" cy="7086600"/>
          </a:xfrm>
          <a:prstGeom prst="rect">
            <a:avLst/>
          </a:prstGeom>
          <a:solidFill>
            <a:schemeClr val="tx1"/>
          </a:solidFill>
          <a:ln w="9525">
            <a:solidFill>
              <a:schemeClr val="tx1"/>
            </a:solidFill>
            <a:miter lim="800000"/>
            <a:headEnd/>
            <a:tailEnd/>
          </a:ln>
        </p:spPr>
        <p:txBody>
          <a:bodyPr wrap="none" anchor="ctr"/>
          <a:lstStyle/>
          <a:p>
            <a:endParaRPr lang="en-US" sz="1800">
              <a:solidFill>
                <a:srgbClr val="000000"/>
              </a:solidFill>
              <a:latin typeface="Comic Sans MS" charset="0"/>
            </a:endParaRPr>
          </a:p>
        </p:txBody>
      </p:sp>
      <p:pic>
        <p:nvPicPr>
          <p:cNvPr id="206851" name="Picture 3" descr="EARTH"/>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2019300" y="18430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6068" name="Text Box 4"/>
          <p:cNvSpPr txBox="1">
            <a:spLocks noChangeArrowheads="1"/>
          </p:cNvSpPr>
          <p:nvPr/>
        </p:nvSpPr>
        <p:spPr bwMode="auto">
          <a:xfrm>
            <a:off x="457200"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pPr>
            <a:r>
              <a:rPr lang="zh-CN" altLang="en-US" sz="4000" b="1">
                <a:solidFill>
                  <a:srgbClr val="FFFF00"/>
                </a:solidFill>
                <a:latin typeface="Times New Roman" charset="0"/>
                <a:ea typeface="SimSun" charset="0"/>
                <a:cs typeface="SimSun" charset="0"/>
              </a:rPr>
              <a:t>第一天</a:t>
            </a:r>
            <a:r>
              <a:rPr lang="en-US" altLang="ja-JP" sz="4000" b="1">
                <a:solidFill>
                  <a:srgbClr val="FFFF00"/>
                </a:solidFill>
                <a:latin typeface="Times New Roman" charset="0"/>
              </a:rPr>
              <a:t>:</a:t>
            </a:r>
            <a:r>
              <a:rPr lang="en-US" altLang="ja-JP" sz="4000" b="1">
                <a:solidFill>
                  <a:srgbClr val="FFFFFF"/>
                </a:solidFill>
                <a:latin typeface="Times New Roman" charset="0"/>
              </a:rPr>
              <a:t> </a:t>
            </a:r>
            <a:r>
              <a:rPr lang="zh-CN" altLang="en-US" sz="4000" b="1">
                <a:solidFill>
                  <a:srgbClr val="FFFFFF"/>
                </a:solidFill>
                <a:latin typeface="Times New Roman" charset="0"/>
                <a:ea typeface="SimSun" charset="0"/>
                <a:cs typeface="SimSun" charset="0"/>
              </a:rPr>
              <a:t>光</a:t>
            </a:r>
          </a:p>
        </p:txBody>
      </p:sp>
      <p:sp>
        <p:nvSpPr>
          <p:cNvPr id="216069" name="Text Box 5"/>
          <p:cNvSpPr txBox="1">
            <a:spLocks noChangeArrowheads="1"/>
          </p:cNvSpPr>
          <p:nvPr/>
        </p:nvSpPr>
        <p:spPr bwMode="auto">
          <a:xfrm>
            <a:off x="381000" y="2819400"/>
            <a:ext cx="44196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pPr>
            <a:r>
              <a:rPr lang="zh-CN" altLang="en-US" sz="4000" b="1">
                <a:solidFill>
                  <a:srgbClr val="FFFF00"/>
                </a:solidFill>
                <a:latin typeface="Times New Roman" charset="0"/>
                <a:ea typeface="SimSun" charset="0"/>
                <a:cs typeface="SimSun" charset="0"/>
              </a:rPr>
              <a:t>第二天</a:t>
            </a:r>
            <a:r>
              <a:rPr lang="en-US" altLang="ja-JP" sz="4000" b="1">
                <a:solidFill>
                  <a:srgbClr val="FFFF00"/>
                </a:solidFill>
                <a:latin typeface="Times New Roman" charset="0"/>
              </a:rPr>
              <a:t>:</a:t>
            </a:r>
            <a:r>
              <a:rPr lang="en-US" altLang="ja-JP" sz="4000" b="1">
                <a:solidFill>
                  <a:srgbClr val="FFFFFF"/>
                </a:solidFill>
                <a:latin typeface="Times New Roman" charset="0"/>
              </a:rPr>
              <a:t> </a:t>
            </a:r>
            <a:endParaRPr lang="en-US" altLang="zh-CN" sz="4000" b="1">
              <a:solidFill>
                <a:srgbClr val="FFFFFF"/>
              </a:solidFill>
              <a:latin typeface="Times New Roman" charset="0"/>
              <a:ea typeface="SimSun" charset="0"/>
              <a:cs typeface="SimSun" charset="0"/>
            </a:endParaRPr>
          </a:p>
          <a:p>
            <a:pPr eaLnBrk="1" hangingPunct="1">
              <a:spcBef>
                <a:spcPct val="50000"/>
              </a:spcBef>
            </a:pPr>
            <a:r>
              <a:rPr lang="zh-CN" altLang="en-US" sz="4000" b="1">
                <a:solidFill>
                  <a:srgbClr val="FFFFFF"/>
                </a:solidFill>
                <a:latin typeface="Times New Roman" charset="0"/>
                <a:ea typeface="SimSun" charset="0"/>
                <a:cs typeface="SimSun" charset="0"/>
              </a:rPr>
              <a:t>水与空气分开</a:t>
            </a:r>
            <a:endParaRPr lang="en-US" b="1">
              <a:solidFill>
                <a:srgbClr val="FFFFFF"/>
              </a:solidFill>
              <a:latin typeface="Times New Roman" charset="0"/>
            </a:endParaRPr>
          </a:p>
        </p:txBody>
      </p:sp>
      <p:sp>
        <p:nvSpPr>
          <p:cNvPr id="216070" name="Text Box 6"/>
          <p:cNvSpPr txBox="1">
            <a:spLocks noChangeArrowheads="1"/>
          </p:cNvSpPr>
          <p:nvPr/>
        </p:nvSpPr>
        <p:spPr bwMode="auto">
          <a:xfrm>
            <a:off x="457200" y="4495800"/>
            <a:ext cx="40386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57150" indent="-571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pPr>
            <a:r>
              <a:rPr lang="zh-CN" altLang="en-US" sz="4000" b="1">
                <a:solidFill>
                  <a:srgbClr val="FFFF00"/>
                </a:solidFill>
                <a:latin typeface="Times New Roman" charset="0"/>
                <a:ea typeface="SimSun" charset="0"/>
                <a:cs typeface="SimSun" charset="0"/>
              </a:rPr>
              <a:t>第三天</a:t>
            </a:r>
            <a:r>
              <a:rPr lang="en-US" altLang="ja-JP" sz="4000" b="1">
                <a:solidFill>
                  <a:srgbClr val="FFFF00"/>
                </a:solidFill>
                <a:latin typeface="Times New Roman" charset="0"/>
              </a:rPr>
              <a:t>:</a:t>
            </a:r>
            <a:r>
              <a:rPr lang="en-US" altLang="ja-JP" sz="4000" b="1">
                <a:solidFill>
                  <a:srgbClr val="FFFFFF"/>
                </a:solidFill>
                <a:latin typeface="Times New Roman" charset="0"/>
              </a:rPr>
              <a:t> </a:t>
            </a:r>
            <a:endParaRPr lang="en-US" altLang="zh-CN" sz="4000" b="1">
              <a:solidFill>
                <a:srgbClr val="FFFFFF"/>
              </a:solidFill>
              <a:latin typeface="Times New Roman" charset="0"/>
              <a:ea typeface="SimSun" charset="0"/>
              <a:cs typeface="SimSun" charset="0"/>
            </a:endParaRPr>
          </a:p>
          <a:p>
            <a:pPr eaLnBrk="1" hangingPunct="1">
              <a:spcBef>
                <a:spcPct val="50000"/>
              </a:spcBef>
            </a:pPr>
            <a:r>
              <a:rPr lang="zh-CN" altLang="en-US" sz="4000" b="1">
                <a:solidFill>
                  <a:srgbClr val="FFFFFF"/>
                </a:solidFill>
                <a:latin typeface="Times New Roman" charset="0"/>
                <a:ea typeface="SimSun" charset="0"/>
                <a:cs typeface="SimSun" charset="0"/>
              </a:rPr>
              <a:t>旱地与海分开</a:t>
            </a:r>
            <a:endParaRPr lang="en-US" b="1">
              <a:solidFill>
                <a:srgbClr val="FFFFFF"/>
              </a:solidFill>
              <a:latin typeface="Times New Roman" charset="0"/>
            </a:endParaRPr>
          </a:p>
        </p:txBody>
      </p:sp>
      <p:sp>
        <p:nvSpPr>
          <p:cNvPr id="216071" name="Text Box 7"/>
          <p:cNvSpPr txBox="1">
            <a:spLocks noChangeArrowheads="1"/>
          </p:cNvSpPr>
          <p:nvPr/>
        </p:nvSpPr>
        <p:spPr bwMode="auto">
          <a:xfrm>
            <a:off x="4495800"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pPr>
            <a:r>
              <a:rPr lang="zh-CN" altLang="en-US" sz="4000" b="1">
                <a:solidFill>
                  <a:srgbClr val="FFFF00"/>
                </a:solidFill>
                <a:latin typeface="Times New Roman" charset="0"/>
                <a:ea typeface="SimSun" charset="0"/>
                <a:cs typeface="SimSun" charset="0"/>
              </a:rPr>
              <a:t>第四天</a:t>
            </a:r>
            <a:r>
              <a:rPr lang="en-US" altLang="zh-CN" sz="4000" b="1">
                <a:solidFill>
                  <a:srgbClr val="FFFF00"/>
                </a:solidFill>
                <a:latin typeface="Times New Roman" charset="0"/>
                <a:ea typeface="SimSun" charset="0"/>
                <a:cs typeface="SimSun" charset="0"/>
              </a:rPr>
              <a:t>:</a:t>
            </a:r>
            <a:r>
              <a:rPr lang="en-US" altLang="ja-JP" sz="4000" b="1">
                <a:solidFill>
                  <a:srgbClr val="FFFFFF"/>
                </a:solidFill>
                <a:latin typeface="Times New Roman" charset="0"/>
              </a:rPr>
              <a:t>  </a:t>
            </a:r>
            <a:r>
              <a:rPr lang="zh-CN" altLang="en-US" sz="4000" b="1">
                <a:solidFill>
                  <a:srgbClr val="FFFFFF"/>
                </a:solidFill>
                <a:latin typeface="Times New Roman" charset="0"/>
                <a:ea typeface="SimSun" charset="0"/>
                <a:cs typeface="SimSun" charset="0"/>
              </a:rPr>
              <a:t>太阳，月亮与众星摆列在天</a:t>
            </a:r>
            <a:endParaRPr lang="en-US" b="1">
              <a:solidFill>
                <a:srgbClr val="FFFFFF"/>
              </a:solidFill>
              <a:latin typeface="Times New Roman" charset="0"/>
            </a:endParaRPr>
          </a:p>
        </p:txBody>
      </p:sp>
      <p:sp>
        <p:nvSpPr>
          <p:cNvPr id="216072" name="Text Box 8"/>
          <p:cNvSpPr txBox="1">
            <a:spLocks noChangeArrowheads="1"/>
          </p:cNvSpPr>
          <p:nvPr/>
        </p:nvSpPr>
        <p:spPr bwMode="auto">
          <a:xfrm>
            <a:off x="4495800" y="2879725"/>
            <a:ext cx="4191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pPr>
            <a:r>
              <a:rPr lang="zh-CN" altLang="en-US" sz="4000" b="1">
                <a:solidFill>
                  <a:srgbClr val="FFFF00"/>
                </a:solidFill>
                <a:latin typeface="Times New Roman" charset="0"/>
                <a:ea typeface="SimSun" charset="0"/>
                <a:cs typeface="SimSun" charset="0"/>
              </a:rPr>
              <a:t>第五天</a:t>
            </a:r>
            <a:r>
              <a:rPr lang="en-US" altLang="ja-JP" sz="4000" b="1">
                <a:solidFill>
                  <a:srgbClr val="FFFF00"/>
                </a:solidFill>
                <a:latin typeface="Times New Roman" charset="0"/>
              </a:rPr>
              <a:t>:</a:t>
            </a:r>
            <a:r>
              <a:rPr lang="en-US" altLang="ja-JP" sz="4000" b="1">
                <a:solidFill>
                  <a:srgbClr val="FFFFFF"/>
                </a:solidFill>
                <a:latin typeface="Times New Roman" charset="0"/>
              </a:rPr>
              <a:t>  </a:t>
            </a:r>
            <a:r>
              <a:rPr lang="zh-CN" altLang="en-US" sz="4000" b="1">
                <a:solidFill>
                  <a:srgbClr val="FFFFFF"/>
                </a:solidFill>
                <a:latin typeface="Times New Roman" charset="0"/>
                <a:ea typeface="SimSun" charset="0"/>
                <a:cs typeface="SimSun" charset="0"/>
              </a:rPr>
              <a:t>鱼与雀鸟</a:t>
            </a:r>
            <a:endParaRPr lang="en-US" b="1">
              <a:solidFill>
                <a:srgbClr val="FFFFFF"/>
              </a:solidFill>
              <a:latin typeface="Times New Roman" charset="0"/>
            </a:endParaRPr>
          </a:p>
        </p:txBody>
      </p:sp>
      <p:sp>
        <p:nvSpPr>
          <p:cNvPr id="216073" name="Text Box 9"/>
          <p:cNvSpPr txBox="1">
            <a:spLocks noChangeArrowheads="1"/>
          </p:cNvSpPr>
          <p:nvPr/>
        </p:nvSpPr>
        <p:spPr bwMode="auto">
          <a:xfrm>
            <a:off x="4495800" y="4495800"/>
            <a:ext cx="4191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pPr>
            <a:r>
              <a:rPr lang="zh-CN" altLang="en-US" sz="4000" b="1">
                <a:solidFill>
                  <a:srgbClr val="FFFF00"/>
                </a:solidFill>
                <a:latin typeface="Times New Roman" charset="0"/>
                <a:ea typeface="SimSun" charset="0"/>
                <a:cs typeface="SimSun" charset="0"/>
              </a:rPr>
              <a:t>第</a:t>
            </a:r>
            <a:r>
              <a:rPr lang="zh-CN" altLang="en-US" sz="4000" b="1">
                <a:solidFill>
                  <a:srgbClr val="FAFE1E"/>
                </a:solidFill>
                <a:ea typeface="SimSun" charset="0"/>
                <a:cs typeface="SimSun" charset="0"/>
              </a:rPr>
              <a:t>六</a:t>
            </a:r>
            <a:r>
              <a:rPr lang="zh-CN" altLang="en-US" sz="4000" b="1">
                <a:solidFill>
                  <a:srgbClr val="FFFF00"/>
                </a:solidFill>
                <a:latin typeface="Times New Roman" charset="0"/>
                <a:ea typeface="SimSun" charset="0"/>
                <a:cs typeface="SimSun" charset="0"/>
              </a:rPr>
              <a:t>天</a:t>
            </a:r>
            <a:r>
              <a:rPr lang="en-US" altLang="ja-JP" sz="4000" b="1">
                <a:solidFill>
                  <a:srgbClr val="FFFF00"/>
                </a:solidFill>
                <a:latin typeface="Times New Roman" charset="0"/>
              </a:rPr>
              <a:t>:</a:t>
            </a:r>
            <a:r>
              <a:rPr lang="en-US" altLang="ja-JP" sz="4000" b="1">
                <a:solidFill>
                  <a:srgbClr val="FFFFFF"/>
                </a:solidFill>
                <a:latin typeface="Times New Roman" charset="0"/>
              </a:rPr>
              <a:t>  </a:t>
            </a:r>
            <a:r>
              <a:rPr lang="zh-CN" altLang="en-US" sz="4000" b="1">
                <a:solidFill>
                  <a:srgbClr val="FFFFFF"/>
                </a:solidFill>
                <a:latin typeface="Times New Roman" charset="0"/>
                <a:ea typeface="SimSun" charset="0"/>
                <a:cs typeface="SimSun" charset="0"/>
              </a:rPr>
              <a:t>动物与人</a:t>
            </a:r>
            <a:endParaRPr lang="en-US" b="1">
              <a:solidFill>
                <a:srgbClr val="FFFFFF"/>
              </a:solidFill>
              <a:latin typeface="Times New Roman" charset="0"/>
            </a:endParaRPr>
          </a:p>
        </p:txBody>
      </p:sp>
      <p:sp>
        <p:nvSpPr>
          <p:cNvPr id="216074" name="Text Box 10"/>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a:spcBef>
                <a:spcPct val="50000"/>
              </a:spcBef>
              <a:defRPr/>
            </a:pPr>
            <a:r>
              <a:rPr lang="zh-CN" altLang="en-US" sz="3200" b="1">
                <a:solidFill>
                  <a:srgbClr val="FFFFFF"/>
                </a:solidFill>
                <a:latin typeface="Times New Roman" pitchFamily="-128" charset="0"/>
                <a:ea typeface="SimSun" pitchFamily="2" charset="-128"/>
                <a:cs typeface="SimSun" pitchFamily="2" charset="-128"/>
              </a:rPr>
              <a:t>创世记 </a:t>
            </a:r>
            <a:r>
              <a:rPr lang="en-US" sz="3200" b="1">
                <a:solidFill>
                  <a:srgbClr val="FFFFFF"/>
                </a:solidFill>
                <a:latin typeface="Times New Roman" pitchFamily="-128" charset="0"/>
                <a:ea typeface="ＭＳ Ｐゴシック" pitchFamily="-112" charset="-128"/>
                <a:cs typeface="ＭＳ Ｐゴシック" pitchFamily="-112" charset="-128"/>
              </a:rPr>
              <a:t>1:3-31</a:t>
            </a:r>
          </a:p>
        </p:txBody>
      </p:sp>
      <p:sp>
        <p:nvSpPr>
          <p:cNvPr id="206859"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FFFF"/>
              </a:solidFill>
              <a:latin typeface="Times New Roman" charset="0"/>
              <a:ea typeface="MS PGothic" charset="0"/>
              <a:cs typeface="MS PGothic" charset="0"/>
            </a:endParaRPr>
          </a:p>
        </p:txBody>
      </p:sp>
      <p:sp>
        <p:nvSpPr>
          <p:cNvPr id="206860"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latin typeface="Comic Sans MS" charset="0"/>
            </a:endParaRPr>
          </a:p>
        </p:txBody>
      </p:sp>
      <p:sp>
        <p:nvSpPr>
          <p:cNvPr id="206861"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latin typeface="Comic Sans MS" charset="0"/>
            </a:endParaRPr>
          </a:p>
        </p:txBody>
      </p:sp>
      <p:sp>
        <p:nvSpPr>
          <p:cNvPr id="206862"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latin typeface="Comic Sans MS" charset="0"/>
            </a:endParaRPr>
          </a:p>
        </p:txBody>
      </p:sp>
      <p:sp>
        <p:nvSpPr>
          <p:cNvPr id="206863" name="Text Box 15"/>
          <p:cNvSpPr txBox="1">
            <a:spLocks noChangeArrowheads="1"/>
          </p:cNvSpPr>
          <p:nvPr/>
        </p:nvSpPr>
        <p:spPr bwMode="auto">
          <a:xfrm>
            <a:off x="8578850" y="762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b="1">
                <a:solidFill>
                  <a:srgbClr val="FFFFFF"/>
                </a:solidFill>
                <a:latin typeface="Times New Roman" charset="0"/>
                <a:ea typeface="MS PGothic" charset="0"/>
                <a:cs typeface="MS PGothic" charset="0"/>
              </a:rPr>
              <a:t>64</a:t>
            </a:r>
          </a:p>
        </p:txBody>
      </p:sp>
      <p:sp>
        <p:nvSpPr>
          <p:cNvPr id="206864" name="WordArt 16"/>
          <p:cNvSpPr>
            <a:spLocks noChangeArrowheads="1" noChangeShapeType="1" noTextEdit="1"/>
          </p:cNvSpPr>
          <p:nvPr/>
        </p:nvSpPr>
        <p:spPr bwMode="auto">
          <a:xfrm>
            <a:off x="228600" y="685800"/>
            <a:ext cx="1714500" cy="828675"/>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混沌</a:t>
            </a:r>
          </a:p>
        </p:txBody>
      </p:sp>
      <p:sp>
        <p:nvSpPr>
          <p:cNvPr id="206865" name="WordArt 17"/>
          <p:cNvSpPr>
            <a:spLocks noChangeArrowheads="1" noChangeShapeType="1" noTextEdit="1"/>
          </p:cNvSpPr>
          <p:nvPr/>
        </p:nvSpPr>
        <p:spPr bwMode="auto">
          <a:xfrm>
            <a:off x="5257800" y="0"/>
            <a:ext cx="822325" cy="1285875"/>
          </a:xfrm>
          <a:prstGeom prst="rect">
            <a:avLst/>
          </a:prstGeom>
        </p:spPr>
        <p:txBody>
          <a:bodyPr wrap="none" fromWordArt="1">
            <a:prstTxWarp prst="textSlantUp">
              <a:avLst>
                <a:gd name="adj" fmla="val 32056"/>
              </a:avLst>
            </a:prstTxWarp>
          </a:bodyPr>
          <a:lstStyle/>
          <a:p>
            <a:pPr algn="ctr"/>
            <a:r>
              <a:rPr lang="zh-TW" alt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空虚</a:t>
            </a:r>
            <a:endPar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
        <p:nvSpPr>
          <p:cNvPr id="216082"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形成</a:t>
            </a:r>
          </a:p>
        </p:txBody>
      </p:sp>
      <p:sp>
        <p:nvSpPr>
          <p:cNvPr id="216083" name="WordArt 19"/>
          <p:cNvSpPr>
            <a:spLocks noChangeArrowheads="1" noChangeShapeType="1" noTextEdit="1"/>
          </p:cNvSpPr>
          <p:nvPr/>
        </p:nvSpPr>
        <p:spPr bwMode="auto">
          <a:xfrm>
            <a:off x="6858000" y="457200"/>
            <a:ext cx="1714500" cy="657225"/>
          </a:xfrm>
          <a:prstGeom prst="rect">
            <a:avLst/>
          </a:prstGeom>
        </p:spPr>
        <p:txBody>
          <a:bodyPr wrap="none" fromWordArt="1">
            <a:prstTxWarp prst="textPlain">
              <a:avLst>
                <a:gd name="adj" fmla="val 50000"/>
              </a:avLst>
            </a:prstTxWarp>
          </a:bodyPr>
          <a:lstStyle/>
          <a:p>
            <a:pPr algn="ctr"/>
            <a:r>
              <a:rPr lang="zh-TW" alt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充满</a:t>
            </a:r>
            <a:endPar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216084"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sz="1800">
              <a:solidFill>
                <a:srgbClr val="000000"/>
              </a:solidFill>
              <a:latin typeface="Comic Sans MS" charset="0"/>
            </a:endParaRPr>
          </a:p>
        </p:txBody>
      </p:sp>
      <p:sp>
        <p:nvSpPr>
          <p:cNvPr id="216085" name="AutoShape 21"/>
          <p:cNvSpPr>
            <a:spLocks noChangeArrowheads="1"/>
          </p:cNvSpPr>
          <p:nvPr/>
        </p:nvSpPr>
        <p:spPr bwMode="auto">
          <a:xfrm>
            <a:off x="6248400" y="6096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sz="1800">
              <a:solidFill>
                <a:srgbClr val="000000"/>
              </a:solidFill>
              <a:latin typeface="Comic Sans MS" charset="0"/>
            </a:endParaRPr>
          </a:p>
        </p:txBody>
      </p:sp>
      <p:sp>
        <p:nvSpPr>
          <p:cNvPr id="206870" name="Rectangle 22"/>
          <p:cNvSpPr>
            <a:spLocks noGrp="1" noChangeArrowheads="1"/>
          </p:cNvSpPr>
          <p:nvPr>
            <p:ph type="title" idx="4294967295"/>
          </p:nvPr>
        </p:nvSpPr>
        <p:spPr>
          <a:xfrm>
            <a:off x="152400" y="0"/>
            <a:ext cx="6629400" cy="838200"/>
          </a:xfrm>
        </p:spPr>
        <p:txBody>
          <a:bodyPr/>
          <a:lstStyle/>
          <a:p>
            <a:pPr algn="l" eaLnBrk="1" hangingPunct="1"/>
            <a:r>
              <a:rPr lang="zh-CN" altLang="en-US" sz="5400" b="1">
                <a:solidFill>
                  <a:srgbClr val="FAFE1E"/>
                </a:solidFill>
                <a:latin typeface="Arial" charset="0"/>
                <a:ea typeface="SimSun" charset="0"/>
                <a:cs typeface="SimSun" charset="0"/>
              </a:rPr>
              <a:t>六天的创造</a:t>
            </a:r>
            <a:endParaRPr lang="en-US" sz="2000" b="1">
              <a:latin typeface="Arial" charset="0"/>
              <a:cs typeface="Geneva" charset="0"/>
            </a:endParaRPr>
          </a:p>
        </p:txBody>
      </p:sp>
    </p:spTree>
    <p:extLst>
      <p:ext uri="{BB962C8B-B14F-4D97-AF65-F5344CB8AC3E}">
        <p14:creationId xmlns:p14="http://schemas.microsoft.com/office/powerpoint/2010/main" val="17598814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6084"/>
                                        </p:tgtEl>
                                        <p:attrNameLst>
                                          <p:attrName>style.visibility</p:attrName>
                                        </p:attrNameLst>
                                      </p:cBhvr>
                                      <p:to>
                                        <p:strVal val="visible"/>
                                      </p:to>
                                    </p:set>
                                    <p:animEffect transition="in" filter="wipe(left)">
                                      <p:cBhvr>
                                        <p:cTn id="7" dur="500"/>
                                        <p:tgtEl>
                                          <p:spTgt spid="216084"/>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216082"/>
                                        </p:tgtEl>
                                        <p:attrNameLst>
                                          <p:attrName>style.visibility</p:attrName>
                                        </p:attrNameLst>
                                      </p:cBhvr>
                                      <p:to>
                                        <p:strVal val="visible"/>
                                      </p:to>
                                    </p:set>
                                    <p:anim calcmode="lin" valueType="num">
                                      <p:cBhvr>
                                        <p:cTn id="10" dur="1000" fill="hold"/>
                                        <p:tgtEl>
                                          <p:spTgt spid="216082"/>
                                        </p:tgtEl>
                                        <p:attrNameLst>
                                          <p:attrName>ppt_w</p:attrName>
                                        </p:attrNameLst>
                                      </p:cBhvr>
                                      <p:tavLst>
                                        <p:tav tm="0">
                                          <p:val>
                                            <p:fltVal val="0"/>
                                          </p:val>
                                        </p:tav>
                                        <p:tav tm="100000">
                                          <p:val>
                                            <p:strVal val="#ppt_w"/>
                                          </p:val>
                                        </p:tav>
                                      </p:tavLst>
                                    </p:anim>
                                    <p:anim calcmode="lin" valueType="num">
                                      <p:cBhvr>
                                        <p:cTn id="11" dur="1000" fill="hold"/>
                                        <p:tgtEl>
                                          <p:spTgt spid="216082"/>
                                        </p:tgtEl>
                                        <p:attrNameLst>
                                          <p:attrName>ppt_h</p:attrName>
                                        </p:attrNameLst>
                                      </p:cBhvr>
                                      <p:tavLst>
                                        <p:tav tm="0">
                                          <p:val>
                                            <p:fltVal val="0"/>
                                          </p:val>
                                        </p:tav>
                                        <p:tav tm="100000">
                                          <p:val>
                                            <p:strVal val="#ppt_h"/>
                                          </p:val>
                                        </p:tav>
                                      </p:tavLst>
                                    </p:anim>
                                    <p:anim calcmode="lin" valueType="num">
                                      <p:cBhvr>
                                        <p:cTn id="12" dur="1000" fill="hold"/>
                                        <p:tgtEl>
                                          <p:spTgt spid="216082"/>
                                        </p:tgtEl>
                                        <p:attrNameLst>
                                          <p:attrName>style.rotation</p:attrName>
                                        </p:attrNameLst>
                                      </p:cBhvr>
                                      <p:tavLst>
                                        <p:tav tm="0">
                                          <p:val>
                                            <p:fltVal val="90"/>
                                          </p:val>
                                        </p:tav>
                                        <p:tav tm="100000">
                                          <p:val>
                                            <p:fltVal val="0"/>
                                          </p:val>
                                        </p:tav>
                                      </p:tavLst>
                                    </p:anim>
                                    <p:animEffect transition="in" filter="fade">
                                      <p:cBhvr>
                                        <p:cTn id="13" dur="1000"/>
                                        <p:tgtEl>
                                          <p:spTgt spid="21608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16068"/>
                                        </p:tgtEl>
                                        <p:attrNameLst>
                                          <p:attrName>style.visibility</p:attrName>
                                        </p:attrNameLst>
                                      </p:cBhvr>
                                      <p:to>
                                        <p:strVal val="visible"/>
                                      </p:to>
                                    </p:set>
                                    <p:animEffect transition="in" filter="dissolve">
                                      <p:cBhvr>
                                        <p:cTn id="18" dur="500"/>
                                        <p:tgtEl>
                                          <p:spTgt spid="21606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16069"/>
                                        </p:tgtEl>
                                        <p:attrNameLst>
                                          <p:attrName>style.visibility</p:attrName>
                                        </p:attrNameLst>
                                      </p:cBhvr>
                                      <p:to>
                                        <p:strVal val="visible"/>
                                      </p:to>
                                    </p:set>
                                    <p:animEffect transition="in" filter="dissolve">
                                      <p:cBhvr>
                                        <p:cTn id="23" dur="500"/>
                                        <p:tgtEl>
                                          <p:spTgt spid="21606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16070"/>
                                        </p:tgtEl>
                                        <p:attrNameLst>
                                          <p:attrName>style.visibility</p:attrName>
                                        </p:attrNameLst>
                                      </p:cBhvr>
                                      <p:to>
                                        <p:strVal val="visible"/>
                                      </p:to>
                                    </p:set>
                                    <p:animEffect transition="in" filter="dissolve">
                                      <p:cBhvr>
                                        <p:cTn id="28" dur="500"/>
                                        <p:tgtEl>
                                          <p:spTgt spid="21607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16085"/>
                                        </p:tgtEl>
                                        <p:attrNameLst>
                                          <p:attrName>style.visibility</p:attrName>
                                        </p:attrNameLst>
                                      </p:cBhvr>
                                      <p:to>
                                        <p:strVal val="visible"/>
                                      </p:to>
                                    </p:set>
                                    <p:animEffect transition="in" filter="wipe(left)">
                                      <p:cBhvr>
                                        <p:cTn id="33" dur="500"/>
                                        <p:tgtEl>
                                          <p:spTgt spid="216085"/>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216083"/>
                                        </p:tgtEl>
                                        <p:attrNameLst>
                                          <p:attrName>style.visibility</p:attrName>
                                        </p:attrNameLst>
                                      </p:cBhvr>
                                      <p:to>
                                        <p:strVal val="visible"/>
                                      </p:to>
                                    </p:set>
                                    <p:anim calcmode="lin" valueType="num">
                                      <p:cBhvr>
                                        <p:cTn id="36" dur="1000" fill="hold"/>
                                        <p:tgtEl>
                                          <p:spTgt spid="216083"/>
                                        </p:tgtEl>
                                        <p:attrNameLst>
                                          <p:attrName>ppt_w</p:attrName>
                                        </p:attrNameLst>
                                      </p:cBhvr>
                                      <p:tavLst>
                                        <p:tav tm="0">
                                          <p:val>
                                            <p:fltVal val="0"/>
                                          </p:val>
                                        </p:tav>
                                        <p:tav tm="100000">
                                          <p:val>
                                            <p:strVal val="#ppt_w"/>
                                          </p:val>
                                        </p:tav>
                                      </p:tavLst>
                                    </p:anim>
                                    <p:anim calcmode="lin" valueType="num">
                                      <p:cBhvr>
                                        <p:cTn id="37" dur="1000" fill="hold"/>
                                        <p:tgtEl>
                                          <p:spTgt spid="216083"/>
                                        </p:tgtEl>
                                        <p:attrNameLst>
                                          <p:attrName>ppt_h</p:attrName>
                                        </p:attrNameLst>
                                      </p:cBhvr>
                                      <p:tavLst>
                                        <p:tav tm="0">
                                          <p:val>
                                            <p:fltVal val="0"/>
                                          </p:val>
                                        </p:tav>
                                        <p:tav tm="100000">
                                          <p:val>
                                            <p:strVal val="#ppt_h"/>
                                          </p:val>
                                        </p:tav>
                                      </p:tavLst>
                                    </p:anim>
                                    <p:anim calcmode="lin" valueType="num">
                                      <p:cBhvr>
                                        <p:cTn id="38" dur="1000" fill="hold"/>
                                        <p:tgtEl>
                                          <p:spTgt spid="216083"/>
                                        </p:tgtEl>
                                        <p:attrNameLst>
                                          <p:attrName>style.rotation</p:attrName>
                                        </p:attrNameLst>
                                      </p:cBhvr>
                                      <p:tavLst>
                                        <p:tav tm="0">
                                          <p:val>
                                            <p:fltVal val="90"/>
                                          </p:val>
                                        </p:tav>
                                        <p:tav tm="100000">
                                          <p:val>
                                            <p:fltVal val="0"/>
                                          </p:val>
                                        </p:tav>
                                      </p:tavLst>
                                    </p:anim>
                                    <p:animEffect transition="in" filter="fade">
                                      <p:cBhvr>
                                        <p:cTn id="39" dur="1000"/>
                                        <p:tgtEl>
                                          <p:spTgt spid="21608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216071"/>
                                        </p:tgtEl>
                                        <p:attrNameLst>
                                          <p:attrName>style.visibility</p:attrName>
                                        </p:attrNameLst>
                                      </p:cBhvr>
                                      <p:to>
                                        <p:strVal val="visible"/>
                                      </p:to>
                                    </p:set>
                                    <p:animEffect transition="in" filter="dissolve">
                                      <p:cBhvr>
                                        <p:cTn id="44" dur="500"/>
                                        <p:tgtEl>
                                          <p:spTgt spid="21607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216072"/>
                                        </p:tgtEl>
                                        <p:attrNameLst>
                                          <p:attrName>style.visibility</p:attrName>
                                        </p:attrNameLst>
                                      </p:cBhvr>
                                      <p:to>
                                        <p:strVal val="visible"/>
                                      </p:to>
                                    </p:set>
                                    <p:animEffect transition="in" filter="dissolve">
                                      <p:cBhvr>
                                        <p:cTn id="49" dur="500"/>
                                        <p:tgtEl>
                                          <p:spTgt spid="21607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216073"/>
                                        </p:tgtEl>
                                        <p:attrNameLst>
                                          <p:attrName>style.visibility</p:attrName>
                                        </p:attrNameLst>
                                      </p:cBhvr>
                                      <p:to>
                                        <p:strVal val="visible"/>
                                      </p:to>
                                    </p:set>
                                    <p:animEffect transition="in" filter="dissolve">
                                      <p:cBhvr>
                                        <p:cTn id="54" dur="500"/>
                                        <p:tgtEl>
                                          <p:spTgt spid="216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8" grpId="0" autoUpdateAnimBg="0"/>
      <p:bldP spid="216069" grpId="0" autoUpdateAnimBg="0"/>
      <p:bldP spid="216070" grpId="0" autoUpdateAnimBg="0"/>
      <p:bldP spid="216071" grpId="0" autoUpdateAnimBg="0"/>
      <p:bldP spid="216072" grpId="0" autoUpdateAnimBg="0"/>
      <p:bldP spid="216073" grpId="0" autoUpdateAnimBg="0"/>
      <p:bldP spid="216082" grpId="0" animBg="1"/>
      <p:bldP spid="216083" grpId="0" animBg="1"/>
      <p:bldP spid="216084" grpId="0" animBg="1"/>
      <p:bldP spid="21608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8"/>
          <p:cNvSpPr>
            <a:spLocks noGrp="1" noRot="1" noChangeArrowheads="1"/>
          </p:cNvSpPr>
          <p:nvPr>
            <p:ph type="title" idx="4294967295"/>
          </p:nvPr>
        </p:nvSpPr>
        <p:spPr>
          <a:xfrm>
            <a:off x="6629400" y="76200"/>
            <a:ext cx="2362200" cy="457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eaLnBrk="1" hangingPunct="1"/>
            <a:r>
              <a:rPr lang="en-US" sz="3600" b="1">
                <a:effectLst/>
                <a:latin typeface="Arial" charset="0"/>
                <a:ea typeface="ＭＳ Ｐゴシック" charset="0"/>
                <a:cs typeface="Arial" charset="0"/>
              </a:rPr>
              <a:t>Man</a:t>
            </a:r>
          </a:p>
        </p:txBody>
      </p:sp>
      <p:pic>
        <p:nvPicPr>
          <p:cNvPr id="325634" name="Picture 7" descr="npo0000f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283" name="Text Box 3"/>
          <p:cNvSpPr txBox="1">
            <a:spLocks noChangeArrowheads="1"/>
          </p:cNvSpPr>
          <p:nvPr/>
        </p:nvSpPr>
        <p:spPr bwMode="auto">
          <a:xfrm>
            <a:off x="0" y="0"/>
            <a:ext cx="91440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defRPr/>
            </a:pPr>
            <a:r>
              <a:rPr lang="zh-CN" altLang="en-US" sz="3600" b="1" dirty="0">
                <a:solidFill>
                  <a:srgbClr val="FFFFFF"/>
                </a:solidFill>
                <a:effectLst>
                  <a:glow rad="215900">
                    <a:srgbClr val="000000"/>
                  </a:glow>
                </a:effectLst>
                <a:latin typeface="Arial" charset="0"/>
                <a:cs typeface="Arial" charset="0"/>
              </a:rPr>
              <a:t>神的创造</a:t>
            </a:r>
            <a:r>
              <a:rPr lang="en-US" altLang="ja-JP" sz="3600" b="1" dirty="0">
                <a:solidFill>
                  <a:srgbClr val="FFFFFF"/>
                </a:solidFill>
                <a:effectLst>
                  <a:glow rad="215900">
                    <a:srgbClr val="000000"/>
                  </a:glow>
                </a:effectLst>
                <a:latin typeface="Arial" charset="0"/>
                <a:cs typeface="Arial" charset="0"/>
              </a:rPr>
              <a:t>…</a:t>
            </a:r>
            <a:r>
              <a:rPr lang="zh-CN" altLang="en-US" sz="3600" b="1" dirty="0">
                <a:solidFill>
                  <a:srgbClr val="FFFFFF"/>
                </a:solidFill>
                <a:effectLst>
                  <a:glow rad="215900">
                    <a:srgbClr val="000000"/>
                  </a:glow>
                </a:effectLst>
                <a:latin typeface="Arial" charset="0"/>
                <a:cs typeface="Arial" charset="0"/>
              </a:rPr>
              <a:t>第六天</a:t>
            </a:r>
            <a:endParaRPr lang="en-US" sz="3600" b="1" dirty="0">
              <a:solidFill>
                <a:srgbClr val="FFFFFF"/>
              </a:solidFill>
              <a:effectLst>
                <a:glow rad="215900">
                  <a:srgbClr val="000000"/>
                </a:glow>
              </a:effectLst>
              <a:latin typeface="Arial" charset="0"/>
              <a:cs typeface="Arial" charset="0"/>
            </a:endParaRPr>
          </a:p>
        </p:txBody>
      </p:sp>
      <p:sp>
        <p:nvSpPr>
          <p:cNvPr id="1249284" name="Text Box 4"/>
          <p:cNvSpPr txBox="1">
            <a:spLocks noChangeArrowheads="1"/>
          </p:cNvSpPr>
          <p:nvPr/>
        </p:nvSpPr>
        <p:spPr bwMode="auto">
          <a:xfrm>
            <a:off x="1981200" y="914400"/>
            <a:ext cx="6019800" cy="36933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en-US" sz="3600" b="1" dirty="0">
                <a:solidFill>
                  <a:srgbClr val="FFFFFF"/>
                </a:solidFill>
                <a:effectLst>
                  <a:glow rad="215900">
                    <a:srgbClr val="000000"/>
                  </a:glow>
                </a:effectLst>
                <a:latin typeface="Arial" charset="0"/>
                <a:cs typeface="Arial" charset="0"/>
              </a:rPr>
              <a:t>“</a:t>
            </a:r>
            <a:r>
              <a:rPr lang="zh-CN" altLang="en-US" sz="3600" b="1" dirty="0">
                <a:solidFill>
                  <a:srgbClr val="FFFFFF"/>
                </a:solidFill>
                <a:effectLst>
                  <a:glow rad="215900">
                    <a:srgbClr val="000000"/>
                  </a:glow>
                </a:effectLst>
                <a:latin typeface="Arial" charset="0"/>
                <a:cs typeface="Arial" charset="0"/>
              </a:rPr>
              <a:t>神说：“我们要照着我们的形象，</a:t>
            </a:r>
            <a:r>
              <a:rPr lang="zh-CN" altLang="en-US" sz="3600" b="1" dirty="0">
                <a:solidFill>
                  <a:srgbClr val="FFFFCC">
                    <a:lumMod val="75000"/>
                  </a:srgbClr>
                </a:solidFill>
                <a:effectLst>
                  <a:glow rad="215900">
                    <a:srgbClr val="000000"/>
                  </a:glow>
                </a:effectLst>
                <a:latin typeface="Arial" charset="0"/>
                <a:cs typeface="Arial" charset="0"/>
              </a:rPr>
              <a:t>按着我们的样式</a:t>
            </a:r>
            <a:r>
              <a:rPr lang="zh-CN" altLang="en-US" sz="3600" b="1" dirty="0">
                <a:solidFill>
                  <a:srgbClr val="FFFFFF"/>
                </a:solidFill>
                <a:effectLst>
                  <a:glow rad="215900">
                    <a:srgbClr val="000000"/>
                  </a:glow>
                </a:effectLst>
                <a:latin typeface="Arial" charset="0"/>
                <a:cs typeface="Arial" charset="0"/>
              </a:rPr>
              <a:t>造人；使他们</a:t>
            </a:r>
            <a:r>
              <a:rPr lang="zh-CN" altLang="en-US" sz="3600" b="1" dirty="0">
                <a:solidFill>
                  <a:srgbClr val="FFFFCC">
                    <a:lumMod val="75000"/>
                  </a:srgbClr>
                </a:solidFill>
                <a:effectLst>
                  <a:glow rad="215900">
                    <a:srgbClr val="000000"/>
                  </a:glow>
                </a:effectLst>
                <a:latin typeface="Arial" charset="0"/>
                <a:cs typeface="Arial" charset="0"/>
              </a:rPr>
              <a:t>管理</a:t>
            </a:r>
            <a:r>
              <a:rPr lang="zh-CN" altLang="en-US" sz="3600" b="1" dirty="0">
                <a:solidFill>
                  <a:srgbClr val="FFFFFF"/>
                </a:solidFill>
                <a:effectLst>
                  <a:glow rad="215900">
                    <a:srgbClr val="000000"/>
                  </a:glow>
                </a:effectLst>
                <a:latin typeface="Arial" charset="0"/>
                <a:cs typeface="Arial" charset="0"/>
              </a:rPr>
              <a:t>海里的鱼、空中的鸟、地上的牲畜，以及全地，和地上所有爬行的生物！</a:t>
            </a:r>
            <a:r>
              <a:rPr lang="fr-FR" altLang="ja-JP" sz="3600" b="1" dirty="0">
                <a:solidFill>
                  <a:srgbClr val="FFFFFF"/>
                </a:solidFill>
                <a:effectLst>
                  <a:glow rad="215900">
                    <a:srgbClr val="000000"/>
                  </a:glow>
                </a:effectLst>
                <a:latin typeface="Arial" charset="0"/>
                <a:cs typeface="Arial" charset="0"/>
              </a:rPr>
              <a:t>”</a:t>
            </a:r>
            <a:r>
              <a:rPr lang="en-US" altLang="ja-JP" sz="3600" b="1" dirty="0">
                <a:solidFill>
                  <a:srgbClr val="FFFFFF"/>
                </a:solidFill>
                <a:effectLst>
                  <a:glow rad="215900">
                    <a:srgbClr val="000000"/>
                  </a:glow>
                </a:effectLst>
                <a:latin typeface="Arial" charset="0"/>
                <a:cs typeface="Arial" charset="0"/>
              </a:rPr>
              <a:t> </a:t>
            </a:r>
          </a:p>
          <a:p>
            <a:pPr eaLnBrk="1" hangingPunct="1">
              <a:spcBef>
                <a:spcPct val="50000"/>
              </a:spcBef>
              <a:defRPr/>
            </a:pPr>
            <a:r>
              <a:rPr lang="en-US" altLang="ja-JP" sz="3600" b="1" dirty="0">
                <a:solidFill>
                  <a:srgbClr val="FFFFFF"/>
                </a:solidFill>
                <a:effectLst>
                  <a:glow rad="215900">
                    <a:srgbClr val="000000"/>
                  </a:glow>
                </a:effectLst>
                <a:latin typeface="Arial" charset="0"/>
                <a:cs typeface="Arial" charset="0"/>
              </a:rPr>
              <a:t>(</a:t>
            </a:r>
            <a:r>
              <a:rPr lang="zh-CN" altLang="en-US" sz="3600" b="1" dirty="0">
                <a:solidFill>
                  <a:srgbClr val="FFFFFF"/>
                </a:solidFill>
                <a:effectLst>
                  <a:glow rad="215900">
                    <a:srgbClr val="000000"/>
                  </a:glow>
                </a:effectLst>
                <a:latin typeface="Arial" charset="0"/>
                <a:cs typeface="Arial" charset="0"/>
              </a:rPr>
              <a:t>创世记 </a:t>
            </a:r>
            <a:r>
              <a:rPr lang="en-US" altLang="ja-JP" sz="3600" b="1" dirty="0">
                <a:solidFill>
                  <a:srgbClr val="FFFFFF"/>
                </a:solidFill>
                <a:effectLst>
                  <a:glow rad="215900">
                    <a:srgbClr val="000000"/>
                  </a:glow>
                </a:effectLst>
                <a:latin typeface="Arial" charset="0"/>
                <a:cs typeface="Arial" charset="0"/>
              </a:rPr>
              <a:t>1:26).</a:t>
            </a:r>
            <a:endParaRPr lang="en-US" sz="3600" b="1" dirty="0">
              <a:solidFill>
                <a:srgbClr val="FFFFFF"/>
              </a:solidFill>
              <a:effectLst>
                <a:glow rad="215900">
                  <a:srgbClr val="000000"/>
                </a:glow>
              </a:effectLst>
              <a:latin typeface="Arial" charset="0"/>
              <a:cs typeface="Arial" charset="0"/>
            </a:endParaRPr>
          </a:p>
        </p:txBody>
      </p:sp>
    </p:spTree>
    <p:extLst>
      <p:ext uri="{BB962C8B-B14F-4D97-AF65-F5344CB8AC3E}">
        <p14:creationId xmlns:p14="http://schemas.microsoft.com/office/powerpoint/2010/main" val="4068966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463"/>
            <a:ext cx="9144000" cy="687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9779"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defRPr/>
            </a:pPr>
            <a:r>
              <a:rPr lang="zh-CN" altLang="en-US" sz="3600" b="1" dirty="0">
                <a:solidFill>
                  <a:srgbClr val="FFFFFF"/>
                </a:solidFill>
                <a:effectLst>
                  <a:glow rad="152400">
                    <a:srgbClr val="000000"/>
                  </a:glow>
                </a:effectLst>
                <a:latin typeface="Arial" charset="0"/>
                <a:cs typeface="Arial" charset="0"/>
              </a:rPr>
              <a:t>神的创造</a:t>
            </a:r>
            <a:r>
              <a:rPr lang="en-US" altLang="ja-JP" sz="3600" b="1" dirty="0">
                <a:solidFill>
                  <a:srgbClr val="FFFFFF"/>
                </a:solidFill>
                <a:effectLst>
                  <a:glow rad="152400">
                    <a:srgbClr val="000000"/>
                  </a:glow>
                </a:effectLst>
                <a:latin typeface="Arial" charset="0"/>
                <a:cs typeface="Arial" charset="0"/>
              </a:rPr>
              <a:t>…</a:t>
            </a:r>
            <a:r>
              <a:rPr lang="zh-CN" altLang="en-US" sz="3600" b="1" dirty="0">
                <a:solidFill>
                  <a:srgbClr val="FFFFFF"/>
                </a:solidFill>
                <a:effectLst>
                  <a:glow rad="152400">
                    <a:srgbClr val="000000"/>
                  </a:glow>
                </a:effectLst>
                <a:latin typeface="Arial" charset="0"/>
                <a:cs typeface="Arial" charset="0"/>
              </a:rPr>
              <a:t>第六天</a:t>
            </a:r>
            <a:endParaRPr lang="en-US" sz="3600" b="1" dirty="0">
              <a:solidFill>
                <a:srgbClr val="FFFFFF"/>
              </a:solidFill>
              <a:effectLst>
                <a:glow rad="152400">
                  <a:srgbClr val="000000"/>
                </a:glow>
              </a:effectLst>
              <a:latin typeface="Arial" charset="0"/>
              <a:cs typeface="Arial" charset="0"/>
            </a:endParaRPr>
          </a:p>
        </p:txBody>
      </p:sp>
      <p:sp>
        <p:nvSpPr>
          <p:cNvPr id="2379783" name="Rectangle 7"/>
          <p:cNvSpPr>
            <a:spLocks noGrp="1" noRot="1" noChangeArrowheads="1"/>
          </p:cNvSpPr>
          <p:nvPr>
            <p:ph type="title" idx="4294967295"/>
          </p:nvPr>
        </p:nvSpPr>
        <p:spPr>
          <a:xfrm>
            <a:off x="8082808" y="9128"/>
            <a:ext cx="2895600" cy="609600"/>
          </a:xfrm>
        </p:spPr>
        <p:txBody>
          <a:bodyPr/>
          <a:lstStyle/>
          <a:p>
            <a:pPr algn="r" eaLnBrk="1" hangingPunct="1">
              <a:defRPr/>
            </a:pPr>
            <a:r>
              <a:rPr lang="en-US" sz="3600" dirty="0">
                <a:effectLst>
                  <a:glow rad="152400">
                    <a:srgbClr val="000000"/>
                  </a:glow>
                </a:effectLst>
                <a:latin typeface="Arial" charset="0"/>
                <a:ea typeface="ＭＳ Ｐゴシック" charset="0"/>
                <a:cs typeface="Arial" charset="0"/>
              </a:rPr>
              <a:t>Woman</a:t>
            </a:r>
          </a:p>
        </p:txBody>
      </p:sp>
      <p:sp>
        <p:nvSpPr>
          <p:cNvPr id="2379785" name="Text Box 9"/>
          <p:cNvSpPr txBox="1">
            <a:spLocks noChangeArrowheads="1"/>
          </p:cNvSpPr>
          <p:nvPr/>
        </p:nvSpPr>
        <p:spPr bwMode="auto">
          <a:xfrm>
            <a:off x="1160720" y="3028054"/>
            <a:ext cx="5410200"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zh-CN" altLang="en-US" sz="3600" b="1" dirty="0">
                <a:solidFill>
                  <a:srgbClr val="FFFFFF"/>
                </a:solidFill>
                <a:effectLst>
                  <a:glow rad="152400">
                    <a:srgbClr val="000000"/>
                  </a:glow>
                </a:effectLst>
                <a:latin typeface="Arial" charset="0"/>
                <a:cs typeface="Arial" charset="0"/>
              </a:rPr>
              <a:t>就是照着　神的形象创造了他</a:t>
            </a:r>
            <a:endParaRPr lang="en-US" sz="3600" b="1" dirty="0">
              <a:solidFill>
                <a:srgbClr val="FFFFFF"/>
              </a:solidFill>
              <a:effectLst>
                <a:glow rad="152400">
                  <a:srgbClr val="000000"/>
                </a:glow>
              </a:effectLst>
              <a:latin typeface="Arial" charset="0"/>
              <a:cs typeface="Arial" charset="0"/>
            </a:endParaRPr>
          </a:p>
        </p:txBody>
      </p:sp>
      <p:sp>
        <p:nvSpPr>
          <p:cNvPr id="2379786" name="Text Box 10"/>
          <p:cNvSpPr txBox="1">
            <a:spLocks noChangeArrowheads="1"/>
          </p:cNvSpPr>
          <p:nvPr/>
        </p:nvSpPr>
        <p:spPr bwMode="auto">
          <a:xfrm>
            <a:off x="170120" y="719900"/>
            <a:ext cx="5410200"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en-US" sz="3600" b="1" dirty="0">
                <a:solidFill>
                  <a:srgbClr val="FFFFFF"/>
                </a:solidFill>
                <a:effectLst>
                  <a:glow rad="152400">
                    <a:srgbClr val="000000"/>
                  </a:glow>
                </a:effectLst>
                <a:latin typeface="Arial" charset="0"/>
                <a:cs typeface="Arial" charset="0"/>
              </a:rPr>
              <a:t>"</a:t>
            </a:r>
            <a:r>
              <a:rPr lang="zh-CN" altLang="en-US" sz="3600" b="1" dirty="0">
                <a:solidFill>
                  <a:srgbClr val="FFFFFF"/>
                </a:solidFill>
                <a:effectLst>
                  <a:glow rad="152400">
                    <a:srgbClr val="000000"/>
                  </a:glow>
                </a:effectLst>
                <a:latin typeface="Arial" charset="0"/>
                <a:cs typeface="Arial" charset="0"/>
              </a:rPr>
              <a:t>于是，　神照着自己的形象创造人；</a:t>
            </a:r>
            <a:endParaRPr lang="en-US" sz="3600" b="1" dirty="0">
              <a:solidFill>
                <a:srgbClr val="FFFFFF"/>
              </a:solidFill>
              <a:effectLst>
                <a:glow rad="152400">
                  <a:srgbClr val="000000"/>
                </a:glow>
              </a:effectLst>
              <a:latin typeface="Arial" charset="0"/>
              <a:cs typeface="Arial" charset="0"/>
            </a:endParaRPr>
          </a:p>
        </p:txBody>
      </p:sp>
      <p:sp>
        <p:nvSpPr>
          <p:cNvPr id="2379787" name="Text Box 11"/>
          <p:cNvSpPr txBox="1">
            <a:spLocks noChangeArrowheads="1"/>
          </p:cNvSpPr>
          <p:nvPr/>
        </p:nvSpPr>
        <p:spPr bwMode="auto">
          <a:xfrm>
            <a:off x="2789858" y="5105400"/>
            <a:ext cx="6354142" cy="147732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zh-CN" altLang="en-US" sz="3600" b="1" dirty="0">
                <a:solidFill>
                  <a:srgbClr val="FFFFFF"/>
                </a:solidFill>
                <a:effectLst>
                  <a:glow rad="152400">
                    <a:srgbClr val="000000"/>
                  </a:glow>
                </a:effectLst>
                <a:latin typeface="Arial" charset="0"/>
                <a:cs typeface="Arial" charset="0"/>
              </a:rPr>
              <a:t>他所创造的有男有女。</a:t>
            </a:r>
            <a:r>
              <a:rPr lang="en-US" sz="3600" b="1" dirty="0">
                <a:solidFill>
                  <a:srgbClr val="FFFFFF"/>
                </a:solidFill>
                <a:effectLst>
                  <a:glow rad="152400">
                    <a:srgbClr val="000000"/>
                  </a:glow>
                </a:effectLst>
                <a:latin typeface="Arial" charset="0"/>
                <a:cs typeface="Arial" charset="0"/>
              </a:rPr>
              <a:t>" </a:t>
            </a:r>
          </a:p>
          <a:p>
            <a:pPr eaLnBrk="1" hangingPunct="1">
              <a:spcBef>
                <a:spcPct val="50000"/>
              </a:spcBef>
              <a:defRPr/>
            </a:pPr>
            <a:r>
              <a:rPr lang="en-US" sz="3600" b="1" dirty="0">
                <a:solidFill>
                  <a:srgbClr val="FFFFFF"/>
                </a:solidFill>
                <a:effectLst>
                  <a:glow rad="152400">
                    <a:srgbClr val="000000"/>
                  </a:glow>
                </a:effectLst>
                <a:latin typeface="Arial" charset="0"/>
                <a:cs typeface="Arial" charset="0"/>
              </a:rPr>
              <a:t>(</a:t>
            </a:r>
            <a:r>
              <a:rPr lang="zh-CN" altLang="en-US" sz="3600" b="1" dirty="0">
                <a:solidFill>
                  <a:srgbClr val="FFFFFF"/>
                </a:solidFill>
                <a:effectLst>
                  <a:glow rad="152400">
                    <a:srgbClr val="000000"/>
                  </a:glow>
                </a:effectLst>
                <a:latin typeface="Arial" charset="0"/>
                <a:cs typeface="Arial" charset="0"/>
              </a:rPr>
              <a:t>创造记</a:t>
            </a:r>
            <a:r>
              <a:rPr lang="en-US" sz="3600" b="1" dirty="0">
                <a:solidFill>
                  <a:srgbClr val="FFFFFF"/>
                </a:solidFill>
                <a:effectLst>
                  <a:glow rad="152400">
                    <a:srgbClr val="000000"/>
                  </a:glow>
                </a:effectLst>
                <a:latin typeface="Arial" charset="0"/>
                <a:cs typeface="Arial" charset="0"/>
              </a:rPr>
              <a:t>1:27).</a:t>
            </a:r>
          </a:p>
        </p:txBody>
      </p:sp>
    </p:spTree>
    <p:extLst>
      <p:ext uri="{BB962C8B-B14F-4D97-AF65-F5344CB8AC3E}">
        <p14:creationId xmlns:p14="http://schemas.microsoft.com/office/powerpoint/2010/main" val="3899047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79786"/>
                                        </p:tgtEl>
                                        <p:attrNameLst>
                                          <p:attrName>style.visibility</p:attrName>
                                        </p:attrNameLst>
                                      </p:cBhvr>
                                      <p:to>
                                        <p:strVal val="visible"/>
                                      </p:to>
                                    </p:set>
                                    <p:animEffect transition="in" filter="dissolve">
                                      <p:cBhvr>
                                        <p:cTn id="7" dur="1000"/>
                                        <p:tgtEl>
                                          <p:spTgt spid="2379786"/>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2379785"/>
                                        </p:tgtEl>
                                        <p:attrNameLst>
                                          <p:attrName>style.visibility</p:attrName>
                                        </p:attrNameLst>
                                      </p:cBhvr>
                                      <p:to>
                                        <p:strVal val="visible"/>
                                      </p:to>
                                    </p:set>
                                    <p:animEffect transition="in" filter="dissolve">
                                      <p:cBhvr>
                                        <p:cTn id="11" dur="2000"/>
                                        <p:tgtEl>
                                          <p:spTgt spid="2379785"/>
                                        </p:tgtEl>
                                      </p:cBhvr>
                                    </p:animEffect>
                                  </p:childTnLst>
                                </p:cTn>
                              </p:par>
                            </p:childTnLst>
                          </p:cTn>
                        </p:par>
                        <p:par>
                          <p:cTn id="12" fill="hold" nodeType="afterGroup">
                            <p:stCondLst>
                              <p:cond delay="3000"/>
                            </p:stCondLst>
                            <p:childTnLst>
                              <p:par>
                                <p:cTn id="13" presetID="9" presetClass="entr" presetSubtype="0" fill="hold" nodeType="afterEffect">
                                  <p:stCondLst>
                                    <p:cond delay="0"/>
                                  </p:stCondLst>
                                  <p:childTnLst>
                                    <p:set>
                                      <p:cBhvr>
                                        <p:cTn id="14" dur="1" fill="hold">
                                          <p:stCondLst>
                                            <p:cond delay="0"/>
                                          </p:stCondLst>
                                        </p:cTn>
                                        <p:tgtEl>
                                          <p:spTgt spid="2379787"/>
                                        </p:tgtEl>
                                        <p:attrNameLst>
                                          <p:attrName>style.visibility</p:attrName>
                                        </p:attrNameLst>
                                      </p:cBhvr>
                                      <p:to>
                                        <p:strVal val="visible"/>
                                      </p:to>
                                    </p:set>
                                    <p:animEffect transition="in" filter="dissolve">
                                      <p:cBhvr>
                                        <p:cTn id="15"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7302"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a:effectLst>
                  <a:glow rad="165100">
                    <a:srgbClr val="000000"/>
                  </a:glow>
                  <a:outerShdw blurRad="38100" dist="38100" dir="2700000" algn="tl">
                    <a:srgbClr val="000000"/>
                  </a:outerShdw>
                </a:effectLst>
                <a:latin typeface="Arial" charset="0"/>
                <a:ea typeface="ＭＳ Ｐゴシック" charset="0"/>
                <a:cs typeface="Arial" charset="0"/>
              </a:rPr>
              <a:t>Mandate</a:t>
            </a:r>
          </a:p>
        </p:txBody>
      </p:sp>
      <p:sp>
        <p:nvSpPr>
          <p:cNvPr id="8" name="Text Box 1041"/>
          <p:cNvSpPr txBox="1">
            <a:spLocks noChangeArrowheads="1"/>
          </p:cNvSpPr>
          <p:nvPr/>
        </p:nvSpPr>
        <p:spPr bwMode="auto">
          <a:xfrm>
            <a:off x="8431844" y="48907"/>
            <a:ext cx="698178"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dirty="0">
                <a:solidFill>
                  <a:srgbClr val="FFFFFF"/>
                </a:solidFill>
                <a:effectLst>
                  <a:glow rad="165100">
                    <a:srgbClr val="000000"/>
                  </a:glow>
                </a:effectLst>
                <a:latin typeface="Arial"/>
                <a:cs typeface="Arial"/>
              </a:rPr>
              <a:t>448</a:t>
            </a:r>
            <a:endParaRPr lang="en-US" b="1" dirty="0">
              <a:solidFill>
                <a:srgbClr val="000000"/>
              </a:solidFill>
              <a:effectLst>
                <a:glow rad="165100">
                  <a:srgbClr val="000000"/>
                </a:glow>
              </a:effectLst>
              <a:latin typeface="Arial"/>
              <a:cs typeface="Arial"/>
            </a:endParaRPr>
          </a:p>
        </p:txBody>
      </p:sp>
      <p:sp>
        <p:nvSpPr>
          <p:cNvPr id="11"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type="stealth" w="lg" len="lg"/>
          </a:ln>
          <a:effectLst/>
        </p:spPr>
        <p:txBody>
          <a:bodyPr lIns="90000" tIns="46800" rIns="90000" bIns="46800">
            <a:spAutoFit/>
          </a:bodyPr>
          <a:lstStyle/>
          <a:p>
            <a:pPr>
              <a:defRPr/>
            </a:pPr>
            <a:endParaRPr lang="en-US" kern="0">
              <a:solidFill>
                <a:srgbClr val="000000"/>
              </a:solidFill>
              <a:latin typeface="Comic Sans MS" charset="0"/>
            </a:endParaRPr>
          </a:p>
        </p:txBody>
      </p:sp>
      <p:pic>
        <p:nvPicPr>
          <p:cNvPr id="32973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7303" name="Text Box 7"/>
          <p:cNvSpPr txBox="1">
            <a:spLocks noChangeArrowheads="1"/>
          </p:cNvSpPr>
          <p:nvPr/>
        </p:nvSpPr>
        <p:spPr bwMode="auto">
          <a:xfrm>
            <a:off x="228600" y="5591175"/>
            <a:ext cx="8915400" cy="1477328"/>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zh-CN" altLang="en-US" sz="3600" b="1" dirty="0">
                <a:solidFill>
                  <a:srgbClr val="FFFFFF"/>
                </a:solidFill>
                <a:effectLst>
                  <a:glow rad="165100">
                    <a:srgbClr val="000000"/>
                  </a:glow>
                  <a:outerShdw blurRad="38100" dist="38100" dir="2700000" algn="tl">
                    <a:srgbClr val="000000"/>
                  </a:outerShdw>
                </a:effectLst>
                <a:latin typeface="Arial" charset="0"/>
                <a:cs typeface="Arial" charset="0"/>
              </a:rPr>
              <a:t>和地上所有</a:t>
            </a:r>
            <a:r>
              <a:rPr lang="zh-CN" altLang="en-US" sz="3600" b="1" dirty="0">
                <a:solidFill>
                  <a:srgbClr val="FFFF00"/>
                </a:solidFill>
                <a:effectLst>
                  <a:glow rad="165100">
                    <a:srgbClr val="000000"/>
                  </a:glow>
                  <a:outerShdw blurRad="38100" dist="38100" dir="2700000" algn="tl">
                    <a:srgbClr val="000000"/>
                  </a:outerShdw>
                </a:effectLst>
                <a:latin typeface="Arial" charset="0"/>
                <a:cs typeface="Arial" charset="0"/>
              </a:rPr>
              <a:t>走动</a:t>
            </a:r>
            <a:r>
              <a:rPr lang="zh-CN" altLang="en-US" sz="3600" b="1" dirty="0">
                <a:solidFill>
                  <a:srgbClr val="FFFFFF"/>
                </a:solidFill>
                <a:effectLst>
                  <a:glow rad="165100">
                    <a:srgbClr val="000000"/>
                  </a:glow>
                  <a:outerShdw blurRad="38100" dist="38100" dir="2700000" algn="tl">
                    <a:srgbClr val="000000"/>
                  </a:outerShdw>
                </a:effectLst>
                <a:latin typeface="Arial" charset="0"/>
                <a:cs typeface="Arial" charset="0"/>
              </a:rPr>
              <a:t>的生物。</a:t>
            </a:r>
            <a:r>
              <a:rPr lang="fr-FR" altLang="ja-JP" sz="3600" b="1" dirty="0">
                <a:solidFill>
                  <a:srgbClr val="FFFFFF"/>
                </a:solidFill>
                <a:effectLst>
                  <a:glow rad="165100">
                    <a:srgbClr val="000000"/>
                  </a:glow>
                  <a:outerShdw blurRad="38100" dist="38100" dir="2700000" algn="tl">
                    <a:srgbClr val="000000"/>
                  </a:outerShdw>
                </a:effectLst>
                <a:latin typeface="Arial" charset="0"/>
                <a:cs typeface="Arial" charset="0"/>
              </a:rPr>
              <a:t>“</a:t>
            </a:r>
            <a:r>
              <a:rPr lang="en-US" altLang="ja-JP" sz="3600" b="1" dirty="0">
                <a:solidFill>
                  <a:srgbClr val="FFFFFF"/>
                </a:solidFill>
                <a:effectLst>
                  <a:glow rad="165100">
                    <a:srgbClr val="000000"/>
                  </a:glow>
                  <a:outerShdw blurRad="38100" dist="38100" dir="2700000" algn="tl">
                    <a:srgbClr val="000000"/>
                  </a:outerShdw>
                </a:effectLst>
                <a:latin typeface="Arial" charset="0"/>
                <a:cs typeface="Arial" charset="0"/>
              </a:rPr>
              <a:t> </a:t>
            </a:r>
          </a:p>
          <a:p>
            <a:pPr eaLnBrk="1" hangingPunct="1">
              <a:spcBef>
                <a:spcPct val="50000"/>
              </a:spcBef>
              <a:defRPr/>
            </a:pPr>
            <a:r>
              <a:rPr lang="en-US" altLang="ja-JP" sz="3600" b="1" dirty="0">
                <a:solidFill>
                  <a:srgbClr val="FFFFFF"/>
                </a:solidFill>
                <a:effectLst>
                  <a:glow rad="165100">
                    <a:srgbClr val="000000"/>
                  </a:glow>
                  <a:outerShdw blurRad="38100" dist="38100" dir="2700000" algn="tl">
                    <a:srgbClr val="000000"/>
                  </a:outerShdw>
                </a:effectLst>
                <a:latin typeface="Arial" charset="0"/>
                <a:cs typeface="Arial" charset="0"/>
              </a:rPr>
              <a:t>(</a:t>
            </a:r>
            <a:r>
              <a:rPr lang="zh-CN" altLang="en-US" sz="3600" b="1" dirty="0">
                <a:solidFill>
                  <a:srgbClr val="FFFFFF"/>
                </a:solidFill>
                <a:effectLst>
                  <a:glow rad="165100">
                    <a:srgbClr val="000000"/>
                  </a:glow>
                  <a:outerShdw blurRad="38100" dist="38100" dir="2700000" algn="tl">
                    <a:srgbClr val="000000"/>
                  </a:outerShdw>
                </a:effectLst>
                <a:latin typeface="Arial" charset="0"/>
                <a:cs typeface="Arial" charset="0"/>
              </a:rPr>
              <a:t>创世记</a:t>
            </a:r>
            <a:r>
              <a:rPr lang="en-US" altLang="ja-JP" sz="3600" b="1" dirty="0">
                <a:solidFill>
                  <a:srgbClr val="FFFFFF"/>
                </a:solidFill>
                <a:effectLst>
                  <a:glow rad="165100">
                    <a:srgbClr val="000000"/>
                  </a:glow>
                  <a:outerShdw blurRad="38100" dist="38100" dir="2700000" algn="tl">
                    <a:srgbClr val="000000"/>
                  </a:outerShdw>
                </a:effectLst>
                <a:latin typeface="Arial" charset="0"/>
                <a:cs typeface="Arial" charset="0"/>
              </a:rPr>
              <a:t> 1:28 </a:t>
            </a:r>
            <a:r>
              <a:rPr lang="en-US" altLang="zh-CN" sz="3600" b="1" dirty="0">
                <a:solidFill>
                  <a:srgbClr val="FFFFFF"/>
                </a:solidFill>
                <a:effectLst>
                  <a:glow rad="165100">
                    <a:srgbClr val="000000"/>
                  </a:glow>
                  <a:outerShdw blurRad="38100" dist="38100" dir="2700000" algn="tl">
                    <a:srgbClr val="000000"/>
                  </a:outerShdw>
                </a:effectLst>
                <a:latin typeface="Arial" charset="0"/>
                <a:cs typeface="Arial" charset="0"/>
              </a:rPr>
              <a:t>CNV</a:t>
            </a:r>
            <a:r>
              <a:rPr lang="en-US" altLang="ja-JP" sz="3600" b="1" dirty="0">
                <a:solidFill>
                  <a:srgbClr val="FFFFFF"/>
                </a:solidFill>
                <a:effectLst>
                  <a:glow rad="165100">
                    <a:srgbClr val="000000"/>
                  </a:glow>
                  <a:outerShdw blurRad="38100" dist="38100" dir="2700000" algn="tl">
                    <a:srgbClr val="000000"/>
                  </a:outerShdw>
                </a:effectLst>
                <a:latin typeface="Arial" charset="0"/>
                <a:cs typeface="Arial" charset="0"/>
              </a:rPr>
              <a:t>).</a:t>
            </a:r>
            <a:endParaRPr lang="en-US" sz="3600" b="1" dirty="0">
              <a:solidFill>
                <a:srgbClr val="FFFFFF"/>
              </a:solidFill>
              <a:effectLst>
                <a:glow rad="165100">
                  <a:srgbClr val="000000"/>
                </a:glow>
                <a:outerShdw blurRad="38100" dist="38100" dir="2700000" algn="tl">
                  <a:srgbClr val="000000"/>
                </a:outerShdw>
              </a:effectLst>
              <a:latin typeface="Arial" charset="0"/>
              <a:cs typeface="Arial" charset="0"/>
            </a:endParaRPr>
          </a:p>
        </p:txBody>
      </p:sp>
      <p:sp>
        <p:nvSpPr>
          <p:cNvPr id="2487304" name="Text Box 8"/>
          <p:cNvSpPr txBox="1">
            <a:spLocks noChangeArrowheads="1"/>
          </p:cNvSpPr>
          <p:nvPr/>
        </p:nvSpPr>
        <p:spPr bwMode="auto">
          <a:xfrm>
            <a:off x="228600" y="381000"/>
            <a:ext cx="4191000" cy="646331"/>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zh-CN" altLang="en-US" sz="3600" b="1" dirty="0">
                <a:solidFill>
                  <a:srgbClr val="FFFFFF"/>
                </a:solidFill>
                <a:effectLst>
                  <a:glow rad="165100">
                    <a:srgbClr val="000000"/>
                  </a:glow>
                  <a:outerShdw blurRad="38100" dist="38100" dir="2700000" algn="tl">
                    <a:srgbClr val="000000"/>
                  </a:outerShdw>
                </a:effectLst>
                <a:latin typeface="Arial" charset="0"/>
                <a:cs typeface="Arial" charset="0"/>
              </a:rPr>
              <a:t>也要管理海里的</a:t>
            </a:r>
            <a:r>
              <a:rPr lang="zh-CN" altLang="en-US" sz="3600" b="1" dirty="0">
                <a:solidFill>
                  <a:srgbClr val="FFFF00"/>
                </a:solidFill>
                <a:effectLst>
                  <a:glow rad="165100">
                    <a:srgbClr val="000000"/>
                  </a:glow>
                  <a:outerShdw blurRad="38100" dist="38100" dir="2700000" algn="tl">
                    <a:srgbClr val="000000"/>
                  </a:outerShdw>
                </a:effectLst>
                <a:latin typeface="Arial" charset="0"/>
                <a:cs typeface="Arial" charset="0"/>
              </a:rPr>
              <a:t>鱼</a:t>
            </a:r>
            <a:r>
              <a:rPr lang="zh-CN" altLang="en-US" sz="3600" b="1" dirty="0">
                <a:solidFill>
                  <a:srgbClr val="FFFFFF"/>
                </a:solidFill>
                <a:effectLst>
                  <a:glow rad="165100">
                    <a:srgbClr val="000000"/>
                  </a:glow>
                  <a:outerShdw blurRad="38100" dist="38100" dir="2700000" algn="tl">
                    <a:srgbClr val="000000"/>
                  </a:outerShdw>
                </a:effectLst>
                <a:latin typeface="Arial" charset="0"/>
                <a:cs typeface="Arial" charset="0"/>
              </a:rPr>
              <a:t>、</a:t>
            </a:r>
            <a:endParaRPr lang="en-US" sz="3600" b="1" dirty="0">
              <a:solidFill>
                <a:srgbClr val="FFFFFF"/>
              </a:solidFill>
              <a:effectLst>
                <a:glow rad="165100">
                  <a:srgbClr val="000000"/>
                </a:glow>
                <a:outerShdw blurRad="38100" dist="38100" dir="2700000" algn="tl">
                  <a:srgbClr val="000000"/>
                </a:outerShdw>
              </a:effectLst>
              <a:latin typeface="Arial" charset="0"/>
              <a:cs typeface="Arial" charset="0"/>
            </a:endParaRPr>
          </a:p>
        </p:txBody>
      </p:sp>
      <p:sp>
        <p:nvSpPr>
          <p:cNvPr id="2487305" name="Text Box 9"/>
          <p:cNvSpPr txBox="1">
            <a:spLocks noChangeArrowheads="1"/>
          </p:cNvSpPr>
          <p:nvPr/>
        </p:nvSpPr>
        <p:spPr bwMode="auto">
          <a:xfrm>
            <a:off x="228600" y="3124200"/>
            <a:ext cx="6096000" cy="646331"/>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zh-CN" altLang="en-US" sz="3600" b="1" dirty="0">
                <a:solidFill>
                  <a:srgbClr val="FFFFFF"/>
                </a:solidFill>
                <a:effectLst>
                  <a:glow rad="165100">
                    <a:srgbClr val="000000"/>
                  </a:glow>
                  <a:outerShdw blurRad="38100" dist="38100" dir="2700000" algn="tl">
                    <a:srgbClr val="000000"/>
                  </a:outerShdw>
                </a:effectLst>
                <a:latin typeface="Arial" charset="0"/>
                <a:cs typeface="Arial" charset="0"/>
              </a:rPr>
              <a:t>空中的</a:t>
            </a:r>
            <a:r>
              <a:rPr lang="zh-CN" altLang="en-US" sz="3600" b="1" dirty="0">
                <a:solidFill>
                  <a:srgbClr val="FFFF00"/>
                </a:solidFill>
                <a:effectLst>
                  <a:glow rad="165100">
                    <a:srgbClr val="000000"/>
                  </a:glow>
                  <a:outerShdw blurRad="38100" dist="38100" dir="2700000" algn="tl">
                    <a:srgbClr val="000000"/>
                  </a:outerShdw>
                </a:effectLst>
                <a:latin typeface="Arial" charset="0"/>
                <a:cs typeface="Arial" charset="0"/>
              </a:rPr>
              <a:t>鸟</a:t>
            </a:r>
            <a:endParaRPr lang="en-US" sz="3600" b="1" dirty="0">
              <a:solidFill>
                <a:srgbClr val="FFFF00"/>
              </a:solidFill>
              <a:effectLst>
                <a:glow rad="165100">
                  <a:srgbClr val="000000"/>
                </a:glow>
                <a:outerShdw blurRad="38100" dist="38100" dir="2700000" algn="tl">
                  <a:srgbClr val="000000"/>
                </a:outerShdw>
              </a:effectLst>
              <a:latin typeface="Arial" charset="0"/>
              <a:cs typeface="Arial" charset="0"/>
            </a:endParaRPr>
          </a:p>
        </p:txBody>
      </p:sp>
      <p:sp>
        <p:nvSpPr>
          <p:cNvPr id="2487306" name="Text Box 10"/>
          <p:cNvSpPr txBox="1">
            <a:spLocks noChangeArrowheads="1"/>
          </p:cNvSpPr>
          <p:nvPr/>
        </p:nvSpPr>
        <p:spPr bwMode="auto">
          <a:xfrm>
            <a:off x="5715000" y="381000"/>
            <a:ext cx="3352800" cy="2862322"/>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eaLnBrk="1" hangingPunct="1">
              <a:spcBef>
                <a:spcPct val="50000"/>
              </a:spcBef>
              <a:defRPr/>
            </a:pPr>
            <a:r>
              <a:rPr lang="en-US" sz="3600" b="1" dirty="0">
                <a:solidFill>
                  <a:srgbClr val="FFFFFF"/>
                </a:solidFill>
                <a:effectLst>
                  <a:glow rad="165100">
                    <a:srgbClr val="000000"/>
                  </a:glow>
                  <a:outerShdw blurRad="38100" dist="38100" dir="2700000" algn="tl">
                    <a:srgbClr val="000000"/>
                  </a:outerShdw>
                </a:effectLst>
                <a:latin typeface="Arial" charset="0"/>
                <a:cs typeface="Arial" charset="0"/>
              </a:rPr>
              <a:t>"</a:t>
            </a:r>
            <a:r>
              <a:rPr lang="zh-CN" altLang="en-US" sz="3600" b="1" dirty="0">
                <a:solidFill>
                  <a:srgbClr val="FFFFFF"/>
                </a:solidFill>
                <a:effectLst>
                  <a:glow rad="165100">
                    <a:srgbClr val="000000"/>
                  </a:glow>
                  <a:outerShdw blurRad="38100" dist="38100" dir="2700000" algn="tl">
                    <a:srgbClr val="000000"/>
                  </a:outerShdw>
                </a:effectLst>
                <a:latin typeface="Arial" charset="0"/>
                <a:cs typeface="Arial" charset="0"/>
              </a:rPr>
              <a:t>神就赐福给他们，对他们说：“要繁衍增多，充满这地，征服它；</a:t>
            </a:r>
            <a:endParaRPr lang="en-US" sz="3600" b="1" dirty="0">
              <a:solidFill>
                <a:srgbClr val="FFFFFF"/>
              </a:solidFill>
              <a:effectLst>
                <a:glow rad="165100">
                  <a:srgbClr val="000000"/>
                </a:glow>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33357122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87305"/>
                                        </p:tgtEl>
                                        <p:attrNameLst>
                                          <p:attrName>style.visibility</p:attrName>
                                        </p:attrNameLst>
                                      </p:cBhvr>
                                      <p:to>
                                        <p:strVal val="visible"/>
                                      </p:to>
                                    </p:set>
                                    <p:animEffect transition="in" filter="dissolve">
                                      <p:cBhvr>
                                        <p:cTn id="7" dur="500"/>
                                        <p:tgtEl>
                                          <p:spTgt spid="2487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87304"/>
                                        </p:tgtEl>
                                        <p:attrNameLst>
                                          <p:attrName>style.visibility</p:attrName>
                                        </p:attrNameLst>
                                      </p:cBhvr>
                                      <p:to>
                                        <p:strVal val="visible"/>
                                      </p:to>
                                    </p:set>
                                    <p:animEffect transition="in" filter="dissolve">
                                      <p:cBhvr>
                                        <p:cTn id="12" dur="500"/>
                                        <p:tgtEl>
                                          <p:spTgt spid="24873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87303"/>
                                        </p:tgtEl>
                                        <p:attrNameLst>
                                          <p:attrName>style.visibility</p:attrName>
                                        </p:attrNameLst>
                                      </p:cBhvr>
                                      <p:to>
                                        <p:strVal val="visible"/>
                                      </p:to>
                                    </p:set>
                                    <p:animEffect transition="in" filter="dissolve">
                                      <p:cBhvr>
                                        <p:cTn id="17" dur="500"/>
                                        <p:tgtEl>
                                          <p:spTgt spid="2487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303" grpId="0"/>
      <p:bldP spid="2487304" grpId="0"/>
      <p:bldP spid="248730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9350"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b="1" u="sng">
                <a:latin typeface="Arial" charset="0"/>
                <a:ea typeface="ＭＳ Ｐゴシック" charset="0"/>
                <a:cs typeface="Arial" charset="0"/>
              </a:rPr>
              <a:t>Food</a:t>
            </a:r>
            <a:endParaRPr lang="en-US" sz="3600" b="1">
              <a:latin typeface="Arial" charset="0"/>
              <a:ea typeface="ＭＳ Ｐゴシック" charset="0"/>
              <a:cs typeface="Arial" charset="0"/>
            </a:endParaRPr>
          </a:p>
        </p:txBody>
      </p:sp>
      <p:pic>
        <p:nvPicPr>
          <p:cNvPr id="193538" name="Picture 2" descr="MixedFruits"/>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9351" name="Text Box 7"/>
          <p:cNvSpPr txBox="1">
            <a:spLocks noChangeArrowheads="1"/>
          </p:cNvSpPr>
          <p:nvPr/>
        </p:nvSpPr>
        <p:spPr bwMode="auto">
          <a:xfrm>
            <a:off x="1676400" y="685800"/>
            <a:ext cx="7239000" cy="175432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eaLnBrk="1" hangingPunct="1">
              <a:spcBef>
                <a:spcPct val="50000"/>
              </a:spcBef>
              <a:defRPr/>
            </a:pPr>
            <a:r>
              <a:rPr lang="zh-CN" altLang="en-US" sz="3600" b="1" dirty="0">
                <a:solidFill>
                  <a:srgbClr val="FFFFFF"/>
                </a:solidFill>
                <a:effectLst>
                  <a:outerShdw blurRad="38100" dist="38100" dir="2700000" algn="tl">
                    <a:srgbClr val="000000"/>
                  </a:outerShdw>
                </a:effectLst>
                <a:latin typeface="Arial" charset="0"/>
                <a:cs typeface="Arial" charset="0"/>
              </a:rPr>
              <a:t>神说：“看哪！我把全地上结种子的各样蔬菜，和一切果树上有种子的果子，都赐给你们作食物。</a:t>
            </a:r>
            <a:r>
              <a:rPr lang="en-US" altLang="ja-JP" sz="3600" b="1" dirty="0">
                <a:solidFill>
                  <a:srgbClr val="FFFFFF"/>
                </a:solidFill>
                <a:effectLst>
                  <a:outerShdw blurRad="38100" dist="38100" dir="2700000" algn="tl">
                    <a:srgbClr val="000000"/>
                  </a:outerShdw>
                </a:effectLst>
                <a:latin typeface="Arial" charset="0"/>
                <a:cs typeface="Arial" charset="0"/>
              </a:rPr>
              <a:t>" (29) </a:t>
            </a:r>
            <a:endParaRPr lang="en-US" sz="3600" b="1" dirty="0">
              <a:solidFill>
                <a:srgbClr val="FFFFFF"/>
              </a:solidFill>
              <a:effectLst>
                <a:outerShdw blurRad="38100" dist="38100" dir="2700000" algn="tl">
                  <a:srgbClr val="000000"/>
                </a:outerShdw>
              </a:effectLst>
              <a:latin typeface="Arial" charset="0"/>
              <a:cs typeface="Arial"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1074" name="Rectangle 2"/>
          <p:cNvSpPr>
            <a:spLocks noGrp="1" noChangeArrowheads="1"/>
          </p:cNvSpPr>
          <p:nvPr>
            <p:ph type="title"/>
          </p:nvPr>
        </p:nvSpPr>
        <p:spPr>
          <a:xfrm>
            <a:off x="304800" y="274638"/>
            <a:ext cx="8382000" cy="5440362"/>
          </a:xfrm>
          <a:effectLst>
            <a:outerShdw blurRad="63500" dist="35921" dir="2700000" algn="ctr" rotWithShape="0">
              <a:srgbClr val="000000">
                <a:alpha val="74998"/>
              </a:srgbClr>
            </a:outerShdw>
          </a:effectLst>
        </p:spPr>
        <p:txBody>
          <a:bodyPr/>
          <a:lstStyle/>
          <a:p>
            <a:r>
              <a:rPr lang="zh-CN" altLang="en-US" sz="6000" b="1" dirty="0">
                <a:effectLst>
                  <a:glow rad="152400">
                    <a:schemeClr val="tx2"/>
                  </a:glow>
                </a:effectLst>
              </a:rPr>
              <a:t>永恒的居所</a:t>
            </a:r>
            <a:r>
              <a:rPr lang="zh-CN" altLang="en-US" sz="6000" b="1" dirty="0">
                <a:solidFill>
                  <a:srgbClr val="FFFF00"/>
                </a:solidFill>
                <a:effectLst>
                  <a:glow rad="152400">
                    <a:schemeClr val="tx2"/>
                  </a:glow>
                </a:effectLst>
              </a:rPr>
              <a:t>最大的真理</a:t>
            </a:r>
            <a:r>
              <a:rPr lang="zh-CN" altLang="en-US" sz="6000" b="1" dirty="0">
                <a:effectLst>
                  <a:glow rad="152400">
                    <a:schemeClr val="tx2"/>
                  </a:glow>
                </a:effectLst>
              </a:rPr>
              <a:t>是什么</a:t>
            </a:r>
            <a:r>
              <a:rPr lang="en-US" sz="6000" b="1" dirty="0">
                <a:effectLst>
                  <a:glow rad="152400">
                    <a:schemeClr val="tx2"/>
                  </a:glow>
                </a:effectLst>
              </a:rPr>
              <a:t>?  </a:t>
            </a:r>
            <a:br>
              <a:rPr lang="en-US" sz="6000" b="1" dirty="0">
                <a:effectLst>
                  <a:glow rad="152400">
                    <a:schemeClr val="tx2"/>
                  </a:glow>
                </a:effectLst>
              </a:rPr>
            </a:br>
            <a:br>
              <a:rPr lang="en-US" sz="6000" b="1" dirty="0">
                <a:effectLst>
                  <a:glow rad="152400">
                    <a:schemeClr val="tx2"/>
                  </a:glow>
                </a:effectLst>
              </a:rPr>
            </a:br>
            <a:r>
              <a:rPr lang="zh-CN" altLang="en-US" sz="6000" b="1" dirty="0">
                <a:effectLst>
                  <a:glow rad="152400">
                    <a:schemeClr val="tx2"/>
                  </a:glow>
                </a:effectLst>
              </a:rPr>
              <a:t>你对天堂最渴望的是</a:t>
            </a:r>
            <a:br>
              <a:rPr lang="en-SG" altLang="zh-CN" sz="6000" b="1" dirty="0">
                <a:effectLst>
                  <a:glow rad="152400">
                    <a:schemeClr val="tx2"/>
                  </a:glow>
                </a:effectLst>
              </a:rPr>
            </a:br>
            <a:r>
              <a:rPr lang="zh-CN" altLang="en-US" sz="6000" b="1" dirty="0">
                <a:effectLst>
                  <a:glow rad="152400">
                    <a:schemeClr val="tx2"/>
                  </a:glow>
                </a:effectLst>
              </a:rPr>
              <a:t>什么</a:t>
            </a:r>
            <a:r>
              <a:rPr lang="en-US" sz="6000" b="1" dirty="0">
                <a:effectLst>
                  <a:glow rad="152400">
                    <a:schemeClr val="tx2"/>
                  </a:glow>
                </a:effectLst>
              </a:rPr>
              <a:t>?</a:t>
            </a:r>
            <a:endParaRPr lang="en-US" b="1" dirty="0">
              <a:effectLst>
                <a:glow rad="152400">
                  <a:schemeClr val="tx2"/>
                </a:glow>
              </a:effectLst>
            </a:endParaRPr>
          </a:p>
        </p:txBody>
      </p:sp>
    </p:spTree>
    <p:extLst>
      <p:ext uri="{BB962C8B-B14F-4D97-AF65-F5344CB8AC3E}">
        <p14:creationId xmlns:p14="http://schemas.microsoft.com/office/powerpoint/2010/main" val="3094402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1398"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b="1" u="sng">
                <a:latin typeface="Arial" charset="0"/>
                <a:ea typeface="ＭＳ Ｐゴシック" charset="0"/>
                <a:cs typeface="Arial" charset="0"/>
              </a:rPr>
              <a:t>Food</a:t>
            </a:r>
            <a:endParaRPr lang="en-US" sz="3600" b="1">
              <a:latin typeface="Arial" charset="0"/>
              <a:ea typeface="ＭＳ Ｐゴシック" charset="0"/>
              <a:cs typeface="Arial" charset="0"/>
            </a:endParaRPr>
          </a:p>
        </p:txBody>
      </p:sp>
      <p:pic>
        <p:nvPicPr>
          <p:cNvPr id="195586" name="Picture 2" descr="Harvest Image   Zucchini"/>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88"/>
            <a:ext cx="9144000" cy="6889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91399" name="Text Box 7"/>
          <p:cNvSpPr txBox="1">
            <a:spLocks noChangeArrowheads="1"/>
          </p:cNvSpPr>
          <p:nvPr/>
        </p:nvSpPr>
        <p:spPr bwMode="auto">
          <a:xfrm>
            <a:off x="-152400" y="3962400"/>
            <a:ext cx="9144000" cy="175432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eaLnBrk="1" hangingPunct="1">
              <a:spcBef>
                <a:spcPct val="50000"/>
              </a:spcBef>
              <a:defRPr/>
            </a:pPr>
            <a:r>
              <a:rPr lang="en-US" altLang="ja-JP" sz="3600" b="1" dirty="0">
                <a:solidFill>
                  <a:srgbClr val="FFFFFF"/>
                </a:solidFill>
                <a:effectLst>
                  <a:outerShdw blurRad="38100" dist="38100" dir="2700000" algn="tl">
                    <a:srgbClr val="000000"/>
                  </a:outerShdw>
                </a:effectLst>
                <a:latin typeface="Arial" charset="0"/>
                <a:cs typeface="Arial" charset="0"/>
              </a:rPr>
              <a:t>"</a:t>
            </a:r>
            <a:r>
              <a:rPr lang="zh-CN" altLang="en-US" sz="3600" b="1" dirty="0">
                <a:solidFill>
                  <a:srgbClr val="FFFFFF"/>
                </a:solidFill>
                <a:effectLst>
                  <a:outerShdw blurRad="38100" dist="38100" dir="2700000" algn="tl">
                    <a:srgbClr val="000000"/>
                  </a:outerShdw>
                </a:effectLst>
                <a:latin typeface="Arial" charset="0"/>
                <a:cs typeface="Arial" charset="0"/>
              </a:rPr>
              <a:t>至于地上的各种野兽，空中的各种飞鸟，和地上爬行有生命的各种活物，我把一切青草蔬菜赐给牠们作食物。”事就这样成了。</a:t>
            </a:r>
            <a:r>
              <a:rPr lang="en-US" altLang="ja-JP" sz="3600" b="1" dirty="0">
                <a:solidFill>
                  <a:srgbClr val="FFFFFF"/>
                </a:solidFill>
                <a:effectLst>
                  <a:outerShdw blurRad="38100" dist="38100" dir="2700000" algn="tl">
                    <a:srgbClr val="000000"/>
                  </a:outerShdw>
                </a:effectLst>
                <a:latin typeface="Arial" charset="0"/>
                <a:cs typeface="Arial" charset="0"/>
              </a:rPr>
              <a:t> (30). </a:t>
            </a:r>
            <a:endParaRPr lang="en-US" sz="3600" b="1" dirty="0">
              <a:solidFill>
                <a:srgbClr val="FFFFFF"/>
              </a:solidFill>
              <a:effectLst>
                <a:outerShdw blurRad="38100" dist="38100" dir="2700000" algn="tl">
                  <a:srgbClr val="000000"/>
                </a:outerShdw>
              </a:effectLst>
              <a:latin typeface="Arial" charset="0"/>
              <a:cs typeface="Arial"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3448" name="Rectangle 8"/>
          <p:cNvSpPr>
            <a:spLocks noGrp="1" noRot="1" noChangeArrowheads="1"/>
          </p:cNvSpPr>
          <p:nvPr>
            <p:ph type="title" idx="4294967295"/>
          </p:nvPr>
        </p:nvSpPr>
        <p:spPr>
          <a:xfrm>
            <a:off x="6477000" y="152400"/>
            <a:ext cx="2514600" cy="533400"/>
          </a:xfrm>
        </p:spPr>
        <p:txBody>
          <a:bodyPr/>
          <a:lstStyle/>
          <a:p>
            <a:pPr algn="r" eaLnBrk="1" hangingPunct="1">
              <a:defRPr/>
            </a:pPr>
            <a:r>
              <a:rPr lang="en-US" sz="3600">
                <a:latin typeface="Arial" charset="0"/>
                <a:ea typeface="ＭＳ Ｐゴシック" charset="0"/>
                <a:cs typeface="Arial" charset="0"/>
              </a:rPr>
              <a:t>Sixth Day</a:t>
            </a:r>
          </a:p>
        </p:txBody>
      </p:sp>
      <p:pic>
        <p:nvPicPr>
          <p:cNvPr id="197634" name="Picture 2" descr="Bright Sun Rising in Dark Sk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9344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defRPr/>
            </a:pPr>
            <a:r>
              <a:rPr lang="zh-CN" altLang="en-US" sz="3600" b="1" dirty="0">
                <a:solidFill>
                  <a:srgbClr val="FFFFFF"/>
                </a:solidFill>
                <a:effectLst>
                  <a:outerShdw blurRad="38100" dist="38100" dir="2700000" algn="tl">
                    <a:srgbClr val="000000"/>
                  </a:outerShdw>
                </a:effectLst>
                <a:latin typeface="Arial" charset="0"/>
                <a:cs typeface="Arial" charset="0"/>
              </a:rPr>
              <a:t>神的创造</a:t>
            </a:r>
            <a:r>
              <a:rPr lang="en-US" altLang="ja-JP" sz="3600" b="1" dirty="0">
                <a:solidFill>
                  <a:srgbClr val="FFFFFF"/>
                </a:solidFill>
                <a:effectLst>
                  <a:outerShdw blurRad="38100" dist="38100" dir="2700000" algn="tl">
                    <a:srgbClr val="000000"/>
                  </a:outerShdw>
                </a:effectLst>
                <a:latin typeface="Arial" charset="0"/>
                <a:cs typeface="Arial" charset="0"/>
              </a:rPr>
              <a:t>…</a:t>
            </a:r>
            <a:r>
              <a:rPr lang="zh-CN" altLang="en-US" sz="3600" b="1" dirty="0">
                <a:solidFill>
                  <a:srgbClr val="FFFFFF"/>
                </a:solidFill>
                <a:effectLst>
                  <a:outerShdw blurRad="38100" dist="38100" dir="2700000" algn="tl">
                    <a:srgbClr val="000000"/>
                  </a:outerShdw>
                </a:effectLst>
                <a:latin typeface="Arial" charset="0"/>
                <a:cs typeface="Arial" charset="0"/>
              </a:rPr>
              <a:t>第六天</a:t>
            </a:r>
            <a:endParaRPr lang="en-US" sz="3600" b="1" dirty="0">
              <a:solidFill>
                <a:srgbClr val="FFFFFF"/>
              </a:solidFill>
              <a:effectLst>
                <a:outerShdw blurRad="38100" dist="38100" dir="2700000" algn="tl">
                  <a:srgbClr val="000000"/>
                </a:outerShdw>
              </a:effectLst>
              <a:latin typeface="Arial" charset="0"/>
              <a:cs typeface="Arial" charset="0"/>
            </a:endParaRPr>
          </a:p>
        </p:txBody>
      </p:sp>
      <p:sp>
        <p:nvSpPr>
          <p:cNvPr id="2493444" name="Text Box 4"/>
          <p:cNvSpPr txBox="1">
            <a:spLocks noChangeArrowheads="1"/>
          </p:cNvSpPr>
          <p:nvPr/>
        </p:nvSpPr>
        <p:spPr bwMode="auto">
          <a:xfrm>
            <a:off x="4419600" y="1295400"/>
            <a:ext cx="4495800" cy="341632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zh-CN" altLang="en-US" sz="3600" b="1" dirty="0">
                <a:solidFill>
                  <a:srgbClr val="FFFFFF"/>
                </a:solidFill>
                <a:effectLst>
                  <a:outerShdw blurRad="38100" dist="38100" dir="2700000" algn="tl">
                    <a:srgbClr val="000000"/>
                  </a:outerShdw>
                </a:effectLst>
                <a:latin typeface="Arial" charset="0"/>
                <a:cs typeface="Arial" charset="0"/>
              </a:rPr>
              <a:t>神看他所造的一切都很好。</a:t>
            </a:r>
            <a:endParaRPr lang="en-US" altLang="zh-CN" sz="3600" b="1" dirty="0">
              <a:solidFill>
                <a:srgbClr val="FFFFFF"/>
              </a:solidFill>
              <a:effectLst>
                <a:outerShdw blurRad="38100" dist="38100" dir="2700000" algn="tl">
                  <a:srgbClr val="000000"/>
                </a:outerShdw>
              </a:effectLst>
              <a:latin typeface="Arial" charset="0"/>
              <a:cs typeface="Arial" charset="0"/>
            </a:endParaRPr>
          </a:p>
          <a:p>
            <a:pPr eaLnBrk="1" hangingPunct="1">
              <a:spcBef>
                <a:spcPct val="50000"/>
              </a:spcBef>
              <a:defRPr/>
            </a:pPr>
            <a:endParaRPr lang="en-US" altLang="zh-CN" sz="3600" b="1" dirty="0">
              <a:solidFill>
                <a:srgbClr val="FFFFFF"/>
              </a:solidFill>
              <a:effectLst>
                <a:outerShdw blurRad="38100" dist="38100" dir="2700000" algn="tl">
                  <a:srgbClr val="000000"/>
                </a:outerShdw>
              </a:effectLst>
              <a:latin typeface="Arial" charset="0"/>
              <a:cs typeface="Arial" charset="0"/>
            </a:endParaRPr>
          </a:p>
          <a:p>
            <a:pPr eaLnBrk="1" hangingPunct="1">
              <a:spcBef>
                <a:spcPct val="50000"/>
              </a:spcBef>
              <a:defRPr/>
            </a:pPr>
            <a:r>
              <a:rPr lang="zh-CN" altLang="en-US" sz="3600" b="1" dirty="0">
                <a:solidFill>
                  <a:srgbClr val="FFFFFF"/>
                </a:solidFill>
                <a:effectLst>
                  <a:outerShdw blurRad="38100" dist="38100" dir="2700000" algn="tl">
                    <a:srgbClr val="000000"/>
                  </a:outerShdw>
                </a:effectLst>
                <a:latin typeface="Arial" charset="0"/>
                <a:cs typeface="Arial" charset="0"/>
              </a:rPr>
              <a:t>有晚上，有早晨；这是第六日。</a:t>
            </a:r>
            <a:r>
              <a:rPr lang="en-US" sz="3600" b="1" dirty="0">
                <a:solidFill>
                  <a:srgbClr val="FFFFFF"/>
                </a:solidFill>
                <a:effectLst>
                  <a:outerShdw blurRad="38100" dist="38100" dir="2700000" algn="tl">
                    <a:srgbClr val="000000"/>
                  </a:outerShdw>
                </a:effectLst>
                <a:latin typeface="Arial" charset="0"/>
                <a:cs typeface="Arial" charset="0"/>
              </a:rPr>
              <a:t> (31).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5496" name="Rectangle 8"/>
          <p:cNvSpPr>
            <a:spLocks noGrp="1" noRot="1" noChangeArrowheads="1"/>
          </p:cNvSpPr>
          <p:nvPr>
            <p:ph type="title" idx="4294967295"/>
          </p:nvPr>
        </p:nvSpPr>
        <p:spPr>
          <a:xfrm>
            <a:off x="6172200" y="76200"/>
            <a:ext cx="2819400" cy="533400"/>
          </a:xfrm>
        </p:spPr>
        <p:txBody>
          <a:bodyPr/>
          <a:lstStyle/>
          <a:p>
            <a:pPr algn="r" eaLnBrk="1" hangingPunct="1">
              <a:defRPr/>
            </a:pPr>
            <a:r>
              <a:rPr lang="en-US" sz="3600" b="1">
                <a:latin typeface="Arial" charset="0"/>
                <a:ea typeface="ＭＳ Ｐゴシック" charset="0"/>
                <a:cs typeface="Arial" charset="0"/>
              </a:rPr>
              <a:t>Summary</a:t>
            </a:r>
          </a:p>
        </p:txBody>
      </p:sp>
      <p:pic>
        <p:nvPicPr>
          <p:cNvPr id="199682" name="Picture 2" descr="npo0000f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95491"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defRPr/>
            </a:pPr>
            <a:r>
              <a:rPr lang="zh-CN" altLang="en-US" sz="3600" b="1" dirty="0">
                <a:solidFill>
                  <a:srgbClr val="FFFFFF"/>
                </a:solidFill>
                <a:effectLst>
                  <a:outerShdw blurRad="38100" dist="38100" dir="2700000" algn="tl">
                    <a:srgbClr val="000000"/>
                  </a:outerShdw>
                </a:effectLst>
                <a:latin typeface="Arial" charset="0"/>
                <a:cs typeface="Arial" charset="0"/>
              </a:rPr>
              <a:t>神的创造</a:t>
            </a:r>
            <a:r>
              <a:rPr lang="en-US" altLang="ja-JP" sz="3600" b="1" dirty="0">
                <a:solidFill>
                  <a:srgbClr val="FFFFFF"/>
                </a:solidFill>
                <a:effectLst>
                  <a:outerShdw blurRad="38100" dist="38100" dir="2700000" algn="tl">
                    <a:srgbClr val="000000"/>
                  </a:outerShdw>
                </a:effectLst>
                <a:latin typeface="Arial" charset="0"/>
                <a:cs typeface="Arial" charset="0"/>
              </a:rPr>
              <a:t>…</a:t>
            </a:r>
            <a:r>
              <a:rPr lang="zh-CN" altLang="en-US" sz="3600" b="1" dirty="0">
                <a:solidFill>
                  <a:srgbClr val="FFFFFF"/>
                </a:solidFill>
                <a:effectLst>
                  <a:outerShdw blurRad="38100" dist="38100" dir="2700000" algn="tl">
                    <a:srgbClr val="000000"/>
                  </a:outerShdw>
                </a:effectLst>
                <a:latin typeface="Arial" charset="0"/>
                <a:cs typeface="Arial" charset="0"/>
              </a:rPr>
              <a:t>第七天</a:t>
            </a:r>
            <a:endParaRPr lang="en-US" sz="3600" b="1" dirty="0">
              <a:solidFill>
                <a:srgbClr val="FFFFFF"/>
              </a:solidFill>
              <a:effectLst>
                <a:outerShdw blurRad="38100" dist="38100" dir="2700000" algn="tl">
                  <a:srgbClr val="000000"/>
                </a:outerShdw>
              </a:effectLst>
              <a:latin typeface="Arial" charset="0"/>
              <a:cs typeface="Arial" charset="0"/>
            </a:endParaRPr>
          </a:p>
        </p:txBody>
      </p:sp>
      <p:sp>
        <p:nvSpPr>
          <p:cNvPr id="2495492" name="Text Box 4"/>
          <p:cNvSpPr txBox="1">
            <a:spLocks noChangeArrowheads="1"/>
          </p:cNvSpPr>
          <p:nvPr/>
        </p:nvSpPr>
        <p:spPr bwMode="auto">
          <a:xfrm>
            <a:off x="4114800" y="3886200"/>
            <a:ext cx="4876800" cy="1200329"/>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eaLnBrk="1" hangingPunct="1">
              <a:spcBef>
                <a:spcPct val="50000"/>
              </a:spcBef>
              <a:defRPr/>
            </a:pPr>
            <a:r>
              <a:rPr lang="zh-CN" altLang="en-US" sz="3600" b="1" dirty="0">
                <a:solidFill>
                  <a:srgbClr val="FFFFFF"/>
                </a:solidFill>
                <a:effectLst>
                  <a:outerShdw blurRad="38100" dist="38100" dir="2700000" algn="tl">
                    <a:srgbClr val="000000"/>
                  </a:outerShdw>
                </a:effectLst>
                <a:latin typeface="Arial" charset="0"/>
                <a:cs typeface="Arial" charset="0"/>
              </a:rPr>
              <a:t>这样，天地万物都造齐了。</a:t>
            </a:r>
            <a:r>
              <a:rPr lang="en-US" sz="3600" b="1" dirty="0">
                <a:solidFill>
                  <a:srgbClr val="FFFFFF"/>
                </a:solidFill>
                <a:effectLst>
                  <a:outerShdw blurRad="38100" dist="38100" dir="2700000" algn="tl">
                    <a:srgbClr val="000000"/>
                  </a:outerShdw>
                </a:effectLst>
                <a:latin typeface="Arial" charset="0"/>
                <a:cs typeface="Arial" charset="0"/>
              </a:rPr>
              <a:t>(2:1)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5" descr="j030090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2438400" cy="141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483" name="Rectangle 2"/>
          <p:cNvSpPr>
            <a:spLocks noGrp="1" noChangeArrowheads="1"/>
          </p:cNvSpPr>
          <p:nvPr>
            <p:ph type="title"/>
          </p:nvPr>
        </p:nvSpPr>
        <p:spPr>
          <a:xfrm>
            <a:off x="1619250" y="333375"/>
            <a:ext cx="7620000" cy="1143000"/>
          </a:xfrm>
        </p:spPr>
        <p:txBody>
          <a:bodyPr/>
          <a:lstStyle/>
          <a:p>
            <a:r>
              <a:rPr lang="zh-TW" altLang="en-US" sz="6000" b="1" i="1">
                <a:latin typeface="Arial" charset="0"/>
                <a:ea typeface="PMingLiU" charset="0"/>
                <a:cs typeface="PMingLiU" charset="0"/>
              </a:rPr>
              <a:t>全面性的主題</a:t>
            </a:r>
          </a:p>
        </p:txBody>
      </p:sp>
      <p:sp>
        <p:nvSpPr>
          <p:cNvPr id="21507" name="Rectangle 3"/>
          <p:cNvSpPr>
            <a:spLocks noGrp="1" noChangeArrowheads="1"/>
          </p:cNvSpPr>
          <p:nvPr>
            <p:ph type="body" sz="half" idx="1"/>
          </p:nvPr>
        </p:nvSpPr>
        <p:spPr>
          <a:xfrm>
            <a:off x="71438" y="1484313"/>
            <a:ext cx="4932362" cy="5229225"/>
          </a:xfrm>
        </p:spPr>
        <p:txBody>
          <a:bodyPr/>
          <a:lstStyle/>
          <a:p>
            <a:pPr marL="66675" indent="-66675">
              <a:buFont typeface="Monotype Sorts" charset="0"/>
              <a:buNone/>
            </a:pPr>
            <a:r>
              <a:rPr lang="zh-CN" altLang="en-US" sz="2200">
                <a:latin typeface="SimSun" charset="0"/>
                <a:ea typeface="SimSun" charset="0"/>
                <a:cs typeface="SimSun" charset="0"/>
              </a:rPr>
              <a:t>创世纪</a:t>
            </a:r>
            <a:r>
              <a:rPr lang="en-US" altLang="zh-CN" sz="2200">
                <a:latin typeface="SimSun" charset="0"/>
                <a:ea typeface="SimSun" charset="0"/>
                <a:cs typeface="SimSun" charset="0"/>
              </a:rPr>
              <a:t> 1:26-28</a:t>
            </a:r>
          </a:p>
          <a:p>
            <a:pPr marL="66675" indent="-66675">
              <a:buFont typeface="Monotype Sorts" charset="0"/>
              <a:buNone/>
            </a:pPr>
            <a:r>
              <a:rPr lang="zh-CN" altLang="en-US" sz="2200">
                <a:effectLst>
                  <a:outerShdw blurRad="38100" dist="38100" dir="2700000" algn="tl">
                    <a:srgbClr val="000000"/>
                  </a:outerShdw>
                </a:effectLst>
                <a:latin typeface="SimSun" charset="0"/>
                <a:ea typeface="SimSun" charset="0"/>
                <a:cs typeface="SimSun" charset="0"/>
              </a:rPr>
              <a:t>神说：我们要照着我们的形象、按着我们的样式造人，使他们</a:t>
            </a:r>
            <a:r>
              <a:rPr lang="zh-CN" altLang="en-US" sz="2200" b="1" u="sng">
                <a:solidFill>
                  <a:srgbClr val="FFFF00"/>
                </a:solidFill>
                <a:effectLst>
                  <a:outerShdw blurRad="38100" dist="38100" dir="2700000" algn="tl">
                    <a:srgbClr val="000000"/>
                  </a:outerShdw>
                </a:effectLst>
                <a:latin typeface="SimSun" charset="0"/>
                <a:ea typeface="SimSun" charset="0"/>
                <a:cs typeface="SimSun" charset="0"/>
              </a:rPr>
              <a:t>管理</a:t>
            </a:r>
            <a:r>
              <a:rPr lang="zh-CN" altLang="en-US" sz="2200">
                <a:effectLst>
                  <a:outerShdw blurRad="38100" dist="38100" dir="2700000" algn="tl">
                    <a:srgbClr val="000000"/>
                  </a:outerShdw>
                </a:effectLst>
                <a:latin typeface="SimSun" charset="0"/>
                <a:ea typeface="SimSun" charset="0"/>
                <a:cs typeface="SimSun" charset="0"/>
              </a:rPr>
              <a:t>海里的鱼、空中的鸟、地上的牲畜，和全地，并地上所爬的一切昆虫。</a:t>
            </a:r>
            <a:endParaRPr lang="zh-CN" sz="2200">
              <a:effectLst>
                <a:outerShdw blurRad="38100" dist="38100" dir="2700000" algn="tl">
                  <a:srgbClr val="000000"/>
                </a:outerShdw>
              </a:effectLst>
              <a:latin typeface="SimSun" charset="0"/>
              <a:ea typeface="SimSun" charset="0"/>
              <a:cs typeface="SimSun" charset="0"/>
            </a:endParaRPr>
          </a:p>
          <a:p>
            <a:pPr marL="66675" indent="-66675">
              <a:buFont typeface="Monotype Sorts" charset="0"/>
              <a:buNone/>
            </a:pPr>
            <a:r>
              <a:rPr lang="zh-CN" altLang="en-US" sz="2200">
                <a:effectLst>
                  <a:outerShdw blurRad="38100" dist="38100" dir="2700000" algn="tl">
                    <a:srgbClr val="000000"/>
                  </a:outerShdw>
                </a:effectLst>
                <a:latin typeface="SimSun" charset="0"/>
                <a:ea typeface="SimSun" charset="0"/>
                <a:cs typeface="SimSun" charset="0"/>
              </a:rPr>
              <a:t>神就照着自己的形象造人，乃是照着他的形象造男造女。</a:t>
            </a:r>
            <a:endParaRPr lang="zh-CN" sz="2200">
              <a:effectLst>
                <a:outerShdw blurRad="38100" dist="38100" dir="2700000" algn="tl">
                  <a:srgbClr val="000000"/>
                </a:outerShdw>
              </a:effectLst>
              <a:latin typeface="SimSun" charset="0"/>
              <a:ea typeface="SimSun" charset="0"/>
              <a:cs typeface="SimSun" charset="0"/>
            </a:endParaRPr>
          </a:p>
          <a:p>
            <a:pPr marL="66675" indent="-66675">
              <a:buFont typeface="Monotype Sorts" charset="0"/>
              <a:buNone/>
            </a:pPr>
            <a:r>
              <a:rPr lang="zh-CN" altLang="en-US" sz="2200">
                <a:effectLst>
                  <a:outerShdw blurRad="38100" dist="38100" dir="2700000" algn="tl">
                    <a:srgbClr val="000000"/>
                  </a:outerShdw>
                </a:effectLst>
                <a:latin typeface="SimSun" charset="0"/>
                <a:ea typeface="SimSun" charset="0"/>
                <a:cs typeface="SimSun" charset="0"/>
              </a:rPr>
              <a:t>神就赐福给他们，又对他们说：要生养众多，遍满地面，</a:t>
            </a:r>
            <a:r>
              <a:rPr lang="zh-CN" altLang="en-US" sz="2200" b="1" u="sng">
                <a:solidFill>
                  <a:srgbClr val="FFFF00"/>
                </a:solidFill>
                <a:effectLst>
                  <a:outerShdw blurRad="38100" dist="38100" dir="2700000" algn="tl">
                    <a:srgbClr val="000000"/>
                  </a:outerShdw>
                </a:effectLst>
                <a:latin typeface="SimSun" charset="0"/>
                <a:ea typeface="SimSun" charset="0"/>
                <a:cs typeface="SimSun" charset="0"/>
              </a:rPr>
              <a:t>治理</a:t>
            </a:r>
            <a:r>
              <a:rPr lang="zh-CN" altLang="en-US" sz="2200">
                <a:effectLst>
                  <a:outerShdw blurRad="38100" dist="38100" dir="2700000" algn="tl">
                    <a:srgbClr val="000000"/>
                  </a:outerShdw>
                </a:effectLst>
                <a:latin typeface="SimSun" charset="0"/>
                <a:ea typeface="SimSun" charset="0"/>
                <a:cs typeface="SimSun" charset="0"/>
              </a:rPr>
              <a:t>这地，也要</a:t>
            </a:r>
            <a:r>
              <a:rPr lang="zh-CN" altLang="en-US" sz="2200" b="1" u="sng">
                <a:solidFill>
                  <a:srgbClr val="FFFF00"/>
                </a:solidFill>
                <a:effectLst>
                  <a:outerShdw blurRad="38100" dist="38100" dir="2700000" algn="tl">
                    <a:srgbClr val="000000"/>
                  </a:outerShdw>
                </a:effectLst>
                <a:latin typeface="SimSun" charset="0"/>
                <a:ea typeface="SimSun" charset="0"/>
                <a:cs typeface="SimSun" charset="0"/>
              </a:rPr>
              <a:t>管理</a:t>
            </a:r>
            <a:r>
              <a:rPr lang="zh-CN" altLang="en-US" sz="2200">
                <a:effectLst>
                  <a:outerShdw blurRad="38100" dist="38100" dir="2700000" algn="tl">
                    <a:srgbClr val="000000"/>
                  </a:outerShdw>
                </a:effectLst>
                <a:latin typeface="SimSun" charset="0"/>
                <a:ea typeface="SimSun" charset="0"/>
                <a:cs typeface="SimSun" charset="0"/>
              </a:rPr>
              <a:t>海里的鱼、空中的鸟，和地上各样行动的活物。</a:t>
            </a:r>
            <a:endParaRPr lang="en-US" altLang="zh-TW" sz="2200">
              <a:latin typeface="SimSun" charset="0"/>
              <a:ea typeface="SimSun" charset="0"/>
              <a:cs typeface="SimSun" charset="0"/>
            </a:endParaRPr>
          </a:p>
          <a:p>
            <a:pPr marL="66675" indent="-66675">
              <a:buFont typeface="Monotype Sorts" charset="0"/>
              <a:buNone/>
            </a:pPr>
            <a:endParaRPr lang="en-US" altLang="zh-TW" sz="2200">
              <a:latin typeface="SimSun" charset="0"/>
              <a:ea typeface="SimSun" charset="0"/>
              <a:cs typeface="SimSun" charset="0"/>
            </a:endParaRPr>
          </a:p>
        </p:txBody>
      </p:sp>
      <p:sp>
        <p:nvSpPr>
          <p:cNvPr id="21508" name="Rectangle 4"/>
          <p:cNvSpPr>
            <a:spLocks noGrp="1" noChangeArrowheads="1"/>
          </p:cNvSpPr>
          <p:nvPr>
            <p:ph type="body" sz="half" idx="2"/>
          </p:nvPr>
        </p:nvSpPr>
        <p:spPr>
          <a:xfrm>
            <a:off x="5370513" y="1484313"/>
            <a:ext cx="3810000" cy="2667000"/>
          </a:xfrm>
        </p:spPr>
        <p:txBody>
          <a:bodyPr/>
          <a:lstStyle/>
          <a:p>
            <a:pPr marL="0" indent="0">
              <a:buFont typeface="Monotype Sorts" charset="0"/>
              <a:buNone/>
            </a:pPr>
            <a:r>
              <a:rPr lang="zh-TW" altLang="en-US" sz="2200">
                <a:latin typeface="SimSun" charset="0"/>
                <a:ea typeface="SimSun" charset="0"/>
                <a:cs typeface="SimSun" charset="0"/>
              </a:rPr>
              <a:t>啟示錄 </a:t>
            </a:r>
            <a:r>
              <a:rPr lang="en-US" altLang="zh-TW" sz="2200">
                <a:latin typeface="SimSun" charset="0"/>
                <a:ea typeface="SimSun" charset="0"/>
                <a:cs typeface="SimSun" charset="0"/>
              </a:rPr>
              <a:t>22:5</a:t>
            </a:r>
            <a:endParaRPr lang="zh-TW" altLang="en-US" sz="2200">
              <a:latin typeface="SimSun" charset="0"/>
              <a:ea typeface="SimSun" charset="0"/>
              <a:cs typeface="SimSun" charset="0"/>
            </a:endParaRPr>
          </a:p>
          <a:p>
            <a:pPr marL="0" indent="0">
              <a:buFont typeface="Monotype Sorts" charset="0"/>
              <a:buNone/>
            </a:pPr>
            <a:endParaRPr lang="zh-TW" altLang="en-US" sz="2200">
              <a:latin typeface="SimSun" charset="0"/>
              <a:ea typeface="SimSun" charset="0"/>
              <a:cs typeface="SimSun" charset="0"/>
            </a:endParaRPr>
          </a:p>
          <a:p>
            <a:pPr marL="0" indent="0">
              <a:buFont typeface="Monotype Sorts" charset="0"/>
              <a:buNone/>
            </a:pPr>
            <a:r>
              <a:rPr lang="zh-CN" altLang="en-US" sz="2200">
                <a:latin typeface="SimSun" charset="0"/>
                <a:ea typeface="SimSun" charset="0"/>
                <a:cs typeface="SimSun" charset="0"/>
              </a:rPr>
              <a:t>不再有黑夜；他们也不用灯光、日光，因为主神要光照他们。他们要</a:t>
            </a:r>
            <a:r>
              <a:rPr lang="zh-CN" altLang="en-US" sz="2200" b="1" u="sng">
                <a:solidFill>
                  <a:srgbClr val="FFFF00"/>
                </a:solidFill>
                <a:latin typeface="SimSun" charset="0"/>
                <a:ea typeface="SimSun" charset="0"/>
                <a:cs typeface="SimSun" charset="0"/>
              </a:rPr>
              <a:t>作王</a:t>
            </a:r>
            <a:r>
              <a:rPr lang="zh-CN" altLang="en-US" sz="2200">
                <a:latin typeface="SimSun" charset="0"/>
                <a:ea typeface="SimSun" charset="0"/>
                <a:cs typeface="SimSun" charset="0"/>
              </a:rPr>
              <a:t>，直到永永远远。</a:t>
            </a:r>
            <a:endParaRPr lang="en-US" altLang="zh-TW" sz="2200">
              <a:latin typeface="SimSun" charset="0"/>
              <a:ea typeface="SimSun" charset="0"/>
              <a:cs typeface="SimSun" charset="0"/>
            </a:endParaRPr>
          </a:p>
        </p:txBody>
      </p:sp>
      <p:sp>
        <p:nvSpPr>
          <p:cNvPr id="21510" name="Text Box 6"/>
          <p:cNvSpPr txBox="1">
            <a:spLocks noChangeArrowheads="1"/>
          </p:cNvSpPr>
          <p:nvPr/>
        </p:nvSpPr>
        <p:spPr bwMode="auto">
          <a:xfrm>
            <a:off x="228600" y="6096000"/>
            <a:ext cx="22098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zh-TW" altLang="en-US" sz="3200" b="1">
                <a:solidFill>
                  <a:srgbClr val="FF99CC"/>
                </a:solidFill>
                <a:ea typeface="PMingLiU" charset="0"/>
                <a:cs typeface="PMingLiU" charset="0"/>
              </a:rPr>
              <a:t>命令</a:t>
            </a:r>
          </a:p>
        </p:txBody>
      </p:sp>
      <p:sp>
        <p:nvSpPr>
          <p:cNvPr id="21511" name="Text Box 7"/>
          <p:cNvSpPr txBox="1">
            <a:spLocks noChangeArrowheads="1"/>
          </p:cNvSpPr>
          <p:nvPr/>
        </p:nvSpPr>
        <p:spPr bwMode="auto">
          <a:xfrm>
            <a:off x="6248400" y="6096000"/>
            <a:ext cx="2209800"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zh-TW" altLang="en-US" sz="3200" b="1">
                <a:solidFill>
                  <a:srgbClr val="FF99CC"/>
                </a:solidFill>
                <a:ea typeface="PMingLiU" charset="0"/>
                <a:cs typeface="PMingLiU" charset="0"/>
              </a:rPr>
              <a:t>完成</a:t>
            </a:r>
          </a:p>
          <a:p>
            <a:pPr algn="ctr">
              <a:spcBef>
                <a:spcPct val="50000"/>
              </a:spcBef>
            </a:pPr>
            <a:endParaRPr lang="en-US" altLang="zh-TW" sz="3200">
              <a:solidFill>
                <a:srgbClr val="FF99CC"/>
              </a:solidFill>
              <a:ea typeface="PMingLiU" charset="0"/>
              <a:cs typeface="PMingLiU" charset="0"/>
            </a:endParaRPr>
          </a:p>
        </p:txBody>
      </p:sp>
      <p:sp>
        <p:nvSpPr>
          <p:cNvPr id="21512" name="AutoShape 8"/>
          <p:cNvSpPr>
            <a:spLocks noChangeArrowheads="1"/>
          </p:cNvSpPr>
          <p:nvPr/>
        </p:nvSpPr>
        <p:spPr bwMode="auto">
          <a:xfrm>
            <a:off x="2514600" y="5867400"/>
            <a:ext cx="36576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12700">
            <a:solidFill>
              <a:schemeClr val="tx1"/>
            </a:solidFill>
            <a:miter lim="800000"/>
            <a:headEnd/>
            <a:tailEnd/>
          </a:ln>
        </p:spPr>
        <p:txBody>
          <a:bodyPr wrap="none" anchor="ctr"/>
          <a:lstStyle/>
          <a:p>
            <a:pPr eaLnBrk="1" hangingPunct="1"/>
            <a:endParaRPr lang="en-US" sz="2000">
              <a:solidFill>
                <a:srgbClr val="FFFFFF"/>
              </a:solidFill>
            </a:endParaRPr>
          </a:p>
        </p:txBody>
      </p:sp>
      <p:sp>
        <p:nvSpPr>
          <p:cNvPr id="21513" name="Text Box 9"/>
          <p:cNvSpPr txBox="1">
            <a:spLocks noChangeArrowheads="1"/>
          </p:cNvSpPr>
          <p:nvPr/>
        </p:nvSpPr>
        <p:spPr bwMode="auto">
          <a:xfrm>
            <a:off x="412750" y="4699000"/>
            <a:ext cx="8839200" cy="1250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endParaRPr lang="en-US" altLang="zh-TW" sz="2800" b="1">
              <a:solidFill>
                <a:srgbClr val="FFFF00"/>
              </a:solidFill>
              <a:ea typeface="PMingLiU" charset="0"/>
              <a:cs typeface="PMingLiU" charset="0"/>
            </a:endParaRPr>
          </a:p>
          <a:p>
            <a:pPr algn="ctr">
              <a:spcBef>
                <a:spcPct val="50000"/>
              </a:spcBef>
            </a:pPr>
            <a:r>
              <a:rPr lang="zh-TW" altLang="en-US" sz="3200" b="1">
                <a:solidFill>
                  <a:srgbClr val="FFFF00"/>
                </a:solidFill>
                <a:ea typeface="PMingLiU" charset="0"/>
                <a:cs typeface="PMingLiU" charset="0"/>
              </a:rPr>
              <a:t>聖經主題</a:t>
            </a:r>
            <a:r>
              <a:rPr lang="en-US" altLang="zh-TW" sz="3200" b="1">
                <a:solidFill>
                  <a:srgbClr val="FFFF00"/>
                </a:solidFill>
                <a:ea typeface="PMingLiU" charset="0"/>
                <a:cs typeface="PMingLiU" charset="0"/>
              </a:rPr>
              <a:t>:</a:t>
            </a:r>
            <a:r>
              <a:rPr lang="zh-TW" altLang="en-US" sz="3200" b="1">
                <a:solidFill>
                  <a:srgbClr val="FFFF00"/>
                </a:solidFill>
                <a:ea typeface="PMingLiU" charset="0"/>
                <a:cs typeface="PMingLiU" charset="0"/>
              </a:rPr>
              <a:t>神擴展對人管理的律例</a:t>
            </a:r>
          </a:p>
        </p:txBody>
      </p:sp>
      <p:sp>
        <p:nvSpPr>
          <p:cNvPr id="21514" name="Text Box 10"/>
          <p:cNvSpPr txBox="1">
            <a:spLocks noChangeArrowheads="1"/>
          </p:cNvSpPr>
          <p:nvPr/>
        </p:nvSpPr>
        <p:spPr bwMode="auto">
          <a:xfrm>
            <a:off x="3048000" y="6096000"/>
            <a:ext cx="22098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zh-TW" altLang="en-US" sz="3200" b="1">
                <a:solidFill>
                  <a:srgbClr val="000000"/>
                </a:solidFill>
                <a:ea typeface="PMingLiU" charset="0"/>
                <a:cs typeface="PMingLiU" charset="0"/>
              </a:rPr>
              <a:t>約</a:t>
            </a:r>
          </a:p>
        </p:txBody>
      </p:sp>
      <p:sp>
        <p:nvSpPr>
          <p:cNvPr id="276491" name="Text Box 11"/>
          <p:cNvSpPr txBox="1">
            <a:spLocks noChangeArrowheads="1"/>
          </p:cNvSpPr>
          <p:nvPr/>
        </p:nvSpPr>
        <p:spPr bwMode="auto">
          <a:xfrm>
            <a:off x="8305800" y="152400"/>
            <a:ext cx="68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ltLang="zh-TW" sz="2400">
                <a:solidFill>
                  <a:srgbClr val="FFFFFF"/>
                </a:solidFill>
                <a:ea typeface="PMingLiU" charset="0"/>
                <a:cs typeface="PMingLiU" charset="0"/>
              </a:rPr>
              <a:t>58</a:t>
            </a:r>
          </a:p>
        </p:txBody>
      </p:sp>
    </p:spTree>
    <p:extLst>
      <p:ext uri="{BB962C8B-B14F-4D97-AF65-F5344CB8AC3E}">
        <p14:creationId xmlns:p14="http://schemas.microsoft.com/office/powerpoint/2010/main" val="3489117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dissolve">
                                      <p:cBhvr>
                                        <p:cTn id="7" dur="500"/>
                                        <p:tgtEl>
                                          <p:spTgt spid="215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1508">
                                            <p:txEl>
                                              <p:pRg st="0" end="0"/>
                                            </p:txEl>
                                          </p:spTgt>
                                        </p:tgtEl>
                                        <p:attrNameLst>
                                          <p:attrName>style.visibility</p:attrName>
                                        </p:attrNameLst>
                                      </p:cBhvr>
                                      <p:to>
                                        <p:strVal val="visible"/>
                                      </p:to>
                                    </p:set>
                                    <p:animEffect transition="in" filter="barn(inHorizontal)">
                                      <p:cBhvr>
                                        <p:cTn id="12" dur="500"/>
                                        <p:tgtEl>
                                          <p:spTgt spid="2150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3" presetClass="entr" presetSubtype="0" fill="hold" grpId="0" nodeType="clickEffect">
                                  <p:stCondLst>
                                    <p:cond delay="0"/>
                                  </p:stCondLst>
                                  <p:childTnLst>
                                    <p:set>
                                      <p:cBhvr>
                                        <p:cTn id="16" dur="1" fill="hold">
                                          <p:stCondLst>
                                            <p:cond delay="0"/>
                                          </p:stCondLst>
                                        </p:cTn>
                                        <p:tgtEl>
                                          <p:spTgt spid="21513"/>
                                        </p:tgtEl>
                                        <p:attrNameLst>
                                          <p:attrName>style.visibility</p:attrName>
                                        </p:attrNameLst>
                                      </p:cBhvr>
                                      <p:to>
                                        <p:strVal val="visible"/>
                                      </p:to>
                                    </p:set>
                                    <p:animEffect transition="in" filter="fade">
                                      <p:cBhvr>
                                        <p:cTn id="17" dur="100"/>
                                        <p:tgtEl>
                                          <p:spTgt spid="21513"/>
                                        </p:tgtEl>
                                      </p:cBhvr>
                                    </p:animEffect>
                                    <p:anim calcmode="lin" valueType="num">
                                      <p:cBhvr>
                                        <p:cTn id="18" dur="400" fill="hold"/>
                                        <p:tgtEl>
                                          <p:spTgt spid="21513"/>
                                        </p:tgtEl>
                                        <p:attrNameLst>
                                          <p:attrName>ppt_x</p:attrName>
                                        </p:attrNameLst>
                                      </p:cBhvr>
                                      <p:tavLst>
                                        <p:tav tm="0">
                                          <p:val>
                                            <p:strVal val="#ppt_x"/>
                                          </p:val>
                                        </p:tav>
                                        <p:tav tm="100000">
                                          <p:val>
                                            <p:strVal val="#ppt_x"/>
                                          </p:val>
                                        </p:tav>
                                      </p:tavLst>
                                    </p:anim>
                                    <p:anim calcmode="lin" valueType="num">
                                      <p:cBhvr>
                                        <p:cTn id="19" dur="400" fill="hold"/>
                                        <p:tgtEl>
                                          <p:spTgt spid="21513"/>
                                        </p:tgtEl>
                                        <p:attrNameLst>
                                          <p:attrName>ppt_y</p:attrName>
                                        </p:attrNameLst>
                                      </p:cBhvr>
                                      <p:tavLst>
                                        <p:tav tm="0">
                                          <p:val>
                                            <p:strVal val="#ppt_y+0.31"/>
                                          </p:val>
                                        </p:tav>
                                        <p:tav tm="100000">
                                          <p:val>
                                            <p:strVal val="#ppt_y+0.31"/>
                                          </p:val>
                                        </p:tav>
                                      </p:tavLst>
                                    </p:anim>
                                    <p:anim calcmode="lin" valueType="num">
                                      <p:cBhvr>
                                        <p:cTn id="20" dur="600" decel="50000" fill="hold">
                                          <p:stCondLst>
                                            <p:cond delay="400"/>
                                          </p:stCondLst>
                                        </p:cTn>
                                        <p:tgtEl>
                                          <p:spTgt spid="215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1" dur="600" decel="50000" fill="hold">
                                          <p:stCondLst>
                                            <p:cond delay="400"/>
                                          </p:stCondLst>
                                        </p:cTn>
                                        <p:tgtEl>
                                          <p:spTgt spid="215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3" presetClass="entr" presetSubtype="0" fill="hold" grpId="0" nodeType="clickEffect">
                                  <p:stCondLst>
                                    <p:cond delay="0"/>
                                  </p:stCondLst>
                                  <p:childTnLst>
                                    <p:set>
                                      <p:cBhvr>
                                        <p:cTn id="25" dur="1" fill="hold">
                                          <p:stCondLst>
                                            <p:cond delay="0"/>
                                          </p:stCondLst>
                                        </p:cTn>
                                        <p:tgtEl>
                                          <p:spTgt spid="21510"/>
                                        </p:tgtEl>
                                        <p:attrNameLst>
                                          <p:attrName>style.visibility</p:attrName>
                                        </p:attrNameLst>
                                      </p:cBhvr>
                                      <p:to>
                                        <p:strVal val="visible"/>
                                      </p:to>
                                    </p:set>
                                    <p:animEffect transition="in" filter="fade">
                                      <p:cBhvr>
                                        <p:cTn id="26" dur="100"/>
                                        <p:tgtEl>
                                          <p:spTgt spid="21510"/>
                                        </p:tgtEl>
                                      </p:cBhvr>
                                    </p:animEffect>
                                    <p:anim calcmode="lin" valueType="num">
                                      <p:cBhvr>
                                        <p:cTn id="27" dur="400" fill="hold"/>
                                        <p:tgtEl>
                                          <p:spTgt spid="21510"/>
                                        </p:tgtEl>
                                        <p:attrNameLst>
                                          <p:attrName>ppt_x</p:attrName>
                                        </p:attrNameLst>
                                      </p:cBhvr>
                                      <p:tavLst>
                                        <p:tav tm="0">
                                          <p:val>
                                            <p:strVal val="#ppt_x"/>
                                          </p:val>
                                        </p:tav>
                                        <p:tav tm="100000">
                                          <p:val>
                                            <p:strVal val="#ppt_x"/>
                                          </p:val>
                                        </p:tav>
                                      </p:tavLst>
                                    </p:anim>
                                    <p:anim calcmode="lin" valueType="num">
                                      <p:cBhvr>
                                        <p:cTn id="28" dur="400" fill="hold"/>
                                        <p:tgtEl>
                                          <p:spTgt spid="21510"/>
                                        </p:tgtEl>
                                        <p:attrNameLst>
                                          <p:attrName>ppt_y</p:attrName>
                                        </p:attrNameLst>
                                      </p:cBhvr>
                                      <p:tavLst>
                                        <p:tav tm="0">
                                          <p:val>
                                            <p:strVal val="#ppt_y+0.31"/>
                                          </p:val>
                                        </p:tav>
                                        <p:tav tm="100000">
                                          <p:val>
                                            <p:strVal val="#ppt_y+0.31"/>
                                          </p:val>
                                        </p:tav>
                                      </p:tavLst>
                                    </p:anim>
                                    <p:anim calcmode="lin" valueType="num">
                                      <p:cBhvr>
                                        <p:cTn id="29" dur="600" decel="50000" fill="hold">
                                          <p:stCondLst>
                                            <p:cond delay="400"/>
                                          </p:stCondLst>
                                        </p:cTn>
                                        <p:tgtEl>
                                          <p:spTgt spid="215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0" dur="600" decel="50000" fill="hold">
                                          <p:stCondLst>
                                            <p:cond delay="400"/>
                                          </p:stCondLst>
                                        </p:cTn>
                                        <p:tgtEl>
                                          <p:spTgt spid="215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3" presetClass="entr" presetSubtype="0" fill="hold" grpId="0" nodeType="clickEffect">
                                  <p:stCondLst>
                                    <p:cond delay="0"/>
                                  </p:stCondLst>
                                  <p:childTnLst>
                                    <p:set>
                                      <p:cBhvr>
                                        <p:cTn id="34" dur="1" fill="hold">
                                          <p:stCondLst>
                                            <p:cond delay="0"/>
                                          </p:stCondLst>
                                        </p:cTn>
                                        <p:tgtEl>
                                          <p:spTgt spid="21511"/>
                                        </p:tgtEl>
                                        <p:attrNameLst>
                                          <p:attrName>style.visibility</p:attrName>
                                        </p:attrNameLst>
                                      </p:cBhvr>
                                      <p:to>
                                        <p:strVal val="visible"/>
                                      </p:to>
                                    </p:set>
                                    <p:animEffect transition="in" filter="fade">
                                      <p:cBhvr>
                                        <p:cTn id="35" dur="100"/>
                                        <p:tgtEl>
                                          <p:spTgt spid="21511"/>
                                        </p:tgtEl>
                                      </p:cBhvr>
                                    </p:animEffect>
                                    <p:anim calcmode="lin" valueType="num">
                                      <p:cBhvr>
                                        <p:cTn id="36" dur="400" fill="hold"/>
                                        <p:tgtEl>
                                          <p:spTgt spid="21511"/>
                                        </p:tgtEl>
                                        <p:attrNameLst>
                                          <p:attrName>ppt_x</p:attrName>
                                        </p:attrNameLst>
                                      </p:cBhvr>
                                      <p:tavLst>
                                        <p:tav tm="0">
                                          <p:val>
                                            <p:strVal val="#ppt_x"/>
                                          </p:val>
                                        </p:tav>
                                        <p:tav tm="100000">
                                          <p:val>
                                            <p:strVal val="#ppt_x"/>
                                          </p:val>
                                        </p:tav>
                                      </p:tavLst>
                                    </p:anim>
                                    <p:anim calcmode="lin" valueType="num">
                                      <p:cBhvr>
                                        <p:cTn id="37" dur="400" fill="hold"/>
                                        <p:tgtEl>
                                          <p:spTgt spid="21511"/>
                                        </p:tgtEl>
                                        <p:attrNameLst>
                                          <p:attrName>ppt_y</p:attrName>
                                        </p:attrNameLst>
                                      </p:cBhvr>
                                      <p:tavLst>
                                        <p:tav tm="0">
                                          <p:val>
                                            <p:strVal val="#ppt_y+0.31"/>
                                          </p:val>
                                        </p:tav>
                                        <p:tav tm="100000">
                                          <p:val>
                                            <p:strVal val="#ppt_y+0.31"/>
                                          </p:val>
                                        </p:tav>
                                      </p:tavLst>
                                    </p:anim>
                                    <p:anim calcmode="lin" valueType="num">
                                      <p:cBhvr>
                                        <p:cTn id="38" dur="600" decel="50000" fill="hold">
                                          <p:stCondLst>
                                            <p:cond delay="400"/>
                                          </p:stCondLst>
                                        </p:cTn>
                                        <p:tgtEl>
                                          <p:spTgt spid="215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9" dur="600" decel="50000" fill="hold">
                                          <p:stCondLst>
                                            <p:cond delay="400"/>
                                          </p:stCondLst>
                                        </p:cTn>
                                        <p:tgtEl>
                                          <p:spTgt spid="215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1512"/>
                                        </p:tgtEl>
                                        <p:attrNameLst>
                                          <p:attrName>style.visibility</p:attrName>
                                        </p:attrNameLst>
                                      </p:cBhvr>
                                      <p:to>
                                        <p:strVal val="visible"/>
                                      </p:to>
                                    </p:set>
                                    <p:animEffect transition="in" filter="wipe(left)">
                                      <p:cBhvr>
                                        <p:cTn id="44" dur="3000"/>
                                        <p:tgtEl>
                                          <p:spTgt spid="21512"/>
                                        </p:tgtEl>
                                      </p:cBhvr>
                                    </p:animEffect>
                                  </p:childTnLst>
                                </p:cTn>
                              </p:par>
                              <p:par>
                                <p:cTn id="45" presetID="43" presetClass="entr" presetSubtype="0" fill="hold" grpId="0" nodeType="withEffect">
                                  <p:stCondLst>
                                    <p:cond delay="0"/>
                                  </p:stCondLst>
                                  <p:childTnLst>
                                    <p:set>
                                      <p:cBhvr>
                                        <p:cTn id="46" dur="1" fill="hold">
                                          <p:stCondLst>
                                            <p:cond delay="0"/>
                                          </p:stCondLst>
                                        </p:cTn>
                                        <p:tgtEl>
                                          <p:spTgt spid="21514"/>
                                        </p:tgtEl>
                                        <p:attrNameLst>
                                          <p:attrName>style.visibility</p:attrName>
                                        </p:attrNameLst>
                                      </p:cBhvr>
                                      <p:to>
                                        <p:strVal val="visible"/>
                                      </p:to>
                                    </p:set>
                                    <p:animEffect transition="in" filter="fade">
                                      <p:cBhvr>
                                        <p:cTn id="47" dur="100"/>
                                        <p:tgtEl>
                                          <p:spTgt spid="21514"/>
                                        </p:tgtEl>
                                      </p:cBhvr>
                                    </p:animEffect>
                                    <p:anim calcmode="lin" valueType="num">
                                      <p:cBhvr>
                                        <p:cTn id="48" dur="400" fill="hold"/>
                                        <p:tgtEl>
                                          <p:spTgt spid="21514"/>
                                        </p:tgtEl>
                                        <p:attrNameLst>
                                          <p:attrName>ppt_x</p:attrName>
                                        </p:attrNameLst>
                                      </p:cBhvr>
                                      <p:tavLst>
                                        <p:tav tm="0">
                                          <p:val>
                                            <p:strVal val="#ppt_x"/>
                                          </p:val>
                                        </p:tav>
                                        <p:tav tm="100000">
                                          <p:val>
                                            <p:strVal val="#ppt_x"/>
                                          </p:val>
                                        </p:tav>
                                      </p:tavLst>
                                    </p:anim>
                                    <p:anim calcmode="lin" valueType="num">
                                      <p:cBhvr>
                                        <p:cTn id="49" dur="400" fill="hold"/>
                                        <p:tgtEl>
                                          <p:spTgt spid="21514"/>
                                        </p:tgtEl>
                                        <p:attrNameLst>
                                          <p:attrName>ppt_y</p:attrName>
                                        </p:attrNameLst>
                                      </p:cBhvr>
                                      <p:tavLst>
                                        <p:tav tm="0">
                                          <p:val>
                                            <p:strVal val="#ppt_y+0.31"/>
                                          </p:val>
                                        </p:tav>
                                        <p:tav tm="100000">
                                          <p:val>
                                            <p:strVal val="#ppt_y+0.31"/>
                                          </p:val>
                                        </p:tav>
                                      </p:tavLst>
                                    </p:anim>
                                    <p:anim calcmode="lin" valueType="num">
                                      <p:cBhvr>
                                        <p:cTn id="50" dur="600" decel="50000" fill="hold">
                                          <p:stCondLst>
                                            <p:cond delay="400"/>
                                          </p:stCondLst>
                                        </p:cTn>
                                        <p:tgtEl>
                                          <p:spTgt spid="215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1" dur="600" decel="50000" fill="hold">
                                          <p:stCondLst>
                                            <p:cond delay="400"/>
                                          </p:stCondLst>
                                        </p:cTn>
                                        <p:tgtEl>
                                          <p:spTgt spid="215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P spid="21508" grpId="0" build="p"/>
      <p:bldP spid="21510" grpId="0"/>
      <p:bldP spid="21511" grpId="0"/>
      <p:bldP spid="21512" grpId="0" animBg="1"/>
      <p:bldP spid="21513" grpId="0"/>
      <p:bldP spid="215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1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78531" name="Rectangle 3"/>
          <p:cNvSpPr>
            <a:spLocks noGrp="1" noChangeArrowheads="1"/>
          </p:cNvSpPr>
          <p:nvPr>
            <p:ph type="title"/>
          </p:nvPr>
        </p:nvSpPr>
        <p:spPr>
          <a:xfrm>
            <a:off x="685800" y="304800"/>
            <a:ext cx="7772400" cy="1143000"/>
          </a:xfrm>
        </p:spPr>
        <p:txBody>
          <a:bodyPr/>
          <a:lstStyle/>
          <a:p>
            <a:r>
              <a:rPr lang="zh-CN" altLang="en-US">
                <a:solidFill>
                  <a:schemeClr val="tx1"/>
                </a:solidFill>
                <a:latin typeface="Arial" charset="0"/>
                <a:ea typeface="SimSun" charset="0"/>
                <a:cs typeface="SimSun" charset="0"/>
              </a:rPr>
              <a:t>创世记第一章的国度</a:t>
            </a:r>
            <a:endParaRPr lang="en-US" b="1">
              <a:solidFill>
                <a:schemeClr val="tx1"/>
              </a:solidFill>
              <a:latin typeface="Arial" charset="0"/>
              <a:ea typeface="SimSun" charset="0"/>
              <a:cs typeface="SimSun" charset="0"/>
            </a:endParaRPr>
          </a:p>
        </p:txBody>
      </p:sp>
      <p:sp>
        <p:nvSpPr>
          <p:cNvPr id="223236" name="Rectangle 4"/>
          <p:cNvSpPr>
            <a:spLocks noChangeArrowheads="1"/>
          </p:cNvSpPr>
          <p:nvPr/>
        </p:nvSpPr>
        <p:spPr bwMode="auto">
          <a:xfrm>
            <a:off x="762000" y="1600200"/>
            <a:ext cx="8382000" cy="4648200"/>
          </a:xfrm>
          <a:prstGeom prst="rect">
            <a:avLst/>
          </a:prstGeom>
          <a:noFill/>
          <a:ln w="12700">
            <a:noFill/>
            <a:miter lim="800000"/>
            <a:headEnd/>
            <a:tailEnd/>
          </a:ln>
          <a:effectLst>
            <a:outerShdw blurRad="63500" dist="38099" dir="2700000" algn="ctr" rotWithShape="0">
              <a:srgbClr val="000A0D">
                <a:alpha val="74998"/>
              </a:srgbClr>
            </a:outerShdw>
          </a:effectLst>
        </p:spPr>
        <p:txBody>
          <a:bodyPr lIns="90488" tIns="44450" rIns="90488" bIns="44450"/>
          <a:lstStyle/>
          <a:p>
            <a:pPr marL="342900" indent="-342900">
              <a:spcBef>
                <a:spcPct val="20000"/>
              </a:spcBef>
              <a:buClr>
                <a:srgbClr val="FFFF00"/>
              </a:buClr>
              <a:buSzPct val="75000"/>
              <a:buFont typeface="Monotype Sorts" charset="0"/>
              <a:buChar char="n"/>
            </a:pPr>
            <a:r>
              <a:rPr lang="zh-CN" altLang="en-US" sz="4400">
                <a:solidFill>
                  <a:srgbClr val="FFFFFF"/>
                </a:solidFill>
                <a:effectLst>
                  <a:outerShdw blurRad="38100" dist="38100" dir="2700000" algn="tl">
                    <a:srgbClr val="000000"/>
                  </a:outerShdw>
                </a:effectLst>
                <a:latin typeface="SimSun" charset="0"/>
                <a:ea typeface="SimSun" charset="0"/>
                <a:cs typeface="SimSun" charset="0"/>
              </a:rPr>
              <a:t>没有被创造的神</a:t>
            </a:r>
            <a:r>
              <a:rPr lang="en-US" altLang="ja-JP" sz="4400">
                <a:solidFill>
                  <a:srgbClr val="FFFFFF"/>
                </a:solidFill>
                <a:effectLst>
                  <a:outerShdw blurRad="38100" dist="38100" dir="2700000" algn="tl">
                    <a:srgbClr val="000000"/>
                  </a:outerShdw>
                </a:effectLst>
                <a:latin typeface="SimSun" charset="0"/>
                <a:ea typeface="SimSun" charset="0"/>
                <a:cs typeface="SimSun" charset="0"/>
              </a:rPr>
              <a:t> (1:1)</a:t>
            </a:r>
          </a:p>
          <a:p>
            <a:pPr marL="342900" indent="-342900">
              <a:spcBef>
                <a:spcPct val="20000"/>
              </a:spcBef>
              <a:buClr>
                <a:srgbClr val="FFFF00"/>
              </a:buClr>
              <a:buSzPct val="75000"/>
              <a:buFont typeface="Monotype Sorts" charset="0"/>
              <a:buChar char="n"/>
            </a:pPr>
            <a:r>
              <a:rPr lang="zh-CN" altLang="en-US" sz="4400">
                <a:solidFill>
                  <a:srgbClr val="FFFFFF"/>
                </a:solidFill>
                <a:effectLst>
                  <a:outerShdw blurRad="38100" dist="38100" dir="2700000" algn="tl">
                    <a:srgbClr val="000000"/>
                  </a:outerShdw>
                </a:effectLst>
                <a:latin typeface="SimSun" charset="0"/>
                <a:ea typeface="SimSun" charset="0"/>
                <a:cs typeface="SimSun" charset="0"/>
              </a:rPr>
              <a:t>只用言语的创造</a:t>
            </a:r>
            <a:r>
              <a:rPr lang="en-US" altLang="ja-JP" sz="4400">
                <a:solidFill>
                  <a:srgbClr val="FFFFFF"/>
                </a:solidFill>
                <a:effectLst>
                  <a:outerShdw blurRad="38100" dist="38100" dir="2700000" algn="tl">
                    <a:srgbClr val="000000"/>
                  </a:outerShdw>
                </a:effectLst>
                <a:latin typeface="SimSun" charset="0"/>
                <a:ea typeface="SimSun" charset="0"/>
                <a:cs typeface="SimSun" charset="0"/>
              </a:rPr>
              <a:t> (1:4)</a:t>
            </a:r>
          </a:p>
          <a:p>
            <a:pPr marL="342900" indent="-342900">
              <a:spcBef>
                <a:spcPct val="20000"/>
              </a:spcBef>
              <a:buClr>
                <a:srgbClr val="FFFF00"/>
              </a:buClr>
              <a:buSzPct val="75000"/>
              <a:buFont typeface="Monotype Sorts" charset="0"/>
              <a:buChar char="n"/>
            </a:pPr>
            <a:r>
              <a:rPr lang="ja-JP" altLang="en-US" sz="4400">
                <a:solidFill>
                  <a:srgbClr val="FFFFFF"/>
                </a:solidFill>
                <a:effectLst>
                  <a:outerShdw blurRad="38100" dist="38100" dir="2700000" algn="tl">
                    <a:srgbClr val="000000"/>
                  </a:outerShdw>
                </a:effectLst>
                <a:latin typeface="SimSun" charset="0"/>
                <a:ea typeface="SimSun" charset="0"/>
                <a:cs typeface="SimSun" charset="0"/>
              </a:rPr>
              <a:t>轻而易举的创造</a:t>
            </a:r>
            <a:endParaRPr lang="en-US" altLang="ja-JP" sz="4400">
              <a:solidFill>
                <a:srgbClr val="FFFFFF"/>
              </a:solidFill>
              <a:effectLst>
                <a:outerShdw blurRad="38100" dist="38100" dir="2700000" algn="tl">
                  <a:srgbClr val="000000"/>
                </a:outerShdw>
              </a:effectLst>
              <a:latin typeface="SimSun" charset="0"/>
              <a:ea typeface="SimSun" charset="0"/>
              <a:cs typeface="SimSun" charset="0"/>
            </a:endParaRPr>
          </a:p>
          <a:p>
            <a:pPr marL="342900" indent="-342900">
              <a:spcBef>
                <a:spcPct val="20000"/>
              </a:spcBef>
              <a:buClr>
                <a:srgbClr val="FFFF00"/>
              </a:buClr>
              <a:buSzPct val="75000"/>
              <a:buFont typeface="Monotype Sorts" charset="0"/>
              <a:buChar char="n"/>
            </a:pPr>
            <a:r>
              <a:rPr lang="zh-CN" altLang="en-US" sz="4400">
                <a:solidFill>
                  <a:srgbClr val="FFFFFF"/>
                </a:solidFill>
                <a:effectLst>
                  <a:outerShdw blurRad="38100" dist="38100" dir="2700000" algn="tl">
                    <a:srgbClr val="000000"/>
                  </a:outerShdw>
                </a:effectLst>
                <a:latin typeface="SimSun" charset="0"/>
                <a:ea typeface="SimSun" charset="0"/>
                <a:cs typeface="SimSun" charset="0"/>
              </a:rPr>
              <a:t>太阳与月亮</a:t>
            </a:r>
            <a:r>
              <a:rPr lang="en-US" altLang="ja-JP" sz="4400">
                <a:solidFill>
                  <a:srgbClr val="FFFFFF"/>
                </a:solidFill>
                <a:effectLst>
                  <a:outerShdw blurRad="38100" dist="38100" dir="2700000" algn="tl">
                    <a:srgbClr val="000000"/>
                  </a:outerShdw>
                </a:effectLst>
                <a:latin typeface="SimSun" charset="0"/>
                <a:ea typeface="SimSun" charset="0"/>
                <a:cs typeface="SimSun" charset="0"/>
              </a:rPr>
              <a:t> [</a:t>
            </a:r>
            <a:r>
              <a:rPr lang="zh-CN" altLang="en-US" sz="3600">
                <a:solidFill>
                  <a:srgbClr val="FFFFFF"/>
                </a:solidFill>
                <a:effectLst>
                  <a:outerShdw blurRad="38100" dist="38100" dir="2700000" algn="tl">
                    <a:srgbClr val="000000"/>
                  </a:outerShdw>
                </a:effectLst>
                <a:latin typeface="SimSun" charset="0"/>
                <a:ea typeface="SimSun" charset="0"/>
                <a:cs typeface="SimSun" charset="0"/>
              </a:rPr>
              <a:t>假神</a:t>
            </a:r>
            <a:r>
              <a:rPr lang="en-US" altLang="ja-JP" sz="4400">
                <a:solidFill>
                  <a:srgbClr val="FFFFFF"/>
                </a:solidFill>
                <a:effectLst>
                  <a:outerShdw blurRad="38100" dist="38100" dir="2700000" algn="tl">
                    <a:srgbClr val="000000"/>
                  </a:outerShdw>
                </a:effectLst>
                <a:latin typeface="SimSun" charset="0"/>
                <a:ea typeface="SimSun" charset="0"/>
                <a:cs typeface="SimSun" charset="0"/>
              </a:rPr>
              <a:t>]</a:t>
            </a:r>
            <a:r>
              <a:rPr lang="zh-CN" altLang="en-US" sz="4400">
                <a:solidFill>
                  <a:srgbClr val="FFFFFF"/>
                </a:solidFill>
                <a:effectLst>
                  <a:outerShdw blurRad="38100" dist="38100" dir="2700000" algn="tl">
                    <a:srgbClr val="000000"/>
                  </a:outerShdw>
                </a:effectLst>
                <a:latin typeface="SimSun" charset="0"/>
                <a:ea typeface="SimSun" charset="0"/>
                <a:cs typeface="SimSun" charset="0"/>
              </a:rPr>
              <a:t>被创造</a:t>
            </a:r>
            <a:r>
              <a:rPr lang="en-US" altLang="zh-CN" sz="4400">
                <a:solidFill>
                  <a:srgbClr val="FFFFFF"/>
                </a:solidFill>
                <a:effectLst>
                  <a:outerShdw blurRad="38100" dist="38100" dir="2700000" algn="tl">
                    <a:srgbClr val="000000"/>
                  </a:outerShdw>
                </a:effectLst>
                <a:latin typeface="SimSun" charset="0"/>
                <a:ea typeface="SimSun" charset="0"/>
                <a:cs typeface="SimSun" charset="0"/>
              </a:rPr>
              <a:t> </a:t>
            </a:r>
            <a:r>
              <a:rPr lang="en-US" altLang="ja-JP" sz="4400">
                <a:solidFill>
                  <a:srgbClr val="FFFFFF"/>
                </a:solidFill>
                <a:effectLst>
                  <a:outerShdw blurRad="38100" dist="38100" dir="2700000" algn="tl">
                    <a:srgbClr val="000000"/>
                  </a:outerShdw>
                </a:effectLst>
                <a:latin typeface="SimSun" charset="0"/>
                <a:ea typeface="SimSun" charset="0"/>
                <a:cs typeface="SimSun" charset="0"/>
              </a:rPr>
              <a:t>(1:16)</a:t>
            </a:r>
          </a:p>
          <a:p>
            <a:pPr marL="342900" indent="-342900">
              <a:spcBef>
                <a:spcPct val="20000"/>
              </a:spcBef>
              <a:buClr>
                <a:srgbClr val="FFFF00"/>
              </a:buClr>
              <a:buSzPct val="75000"/>
              <a:buFont typeface="Monotype Sorts" charset="0"/>
              <a:buChar char="n"/>
            </a:pPr>
            <a:r>
              <a:rPr lang="ja-JP" altLang="en-US" sz="4400">
                <a:solidFill>
                  <a:srgbClr val="FFFFFF"/>
                </a:solidFill>
                <a:effectLst>
                  <a:outerShdw blurRad="38100" dist="38100" dir="2700000" algn="tl">
                    <a:srgbClr val="000000"/>
                  </a:outerShdw>
                </a:effectLst>
                <a:latin typeface="SimSun" charset="0"/>
                <a:ea typeface="SimSun" charset="0"/>
                <a:cs typeface="SimSun" charset="0"/>
              </a:rPr>
              <a:t>与人管理</a:t>
            </a:r>
            <a:r>
              <a:rPr lang="en-US" altLang="zh-CN" sz="4400">
                <a:solidFill>
                  <a:srgbClr val="FFFFFF"/>
                </a:solidFill>
                <a:effectLst>
                  <a:outerShdw blurRad="38100" dist="38100" dir="2700000" algn="tl">
                    <a:srgbClr val="000000"/>
                  </a:outerShdw>
                </a:effectLst>
                <a:latin typeface="SimSun" charset="0"/>
                <a:ea typeface="SimSun" charset="0"/>
                <a:cs typeface="SimSun" charset="0"/>
              </a:rPr>
              <a:t> </a:t>
            </a:r>
            <a:r>
              <a:rPr lang="en-US" altLang="ja-JP" sz="4400">
                <a:solidFill>
                  <a:srgbClr val="FFFFFF"/>
                </a:solidFill>
                <a:effectLst>
                  <a:outerShdw blurRad="38100" dist="38100" dir="2700000" algn="tl">
                    <a:srgbClr val="000000"/>
                  </a:outerShdw>
                </a:effectLst>
                <a:latin typeface="SimSun" charset="0"/>
                <a:ea typeface="SimSun" charset="0"/>
                <a:cs typeface="SimSun" charset="0"/>
              </a:rPr>
              <a:t>(1:26)</a:t>
            </a:r>
            <a:endParaRPr lang="en-US" sz="4400">
              <a:solidFill>
                <a:srgbClr val="FFFFFF"/>
              </a:solidFill>
              <a:effectLst>
                <a:outerShdw blurRad="38100" dist="38100" dir="2700000" algn="tl">
                  <a:srgbClr val="000000"/>
                </a:outerShdw>
              </a:effectLst>
              <a:latin typeface="SimSun" charset="0"/>
              <a:ea typeface="SimSun" charset="0"/>
              <a:cs typeface="SimSun" charset="0"/>
            </a:endParaRPr>
          </a:p>
        </p:txBody>
      </p:sp>
    </p:spTree>
    <p:extLst>
      <p:ext uri="{BB962C8B-B14F-4D97-AF65-F5344CB8AC3E}">
        <p14:creationId xmlns:p14="http://schemas.microsoft.com/office/powerpoint/2010/main" val="2166603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323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323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323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323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323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Line 2"/>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eaLnBrk="1" hangingPunct="1"/>
            <a:endParaRPr lang="en-US" sz="2000">
              <a:solidFill>
                <a:srgbClr val="FFFFFF"/>
              </a:solidFill>
            </a:endParaRPr>
          </a:p>
        </p:txBody>
      </p:sp>
      <p:sp>
        <p:nvSpPr>
          <p:cNvPr id="269314" name="Line 3"/>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eaLnBrk="1" hangingPunct="1"/>
            <a:endParaRPr lang="en-US" sz="2000">
              <a:solidFill>
                <a:srgbClr val="FFFFFF"/>
              </a:solidFill>
            </a:endParaRPr>
          </a:p>
        </p:txBody>
      </p:sp>
      <p:sp>
        <p:nvSpPr>
          <p:cNvPr id="269315" name="Rectangle 4"/>
          <p:cNvSpPr>
            <a:spLocks noChangeArrowheads="1"/>
          </p:cNvSpPr>
          <p:nvPr/>
        </p:nvSpPr>
        <p:spPr bwMode="auto">
          <a:xfrm>
            <a:off x="1460500" y="2108200"/>
            <a:ext cx="1574800" cy="3568700"/>
          </a:xfrm>
          <a:prstGeom prst="rect">
            <a:avLst/>
          </a:prstGeom>
          <a:gradFill rotWithShape="0">
            <a:gsLst>
              <a:gs pos="0">
                <a:srgbClr val="47002C"/>
              </a:gs>
              <a:gs pos="100000">
                <a:srgbClr val="7F004A"/>
              </a:gs>
            </a:gsLst>
            <a:lin ang="0" scaled="1"/>
          </a:gradFill>
          <a:ln w="25400">
            <a:solidFill>
              <a:srgbClr val="000000"/>
            </a:solidFill>
            <a:miter lim="800000"/>
            <a:headEnd/>
            <a:tailEnd/>
          </a:ln>
        </p:spPr>
        <p:txBody>
          <a:bodyPr wrap="none" anchor="ctr"/>
          <a:lstStyle/>
          <a:p>
            <a:endParaRPr lang="en-US">
              <a:solidFill>
                <a:srgbClr val="FFFFFF"/>
              </a:solidFill>
              <a:ea typeface="MS PGothic" charset="0"/>
              <a:cs typeface="MS PGothic" charset="0"/>
            </a:endParaRPr>
          </a:p>
        </p:txBody>
      </p:sp>
      <p:sp>
        <p:nvSpPr>
          <p:cNvPr id="269316" name="Rectangle 5"/>
          <p:cNvSpPr>
            <a:spLocks noChangeArrowheads="1"/>
          </p:cNvSpPr>
          <p:nvPr/>
        </p:nvSpPr>
        <p:spPr bwMode="auto">
          <a:xfrm>
            <a:off x="1073150" y="1682750"/>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eaLnBrk="1" hangingPunct="1"/>
            <a:endParaRPr lang="en-US">
              <a:solidFill>
                <a:srgbClr val="FFFFFF"/>
              </a:solidFill>
              <a:latin typeface="Times New Roman" charset="0"/>
            </a:endParaRPr>
          </a:p>
        </p:txBody>
      </p:sp>
      <p:sp>
        <p:nvSpPr>
          <p:cNvPr id="1556486" name="Rectangle 6"/>
          <p:cNvSpPr>
            <a:spLocks noChangeArrowheads="1"/>
          </p:cNvSpPr>
          <p:nvPr/>
        </p:nvSpPr>
        <p:spPr bwMode="auto">
          <a:xfrm>
            <a:off x="1214438" y="1676400"/>
            <a:ext cx="1196975" cy="393700"/>
          </a:xfrm>
          <a:prstGeom prst="rect">
            <a:avLst/>
          </a:prstGeom>
          <a:noFill/>
          <a:ln w="12700">
            <a:noFill/>
            <a:miter lim="800000"/>
            <a:headEnd/>
            <a:tailEnd/>
          </a:ln>
          <a:effectLst/>
        </p:spPr>
        <p:txBody>
          <a:bodyPr wrap="none" lIns="90488" tIns="44450" rIns="90488" bIns="44450">
            <a:spAutoFit/>
          </a:bodyPr>
          <a:lstStyle/>
          <a:p>
            <a:pPr>
              <a:defRPr/>
            </a:pPr>
            <a:r>
              <a:rPr lang="zh-CN" altLang="en-US" sz="2000">
                <a:solidFill>
                  <a:srgbClr val="FFFFFF"/>
                </a:solidFill>
                <a:effectLst>
                  <a:outerShdw blurRad="38100" dist="38100" dir="2700000" algn="tl">
                    <a:srgbClr val="000000"/>
                  </a:outerShdw>
                </a:effectLst>
                <a:latin typeface="Kosher-Normal" charset="0"/>
                <a:ea typeface="MS PGothic" charset="0"/>
                <a:cs typeface="MS PGothic" charset="0"/>
              </a:rPr>
              <a:t>诺亚之约</a:t>
            </a:r>
          </a:p>
        </p:txBody>
      </p:sp>
      <p:sp>
        <p:nvSpPr>
          <p:cNvPr id="1556487" name="Rectangle 7"/>
          <p:cNvSpPr>
            <a:spLocks noChangeArrowheads="1"/>
          </p:cNvSpPr>
          <p:nvPr/>
        </p:nvSpPr>
        <p:spPr bwMode="auto">
          <a:xfrm>
            <a:off x="30163" y="912813"/>
            <a:ext cx="736600" cy="859210"/>
          </a:xfrm>
          <a:prstGeom prst="rect">
            <a:avLst/>
          </a:prstGeom>
          <a:noFill/>
          <a:ln>
            <a:noFill/>
          </a:ln>
        </p:spPr>
        <p:txBody>
          <a:bodyPr lIns="90488" tIns="44450" rIns="90488" bIns="44450">
            <a:spAutoFit/>
          </a:bodyPr>
          <a:lstStyle/>
          <a:p>
            <a:pPr algn="ctr"/>
            <a:r>
              <a:rPr lang="zh-CN" altLang="en-US" sz="1000" dirty="0">
                <a:solidFill>
                  <a:srgbClr val="FFFFFF"/>
                </a:solidFill>
                <a:ea typeface="SimSun" charset="0"/>
                <a:cs typeface="SimSun" charset="0"/>
              </a:rPr>
              <a:t>亚当与神同掌权（</a:t>
            </a:r>
            <a:r>
              <a:rPr lang="en-US" altLang="zh-CN" sz="1000" dirty="0">
                <a:solidFill>
                  <a:srgbClr val="FFFFFF"/>
                </a:solidFill>
                <a:ea typeface="SimSun" charset="0"/>
                <a:cs typeface="SimSun" charset="0"/>
              </a:rPr>
              <a:t> </a:t>
            </a:r>
            <a:r>
              <a:rPr lang="zh-CN" altLang="en-US" sz="1000" dirty="0">
                <a:solidFill>
                  <a:srgbClr val="FFFFFF"/>
                </a:solidFill>
                <a:ea typeface="SimSun" charset="0"/>
                <a:cs typeface="SimSun" charset="0"/>
              </a:rPr>
              <a:t>创</a:t>
            </a:r>
            <a:r>
              <a:rPr lang="en-US" altLang="zh-CN" sz="1000" dirty="0">
                <a:solidFill>
                  <a:srgbClr val="FFFFFF"/>
                </a:solidFill>
                <a:ea typeface="SimSun" charset="0"/>
                <a:cs typeface="SimSun" charset="0"/>
              </a:rPr>
              <a:t>. 1:26, 28; 2:19) </a:t>
            </a:r>
          </a:p>
        </p:txBody>
      </p:sp>
      <p:sp>
        <p:nvSpPr>
          <p:cNvPr id="1556488" name="Rectangle 8"/>
          <p:cNvSpPr>
            <a:spLocks noChangeArrowheads="1"/>
          </p:cNvSpPr>
          <p:nvPr/>
        </p:nvSpPr>
        <p:spPr bwMode="auto">
          <a:xfrm>
            <a:off x="603250" y="912813"/>
            <a:ext cx="1009650" cy="859210"/>
          </a:xfrm>
          <a:prstGeom prst="rect">
            <a:avLst/>
          </a:prstGeom>
          <a:noFill/>
          <a:ln>
            <a:noFill/>
          </a:ln>
        </p:spPr>
        <p:txBody>
          <a:bodyPr wrap="square" lIns="90488" tIns="44450" rIns="90488" bIns="44450">
            <a:spAutoFit/>
          </a:bodyPr>
          <a:lstStyle/>
          <a:p>
            <a:pPr algn="ctr"/>
            <a:r>
              <a:rPr lang="zh-CN" altLang="en-US" sz="1000" dirty="0">
                <a:solidFill>
                  <a:srgbClr val="FFFFFF"/>
                </a:solidFill>
                <a:ea typeface="SimSun" charset="0"/>
                <a:cs typeface="SimSun" charset="0"/>
              </a:rPr>
              <a:t>撒旦自以为神统治着这个世界</a:t>
            </a:r>
            <a:r>
              <a:rPr lang="en-US" altLang="zh-CN" sz="1000" dirty="0">
                <a:solidFill>
                  <a:srgbClr val="FFFFFF"/>
                </a:solidFill>
                <a:ea typeface="SimSun" charset="0"/>
                <a:cs typeface="SimSun" charset="0"/>
              </a:rPr>
              <a:t> (</a:t>
            </a:r>
            <a:r>
              <a:rPr lang="zh-CN" altLang="en-US" sz="1000" dirty="0">
                <a:solidFill>
                  <a:srgbClr val="FFFFFF"/>
                </a:solidFill>
                <a:ea typeface="SimSun" charset="0"/>
                <a:cs typeface="SimSun" charset="0"/>
              </a:rPr>
              <a:t>创</a:t>
            </a:r>
            <a:r>
              <a:rPr lang="en-US" altLang="zh-CN" sz="1000" dirty="0">
                <a:solidFill>
                  <a:srgbClr val="FFFFFF"/>
                </a:solidFill>
                <a:ea typeface="SimSun" charset="0"/>
                <a:cs typeface="SimSun" charset="0"/>
              </a:rPr>
              <a:t>. 3:15; </a:t>
            </a:r>
          </a:p>
          <a:p>
            <a:pPr algn="ctr"/>
            <a:r>
              <a:rPr lang="en-US" altLang="zh-CN" sz="1000" dirty="0">
                <a:solidFill>
                  <a:srgbClr val="FFFFFF"/>
                </a:solidFill>
                <a:ea typeface="SimSun" charset="0"/>
                <a:cs typeface="SimSun" charset="0"/>
              </a:rPr>
              <a:t>2 Cor. 4:4)</a:t>
            </a:r>
          </a:p>
        </p:txBody>
      </p:sp>
      <p:sp>
        <p:nvSpPr>
          <p:cNvPr id="1556489" name="Rectangle 9"/>
          <p:cNvSpPr>
            <a:spLocks noChangeArrowheads="1"/>
          </p:cNvSpPr>
          <p:nvPr/>
        </p:nvSpPr>
        <p:spPr bwMode="auto">
          <a:xfrm rot="16200000" flipH="1">
            <a:off x="215900" y="3702050"/>
            <a:ext cx="2009775" cy="454025"/>
          </a:xfrm>
          <a:prstGeom prst="rect">
            <a:avLst/>
          </a:prstGeom>
          <a:noFill/>
          <a:ln w="12700">
            <a:noFill/>
            <a:miter lim="800000"/>
            <a:headEnd/>
            <a:tailEnd/>
          </a:ln>
          <a:effectLst/>
        </p:spPr>
        <p:txBody>
          <a:bodyPr wrap="none" lIns="90488" tIns="44450" rIns="90488" bIns="44450">
            <a:spAutoFit/>
          </a:bodyPr>
          <a:lstStyle/>
          <a:p>
            <a:pPr>
              <a:defRPr/>
            </a:pPr>
            <a:r>
              <a:rPr lang="zh-CN" altLang="en-US">
                <a:solidFill>
                  <a:srgbClr val="FFFFFF"/>
                </a:solidFill>
                <a:effectLst>
                  <a:outerShdw blurRad="38100" dist="38100" dir="2700000" algn="tl">
                    <a:srgbClr val="000000"/>
                  </a:outerShdw>
                </a:effectLst>
                <a:latin typeface="Kosher-Normal" charset="0"/>
                <a:ea typeface="MS PGothic" charset="0"/>
                <a:cs typeface="MS PGothic" charset="0"/>
              </a:rPr>
              <a:t>亚伯拉罕之约</a:t>
            </a:r>
          </a:p>
        </p:txBody>
      </p:sp>
      <p:sp>
        <p:nvSpPr>
          <p:cNvPr id="269321" name="Rectangle 10"/>
          <p:cNvSpPr>
            <a:spLocks noChangeArrowheads="1"/>
          </p:cNvSpPr>
          <p:nvPr/>
        </p:nvSpPr>
        <p:spPr bwMode="auto">
          <a:xfrm>
            <a:off x="2324100" y="2139950"/>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endParaRPr lang="en-US">
              <a:solidFill>
                <a:srgbClr val="FFFFFF"/>
              </a:solidFill>
              <a:ea typeface="MS PGothic" charset="0"/>
              <a:cs typeface="MS PGothic" charset="0"/>
            </a:endParaRPr>
          </a:p>
        </p:txBody>
      </p:sp>
      <p:sp>
        <p:nvSpPr>
          <p:cNvPr id="269322" name="Rectangle 11"/>
          <p:cNvSpPr>
            <a:spLocks noChangeArrowheads="1"/>
          </p:cNvSpPr>
          <p:nvPr/>
        </p:nvSpPr>
        <p:spPr bwMode="auto">
          <a:xfrm>
            <a:off x="3016250" y="4502150"/>
            <a:ext cx="2857500" cy="1181100"/>
          </a:xfrm>
          <a:prstGeom prst="rect">
            <a:avLst/>
          </a:prstGeom>
          <a:gradFill rotWithShape="0">
            <a:gsLst>
              <a:gs pos="0">
                <a:srgbClr val="438E00"/>
              </a:gs>
              <a:gs pos="100000">
                <a:srgbClr val="1B3900"/>
              </a:gs>
            </a:gsLst>
            <a:lin ang="0" scaled="1"/>
          </a:gradFill>
          <a:ln w="12700">
            <a:solidFill>
              <a:srgbClr val="000000"/>
            </a:solidFill>
            <a:miter lim="800000"/>
            <a:headEnd/>
            <a:tailEnd/>
          </a:ln>
        </p:spPr>
        <p:txBody>
          <a:bodyPr wrap="none" anchor="ctr"/>
          <a:lstStyle/>
          <a:p>
            <a:endParaRPr lang="en-US">
              <a:solidFill>
                <a:srgbClr val="FFFFFF"/>
              </a:solidFill>
              <a:ea typeface="MS PGothic" charset="0"/>
              <a:cs typeface="MS PGothic" charset="0"/>
            </a:endParaRPr>
          </a:p>
        </p:txBody>
      </p:sp>
      <p:sp>
        <p:nvSpPr>
          <p:cNvPr id="1556492" name="Rectangle 12"/>
          <p:cNvSpPr>
            <a:spLocks noChangeArrowheads="1"/>
          </p:cNvSpPr>
          <p:nvPr/>
        </p:nvSpPr>
        <p:spPr bwMode="auto">
          <a:xfrm>
            <a:off x="1847850" y="5695950"/>
            <a:ext cx="3949700" cy="609600"/>
          </a:xfrm>
          <a:prstGeom prst="rect">
            <a:avLst/>
          </a:prstGeom>
          <a:gradFill rotWithShape="0">
            <a:gsLst>
              <a:gs pos="0">
                <a:schemeClr val="tx1"/>
              </a:gs>
              <a:gs pos="100000">
                <a:schemeClr val="tx1">
                  <a:gamma/>
                  <a:shade val="0"/>
                  <a:invGamma/>
                </a:schemeClr>
              </a:gs>
            </a:gsLst>
            <a:lin ang="0" scaled="1"/>
          </a:gradFill>
          <a:ln w="12700">
            <a:solidFill>
              <a:srgbClr val="000000"/>
            </a:solidFill>
            <a:miter lim="800000"/>
            <a:headEnd/>
            <a:tailEnd/>
          </a:ln>
          <a:effectLst/>
        </p:spPr>
        <p:txBody>
          <a:bodyPr wrap="none" anchor="ctr"/>
          <a:lstStyle/>
          <a:p>
            <a:pPr>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269324" name="Rectangle 13"/>
          <p:cNvSpPr>
            <a:spLocks noChangeArrowheads="1"/>
          </p:cNvSpPr>
          <p:nvPr/>
        </p:nvSpPr>
        <p:spPr bwMode="auto">
          <a:xfrm>
            <a:off x="2289175" y="2060575"/>
            <a:ext cx="1260475" cy="393700"/>
          </a:xfrm>
          <a:prstGeom prst="rect">
            <a:avLst/>
          </a:prstGeom>
          <a:noFill/>
          <a:ln w="12700">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r>
              <a:rPr lang="zh-CN" altLang="en-US" sz="2000" b="1" dirty="0">
                <a:solidFill>
                  <a:srgbClr val="FFFFFF"/>
                </a:solidFill>
                <a:effectLst>
                  <a:glow rad="101600">
                    <a:srgbClr val="010201">
                      <a:alpha val="75000"/>
                    </a:srgbClr>
                  </a:glow>
                </a:effectLst>
                <a:latin typeface="Kosher-Normal" charset="0"/>
                <a:ea typeface="MS PGothic" charset="0"/>
                <a:cs typeface="MS PGothic" charset="0"/>
              </a:rPr>
              <a:t>土地之约</a:t>
            </a:r>
          </a:p>
        </p:txBody>
      </p:sp>
      <p:sp>
        <p:nvSpPr>
          <p:cNvPr id="269325" name="Rectangle 14"/>
          <p:cNvSpPr>
            <a:spLocks noChangeArrowheads="1"/>
          </p:cNvSpPr>
          <p:nvPr/>
        </p:nvSpPr>
        <p:spPr bwMode="auto">
          <a:xfrm>
            <a:off x="2368550" y="3308350"/>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eaLnBrk="1" hangingPunct="1"/>
            <a:endParaRPr lang="en-US">
              <a:solidFill>
                <a:srgbClr val="FFFFFF"/>
              </a:solidFill>
              <a:latin typeface="Times New Roman" charset="0"/>
            </a:endParaRPr>
          </a:p>
        </p:txBody>
      </p:sp>
      <p:sp>
        <p:nvSpPr>
          <p:cNvPr id="269326" name="Rectangle 15"/>
          <p:cNvSpPr>
            <a:spLocks noChangeArrowheads="1"/>
          </p:cNvSpPr>
          <p:nvPr/>
        </p:nvSpPr>
        <p:spPr bwMode="auto">
          <a:xfrm>
            <a:off x="2549525" y="3257550"/>
            <a:ext cx="1203325" cy="393700"/>
          </a:xfrm>
          <a:prstGeom prst="rect">
            <a:avLst/>
          </a:prstGeom>
          <a:noFill/>
          <a:ln w="12700">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zh-CN" altLang="en-US" sz="2000" b="1" dirty="0">
                <a:solidFill>
                  <a:srgbClr val="FFFFFF"/>
                </a:solidFill>
                <a:effectLst>
                  <a:glow rad="101600">
                    <a:srgbClr val="010201">
                      <a:alpha val="75000"/>
                    </a:srgbClr>
                  </a:glow>
                </a:effectLst>
                <a:latin typeface="Kosher-Normal" charset="0"/>
                <a:ea typeface="MS PGothic" charset="0"/>
                <a:cs typeface="MS PGothic" charset="0"/>
              </a:rPr>
              <a:t>大卫之约</a:t>
            </a:r>
          </a:p>
        </p:txBody>
      </p:sp>
      <p:sp>
        <p:nvSpPr>
          <p:cNvPr id="1556496" name="Rectangle 16"/>
          <p:cNvSpPr>
            <a:spLocks noChangeArrowheads="1"/>
          </p:cNvSpPr>
          <p:nvPr/>
        </p:nvSpPr>
        <p:spPr bwMode="auto">
          <a:xfrm>
            <a:off x="3108325" y="4418013"/>
            <a:ext cx="692150" cy="393700"/>
          </a:xfrm>
          <a:prstGeom prst="rect">
            <a:avLst/>
          </a:prstGeom>
          <a:noFill/>
          <a:ln w="12700">
            <a:noFill/>
            <a:miter lim="800000"/>
            <a:headEnd/>
            <a:tailEnd/>
          </a:ln>
          <a:effectLst/>
        </p:spPr>
        <p:txBody>
          <a:bodyPr wrap="none" lIns="90488" tIns="44450" rIns="90488" bIns="44450">
            <a:spAutoFit/>
          </a:bodyPr>
          <a:lstStyle/>
          <a:p>
            <a:pPr>
              <a:defRPr/>
            </a:pPr>
            <a:r>
              <a:rPr lang="zh-CN" altLang="en-US" sz="2000" b="1" dirty="0">
                <a:solidFill>
                  <a:srgbClr val="FFFFFF"/>
                </a:solidFill>
                <a:effectLst>
                  <a:glow rad="101600">
                    <a:srgbClr val="010201">
                      <a:alpha val="75000"/>
                    </a:srgbClr>
                  </a:glow>
                </a:effectLst>
                <a:latin typeface="Kosher-Normal" charset="0"/>
                <a:ea typeface="MS PGothic" charset="0"/>
                <a:cs typeface="MS PGothic" charset="0"/>
              </a:rPr>
              <a:t>新约</a:t>
            </a:r>
          </a:p>
        </p:txBody>
      </p:sp>
      <p:sp>
        <p:nvSpPr>
          <p:cNvPr id="269328" name="Rectangle 17"/>
          <p:cNvSpPr>
            <a:spLocks noChangeArrowheads="1"/>
          </p:cNvSpPr>
          <p:nvPr/>
        </p:nvSpPr>
        <p:spPr bwMode="auto">
          <a:xfrm>
            <a:off x="1927225" y="5654675"/>
            <a:ext cx="1203325"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zh-CN" altLang="en-US" sz="2000" b="1">
                <a:solidFill>
                  <a:srgbClr val="000000"/>
                </a:solidFill>
                <a:latin typeface="Kosher-Normal" charset="0"/>
                <a:ea typeface="SimSun" charset="0"/>
                <a:cs typeface="SimSun" charset="0"/>
              </a:rPr>
              <a:t>摩西之约</a:t>
            </a:r>
          </a:p>
        </p:txBody>
      </p:sp>
      <p:grpSp>
        <p:nvGrpSpPr>
          <p:cNvPr id="269329" name="Group 18"/>
          <p:cNvGrpSpPr>
            <a:grpSpLocks/>
          </p:cNvGrpSpPr>
          <p:nvPr/>
        </p:nvGrpSpPr>
        <p:grpSpPr bwMode="auto">
          <a:xfrm>
            <a:off x="5689600" y="1376363"/>
            <a:ext cx="165100" cy="279400"/>
            <a:chOff x="3584" y="867"/>
            <a:chExt cx="104" cy="176"/>
          </a:xfrm>
        </p:grpSpPr>
        <p:sp>
          <p:nvSpPr>
            <p:cNvPr id="269415"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sz="2000">
                <a:solidFill>
                  <a:srgbClr val="FFFFFF"/>
                </a:solidFill>
              </a:endParaRPr>
            </a:p>
          </p:txBody>
        </p:sp>
        <p:sp>
          <p:nvSpPr>
            <p:cNvPr id="269416"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sz="2000">
                <a:solidFill>
                  <a:srgbClr val="FFFFFF"/>
                </a:solidFill>
              </a:endParaRPr>
            </a:p>
          </p:txBody>
        </p:sp>
      </p:grpSp>
      <p:sp>
        <p:nvSpPr>
          <p:cNvPr id="1556501" name="Rectangle 21"/>
          <p:cNvSpPr>
            <a:spLocks noChangeArrowheads="1"/>
          </p:cNvSpPr>
          <p:nvPr/>
        </p:nvSpPr>
        <p:spPr bwMode="auto">
          <a:xfrm>
            <a:off x="1519238" y="912813"/>
            <a:ext cx="1806575" cy="698500"/>
          </a:xfrm>
          <a:prstGeom prst="rect">
            <a:avLst/>
          </a:prstGeom>
          <a:noFill/>
          <a:ln>
            <a:noFill/>
          </a:ln>
        </p:spPr>
        <p:txBody>
          <a:bodyPr lIns="90488" tIns="44450" rIns="90488" bIns="44450">
            <a:spAutoFit/>
          </a:bodyPr>
          <a:lstStyle/>
          <a:p>
            <a:pPr algn="ctr"/>
            <a:r>
              <a:rPr lang="zh-CN" altLang="en-US" sz="1000" dirty="0">
                <a:solidFill>
                  <a:srgbClr val="FFFFFF"/>
                </a:solidFill>
                <a:ea typeface="SimSun" charset="0"/>
                <a:cs typeface="SimSun" charset="0"/>
              </a:rPr>
              <a:t>神与亚伯拉罕立约透过以色列成为“祭司的国度”重新建立人的统治权  </a:t>
            </a:r>
            <a:r>
              <a:rPr lang="en-US" altLang="zh-CN" sz="1000" dirty="0">
                <a:solidFill>
                  <a:srgbClr val="FFFFFF"/>
                </a:solidFill>
                <a:ea typeface="SimSun" charset="0"/>
                <a:cs typeface="SimSun" charset="0"/>
              </a:rPr>
              <a:t>(</a:t>
            </a:r>
            <a:r>
              <a:rPr lang="zh-CN" altLang="en-US" sz="1000" dirty="0">
                <a:solidFill>
                  <a:srgbClr val="FFFFFF"/>
                </a:solidFill>
                <a:ea typeface="SimSun" charset="0"/>
                <a:cs typeface="SimSun" charset="0"/>
              </a:rPr>
              <a:t>创</a:t>
            </a:r>
            <a:r>
              <a:rPr lang="en-US" altLang="zh-CN" sz="1000" dirty="0">
                <a:solidFill>
                  <a:srgbClr val="FFFFFF"/>
                </a:solidFill>
                <a:ea typeface="SimSun" charset="0"/>
                <a:cs typeface="SimSun" charset="0"/>
              </a:rPr>
              <a:t>. 12:1-3; </a:t>
            </a:r>
            <a:r>
              <a:rPr lang="zh-CN" altLang="en-US" sz="1000" dirty="0">
                <a:solidFill>
                  <a:srgbClr val="FFFFFF"/>
                </a:solidFill>
                <a:ea typeface="SimSun" charset="0"/>
                <a:cs typeface="SimSun" charset="0"/>
              </a:rPr>
              <a:t>出</a:t>
            </a:r>
            <a:r>
              <a:rPr lang="en-US" altLang="zh-CN" sz="1000" dirty="0">
                <a:solidFill>
                  <a:srgbClr val="FFFFFF"/>
                </a:solidFill>
                <a:ea typeface="SimSun" charset="0"/>
                <a:cs typeface="SimSun" charset="0"/>
              </a:rPr>
              <a:t>. 19:6)</a:t>
            </a:r>
          </a:p>
        </p:txBody>
      </p:sp>
      <p:sp>
        <p:nvSpPr>
          <p:cNvPr id="1556502" name="Rectangle 22"/>
          <p:cNvSpPr>
            <a:spLocks noChangeArrowheads="1"/>
          </p:cNvSpPr>
          <p:nvPr/>
        </p:nvSpPr>
        <p:spPr bwMode="auto">
          <a:xfrm>
            <a:off x="91013" y="708293"/>
            <a:ext cx="1388227" cy="274434"/>
          </a:xfrm>
          <a:prstGeom prst="rect">
            <a:avLst/>
          </a:prstGeom>
          <a:noFill/>
          <a:ln w="12700">
            <a:noFill/>
            <a:miter lim="800000"/>
            <a:headEnd/>
            <a:tailEnd/>
          </a:ln>
          <a:effectLst/>
        </p:spPr>
        <p:txBody>
          <a:bodyPr wrap="none" lIns="90488" tIns="44450" rIns="90488" bIns="44450">
            <a:spAutoFit/>
          </a:bodyPr>
          <a:lstStyle/>
          <a:p>
            <a:pPr algn="ctr">
              <a:defRPr/>
            </a:pPr>
            <a:r>
              <a:rPr lang="zh-CN" altLang="en-US" sz="1200" b="1" dirty="0">
                <a:solidFill>
                  <a:srgbClr val="FFA040"/>
                </a:solidFill>
                <a:effectLst>
                  <a:outerShdw blurRad="38100" dist="38100" dir="2700000" algn="tl">
                    <a:srgbClr val="000000"/>
                  </a:outerShdw>
                </a:effectLst>
                <a:latin typeface="Scholar" charset="0"/>
                <a:ea typeface="SimSun" charset="0"/>
                <a:cs typeface="SimSun" charset="0"/>
              </a:rPr>
              <a:t>国度概念的教导</a:t>
            </a:r>
            <a:r>
              <a:rPr lang="en-US" altLang="zh-CN" sz="1200" b="1" dirty="0">
                <a:solidFill>
                  <a:srgbClr val="FFA040"/>
                </a:solidFill>
                <a:effectLst>
                  <a:outerShdw blurRad="38100" dist="38100" dir="2700000" algn="tl">
                    <a:srgbClr val="000000"/>
                  </a:outerShdw>
                </a:effectLst>
                <a:latin typeface="Scholar" charset="0"/>
                <a:ea typeface="SimSun" charset="0"/>
                <a:cs typeface="SimSun" charset="0"/>
              </a:rPr>
              <a:t>...</a:t>
            </a:r>
          </a:p>
        </p:txBody>
      </p:sp>
      <p:sp>
        <p:nvSpPr>
          <p:cNvPr id="269332" name="Line 23"/>
          <p:cNvSpPr>
            <a:spLocks noChangeShapeType="1"/>
          </p:cNvSpPr>
          <p:nvPr/>
        </p:nvSpPr>
        <p:spPr bwMode="auto">
          <a:xfrm>
            <a:off x="701675" y="1149350"/>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sz="2000">
              <a:solidFill>
                <a:srgbClr val="FFFFFF"/>
              </a:solidFill>
            </a:endParaRPr>
          </a:p>
        </p:txBody>
      </p:sp>
      <p:sp>
        <p:nvSpPr>
          <p:cNvPr id="269333" name="Freeform 24"/>
          <p:cNvSpPr>
            <a:spLocks/>
          </p:cNvSpPr>
          <p:nvPr/>
        </p:nvSpPr>
        <p:spPr bwMode="auto">
          <a:xfrm>
            <a:off x="641350" y="1489075"/>
            <a:ext cx="122238" cy="179388"/>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eaLnBrk="1" hangingPunct="1"/>
            <a:endParaRPr lang="en-US" sz="2000">
              <a:solidFill>
                <a:srgbClr val="FFFFFF"/>
              </a:solidFill>
            </a:endParaRPr>
          </a:p>
        </p:txBody>
      </p:sp>
      <p:sp>
        <p:nvSpPr>
          <p:cNvPr id="1556505" name="Rectangle 25"/>
          <p:cNvSpPr>
            <a:spLocks noChangeArrowheads="1"/>
          </p:cNvSpPr>
          <p:nvPr/>
        </p:nvSpPr>
        <p:spPr bwMode="auto">
          <a:xfrm>
            <a:off x="190500" y="1781175"/>
            <a:ext cx="881063" cy="393700"/>
          </a:xfrm>
          <a:prstGeom prst="rect">
            <a:avLst/>
          </a:prstGeom>
          <a:noFill/>
          <a:ln>
            <a:noFill/>
          </a:ln>
        </p:spPr>
        <p:txBody>
          <a:bodyPr lIns="90488" tIns="44450" rIns="90488" bIns="44450">
            <a:spAutoFit/>
          </a:bodyPr>
          <a:lstStyle/>
          <a:p>
            <a:pPr algn="ctr"/>
            <a:r>
              <a:rPr lang="zh-CN" altLang="en-US" sz="1000" dirty="0">
                <a:solidFill>
                  <a:srgbClr val="FFFFFF"/>
                </a:solidFill>
                <a:ea typeface="SimSun" charset="0"/>
                <a:cs typeface="SimSun" charset="0"/>
              </a:rPr>
              <a:t>人的堕落 </a:t>
            </a:r>
            <a:r>
              <a:rPr lang="en-US" altLang="zh-CN" sz="1000" dirty="0">
                <a:solidFill>
                  <a:srgbClr val="FFFFFF"/>
                </a:solidFill>
                <a:ea typeface="SimSun" charset="0"/>
                <a:cs typeface="SimSun" charset="0"/>
              </a:rPr>
              <a:t>(</a:t>
            </a:r>
            <a:r>
              <a:rPr lang="zh-CN" altLang="en-US" sz="1000" dirty="0">
                <a:solidFill>
                  <a:srgbClr val="FFFFFF"/>
                </a:solidFill>
                <a:ea typeface="SimSun" charset="0"/>
                <a:cs typeface="SimSun" charset="0"/>
              </a:rPr>
              <a:t>创</a:t>
            </a:r>
            <a:r>
              <a:rPr lang="en-US" altLang="zh-CN" sz="1000" dirty="0">
                <a:solidFill>
                  <a:srgbClr val="FFFFFF"/>
                </a:solidFill>
                <a:ea typeface="SimSun" charset="0"/>
                <a:cs typeface="SimSun" charset="0"/>
              </a:rPr>
              <a:t> 3)</a:t>
            </a:r>
          </a:p>
        </p:txBody>
      </p:sp>
      <p:sp>
        <p:nvSpPr>
          <p:cNvPr id="1556506" name="Rectangle 26"/>
          <p:cNvSpPr>
            <a:spLocks noChangeArrowheads="1"/>
          </p:cNvSpPr>
          <p:nvPr/>
        </p:nvSpPr>
        <p:spPr bwMode="auto">
          <a:xfrm>
            <a:off x="3348038" y="912813"/>
            <a:ext cx="1304925" cy="546100"/>
          </a:xfrm>
          <a:prstGeom prst="rect">
            <a:avLst/>
          </a:prstGeom>
          <a:noFill/>
          <a:ln>
            <a:noFill/>
          </a:ln>
        </p:spPr>
        <p:txBody>
          <a:bodyPr lIns="90488" tIns="44450" rIns="90488" bIns="44450">
            <a:spAutoFit/>
          </a:bodyPr>
          <a:lstStyle/>
          <a:p>
            <a:pPr algn="ctr"/>
            <a:r>
              <a:rPr lang="zh-CN" altLang="en-US" sz="1000" dirty="0">
                <a:solidFill>
                  <a:srgbClr val="FFFFFF"/>
                </a:solidFill>
                <a:ea typeface="SimSun" charset="0"/>
                <a:cs typeface="SimSun" charset="0"/>
              </a:rPr>
              <a:t>以色列失去祭司国度的见证，于是被掳受外邦统治 </a:t>
            </a:r>
            <a:endParaRPr lang="en-US" altLang="zh-CN" sz="1000" dirty="0">
              <a:solidFill>
                <a:srgbClr val="FFFFFF"/>
              </a:solidFill>
              <a:ea typeface="SimSun" charset="0"/>
              <a:cs typeface="SimSun" charset="0"/>
            </a:endParaRPr>
          </a:p>
        </p:txBody>
      </p:sp>
      <p:sp>
        <p:nvSpPr>
          <p:cNvPr id="269336" name="Rectangle 27"/>
          <p:cNvSpPr>
            <a:spLocks noChangeArrowheads="1"/>
          </p:cNvSpPr>
          <p:nvPr/>
        </p:nvSpPr>
        <p:spPr bwMode="auto">
          <a:xfrm>
            <a:off x="3184525" y="4737100"/>
            <a:ext cx="2143125" cy="1013098"/>
          </a:xfrm>
          <a:prstGeom prst="rect">
            <a:avLst/>
          </a:prstGeom>
          <a:noFill/>
          <a:ln w="12700">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r>
              <a:rPr lang="zh-CN" altLang="en-US" sz="1000" b="1" dirty="0">
                <a:solidFill>
                  <a:srgbClr val="FFFFFF"/>
                </a:solidFill>
                <a:effectLst>
                  <a:glow rad="101600">
                    <a:srgbClr val="010201">
                      <a:alpha val="75000"/>
                    </a:srgbClr>
                  </a:glow>
                </a:effectLst>
                <a:latin typeface="Kosher-Normal" charset="0"/>
                <a:ea typeface="MS PGothic" charset="0"/>
                <a:cs typeface="MS PGothic" charset="0"/>
              </a:rPr>
              <a:t>耶利米书</a:t>
            </a:r>
            <a:r>
              <a:rPr lang="en-US" altLang="zh-CN" sz="1000" b="1" dirty="0">
                <a:solidFill>
                  <a:srgbClr val="FFFFFF"/>
                </a:solidFill>
                <a:effectLst>
                  <a:glow rad="101600">
                    <a:srgbClr val="010201">
                      <a:alpha val="75000"/>
                    </a:srgbClr>
                  </a:glow>
                </a:effectLst>
                <a:latin typeface="Kosher-Normal" charset="0"/>
                <a:ea typeface="MS PGothic" charset="0"/>
                <a:cs typeface="MS PGothic" charset="0"/>
              </a:rPr>
              <a:t>31:31-34 </a:t>
            </a:r>
            <a:r>
              <a:rPr lang="zh-CN" altLang="en-US" sz="1000" b="1" dirty="0">
                <a:solidFill>
                  <a:srgbClr val="FFFFFF"/>
                </a:solidFill>
                <a:effectLst>
                  <a:glow rad="101600">
                    <a:srgbClr val="010201">
                      <a:alpha val="75000"/>
                    </a:srgbClr>
                  </a:glow>
                </a:effectLst>
                <a:latin typeface="Kosher-Normal" charset="0"/>
                <a:ea typeface="MS PGothic" charset="0"/>
                <a:cs typeface="MS PGothic" charset="0"/>
              </a:rPr>
              <a:t>应许</a:t>
            </a:r>
            <a:r>
              <a:rPr lang="en-US" altLang="zh-CN" sz="1000" b="1" dirty="0">
                <a:solidFill>
                  <a:srgbClr val="FFFFFF"/>
                </a:solidFill>
                <a:effectLst>
                  <a:glow rad="101600">
                    <a:srgbClr val="010201">
                      <a:alpha val="75000"/>
                    </a:srgbClr>
                  </a:glow>
                </a:effectLst>
                <a:latin typeface="Kosher-Normal" charset="0"/>
                <a:ea typeface="MS PGothic" charset="0"/>
                <a:cs typeface="MS PGothic" charset="0"/>
              </a:rPr>
              <a:t>:</a:t>
            </a:r>
          </a:p>
          <a:p>
            <a:r>
              <a:rPr lang="zh-CN" altLang="en-US" sz="1000" b="1" dirty="0">
                <a:solidFill>
                  <a:srgbClr val="FFFFFF"/>
                </a:solidFill>
                <a:effectLst>
                  <a:glow rad="101600">
                    <a:srgbClr val="010201">
                      <a:alpha val="75000"/>
                    </a:srgbClr>
                  </a:glow>
                </a:effectLst>
                <a:latin typeface="Kosher-Normal" charset="0"/>
                <a:ea typeface="MS PGothic" charset="0"/>
                <a:cs typeface="MS PGothic" charset="0"/>
              </a:rPr>
              <a:t>赦免</a:t>
            </a:r>
          </a:p>
          <a:p>
            <a:r>
              <a:rPr lang="zh-CN" altLang="en-US" sz="1000" b="1" dirty="0">
                <a:solidFill>
                  <a:srgbClr val="FFFFFF"/>
                </a:solidFill>
                <a:effectLst>
                  <a:glow rad="101600">
                    <a:srgbClr val="010201">
                      <a:alpha val="75000"/>
                    </a:srgbClr>
                  </a:glow>
                </a:effectLst>
                <a:latin typeface="Kosher-Normal" charset="0"/>
                <a:ea typeface="MS PGothic" charset="0"/>
                <a:cs typeface="MS PGothic" charset="0"/>
              </a:rPr>
              <a:t>圣灵内住</a:t>
            </a:r>
          </a:p>
          <a:p>
            <a:r>
              <a:rPr lang="zh-CN" altLang="en-US" sz="1000" b="1" dirty="0">
                <a:solidFill>
                  <a:srgbClr val="FFFFFF"/>
                </a:solidFill>
                <a:effectLst>
                  <a:glow rad="101600">
                    <a:srgbClr val="010201">
                      <a:alpha val="75000"/>
                    </a:srgbClr>
                  </a:glow>
                </a:effectLst>
                <a:latin typeface="Kosher-Normal" charset="0"/>
                <a:ea typeface="MS PGothic" charset="0"/>
                <a:cs typeface="MS PGothic" charset="0"/>
              </a:rPr>
              <a:t>新心，新人，新思想 </a:t>
            </a:r>
          </a:p>
          <a:p>
            <a:r>
              <a:rPr lang="zh-CN" altLang="en-US" sz="1000" b="1" dirty="0">
                <a:solidFill>
                  <a:srgbClr val="FFFFFF"/>
                </a:solidFill>
                <a:effectLst>
                  <a:glow rad="101600">
                    <a:srgbClr val="010201">
                      <a:alpha val="75000"/>
                    </a:srgbClr>
                  </a:glow>
                </a:effectLst>
                <a:latin typeface="Kosher-Normal" charset="0"/>
                <a:ea typeface="MS PGothic" charset="0"/>
                <a:cs typeface="MS PGothic" charset="0"/>
              </a:rPr>
              <a:t>以色列与犹大重新统一</a:t>
            </a:r>
          </a:p>
          <a:p>
            <a:r>
              <a:rPr lang="zh-CN" altLang="en-US" sz="1000" b="1" dirty="0">
                <a:solidFill>
                  <a:srgbClr val="FFFFFF"/>
                </a:solidFill>
                <a:effectLst>
                  <a:glow rad="101600">
                    <a:srgbClr val="010201">
                      <a:alpha val="75000"/>
                    </a:srgbClr>
                  </a:glow>
                </a:effectLst>
                <a:latin typeface="Kosher-Normal" charset="0"/>
                <a:ea typeface="MS PGothic" charset="0"/>
                <a:cs typeface="MS PGothic" charset="0"/>
              </a:rPr>
              <a:t>不需要传福音 </a:t>
            </a:r>
            <a:endParaRPr lang="en-US" altLang="zh-CN" sz="1000" b="1" dirty="0">
              <a:solidFill>
                <a:srgbClr val="FFFFFF"/>
              </a:solidFill>
              <a:effectLst>
                <a:glow rad="101600">
                  <a:srgbClr val="010201">
                    <a:alpha val="75000"/>
                  </a:srgbClr>
                </a:glow>
              </a:effectLst>
              <a:latin typeface="Kosher-Normal" charset="0"/>
              <a:ea typeface="MS PGothic" charset="0"/>
              <a:cs typeface="MS PGothic" charset="0"/>
            </a:endParaRPr>
          </a:p>
        </p:txBody>
      </p:sp>
      <p:sp>
        <p:nvSpPr>
          <p:cNvPr id="269337" name="Rectangle 28"/>
          <p:cNvSpPr>
            <a:spLocks noChangeArrowheads="1"/>
          </p:cNvSpPr>
          <p:nvPr/>
        </p:nvSpPr>
        <p:spPr bwMode="auto">
          <a:xfrm>
            <a:off x="2651124" y="3602038"/>
            <a:ext cx="2746375" cy="936154"/>
          </a:xfrm>
          <a:prstGeom prst="rect">
            <a:avLst/>
          </a:prstGeom>
          <a:noFill/>
          <a:ln w="12700">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撒母耳下</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7:12-16 </a:t>
            </a:r>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永久的应许</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a:t>
            </a:r>
          </a:p>
          <a:p>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儿子 </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a:t>
            </a:r>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家室”永不遭废弃</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a:t>
            </a:r>
          </a:p>
          <a:p>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国 </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a:t>
            </a:r>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政治王朝</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a:t>
            </a:r>
          </a:p>
          <a:p>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宝座 </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a:t>
            </a:r>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后裔接续掌权</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a:t>
            </a:r>
          </a:p>
          <a:p>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圣殿 </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a:t>
            </a:r>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儿子来建造</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a:t>
            </a:r>
          </a:p>
        </p:txBody>
      </p:sp>
      <p:sp>
        <p:nvSpPr>
          <p:cNvPr id="269338" name="Rectangle 29"/>
          <p:cNvSpPr>
            <a:spLocks noChangeArrowheads="1"/>
          </p:cNvSpPr>
          <p:nvPr/>
        </p:nvSpPr>
        <p:spPr bwMode="auto">
          <a:xfrm>
            <a:off x="2333625" y="2519363"/>
            <a:ext cx="3200400" cy="766877"/>
          </a:xfrm>
          <a:prstGeom prst="rect">
            <a:avLst/>
          </a:prstGeom>
          <a:noFill/>
          <a:ln w="12700">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创世记 </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15:18 (</a:t>
            </a:r>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参：申</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30:1-10)</a:t>
            </a:r>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的应许</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a:t>
            </a:r>
          </a:p>
          <a:p>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从埃及哇地至幼发拉底河流域</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a:t>
            </a:r>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赛</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27:12)</a:t>
            </a:r>
          </a:p>
          <a:p>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被掳归回／重建之后，土地永久占有权</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a:t>
            </a:r>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创</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17:8) </a:t>
            </a:r>
          </a:p>
          <a:p>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因着巴勒斯坦地全世界蒙祝福 </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a:t>
            </a:r>
            <a:r>
              <a:rPr lang="zh-CN" altLang="en-US" sz="1100" b="1" dirty="0">
                <a:solidFill>
                  <a:srgbClr val="FFFFFF"/>
                </a:solidFill>
                <a:effectLst>
                  <a:glow rad="101600">
                    <a:srgbClr val="010201">
                      <a:alpha val="75000"/>
                    </a:srgbClr>
                  </a:glow>
                </a:effectLst>
                <a:latin typeface="Kosher-Normal" charset="0"/>
                <a:ea typeface="MS PGothic" charset="0"/>
                <a:cs typeface="MS PGothic" charset="0"/>
              </a:rPr>
              <a:t>赛</a:t>
            </a:r>
            <a:r>
              <a:rPr lang="en-US" altLang="zh-CN" sz="1100" b="1" dirty="0">
                <a:solidFill>
                  <a:srgbClr val="FFFFFF"/>
                </a:solidFill>
                <a:effectLst>
                  <a:glow rad="101600">
                    <a:srgbClr val="010201">
                      <a:alpha val="75000"/>
                    </a:srgbClr>
                  </a:glow>
                </a:effectLst>
                <a:latin typeface="Kosher-Normal" charset="0"/>
                <a:ea typeface="MS PGothic" charset="0"/>
                <a:cs typeface="MS PGothic" charset="0"/>
              </a:rPr>
              <a:t>14:1-2)</a:t>
            </a:r>
          </a:p>
        </p:txBody>
      </p:sp>
      <p:sp>
        <p:nvSpPr>
          <p:cNvPr id="1556510" name="Rectangle 30"/>
          <p:cNvSpPr>
            <a:spLocks noChangeArrowheads="1"/>
          </p:cNvSpPr>
          <p:nvPr/>
        </p:nvSpPr>
        <p:spPr bwMode="auto">
          <a:xfrm>
            <a:off x="5794483" y="912813"/>
            <a:ext cx="1120775" cy="698500"/>
          </a:xfrm>
          <a:prstGeom prst="rect">
            <a:avLst/>
          </a:prstGeom>
          <a:noFill/>
          <a:ln>
            <a:noFill/>
          </a:ln>
        </p:spPr>
        <p:txBody>
          <a:bodyPr lIns="90488" tIns="44450" rIns="90488" bIns="44450">
            <a:spAutoFit/>
          </a:bodyPr>
          <a:lstStyle/>
          <a:p>
            <a:pPr algn="ctr"/>
            <a:r>
              <a:rPr lang="zh-CN" altLang="en-US" sz="1000" dirty="0">
                <a:solidFill>
                  <a:srgbClr val="FFFFFF"/>
                </a:solidFill>
                <a:ea typeface="SimSun" charset="0"/>
                <a:cs typeface="SimSun" charset="0"/>
              </a:rPr>
              <a:t>耶稣藉着教会以神奇的方式扩展张他的国度（太</a:t>
            </a:r>
            <a:r>
              <a:rPr lang="en-US" altLang="zh-CN" sz="1000" dirty="0">
                <a:solidFill>
                  <a:srgbClr val="FFFFFF"/>
                </a:solidFill>
                <a:ea typeface="SimSun" charset="0"/>
                <a:cs typeface="SimSun" charset="0"/>
              </a:rPr>
              <a:t>.13</a:t>
            </a:r>
            <a:r>
              <a:rPr lang="zh-CN" altLang="en-US" sz="1000" dirty="0">
                <a:solidFill>
                  <a:srgbClr val="FFFFFF"/>
                </a:solidFill>
                <a:ea typeface="SimSun" charset="0"/>
                <a:cs typeface="SimSun" charset="0"/>
              </a:rPr>
              <a:t>）</a:t>
            </a:r>
            <a:endParaRPr lang="en-US" altLang="zh-CN" sz="1000" dirty="0">
              <a:solidFill>
                <a:srgbClr val="FFFFFF"/>
              </a:solidFill>
              <a:ea typeface="SimSun" charset="0"/>
              <a:cs typeface="SimSun" charset="0"/>
            </a:endParaRPr>
          </a:p>
        </p:txBody>
      </p:sp>
      <p:sp>
        <p:nvSpPr>
          <p:cNvPr id="1556511" name="Rectangle 31"/>
          <p:cNvSpPr>
            <a:spLocks noChangeArrowheads="1"/>
          </p:cNvSpPr>
          <p:nvPr/>
        </p:nvSpPr>
        <p:spPr bwMode="auto">
          <a:xfrm>
            <a:off x="4643438" y="912813"/>
            <a:ext cx="1076325" cy="698500"/>
          </a:xfrm>
          <a:prstGeom prst="rect">
            <a:avLst/>
          </a:prstGeom>
          <a:noFill/>
          <a:ln>
            <a:noFill/>
          </a:ln>
        </p:spPr>
        <p:txBody>
          <a:bodyPr lIns="90488" tIns="44450" rIns="90488" bIns="44450">
            <a:spAutoFit/>
          </a:bodyPr>
          <a:lstStyle/>
          <a:p>
            <a:pPr algn="ctr"/>
            <a:r>
              <a:rPr lang="zh-CN" altLang="en-US" sz="1000" dirty="0">
                <a:solidFill>
                  <a:srgbClr val="FFFFFF"/>
                </a:solidFill>
                <a:ea typeface="SimSun" charset="0"/>
                <a:cs typeface="SimSun" charset="0"/>
              </a:rPr>
              <a:t>以色列拒绝弥赛亚国度的邀请</a:t>
            </a:r>
            <a:r>
              <a:rPr lang="en-US" altLang="zh-CN" sz="1000" dirty="0">
                <a:solidFill>
                  <a:srgbClr val="FFFFFF"/>
                </a:solidFill>
                <a:ea typeface="SimSun" charset="0"/>
                <a:cs typeface="SimSun" charset="0"/>
              </a:rPr>
              <a:t>(</a:t>
            </a:r>
            <a:r>
              <a:rPr lang="zh-CN" altLang="en-US" sz="1000" dirty="0">
                <a:solidFill>
                  <a:srgbClr val="FFFFFF"/>
                </a:solidFill>
                <a:ea typeface="SimSun" charset="0"/>
                <a:cs typeface="SimSun" charset="0"/>
              </a:rPr>
              <a:t>太</a:t>
            </a:r>
            <a:r>
              <a:rPr lang="en-US" altLang="zh-CN" sz="1000" dirty="0">
                <a:solidFill>
                  <a:srgbClr val="FFFFFF"/>
                </a:solidFill>
                <a:ea typeface="SimSun" charset="0"/>
                <a:cs typeface="SimSun" charset="0"/>
              </a:rPr>
              <a:t>. 12:41-42; 23:37-39)</a:t>
            </a:r>
          </a:p>
        </p:txBody>
      </p:sp>
      <p:sp>
        <p:nvSpPr>
          <p:cNvPr id="1556512" name="Rectangle 32"/>
          <p:cNvSpPr>
            <a:spLocks noChangeArrowheads="1"/>
          </p:cNvSpPr>
          <p:nvPr/>
        </p:nvSpPr>
        <p:spPr bwMode="auto">
          <a:xfrm>
            <a:off x="6715710" y="912813"/>
            <a:ext cx="1212850" cy="705321"/>
          </a:xfrm>
          <a:prstGeom prst="rect">
            <a:avLst/>
          </a:prstGeom>
          <a:noFill/>
          <a:ln>
            <a:noFill/>
          </a:ln>
        </p:spPr>
        <p:txBody>
          <a:bodyPr lIns="90488" tIns="44450" rIns="90488" bIns="44450">
            <a:spAutoFit/>
          </a:bodyPr>
          <a:lstStyle/>
          <a:p>
            <a:pPr algn="ctr"/>
            <a:r>
              <a:rPr lang="zh-CN" altLang="en-US" sz="1000" dirty="0">
                <a:solidFill>
                  <a:srgbClr val="FFFFFF"/>
                </a:solidFill>
                <a:ea typeface="SimSun" charset="0"/>
                <a:cs typeface="SimSun" charset="0"/>
              </a:rPr>
              <a:t>基督得胜以色列的仇敌，以色列全家都要得救（罗</a:t>
            </a:r>
            <a:r>
              <a:rPr lang="en-US" altLang="zh-CN" sz="1000" dirty="0">
                <a:solidFill>
                  <a:srgbClr val="FFFFFF"/>
                </a:solidFill>
                <a:ea typeface="SimSun" charset="0"/>
                <a:cs typeface="SimSun" charset="0"/>
              </a:rPr>
              <a:t>11:26-27</a:t>
            </a:r>
            <a:r>
              <a:rPr lang="zh-CN" altLang="en-US" sz="1000" dirty="0">
                <a:solidFill>
                  <a:srgbClr val="FFFFFF"/>
                </a:solidFill>
                <a:ea typeface="SimSun" charset="0"/>
                <a:cs typeface="SimSun" charset="0"/>
              </a:rPr>
              <a:t>）</a:t>
            </a:r>
            <a:endParaRPr lang="en-US" altLang="zh-CN" sz="1000" dirty="0">
              <a:solidFill>
                <a:srgbClr val="FFFFFF"/>
              </a:solidFill>
              <a:ea typeface="SimSun" charset="0"/>
              <a:cs typeface="SimSun" charset="0"/>
            </a:endParaRPr>
          </a:p>
        </p:txBody>
      </p:sp>
      <p:sp>
        <p:nvSpPr>
          <p:cNvPr id="269342" name="AutoShape 33"/>
          <p:cNvSpPr>
            <a:spLocks noChangeArrowheads="1"/>
          </p:cNvSpPr>
          <p:nvPr/>
        </p:nvSpPr>
        <p:spPr bwMode="auto">
          <a:xfrm rot="-5400000">
            <a:off x="5849938" y="1503363"/>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a typeface="MS PGothic" charset="0"/>
              <a:cs typeface="MS PGothic" charset="0"/>
            </a:endParaRPr>
          </a:p>
        </p:txBody>
      </p:sp>
      <p:sp>
        <p:nvSpPr>
          <p:cNvPr id="269343" name="Rectangle 34"/>
          <p:cNvSpPr>
            <a:spLocks noChangeArrowheads="1"/>
          </p:cNvSpPr>
          <p:nvPr/>
        </p:nvSpPr>
        <p:spPr bwMode="auto">
          <a:xfrm>
            <a:off x="5778500" y="4495800"/>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a typeface="MS PGothic" charset="0"/>
              <a:cs typeface="MS PGothic" charset="0"/>
            </a:endParaRPr>
          </a:p>
        </p:txBody>
      </p:sp>
      <p:sp>
        <p:nvSpPr>
          <p:cNvPr id="269344" name="Rectangle 35"/>
          <p:cNvSpPr>
            <a:spLocks noChangeArrowheads="1"/>
          </p:cNvSpPr>
          <p:nvPr/>
        </p:nvSpPr>
        <p:spPr bwMode="auto">
          <a:xfrm>
            <a:off x="5784850" y="2101850"/>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endParaRPr lang="en-US">
              <a:solidFill>
                <a:srgbClr val="FFFFFF"/>
              </a:solidFill>
              <a:ea typeface="MS PGothic" charset="0"/>
              <a:cs typeface="MS PGothic" charset="0"/>
            </a:endParaRPr>
          </a:p>
        </p:txBody>
      </p:sp>
      <p:sp>
        <p:nvSpPr>
          <p:cNvPr id="269345" name="Rectangle 36"/>
          <p:cNvSpPr>
            <a:spLocks noChangeArrowheads="1"/>
          </p:cNvSpPr>
          <p:nvPr/>
        </p:nvSpPr>
        <p:spPr bwMode="auto">
          <a:xfrm>
            <a:off x="7688263" y="2103438"/>
            <a:ext cx="1384300" cy="1211262"/>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a typeface="MS PGothic" charset="0"/>
              <a:cs typeface="MS PGothic" charset="0"/>
            </a:endParaRPr>
          </a:p>
        </p:txBody>
      </p:sp>
      <p:sp>
        <p:nvSpPr>
          <p:cNvPr id="269346" name="Rectangle 37"/>
          <p:cNvSpPr>
            <a:spLocks noChangeArrowheads="1"/>
          </p:cNvSpPr>
          <p:nvPr/>
        </p:nvSpPr>
        <p:spPr bwMode="auto">
          <a:xfrm>
            <a:off x="5778500" y="3311525"/>
            <a:ext cx="3289300" cy="1193800"/>
          </a:xfrm>
          <a:prstGeom prst="rect">
            <a:avLst/>
          </a:prstGeom>
          <a:gradFill rotWithShape="0">
            <a:gsLst>
              <a:gs pos="0">
                <a:srgbClr val="371C00"/>
              </a:gs>
              <a:gs pos="100000">
                <a:srgbClr val="BA5D00"/>
              </a:gs>
            </a:gsLst>
            <a:lin ang="0" scaled="1"/>
          </a:gradFill>
          <a:ln w="12700">
            <a:solidFill>
              <a:srgbClr val="000000"/>
            </a:solidFill>
            <a:miter lim="800000"/>
            <a:headEnd/>
            <a:tailEnd/>
          </a:ln>
        </p:spPr>
        <p:txBody>
          <a:bodyPr wrap="none" anchor="ctr"/>
          <a:lstStyle/>
          <a:p>
            <a:endParaRPr lang="en-US">
              <a:solidFill>
                <a:srgbClr val="FFFFFF"/>
              </a:solidFill>
              <a:ea typeface="MS PGothic" charset="0"/>
              <a:cs typeface="MS PGothic" charset="0"/>
            </a:endParaRPr>
          </a:p>
        </p:txBody>
      </p:sp>
      <p:sp>
        <p:nvSpPr>
          <p:cNvPr id="269347" name="Rectangle 38"/>
          <p:cNvSpPr>
            <a:spLocks noChangeArrowheads="1"/>
          </p:cNvSpPr>
          <p:nvPr/>
        </p:nvSpPr>
        <p:spPr bwMode="auto">
          <a:xfrm>
            <a:off x="5786437" y="2519363"/>
            <a:ext cx="1833885" cy="698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pPr algn="just"/>
            <a:r>
              <a:rPr lang="zh-CN" altLang="en-US" sz="1000" b="1" dirty="0">
                <a:solidFill>
                  <a:srgbClr val="FFFFFF"/>
                </a:solidFill>
                <a:effectLst>
                  <a:glow rad="101600">
                    <a:srgbClr val="010201">
                      <a:alpha val="75000"/>
                    </a:srgbClr>
                  </a:glow>
                </a:effectLst>
                <a:ea typeface="SimSun" charset="0"/>
                <a:cs typeface="SimSun" charset="0"/>
              </a:rPr>
              <a:t>以色列因着拒绝弥赛亚受审判被赶逐出应许之地 长达</a:t>
            </a:r>
            <a:r>
              <a:rPr lang="en-US" altLang="zh-CN" sz="1000" b="1" dirty="0">
                <a:solidFill>
                  <a:srgbClr val="FFFFFF"/>
                </a:solidFill>
                <a:effectLst>
                  <a:glow rad="101600">
                    <a:srgbClr val="010201">
                      <a:alpha val="75000"/>
                    </a:srgbClr>
                  </a:glow>
                </a:effectLst>
                <a:ea typeface="SimSun" charset="0"/>
                <a:cs typeface="SimSun" charset="0"/>
              </a:rPr>
              <a:t>19</a:t>
            </a:r>
            <a:r>
              <a:rPr lang="zh-CN" altLang="en-US" sz="1000" b="1" dirty="0">
                <a:solidFill>
                  <a:srgbClr val="FFFFFF"/>
                </a:solidFill>
                <a:effectLst>
                  <a:glow rad="101600">
                    <a:srgbClr val="010201">
                      <a:alpha val="75000"/>
                    </a:srgbClr>
                  </a:glow>
                </a:effectLst>
                <a:ea typeface="SimSun" charset="0"/>
                <a:cs typeface="SimSun" charset="0"/>
              </a:rPr>
              <a:t>世纪（主后</a:t>
            </a:r>
            <a:r>
              <a:rPr lang="en-US" altLang="zh-CN" sz="1000" b="1" dirty="0">
                <a:solidFill>
                  <a:srgbClr val="FFFFFF"/>
                </a:solidFill>
                <a:effectLst>
                  <a:glow rad="101600">
                    <a:srgbClr val="010201">
                      <a:alpha val="75000"/>
                    </a:srgbClr>
                  </a:glow>
                </a:effectLst>
                <a:ea typeface="SimSun" charset="0"/>
                <a:cs typeface="SimSun" charset="0"/>
              </a:rPr>
              <a:t>70</a:t>
            </a:r>
            <a:r>
              <a:rPr lang="zh-CN" altLang="en-US" sz="1000" b="1" dirty="0">
                <a:solidFill>
                  <a:srgbClr val="FFFFFF"/>
                </a:solidFill>
                <a:effectLst>
                  <a:glow rad="101600">
                    <a:srgbClr val="010201">
                      <a:alpha val="75000"/>
                    </a:srgbClr>
                  </a:glow>
                </a:effectLst>
                <a:ea typeface="SimSun" charset="0"/>
                <a:cs typeface="SimSun" charset="0"/>
              </a:rPr>
              <a:t>－</a:t>
            </a:r>
            <a:r>
              <a:rPr lang="en-US" altLang="zh-CN" sz="1000" b="1" dirty="0">
                <a:solidFill>
                  <a:srgbClr val="FFFFFF"/>
                </a:solidFill>
                <a:effectLst>
                  <a:glow rad="101600">
                    <a:srgbClr val="010201">
                      <a:alpha val="75000"/>
                    </a:srgbClr>
                  </a:glow>
                </a:effectLst>
                <a:ea typeface="SimSun" charset="0"/>
                <a:cs typeface="SimSun" charset="0"/>
              </a:rPr>
              <a:t>1948</a:t>
            </a:r>
            <a:r>
              <a:rPr lang="zh-CN" altLang="en-US" sz="1000" b="1" dirty="0">
                <a:solidFill>
                  <a:srgbClr val="FFFFFF"/>
                </a:solidFill>
                <a:effectLst>
                  <a:glow rad="101600">
                    <a:srgbClr val="010201">
                      <a:alpha val="75000"/>
                    </a:srgbClr>
                  </a:glow>
                </a:effectLst>
                <a:ea typeface="SimSun" charset="0"/>
                <a:cs typeface="SimSun" charset="0"/>
              </a:rPr>
              <a:t>）现在部分恢复（结</a:t>
            </a:r>
            <a:r>
              <a:rPr lang="en-US" altLang="zh-CN" sz="1000" b="1" dirty="0">
                <a:solidFill>
                  <a:srgbClr val="FFFFFF"/>
                </a:solidFill>
                <a:effectLst>
                  <a:glow rad="101600">
                    <a:srgbClr val="010201">
                      <a:alpha val="75000"/>
                    </a:srgbClr>
                  </a:glow>
                </a:effectLst>
                <a:ea typeface="SimSun" charset="0"/>
                <a:cs typeface="SimSun" charset="0"/>
              </a:rPr>
              <a:t>37:1-7</a:t>
            </a:r>
            <a:r>
              <a:rPr lang="zh-CN" altLang="en-US" sz="1000" b="1" dirty="0">
                <a:solidFill>
                  <a:srgbClr val="FFFFFF"/>
                </a:solidFill>
                <a:effectLst>
                  <a:glow rad="101600">
                    <a:srgbClr val="010201">
                      <a:alpha val="75000"/>
                    </a:srgbClr>
                  </a:glow>
                </a:effectLst>
                <a:ea typeface="SimSun" charset="0"/>
                <a:cs typeface="SimSun" charset="0"/>
              </a:rPr>
              <a:t>）</a:t>
            </a:r>
            <a:endParaRPr lang="en-US" altLang="zh-CN" sz="1000" b="1" dirty="0">
              <a:solidFill>
                <a:srgbClr val="FFFFFF"/>
              </a:solidFill>
              <a:effectLst>
                <a:glow rad="101600">
                  <a:srgbClr val="010201">
                    <a:alpha val="75000"/>
                  </a:srgbClr>
                </a:glow>
              </a:effectLst>
              <a:ea typeface="SimSun" charset="0"/>
              <a:cs typeface="SimSun" charset="0"/>
            </a:endParaRPr>
          </a:p>
        </p:txBody>
      </p:sp>
      <p:sp>
        <p:nvSpPr>
          <p:cNvPr id="269348" name="Rectangle 39"/>
          <p:cNvSpPr>
            <a:spLocks noChangeArrowheads="1"/>
          </p:cNvSpPr>
          <p:nvPr/>
        </p:nvSpPr>
        <p:spPr bwMode="auto">
          <a:xfrm>
            <a:off x="6022975" y="3429000"/>
            <a:ext cx="1254125" cy="698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a:r>
              <a:rPr lang="zh-CN" altLang="en-US" sz="1000" b="1">
                <a:solidFill>
                  <a:srgbClr val="FFFFFF"/>
                </a:solidFill>
                <a:effectLst>
                  <a:glow rad="101600">
                    <a:srgbClr val="010201">
                      <a:alpha val="75000"/>
                    </a:srgbClr>
                  </a:glow>
                </a:effectLst>
                <a:ea typeface="SimSun" charset="0"/>
                <a:cs typeface="SimSun" charset="0"/>
              </a:rPr>
              <a:t>基督是教会的头，教会是属灵的圣殿（</a:t>
            </a:r>
            <a:r>
              <a:rPr lang="en-US" altLang="zh-CN" sz="1000" b="1">
                <a:solidFill>
                  <a:srgbClr val="FFFFFF"/>
                </a:solidFill>
                <a:effectLst>
                  <a:glow rad="101600">
                    <a:srgbClr val="010201">
                      <a:alpha val="75000"/>
                    </a:srgbClr>
                  </a:glow>
                </a:effectLst>
                <a:ea typeface="SimSun" charset="0"/>
                <a:cs typeface="SimSun" charset="0"/>
              </a:rPr>
              <a:t>2:19-22; </a:t>
            </a:r>
            <a:r>
              <a:rPr lang="zh-CN" altLang="en-US" sz="1000" b="1">
                <a:solidFill>
                  <a:srgbClr val="FFFFFF"/>
                </a:solidFill>
                <a:effectLst>
                  <a:glow rad="101600">
                    <a:srgbClr val="010201">
                      <a:alpha val="75000"/>
                    </a:srgbClr>
                  </a:glow>
                </a:effectLst>
                <a:ea typeface="SimSun" charset="0"/>
                <a:cs typeface="SimSun" charset="0"/>
              </a:rPr>
              <a:t>林后</a:t>
            </a:r>
            <a:r>
              <a:rPr lang="en-US" altLang="zh-CN" sz="1000" b="1">
                <a:solidFill>
                  <a:srgbClr val="FFFFFF"/>
                </a:solidFill>
                <a:effectLst>
                  <a:glow rad="101600">
                    <a:srgbClr val="010201">
                      <a:alpha val="75000"/>
                    </a:srgbClr>
                  </a:glow>
                </a:effectLst>
                <a:ea typeface="SimSun" charset="0"/>
                <a:cs typeface="SimSun" charset="0"/>
              </a:rPr>
              <a:t>6:16)</a:t>
            </a:r>
          </a:p>
        </p:txBody>
      </p:sp>
      <p:sp>
        <p:nvSpPr>
          <p:cNvPr id="269349" name="Rectangle 40"/>
          <p:cNvSpPr>
            <a:spLocks noChangeArrowheads="1"/>
          </p:cNvSpPr>
          <p:nvPr/>
        </p:nvSpPr>
        <p:spPr bwMode="auto">
          <a:xfrm>
            <a:off x="5903913" y="4891088"/>
            <a:ext cx="1397000" cy="5745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a:r>
              <a:rPr lang="zh-CN" altLang="en-US" sz="1050" b="1" dirty="0">
                <a:solidFill>
                  <a:srgbClr val="000A0D"/>
                </a:solidFill>
                <a:ea typeface="SimSun" charset="0"/>
                <a:cs typeface="SimSun" charset="0"/>
              </a:rPr>
              <a:t>新约前三项取代摩西律法（路</a:t>
            </a:r>
            <a:r>
              <a:rPr lang="en-US" altLang="zh-CN" sz="1050" b="1" dirty="0">
                <a:solidFill>
                  <a:srgbClr val="000A0D"/>
                </a:solidFill>
                <a:ea typeface="SimSun" charset="0"/>
                <a:cs typeface="SimSun" charset="0"/>
              </a:rPr>
              <a:t>22:20; </a:t>
            </a:r>
            <a:r>
              <a:rPr lang="zh-CN" altLang="en-US" sz="1050" b="1" dirty="0">
                <a:solidFill>
                  <a:srgbClr val="000A0D"/>
                </a:solidFill>
                <a:ea typeface="SimSun" charset="0"/>
                <a:cs typeface="SimSun" charset="0"/>
              </a:rPr>
              <a:t>林后</a:t>
            </a:r>
            <a:r>
              <a:rPr lang="en-US" altLang="zh-CN" sz="1050" b="1" dirty="0">
                <a:solidFill>
                  <a:srgbClr val="000A0D"/>
                </a:solidFill>
                <a:ea typeface="SimSun" charset="0"/>
                <a:cs typeface="SimSun" charset="0"/>
              </a:rPr>
              <a:t>3:6)</a:t>
            </a:r>
          </a:p>
        </p:txBody>
      </p:sp>
      <p:sp>
        <p:nvSpPr>
          <p:cNvPr id="269350" name="AutoShape 41"/>
          <p:cNvSpPr>
            <a:spLocks noChangeArrowheads="1"/>
          </p:cNvSpPr>
          <p:nvPr/>
        </p:nvSpPr>
        <p:spPr bwMode="auto">
          <a:xfrm rot="16200000" flipH="1">
            <a:off x="7551738" y="1516063"/>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a typeface="MS PGothic" charset="0"/>
              <a:cs typeface="MS PGothic" charset="0"/>
            </a:endParaRPr>
          </a:p>
        </p:txBody>
      </p:sp>
      <p:sp>
        <p:nvSpPr>
          <p:cNvPr id="269351" name="Line 42"/>
          <p:cNvSpPr>
            <a:spLocks noChangeShapeType="1"/>
          </p:cNvSpPr>
          <p:nvPr/>
        </p:nvSpPr>
        <p:spPr bwMode="auto">
          <a:xfrm>
            <a:off x="7675563" y="1689100"/>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sz="2000">
              <a:solidFill>
                <a:srgbClr val="FFFFFF"/>
              </a:solidFill>
            </a:endParaRPr>
          </a:p>
        </p:txBody>
      </p:sp>
      <p:sp>
        <p:nvSpPr>
          <p:cNvPr id="269352" name="Rectangle 43"/>
          <p:cNvSpPr>
            <a:spLocks noChangeArrowheads="1"/>
          </p:cNvSpPr>
          <p:nvPr/>
        </p:nvSpPr>
        <p:spPr bwMode="auto">
          <a:xfrm>
            <a:off x="7553325" y="2136775"/>
            <a:ext cx="1590675" cy="2282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a:r>
              <a:rPr lang="zh-CN" altLang="en-US" sz="900" b="1">
                <a:solidFill>
                  <a:srgbClr val="FFFFFF"/>
                </a:solidFill>
                <a:effectLst>
                  <a:glow rad="101600">
                    <a:srgbClr val="010201">
                      <a:alpha val="75000"/>
                    </a:srgbClr>
                  </a:glow>
                </a:effectLst>
                <a:ea typeface="SimSun" charset="0"/>
                <a:cs typeface="SimSun" charset="0"/>
              </a:rPr>
              <a:t>弥赛亚国度</a:t>
            </a:r>
          </a:p>
        </p:txBody>
      </p:sp>
      <p:sp>
        <p:nvSpPr>
          <p:cNvPr id="269353" name="Line 44"/>
          <p:cNvSpPr>
            <a:spLocks noChangeShapeType="1"/>
          </p:cNvSpPr>
          <p:nvPr/>
        </p:nvSpPr>
        <p:spPr bwMode="auto">
          <a:xfrm>
            <a:off x="8458200" y="2057400"/>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pPr eaLnBrk="1" hangingPunct="1"/>
            <a:endParaRPr lang="en-US" sz="2000">
              <a:solidFill>
                <a:srgbClr val="FFFFFF"/>
              </a:solidFill>
            </a:endParaRPr>
          </a:p>
        </p:txBody>
      </p:sp>
      <p:sp>
        <p:nvSpPr>
          <p:cNvPr id="269354" name="Rectangle 45"/>
          <p:cNvSpPr>
            <a:spLocks noChangeArrowheads="1"/>
          </p:cNvSpPr>
          <p:nvPr/>
        </p:nvSpPr>
        <p:spPr bwMode="auto">
          <a:xfrm>
            <a:off x="7620000" y="2273300"/>
            <a:ext cx="1458913"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a:r>
              <a:rPr lang="zh-CN" altLang="en-US" sz="1000" b="1" dirty="0">
                <a:solidFill>
                  <a:srgbClr val="FFFFFF"/>
                </a:solidFill>
                <a:effectLst>
                  <a:glow rad="101600">
                    <a:srgbClr val="010201">
                      <a:alpha val="75000"/>
                    </a:srgbClr>
                  </a:glow>
                </a:effectLst>
                <a:ea typeface="SimSun" charset="0"/>
                <a:cs typeface="SimSun" charset="0"/>
              </a:rPr>
              <a:t>千禧年永恒</a:t>
            </a:r>
            <a:endParaRPr lang="en-US" altLang="zh-CN" sz="1000" b="1" dirty="0">
              <a:solidFill>
                <a:srgbClr val="FFFFFF"/>
              </a:solidFill>
              <a:effectLst>
                <a:glow rad="101600">
                  <a:srgbClr val="010201">
                    <a:alpha val="75000"/>
                  </a:srgbClr>
                </a:glow>
              </a:effectLst>
              <a:ea typeface="SimSun" charset="0"/>
              <a:cs typeface="SimSun" charset="0"/>
            </a:endParaRPr>
          </a:p>
        </p:txBody>
      </p:sp>
      <p:sp>
        <p:nvSpPr>
          <p:cNvPr id="269355" name="Rectangle 46"/>
          <p:cNvSpPr>
            <a:spLocks noChangeArrowheads="1"/>
          </p:cNvSpPr>
          <p:nvPr/>
        </p:nvSpPr>
        <p:spPr bwMode="auto">
          <a:xfrm>
            <a:off x="7627938" y="2451100"/>
            <a:ext cx="911225" cy="92333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a:lnSpc>
                <a:spcPct val="90000"/>
              </a:lnSpc>
            </a:pPr>
            <a:r>
              <a:rPr lang="zh-CN" altLang="en-US" sz="1000" b="1" spc="-100" dirty="0">
                <a:solidFill>
                  <a:srgbClr val="FFFFFF"/>
                </a:solidFill>
                <a:effectLst>
                  <a:glow rad="101600">
                    <a:srgbClr val="010201">
                      <a:alpha val="75000"/>
                    </a:srgbClr>
                  </a:glow>
                </a:effectLst>
                <a:ea typeface="SimSun" charset="0"/>
                <a:cs typeface="SimSun" charset="0"/>
              </a:rPr>
              <a:t>完全恢复（结</a:t>
            </a:r>
            <a:r>
              <a:rPr lang="en-US" altLang="zh-CN" sz="1000" b="1" spc="-100" dirty="0">
                <a:solidFill>
                  <a:srgbClr val="FFFFFF"/>
                </a:solidFill>
                <a:effectLst>
                  <a:glow rad="101600">
                    <a:srgbClr val="010201">
                      <a:alpha val="75000"/>
                    </a:srgbClr>
                  </a:glow>
                </a:effectLst>
                <a:ea typeface="SimSun" charset="0"/>
                <a:cs typeface="SimSun" charset="0"/>
              </a:rPr>
              <a:t>37:8-28) </a:t>
            </a:r>
            <a:r>
              <a:rPr lang="zh-CN" altLang="en-US" sz="1000" b="1" spc="-100" dirty="0">
                <a:solidFill>
                  <a:srgbClr val="FFFFFF"/>
                </a:solidFill>
                <a:effectLst>
                  <a:glow rad="101600">
                    <a:srgbClr val="010201">
                      <a:alpha val="75000"/>
                    </a:srgbClr>
                  </a:glow>
                </a:effectLst>
                <a:ea typeface="SimSun" charset="0"/>
                <a:cs typeface="SimSun" charset="0"/>
              </a:rPr>
              <a:t>耶路撒冷世界的首府</a:t>
            </a:r>
            <a:r>
              <a:rPr lang="en-US" altLang="zh-CN" sz="1000" b="1" spc="-100" dirty="0">
                <a:solidFill>
                  <a:srgbClr val="FFFFFF"/>
                </a:solidFill>
                <a:effectLst>
                  <a:glow rad="101600">
                    <a:srgbClr val="010201">
                      <a:alpha val="75000"/>
                    </a:srgbClr>
                  </a:glow>
                </a:effectLst>
                <a:ea typeface="SimSun" charset="0"/>
                <a:cs typeface="SimSun" charset="0"/>
              </a:rPr>
              <a:t>(</a:t>
            </a:r>
            <a:r>
              <a:rPr lang="zh-CN" altLang="en-US" sz="1000" b="1" spc="-100" dirty="0">
                <a:solidFill>
                  <a:srgbClr val="FFFFFF"/>
                </a:solidFill>
                <a:effectLst>
                  <a:glow rad="101600">
                    <a:srgbClr val="010201">
                      <a:alpha val="75000"/>
                    </a:srgbClr>
                  </a:glow>
                </a:effectLst>
                <a:ea typeface="SimSun" charset="0"/>
                <a:cs typeface="SimSun" charset="0"/>
              </a:rPr>
              <a:t>赛 </a:t>
            </a:r>
            <a:r>
              <a:rPr lang="en-US" altLang="zh-CN" sz="1000" b="1" spc="-100" dirty="0">
                <a:solidFill>
                  <a:srgbClr val="FFFFFF"/>
                </a:solidFill>
                <a:effectLst>
                  <a:glow rad="101600">
                    <a:srgbClr val="010201">
                      <a:alpha val="75000"/>
                    </a:srgbClr>
                  </a:glow>
                </a:effectLst>
                <a:ea typeface="SimSun" charset="0"/>
                <a:cs typeface="SimSun" charset="0"/>
              </a:rPr>
              <a:t>2:1-5)</a:t>
            </a:r>
          </a:p>
        </p:txBody>
      </p:sp>
      <p:sp>
        <p:nvSpPr>
          <p:cNvPr id="269356" name="Rectangle 47"/>
          <p:cNvSpPr>
            <a:spLocks noChangeArrowheads="1"/>
          </p:cNvSpPr>
          <p:nvPr/>
        </p:nvSpPr>
        <p:spPr bwMode="auto">
          <a:xfrm>
            <a:off x="8380413" y="2633663"/>
            <a:ext cx="763587" cy="5514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pPr algn="ctr"/>
            <a:r>
              <a:rPr lang="zh-CN" altLang="en-US" sz="1000" b="1" dirty="0">
                <a:solidFill>
                  <a:srgbClr val="FFFFFF"/>
                </a:solidFill>
                <a:effectLst>
                  <a:glow rad="101600">
                    <a:srgbClr val="010201">
                      <a:alpha val="75000"/>
                    </a:srgbClr>
                  </a:glow>
                </a:effectLst>
                <a:ea typeface="SimSun" charset="0"/>
                <a:cs typeface="SimSun" charset="0"/>
              </a:rPr>
              <a:t>新耶路撒冷</a:t>
            </a:r>
          </a:p>
          <a:p>
            <a:pPr algn="ctr"/>
            <a:r>
              <a:rPr lang="en-US" altLang="zh-CN" sz="1000" b="1" dirty="0">
                <a:solidFill>
                  <a:srgbClr val="FFFFFF"/>
                </a:solidFill>
                <a:effectLst>
                  <a:glow rad="101600">
                    <a:srgbClr val="010201">
                      <a:alpha val="75000"/>
                    </a:srgbClr>
                  </a:glow>
                </a:effectLst>
                <a:ea typeface="SimSun" charset="0"/>
                <a:cs typeface="SimSun" charset="0"/>
              </a:rPr>
              <a:t>(</a:t>
            </a:r>
            <a:r>
              <a:rPr lang="zh-CN" altLang="en-US" sz="1000" b="1" dirty="0">
                <a:solidFill>
                  <a:srgbClr val="FFFFFF"/>
                </a:solidFill>
                <a:effectLst>
                  <a:glow rad="101600">
                    <a:srgbClr val="010201">
                      <a:alpha val="75000"/>
                    </a:srgbClr>
                  </a:glow>
                </a:effectLst>
                <a:ea typeface="SimSun" charset="0"/>
                <a:cs typeface="SimSun" charset="0"/>
              </a:rPr>
              <a:t>启</a:t>
            </a:r>
            <a:r>
              <a:rPr lang="en-US" altLang="zh-CN" sz="1000" b="1" dirty="0">
                <a:solidFill>
                  <a:srgbClr val="FFFFFF"/>
                </a:solidFill>
                <a:effectLst>
                  <a:glow rad="101600">
                    <a:srgbClr val="010201">
                      <a:alpha val="75000"/>
                    </a:srgbClr>
                  </a:glow>
                </a:effectLst>
                <a:ea typeface="SimSun" charset="0"/>
                <a:cs typeface="SimSun" charset="0"/>
              </a:rPr>
              <a:t> 21)</a:t>
            </a:r>
          </a:p>
        </p:txBody>
      </p:sp>
      <p:sp>
        <p:nvSpPr>
          <p:cNvPr id="269357" name="Rectangle 48"/>
          <p:cNvSpPr>
            <a:spLocks noChangeArrowheads="1"/>
          </p:cNvSpPr>
          <p:nvPr/>
        </p:nvSpPr>
        <p:spPr bwMode="auto">
          <a:xfrm>
            <a:off x="7693025" y="3429000"/>
            <a:ext cx="803275" cy="698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a:r>
              <a:rPr lang="zh-CN" altLang="en-US" sz="1000" b="1" dirty="0">
                <a:solidFill>
                  <a:srgbClr val="FFFFFF"/>
                </a:solidFill>
                <a:effectLst>
                  <a:glow rad="101600">
                    <a:srgbClr val="010201">
                      <a:alpha val="75000"/>
                    </a:srgbClr>
                  </a:glow>
                </a:effectLst>
                <a:ea typeface="SimSun" charset="0"/>
                <a:cs typeface="SimSun" charset="0"/>
              </a:rPr>
              <a:t>基督作王与众圣徒统治全世界</a:t>
            </a:r>
            <a:endParaRPr lang="en-US" altLang="zh-CN" sz="1000" b="1" dirty="0">
              <a:solidFill>
                <a:srgbClr val="FFFFFF"/>
              </a:solidFill>
              <a:effectLst>
                <a:glow rad="101600">
                  <a:srgbClr val="010201">
                    <a:alpha val="75000"/>
                  </a:srgbClr>
                </a:glow>
              </a:effectLst>
              <a:ea typeface="SimSun" charset="0"/>
              <a:cs typeface="SimSun" charset="0"/>
            </a:endParaRPr>
          </a:p>
        </p:txBody>
      </p:sp>
      <p:sp>
        <p:nvSpPr>
          <p:cNvPr id="269358" name="Rectangle 49"/>
          <p:cNvSpPr>
            <a:spLocks noChangeArrowheads="1"/>
          </p:cNvSpPr>
          <p:nvPr/>
        </p:nvSpPr>
        <p:spPr bwMode="auto">
          <a:xfrm>
            <a:off x="7818438" y="912813"/>
            <a:ext cx="1325562" cy="5514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pPr algn="ctr"/>
            <a:r>
              <a:rPr lang="zh-CN" altLang="en-US" sz="1000" dirty="0">
                <a:solidFill>
                  <a:srgbClr val="FFFFFF"/>
                </a:solidFill>
                <a:ea typeface="SimSun" charset="0"/>
                <a:cs typeface="SimSun" charset="0"/>
              </a:rPr>
              <a:t>基督与众圣徒一同掌权（弗</a:t>
            </a:r>
            <a:r>
              <a:rPr lang="en-US" altLang="zh-CN" sz="1000" dirty="0">
                <a:solidFill>
                  <a:srgbClr val="FFFFFF"/>
                </a:solidFill>
                <a:ea typeface="SimSun" charset="0"/>
                <a:cs typeface="SimSun" charset="0"/>
              </a:rPr>
              <a:t>1:9-10; </a:t>
            </a:r>
            <a:r>
              <a:rPr lang="zh-CN" altLang="en-US" sz="1000" dirty="0">
                <a:solidFill>
                  <a:srgbClr val="FFFFFF"/>
                </a:solidFill>
                <a:ea typeface="SimSun" charset="0"/>
                <a:cs typeface="SimSun" charset="0"/>
              </a:rPr>
              <a:t>启</a:t>
            </a:r>
            <a:r>
              <a:rPr lang="en-US" altLang="zh-CN" sz="1000" dirty="0">
                <a:solidFill>
                  <a:srgbClr val="FFFFFF"/>
                </a:solidFill>
                <a:ea typeface="SimSun" charset="0"/>
                <a:cs typeface="SimSun" charset="0"/>
              </a:rPr>
              <a:t>20:1-6; 22:5</a:t>
            </a:r>
            <a:r>
              <a:rPr lang="zh-CN" altLang="en-US" sz="1000" dirty="0">
                <a:solidFill>
                  <a:srgbClr val="FFFFFF"/>
                </a:solidFill>
                <a:ea typeface="SimSun" charset="0"/>
                <a:cs typeface="SimSun" charset="0"/>
              </a:rPr>
              <a:t>下）</a:t>
            </a:r>
            <a:endParaRPr lang="en-US" altLang="zh-CN" sz="1000" dirty="0">
              <a:solidFill>
                <a:srgbClr val="FFFFFF"/>
              </a:solidFill>
              <a:ea typeface="SimSun" charset="0"/>
              <a:cs typeface="SimSun" charset="0"/>
            </a:endParaRPr>
          </a:p>
        </p:txBody>
      </p:sp>
      <p:grpSp>
        <p:nvGrpSpPr>
          <p:cNvPr id="269359" name="Group 50"/>
          <p:cNvGrpSpPr>
            <a:grpSpLocks/>
          </p:cNvGrpSpPr>
          <p:nvPr/>
        </p:nvGrpSpPr>
        <p:grpSpPr bwMode="auto">
          <a:xfrm>
            <a:off x="4622800" y="4978400"/>
            <a:ext cx="139700" cy="406400"/>
            <a:chOff x="2928" y="3216"/>
            <a:chExt cx="48" cy="192"/>
          </a:xfrm>
        </p:grpSpPr>
        <p:sp>
          <p:nvSpPr>
            <p:cNvPr id="269412"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sz="2000">
                <a:solidFill>
                  <a:srgbClr val="FFFFFF"/>
                </a:solidFill>
              </a:endParaRPr>
            </a:p>
          </p:txBody>
        </p:sp>
        <p:sp>
          <p:nvSpPr>
            <p:cNvPr id="269413"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sz="2000">
                <a:solidFill>
                  <a:srgbClr val="FFFFFF"/>
                </a:solidFill>
              </a:endParaRPr>
            </a:p>
          </p:txBody>
        </p:sp>
        <p:sp>
          <p:nvSpPr>
            <p:cNvPr id="269414"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sz="2000">
                <a:solidFill>
                  <a:srgbClr val="FFFFFF"/>
                </a:solidFill>
              </a:endParaRPr>
            </a:p>
          </p:txBody>
        </p:sp>
      </p:grpSp>
      <p:grpSp>
        <p:nvGrpSpPr>
          <p:cNvPr id="269360" name="Group 54"/>
          <p:cNvGrpSpPr>
            <a:grpSpLocks/>
          </p:cNvGrpSpPr>
          <p:nvPr/>
        </p:nvGrpSpPr>
        <p:grpSpPr bwMode="auto">
          <a:xfrm>
            <a:off x="4876800" y="5426075"/>
            <a:ext cx="76200" cy="212725"/>
            <a:chOff x="3072" y="3418"/>
            <a:chExt cx="48" cy="134"/>
          </a:xfrm>
        </p:grpSpPr>
        <p:sp>
          <p:nvSpPr>
            <p:cNvPr id="269409"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sz="2000">
                <a:solidFill>
                  <a:srgbClr val="FFFFFF"/>
                </a:solidFill>
              </a:endParaRPr>
            </a:p>
          </p:txBody>
        </p:sp>
        <p:sp>
          <p:nvSpPr>
            <p:cNvPr id="269410"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sz="2000">
                <a:solidFill>
                  <a:srgbClr val="FFFFFF"/>
                </a:solidFill>
              </a:endParaRPr>
            </a:p>
          </p:txBody>
        </p:sp>
        <p:sp>
          <p:nvSpPr>
            <p:cNvPr id="269411"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sz="2000">
                <a:solidFill>
                  <a:srgbClr val="FFFFFF"/>
                </a:solidFill>
              </a:endParaRPr>
            </a:p>
          </p:txBody>
        </p:sp>
      </p:grpSp>
      <p:sp>
        <p:nvSpPr>
          <p:cNvPr id="269361" name="Rectangle 58"/>
          <p:cNvSpPr>
            <a:spLocks noChangeArrowheads="1"/>
          </p:cNvSpPr>
          <p:nvPr/>
        </p:nvSpPr>
        <p:spPr bwMode="auto">
          <a:xfrm rot="16200000">
            <a:off x="1814758" y="2584730"/>
            <a:ext cx="605936" cy="33598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zh-CN" altLang="en-US" sz="1600" b="1" dirty="0">
                <a:solidFill>
                  <a:srgbClr val="FFFFFF"/>
                </a:solidFill>
                <a:effectLst>
                  <a:glow rad="101600">
                    <a:srgbClr val="010201">
                      <a:alpha val="75000"/>
                    </a:srgbClr>
                  </a:glow>
                </a:effectLst>
                <a:latin typeface="Nadianne" charset="0"/>
                <a:ea typeface="SimSun" charset="0"/>
                <a:cs typeface="SimSun" charset="0"/>
              </a:rPr>
              <a:t>土地</a:t>
            </a:r>
          </a:p>
        </p:txBody>
      </p:sp>
      <p:sp>
        <p:nvSpPr>
          <p:cNvPr id="269362" name="Rectangle 59"/>
          <p:cNvSpPr>
            <a:spLocks noChangeArrowheads="1"/>
          </p:cNvSpPr>
          <p:nvPr/>
        </p:nvSpPr>
        <p:spPr bwMode="auto">
          <a:xfrm rot="16200000">
            <a:off x="1881433" y="3759480"/>
            <a:ext cx="605936" cy="33598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zh-CN" altLang="en-US" sz="1600" b="1">
                <a:solidFill>
                  <a:srgbClr val="FFFFFF"/>
                </a:solidFill>
                <a:effectLst>
                  <a:glow rad="101600">
                    <a:srgbClr val="010201">
                      <a:alpha val="75000"/>
                    </a:srgbClr>
                  </a:glow>
                </a:effectLst>
                <a:latin typeface="Nadianne" charset="0"/>
                <a:ea typeface="SimSun" charset="0"/>
                <a:cs typeface="SimSun" charset="0"/>
              </a:rPr>
              <a:t>后裔</a:t>
            </a:r>
          </a:p>
        </p:txBody>
      </p:sp>
      <p:sp>
        <p:nvSpPr>
          <p:cNvPr id="269363" name="Rectangle 60"/>
          <p:cNvSpPr>
            <a:spLocks noChangeArrowheads="1"/>
          </p:cNvSpPr>
          <p:nvPr/>
        </p:nvSpPr>
        <p:spPr bwMode="auto">
          <a:xfrm rot="-5400000">
            <a:off x="2554288" y="5145087"/>
            <a:ext cx="590550" cy="333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zh-CN" altLang="en-US" sz="1600" b="1">
                <a:solidFill>
                  <a:srgbClr val="FFFFFF"/>
                </a:solidFill>
                <a:effectLst>
                  <a:glow rad="101600">
                    <a:srgbClr val="010201">
                      <a:alpha val="75000"/>
                    </a:srgbClr>
                  </a:glow>
                </a:effectLst>
                <a:latin typeface="Nadianne" charset="0"/>
                <a:ea typeface="SimSun" charset="0"/>
                <a:cs typeface="SimSun" charset="0"/>
              </a:rPr>
              <a:t>祝福</a:t>
            </a:r>
          </a:p>
        </p:txBody>
      </p:sp>
      <p:sp>
        <p:nvSpPr>
          <p:cNvPr id="269364" name="Rectangle 61"/>
          <p:cNvSpPr>
            <a:spLocks noChangeArrowheads="1"/>
          </p:cNvSpPr>
          <p:nvPr/>
        </p:nvSpPr>
        <p:spPr bwMode="auto">
          <a:xfrm rot="-5400000">
            <a:off x="1069975" y="3783013"/>
            <a:ext cx="9620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zh-CN" altLang="en-US" sz="1000" b="1">
                <a:solidFill>
                  <a:srgbClr val="FFFFFF"/>
                </a:solidFill>
                <a:ea typeface="SimSun" charset="0"/>
                <a:cs typeface="SimSun" charset="0"/>
              </a:rPr>
              <a:t>创世记 </a:t>
            </a:r>
            <a:r>
              <a:rPr lang="en-US" altLang="zh-CN" sz="1000" b="1">
                <a:solidFill>
                  <a:srgbClr val="FFFFFF"/>
                </a:solidFill>
                <a:ea typeface="SimSun" charset="0"/>
                <a:cs typeface="SimSun" charset="0"/>
              </a:rPr>
              <a:t>12:1-3</a:t>
            </a:r>
          </a:p>
        </p:txBody>
      </p:sp>
      <p:sp>
        <p:nvSpPr>
          <p:cNvPr id="269365" name="Rectangle 62"/>
          <p:cNvSpPr>
            <a:spLocks noChangeArrowheads="1"/>
          </p:cNvSpPr>
          <p:nvPr/>
        </p:nvSpPr>
        <p:spPr bwMode="auto">
          <a:xfrm>
            <a:off x="8385175" y="3429000"/>
            <a:ext cx="750888" cy="85921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a:r>
              <a:rPr lang="en-US" altLang="zh-CN" sz="1000" b="1">
                <a:solidFill>
                  <a:srgbClr val="FFFFFF"/>
                </a:solidFill>
                <a:effectLst>
                  <a:glow rad="101600">
                    <a:srgbClr val="010201">
                      <a:alpha val="75000"/>
                    </a:srgbClr>
                  </a:glow>
                </a:effectLst>
                <a:ea typeface="MS PGothic" charset="0"/>
                <a:cs typeface="MS PGothic" charset="0"/>
              </a:rPr>
              <a:t> </a:t>
            </a:r>
            <a:r>
              <a:rPr lang="zh-CN" altLang="en-US" sz="1000" b="1">
                <a:solidFill>
                  <a:srgbClr val="FFFFFF"/>
                </a:solidFill>
                <a:effectLst>
                  <a:glow rad="101600">
                    <a:srgbClr val="010201">
                      <a:alpha val="75000"/>
                    </a:srgbClr>
                  </a:glow>
                </a:effectLst>
                <a:ea typeface="SimSun" charset="0"/>
                <a:cs typeface="SimSun" charset="0"/>
              </a:rPr>
              <a:t>基督将国度呈递给天父（林前</a:t>
            </a:r>
            <a:r>
              <a:rPr lang="en-US" altLang="zh-CN" sz="1000" b="1">
                <a:solidFill>
                  <a:srgbClr val="FFFFFF"/>
                </a:solidFill>
                <a:effectLst>
                  <a:glow rad="101600">
                    <a:srgbClr val="010201">
                      <a:alpha val="75000"/>
                    </a:srgbClr>
                  </a:glow>
                </a:effectLst>
                <a:ea typeface="SimSun" charset="0"/>
                <a:cs typeface="SimSun" charset="0"/>
              </a:rPr>
              <a:t>15:24</a:t>
            </a:r>
            <a:r>
              <a:rPr lang="zh-CN" altLang="en-US" sz="1000" b="1">
                <a:solidFill>
                  <a:srgbClr val="FFFFFF"/>
                </a:solidFill>
                <a:effectLst>
                  <a:glow rad="101600">
                    <a:srgbClr val="010201">
                      <a:alpha val="75000"/>
                    </a:srgbClr>
                  </a:glow>
                </a:effectLst>
                <a:ea typeface="SimSun" charset="0"/>
                <a:cs typeface="SimSun" charset="0"/>
              </a:rPr>
              <a:t>）</a:t>
            </a:r>
            <a:endParaRPr lang="en-US" altLang="zh-CN" sz="1000" b="1">
              <a:solidFill>
                <a:srgbClr val="FFFFFF"/>
              </a:solidFill>
              <a:effectLst>
                <a:glow rad="101600">
                  <a:srgbClr val="010201">
                    <a:alpha val="75000"/>
                  </a:srgbClr>
                </a:glow>
              </a:effectLst>
              <a:ea typeface="SimSun" charset="0"/>
              <a:cs typeface="SimSun" charset="0"/>
            </a:endParaRPr>
          </a:p>
        </p:txBody>
      </p:sp>
      <p:grpSp>
        <p:nvGrpSpPr>
          <p:cNvPr id="269366" name="Group 63"/>
          <p:cNvGrpSpPr>
            <a:grpSpLocks/>
          </p:cNvGrpSpPr>
          <p:nvPr/>
        </p:nvGrpSpPr>
        <p:grpSpPr bwMode="auto">
          <a:xfrm>
            <a:off x="7823200" y="1676400"/>
            <a:ext cx="611188" cy="450850"/>
            <a:chOff x="4928" y="1056"/>
            <a:chExt cx="385" cy="284"/>
          </a:xfrm>
        </p:grpSpPr>
        <p:sp>
          <p:nvSpPr>
            <p:cNvPr id="269404" name="Freeform 64"/>
            <p:cNvSpPr>
              <a:spLocks/>
            </p:cNvSpPr>
            <p:nvPr/>
          </p:nvSpPr>
          <p:spPr bwMode="auto">
            <a:xfrm>
              <a:off x="4928" y="1056"/>
              <a:ext cx="385" cy="193"/>
            </a:xfrm>
            <a:custGeom>
              <a:avLst/>
              <a:gdLst>
                <a:gd name="T0" fmla="*/ 0 w 385"/>
                <a:gd name="T1" fmla="*/ 192 h 193"/>
                <a:gd name="T2" fmla="*/ 48 w 385"/>
                <a:gd name="T3" fmla="*/ 0 h 193"/>
                <a:gd name="T4" fmla="*/ 96 w 385"/>
                <a:gd name="T5" fmla="*/ 96 h 193"/>
                <a:gd name="T6" fmla="*/ 100 w 385"/>
                <a:gd name="T7" fmla="*/ 98 h 193"/>
                <a:gd name="T8" fmla="*/ 144 w 385"/>
                <a:gd name="T9" fmla="*/ 0 h 193"/>
                <a:gd name="T10" fmla="*/ 192 w 385"/>
                <a:gd name="T11" fmla="*/ 96 h 193"/>
                <a:gd name="T12" fmla="*/ 240 w 385"/>
                <a:gd name="T13" fmla="*/ 0 h 193"/>
                <a:gd name="T14" fmla="*/ 288 w 385"/>
                <a:gd name="T15" fmla="*/ 96 h 193"/>
                <a:gd name="T16" fmla="*/ 336 w 385"/>
                <a:gd name="T17" fmla="*/ 0 h 193"/>
                <a:gd name="T18" fmla="*/ 384 w 385"/>
                <a:gd name="T19" fmla="*/ 192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5"/>
                <a:gd name="T31" fmla="*/ 0 h 193"/>
                <a:gd name="T32" fmla="*/ 385 w 385"/>
                <a:gd name="T33" fmla="*/ 193 h 1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a:solidFill>
                <a:schemeClr val="tx1"/>
              </a:solidFill>
              <a:round/>
              <a:headEnd/>
              <a:tailEnd/>
            </a:ln>
          </p:spPr>
          <p:txBody>
            <a:bodyPr/>
            <a:lstStyle/>
            <a:p>
              <a:pPr eaLnBrk="1" hangingPunct="1"/>
              <a:endParaRPr lang="en-US" sz="2000">
                <a:solidFill>
                  <a:srgbClr val="FFFFFF"/>
                </a:solidFill>
              </a:endParaRPr>
            </a:p>
          </p:txBody>
        </p:sp>
        <p:sp>
          <p:nvSpPr>
            <p:cNvPr id="269405" name="Rectangle 65"/>
            <p:cNvSpPr>
              <a:spLocks noChangeArrowheads="1"/>
            </p:cNvSpPr>
            <p:nvPr/>
          </p:nvSpPr>
          <p:spPr bwMode="auto">
            <a:xfrm>
              <a:off x="4928" y="1248"/>
              <a:ext cx="384" cy="48"/>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a typeface="MS PGothic" charset="0"/>
                <a:cs typeface="MS PGothic" charset="0"/>
              </a:endParaRPr>
            </a:p>
          </p:txBody>
        </p:sp>
        <p:sp>
          <p:nvSpPr>
            <p:cNvPr id="269406"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p:spPr>
          <p:txBody>
            <a:bodyPr wrap="none" anchor="ctr"/>
            <a:lstStyle/>
            <a:p>
              <a:endParaRPr lang="en-US">
                <a:solidFill>
                  <a:srgbClr val="FFFFFF"/>
                </a:solidFill>
                <a:ea typeface="MS PGothic" charset="0"/>
                <a:cs typeface="MS PGothic" charset="0"/>
              </a:endParaRPr>
            </a:p>
          </p:txBody>
        </p:sp>
        <p:sp>
          <p:nvSpPr>
            <p:cNvPr id="269407" name="Line 67"/>
            <p:cNvSpPr>
              <a:spLocks noChangeShapeType="1"/>
            </p:cNvSpPr>
            <p:nvPr/>
          </p:nvSpPr>
          <p:spPr bwMode="auto">
            <a:xfrm>
              <a:off x="4928" y="1248"/>
              <a:ext cx="0" cy="48"/>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sz="2000">
                <a:solidFill>
                  <a:srgbClr val="FFFFFF"/>
                </a:solidFill>
              </a:endParaRPr>
            </a:p>
          </p:txBody>
        </p:sp>
        <p:sp>
          <p:nvSpPr>
            <p:cNvPr id="269408" name="Line 68"/>
            <p:cNvSpPr>
              <a:spLocks noChangeShapeType="1"/>
            </p:cNvSpPr>
            <p:nvPr/>
          </p:nvSpPr>
          <p:spPr bwMode="auto">
            <a:xfrm>
              <a:off x="5312" y="1248"/>
              <a:ext cx="0" cy="48"/>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sz="2000">
                <a:solidFill>
                  <a:srgbClr val="FFFFFF"/>
                </a:solidFill>
              </a:endParaRPr>
            </a:p>
          </p:txBody>
        </p:sp>
      </p:grpSp>
      <p:grpSp>
        <p:nvGrpSpPr>
          <p:cNvPr id="269367" name="Group 69"/>
          <p:cNvGrpSpPr>
            <a:grpSpLocks/>
          </p:cNvGrpSpPr>
          <p:nvPr/>
        </p:nvGrpSpPr>
        <p:grpSpPr bwMode="auto">
          <a:xfrm>
            <a:off x="4800600" y="5121275"/>
            <a:ext cx="1184275" cy="104775"/>
            <a:chOff x="3024" y="3278"/>
            <a:chExt cx="746" cy="66"/>
          </a:xfrm>
        </p:grpSpPr>
        <p:sp>
          <p:nvSpPr>
            <p:cNvPr id="269402"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pPr eaLnBrk="1" hangingPunct="1"/>
              <a:endParaRPr lang="en-US" sz="2000">
                <a:solidFill>
                  <a:srgbClr val="FFFFFF"/>
                </a:solidFill>
              </a:endParaRPr>
            </a:p>
          </p:txBody>
        </p:sp>
        <p:sp>
          <p:nvSpPr>
            <p:cNvPr id="269403"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endParaRPr lang="en-US">
                <a:solidFill>
                  <a:srgbClr val="FFFFFF"/>
                </a:solidFill>
                <a:ea typeface="MS PGothic" charset="0"/>
                <a:cs typeface="MS PGothic" charset="0"/>
              </a:endParaRPr>
            </a:p>
          </p:txBody>
        </p:sp>
      </p:grpSp>
      <p:grpSp>
        <p:nvGrpSpPr>
          <p:cNvPr id="269368" name="Group 72"/>
          <p:cNvGrpSpPr>
            <a:grpSpLocks/>
          </p:cNvGrpSpPr>
          <p:nvPr/>
        </p:nvGrpSpPr>
        <p:grpSpPr bwMode="auto">
          <a:xfrm>
            <a:off x="4954588" y="5489575"/>
            <a:ext cx="3001962" cy="104775"/>
            <a:chOff x="3168" y="3458"/>
            <a:chExt cx="1891" cy="66"/>
          </a:xfrm>
        </p:grpSpPr>
        <p:sp>
          <p:nvSpPr>
            <p:cNvPr id="269400" name="Line 73"/>
            <p:cNvSpPr>
              <a:spLocks noChangeShapeType="1"/>
            </p:cNvSpPr>
            <p:nvPr/>
          </p:nvSpPr>
          <p:spPr bwMode="auto">
            <a:xfrm>
              <a:off x="3168" y="3493"/>
              <a:ext cx="1812" cy="6"/>
            </a:xfrm>
            <a:prstGeom prst="line">
              <a:avLst/>
            </a:prstGeom>
            <a:noFill/>
            <a:ln w="12700">
              <a:solidFill>
                <a:srgbClr val="000000"/>
              </a:solidFill>
              <a:prstDash val="sysDot"/>
              <a:round/>
              <a:headEnd/>
              <a:tailEnd/>
            </a:ln>
            <a:extLst>
              <a:ext uri="{909E8E84-426E-40dd-AFC4-6F175D3DCCD1}">
                <a14:hiddenFill xmlns="" xmlns:a14="http://schemas.microsoft.com/office/drawing/2010/main">
                  <a:noFill/>
                </a14:hiddenFill>
              </a:ext>
            </a:extLst>
          </p:spPr>
          <p:txBody>
            <a:bodyPr/>
            <a:lstStyle/>
            <a:p>
              <a:pPr eaLnBrk="1" hangingPunct="1"/>
              <a:endParaRPr lang="en-US" sz="2000">
                <a:solidFill>
                  <a:srgbClr val="FFFFFF"/>
                </a:solidFill>
              </a:endParaRPr>
            </a:p>
          </p:txBody>
        </p:sp>
        <p:sp>
          <p:nvSpPr>
            <p:cNvPr id="269401" name="AutoShape 74"/>
            <p:cNvSpPr>
              <a:spLocks noChangeArrowheads="1"/>
            </p:cNvSpPr>
            <p:nvPr/>
          </p:nvSpPr>
          <p:spPr bwMode="auto">
            <a:xfrm rot="5400000">
              <a:off x="5006" y="3471"/>
              <a:ext cx="66" cy="40"/>
            </a:xfrm>
            <a:prstGeom prst="triangle">
              <a:avLst>
                <a:gd name="adj" fmla="val 49995"/>
              </a:avLst>
            </a:prstGeom>
            <a:solidFill>
              <a:srgbClr val="000000"/>
            </a:solidFill>
            <a:ln w="12700">
              <a:solidFill>
                <a:srgbClr val="000000"/>
              </a:solidFill>
              <a:miter lim="800000"/>
              <a:headEnd/>
              <a:tailEnd/>
            </a:ln>
          </p:spPr>
          <p:txBody>
            <a:bodyPr wrap="none" anchor="ctr"/>
            <a:lstStyle/>
            <a:p>
              <a:endParaRPr lang="en-US">
                <a:solidFill>
                  <a:srgbClr val="FFFFFF"/>
                </a:solidFill>
                <a:ea typeface="MS PGothic" charset="0"/>
                <a:cs typeface="MS PGothic" charset="0"/>
              </a:endParaRPr>
            </a:p>
          </p:txBody>
        </p:sp>
      </p:grpSp>
      <p:sp>
        <p:nvSpPr>
          <p:cNvPr id="269369" name="Rectangle 75"/>
          <p:cNvSpPr>
            <a:spLocks noChangeArrowheads="1"/>
          </p:cNvSpPr>
          <p:nvPr/>
        </p:nvSpPr>
        <p:spPr bwMode="auto">
          <a:xfrm>
            <a:off x="0" y="6358855"/>
            <a:ext cx="9144000" cy="520655"/>
          </a:xfrm>
          <a:prstGeom prst="rect">
            <a:avLst/>
          </a:prstGeom>
          <a:noFill/>
          <a:ln>
            <a:noFill/>
          </a:ln>
        </p:spPr>
        <p:txBody>
          <a:bodyPr wrap="square" lIns="90488" tIns="44450" rIns="90488" bIns="44450">
            <a:spAutoFit/>
          </a:bodyPr>
          <a:lstStyle/>
          <a:p>
            <a:pPr algn="ctr"/>
            <a:r>
              <a:rPr lang="zh-CN" altLang="en-US" sz="1400" dirty="0">
                <a:solidFill>
                  <a:srgbClr val="FFFFFF"/>
                </a:solidFill>
                <a:ea typeface="SimSun" charset="0"/>
                <a:cs typeface="SimSun" charset="0"/>
              </a:rPr>
              <a:t>经文突出强调双重国度之约。以色列的角色从亚伯拉罕到基督其内涵延伸至教会（继续中），而教会并非指“新以色列人”（不连续）以便取代以色列民族。以色列将在基督第二次降临时信靠基督从而再现其世界显赫地位。</a:t>
            </a:r>
            <a:endParaRPr lang="en-US" altLang="zh-CN" sz="1400" dirty="0">
              <a:solidFill>
                <a:srgbClr val="FFFFFF"/>
              </a:solidFill>
              <a:ea typeface="SimSun" charset="0"/>
              <a:cs typeface="SimSun" charset="0"/>
            </a:endParaRPr>
          </a:p>
        </p:txBody>
      </p:sp>
      <p:sp>
        <p:nvSpPr>
          <p:cNvPr id="269370" name="Rectangle 76"/>
          <p:cNvSpPr>
            <a:spLocks noChangeArrowheads="1"/>
          </p:cNvSpPr>
          <p:nvPr/>
        </p:nvSpPr>
        <p:spPr bwMode="auto">
          <a:xfrm>
            <a:off x="5114925" y="2095500"/>
            <a:ext cx="541816" cy="2282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zh-CN" altLang="en-US" sz="900" b="1">
                <a:solidFill>
                  <a:srgbClr val="FFFFFF"/>
                </a:solidFill>
                <a:effectLst>
                  <a:glow rad="101600">
                    <a:srgbClr val="010201">
                      <a:alpha val="75000"/>
                    </a:srgbClr>
                  </a:glow>
                </a:effectLst>
                <a:ea typeface="SimSun" charset="0"/>
                <a:cs typeface="SimSun" charset="0"/>
              </a:rPr>
              <a:t>以色列</a:t>
            </a:r>
          </a:p>
        </p:txBody>
      </p:sp>
      <p:sp>
        <p:nvSpPr>
          <p:cNvPr id="269371" name="Rectangle 77"/>
          <p:cNvSpPr>
            <a:spLocks noChangeArrowheads="1"/>
          </p:cNvSpPr>
          <p:nvPr/>
        </p:nvSpPr>
        <p:spPr bwMode="auto">
          <a:xfrm>
            <a:off x="6394450" y="2095500"/>
            <a:ext cx="426400" cy="2282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r>
              <a:rPr lang="zh-CN" altLang="en-US" sz="900" b="1">
                <a:solidFill>
                  <a:srgbClr val="FFFFFF"/>
                </a:solidFill>
                <a:effectLst>
                  <a:glow rad="101600">
                    <a:srgbClr val="010201">
                      <a:alpha val="75000"/>
                    </a:srgbClr>
                  </a:glow>
                </a:effectLst>
                <a:ea typeface="SimSun" charset="0"/>
                <a:cs typeface="SimSun" charset="0"/>
              </a:rPr>
              <a:t>教会</a:t>
            </a:r>
          </a:p>
        </p:txBody>
      </p:sp>
      <p:sp>
        <p:nvSpPr>
          <p:cNvPr id="269372" name="Rectangle 78"/>
          <p:cNvSpPr>
            <a:spLocks noChangeArrowheads="1"/>
          </p:cNvSpPr>
          <p:nvPr/>
        </p:nvSpPr>
        <p:spPr bwMode="auto">
          <a:xfrm>
            <a:off x="4999394" y="2239963"/>
            <a:ext cx="747000" cy="2128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a:r>
              <a:rPr lang="zh-CN" altLang="en-US" sz="800" b="1">
                <a:solidFill>
                  <a:srgbClr val="FFFFFF"/>
                </a:solidFill>
                <a:effectLst>
                  <a:glow rad="101600">
                    <a:srgbClr val="010201">
                      <a:alpha val="75000"/>
                    </a:srgbClr>
                  </a:glow>
                </a:effectLst>
                <a:ea typeface="SimSun" charset="0"/>
                <a:cs typeface="SimSun" charset="0"/>
              </a:rPr>
              <a:t>民族的焦点</a:t>
            </a:r>
            <a:r>
              <a:rPr lang="en-US" altLang="zh-CN" sz="800" b="1">
                <a:solidFill>
                  <a:srgbClr val="FFFFFF"/>
                </a:solidFill>
                <a:effectLst>
                  <a:glow rad="101600">
                    <a:srgbClr val="010201">
                      <a:alpha val="75000"/>
                    </a:srgbClr>
                  </a:glow>
                </a:effectLst>
                <a:ea typeface="SimSun" charset="0"/>
                <a:cs typeface="SimSun" charset="0"/>
              </a:rPr>
              <a:t>)</a:t>
            </a:r>
          </a:p>
        </p:txBody>
      </p:sp>
      <p:graphicFrame>
        <p:nvGraphicFramePr>
          <p:cNvPr id="269373" name="Object 2"/>
          <p:cNvGraphicFramePr>
            <a:graphicFrameLocks/>
          </p:cNvGraphicFramePr>
          <p:nvPr/>
        </p:nvGraphicFramePr>
        <p:xfrm>
          <a:off x="381000" y="49213"/>
          <a:ext cx="665163" cy="636587"/>
        </p:xfrm>
        <a:graphic>
          <a:graphicData uri="http://schemas.openxmlformats.org/presentationml/2006/ole">
            <mc:AlternateContent xmlns:mc="http://schemas.openxmlformats.org/markup-compatibility/2006">
              <mc:Choice xmlns:v="urn:schemas-microsoft-com:vml" Requires="v">
                <p:oleObj spid="_x0000_s206904" name="Microsoft ClipArt Gallery" r:id="rId4" imgW="2102760" imgH="2093400" progId="">
                  <p:embed/>
                </p:oleObj>
              </mc:Choice>
              <mc:Fallback>
                <p:oleObj name="Microsoft ClipArt Gallery" r:id="rId4" imgW="2102760" imgH="209340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9213"/>
                        <a:ext cx="665163" cy="6365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269374" name="Rectangle 80"/>
          <p:cNvSpPr>
            <a:spLocks noChangeArrowheads="1"/>
          </p:cNvSpPr>
          <p:nvPr/>
        </p:nvSpPr>
        <p:spPr bwMode="auto">
          <a:xfrm>
            <a:off x="6100498" y="2239963"/>
            <a:ext cx="1076856" cy="24365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a:r>
              <a:rPr lang="en-US" altLang="zh-CN" sz="1000" b="1">
                <a:solidFill>
                  <a:srgbClr val="FFFFFF"/>
                </a:solidFill>
                <a:effectLst>
                  <a:glow rad="101600">
                    <a:srgbClr val="010201">
                      <a:alpha val="75000"/>
                    </a:srgbClr>
                  </a:glow>
                </a:effectLst>
                <a:ea typeface="MS PGothic" charset="0"/>
                <a:cs typeface="MS PGothic" charset="0"/>
              </a:rPr>
              <a:t>“</a:t>
            </a:r>
            <a:r>
              <a:rPr lang="zh-CN" altLang="en-US" sz="1000" b="1">
                <a:solidFill>
                  <a:srgbClr val="FFFFFF"/>
                </a:solidFill>
                <a:effectLst>
                  <a:glow rad="101600">
                    <a:srgbClr val="010201">
                      <a:alpha val="75000"/>
                    </a:srgbClr>
                  </a:glow>
                </a:effectLst>
                <a:ea typeface="MS PGothic" charset="0"/>
                <a:cs typeface="MS PGothic" charset="0"/>
              </a:rPr>
              <a:t>新人” </a:t>
            </a:r>
            <a:r>
              <a:rPr lang="en-US" altLang="zh-CN" sz="1000" b="1">
                <a:solidFill>
                  <a:srgbClr val="FFFFFF"/>
                </a:solidFill>
                <a:effectLst>
                  <a:glow rad="101600">
                    <a:srgbClr val="010201">
                      <a:alpha val="75000"/>
                    </a:srgbClr>
                  </a:glow>
                </a:effectLst>
                <a:ea typeface="MS PGothic" charset="0"/>
                <a:cs typeface="MS PGothic" charset="0"/>
              </a:rPr>
              <a:t>(</a:t>
            </a:r>
            <a:r>
              <a:rPr lang="zh-CN" altLang="en-US" sz="1000" b="1">
                <a:solidFill>
                  <a:srgbClr val="FFFFFF"/>
                </a:solidFill>
                <a:effectLst>
                  <a:glow rad="101600">
                    <a:srgbClr val="010201">
                      <a:alpha val="75000"/>
                    </a:srgbClr>
                  </a:glow>
                </a:effectLst>
                <a:ea typeface="MS PGothic" charset="0"/>
                <a:cs typeface="MS PGothic" charset="0"/>
              </a:rPr>
              <a:t>弗</a:t>
            </a:r>
            <a:r>
              <a:rPr lang="en-US" altLang="zh-CN" sz="1000" b="1">
                <a:solidFill>
                  <a:srgbClr val="FFFFFF"/>
                </a:solidFill>
                <a:effectLst>
                  <a:glow rad="101600">
                    <a:srgbClr val="010201">
                      <a:alpha val="75000"/>
                    </a:srgbClr>
                  </a:glow>
                </a:effectLst>
                <a:ea typeface="MS PGothic" charset="0"/>
                <a:cs typeface="MS PGothic" charset="0"/>
              </a:rPr>
              <a:t>2:15)</a:t>
            </a:r>
          </a:p>
        </p:txBody>
      </p:sp>
      <p:sp>
        <p:nvSpPr>
          <p:cNvPr id="269375" name="Line 81"/>
          <p:cNvSpPr>
            <a:spLocks noChangeShapeType="1"/>
          </p:cNvSpPr>
          <p:nvPr/>
        </p:nvSpPr>
        <p:spPr bwMode="auto">
          <a:xfrm>
            <a:off x="5783263" y="2116138"/>
            <a:ext cx="7937" cy="237966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sz="2000">
              <a:solidFill>
                <a:srgbClr val="FFFFFF"/>
              </a:solidFill>
            </a:endParaRPr>
          </a:p>
        </p:txBody>
      </p:sp>
      <p:sp>
        <p:nvSpPr>
          <p:cNvPr id="269376" name="Rectangle 82"/>
          <p:cNvSpPr>
            <a:spLocks noChangeArrowheads="1"/>
          </p:cNvSpPr>
          <p:nvPr/>
        </p:nvSpPr>
        <p:spPr bwMode="auto">
          <a:xfrm>
            <a:off x="8029575" y="5772150"/>
            <a:ext cx="1079500"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just"/>
            <a:r>
              <a:rPr lang="zh-CN" altLang="en-US" sz="1000" dirty="0">
                <a:solidFill>
                  <a:srgbClr val="FFFFFF"/>
                </a:solidFill>
                <a:ea typeface="SimSun" charset="0"/>
                <a:cs typeface="SimSun" charset="0"/>
              </a:rPr>
              <a:t>第五版</a:t>
            </a:r>
          </a:p>
          <a:p>
            <a:pPr algn="just"/>
            <a:r>
              <a:rPr lang="en-US" altLang="zh-CN" sz="1000" dirty="0">
                <a:solidFill>
                  <a:srgbClr val="FFFFFF"/>
                </a:solidFill>
                <a:ea typeface="SimSun" charset="0"/>
                <a:cs typeface="SimSun" charset="0"/>
              </a:rPr>
              <a:t>2006</a:t>
            </a:r>
            <a:r>
              <a:rPr lang="zh-CN" altLang="en-US" sz="1000" dirty="0">
                <a:solidFill>
                  <a:srgbClr val="FFFFFF"/>
                </a:solidFill>
                <a:ea typeface="SimSun" charset="0"/>
                <a:cs typeface="SimSun" charset="0"/>
              </a:rPr>
              <a:t>年</a:t>
            </a:r>
            <a:r>
              <a:rPr lang="en-US" altLang="zh-CN" sz="1000" dirty="0">
                <a:solidFill>
                  <a:srgbClr val="FFFFFF"/>
                </a:solidFill>
                <a:ea typeface="SimSun" charset="0"/>
                <a:cs typeface="SimSun" charset="0"/>
              </a:rPr>
              <a:t>3</a:t>
            </a:r>
            <a:r>
              <a:rPr lang="zh-CN" altLang="en-US" sz="1000" dirty="0">
                <a:solidFill>
                  <a:srgbClr val="FFFFFF"/>
                </a:solidFill>
                <a:ea typeface="SimSun" charset="0"/>
                <a:cs typeface="SimSun" charset="0"/>
              </a:rPr>
              <a:t>月</a:t>
            </a:r>
            <a:r>
              <a:rPr lang="en-US" altLang="zh-CN" sz="1000" dirty="0">
                <a:solidFill>
                  <a:srgbClr val="FFFFFF"/>
                </a:solidFill>
                <a:ea typeface="SimSun" charset="0"/>
                <a:cs typeface="SimSun" charset="0"/>
              </a:rPr>
              <a:t>14</a:t>
            </a:r>
            <a:r>
              <a:rPr lang="zh-CN" altLang="en-US" sz="1000" dirty="0">
                <a:solidFill>
                  <a:srgbClr val="FFFFFF"/>
                </a:solidFill>
                <a:ea typeface="SimSun" charset="0"/>
                <a:cs typeface="SimSun" charset="0"/>
              </a:rPr>
              <a:t>日</a:t>
            </a:r>
            <a:endParaRPr lang="en-US" altLang="zh-CN" sz="1000" dirty="0">
              <a:solidFill>
                <a:srgbClr val="FFFFFF"/>
              </a:solidFill>
              <a:ea typeface="SimSun" charset="0"/>
              <a:cs typeface="SimSun" charset="0"/>
            </a:endParaRPr>
          </a:p>
        </p:txBody>
      </p:sp>
      <p:grpSp>
        <p:nvGrpSpPr>
          <p:cNvPr id="269377" name="Group 83"/>
          <p:cNvGrpSpPr>
            <a:grpSpLocks/>
          </p:cNvGrpSpPr>
          <p:nvPr/>
        </p:nvGrpSpPr>
        <p:grpSpPr bwMode="auto">
          <a:xfrm>
            <a:off x="1387475" y="2087563"/>
            <a:ext cx="165100" cy="176212"/>
            <a:chOff x="874" y="1315"/>
            <a:chExt cx="104" cy="111"/>
          </a:xfrm>
        </p:grpSpPr>
        <p:sp>
          <p:nvSpPr>
            <p:cNvPr id="269398" name="AutoShape 84"/>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a typeface="MS PGothic" charset="0"/>
                <a:cs typeface="MS PGothic" charset="0"/>
              </a:endParaRPr>
            </a:p>
          </p:txBody>
        </p:sp>
        <p:sp>
          <p:nvSpPr>
            <p:cNvPr id="269399" name="AutoShape 85"/>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a typeface="MS PGothic" charset="0"/>
                <a:cs typeface="MS PGothic" charset="0"/>
              </a:endParaRPr>
            </a:p>
          </p:txBody>
        </p:sp>
      </p:grpSp>
      <p:grpSp>
        <p:nvGrpSpPr>
          <p:cNvPr id="269378" name="Group 86"/>
          <p:cNvGrpSpPr>
            <a:grpSpLocks/>
          </p:cNvGrpSpPr>
          <p:nvPr/>
        </p:nvGrpSpPr>
        <p:grpSpPr bwMode="auto">
          <a:xfrm>
            <a:off x="2305050" y="3333750"/>
            <a:ext cx="288925" cy="222250"/>
            <a:chOff x="1452" y="2100"/>
            <a:chExt cx="182" cy="140"/>
          </a:xfrm>
        </p:grpSpPr>
        <p:sp>
          <p:nvSpPr>
            <p:cNvPr id="269393" name="Freeform 87"/>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eaLnBrk="1" hangingPunct="1"/>
              <a:endParaRPr lang="en-US" sz="2000">
                <a:solidFill>
                  <a:srgbClr val="FFFFFF"/>
                </a:solidFill>
              </a:endParaRPr>
            </a:p>
          </p:txBody>
        </p:sp>
        <p:sp>
          <p:nvSpPr>
            <p:cNvPr id="269394" name="Rectangle 88"/>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a typeface="MS PGothic" charset="0"/>
                <a:cs typeface="MS PGothic" charset="0"/>
              </a:endParaRPr>
            </a:p>
          </p:txBody>
        </p:sp>
        <p:sp>
          <p:nvSpPr>
            <p:cNvPr id="269395" name="Oval 89"/>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endParaRPr lang="en-US">
                <a:solidFill>
                  <a:srgbClr val="FFFFFF"/>
                </a:solidFill>
                <a:ea typeface="MS PGothic" charset="0"/>
                <a:cs typeface="MS PGothic" charset="0"/>
              </a:endParaRPr>
            </a:p>
          </p:txBody>
        </p:sp>
        <p:sp>
          <p:nvSpPr>
            <p:cNvPr id="269396" name="Line 90"/>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sz="2000">
                <a:solidFill>
                  <a:srgbClr val="FFFFFF"/>
                </a:solidFill>
              </a:endParaRPr>
            </a:p>
          </p:txBody>
        </p:sp>
        <p:sp>
          <p:nvSpPr>
            <p:cNvPr id="269397" name="Line 91"/>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sz="2000">
                <a:solidFill>
                  <a:srgbClr val="FFFFFF"/>
                </a:solidFill>
              </a:endParaRPr>
            </a:p>
          </p:txBody>
        </p:sp>
      </p:grpSp>
      <p:grpSp>
        <p:nvGrpSpPr>
          <p:cNvPr id="269379" name="Group 92"/>
          <p:cNvGrpSpPr>
            <a:grpSpLocks/>
          </p:cNvGrpSpPr>
          <p:nvPr/>
        </p:nvGrpSpPr>
        <p:grpSpPr bwMode="auto">
          <a:xfrm>
            <a:off x="1609725" y="1535113"/>
            <a:ext cx="298450" cy="238125"/>
            <a:chOff x="1118" y="900"/>
            <a:chExt cx="188" cy="150"/>
          </a:xfrm>
        </p:grpSpPr>
        <p:grpSp>
          <p:nvGrpSpPr>
            <p:cNvPr id="269387" name="Group 93"/>
            <p:cNvGrpSpPr>
              <a:grpSpLocks/>
            </p:cNvGrpSpPr>
            <p:nvPr/>
          </p:nvGrpSpPr>
          <p:grpSpPr bwMode="auto">
            <a:xfrm>
              <a:off x="1118" y="900"/>
              <a:ext cx="84" cy="150"/>
              <a:chOff x="1118" y="900"/>
              <a:chExt cx="84" cy="150"/>
            </a:xfrm>
          </p:grpSpPr>
          <p:sp>
            <p:nvSpPr>
              <p:cNvPr id="269391" name="Rectangle 94"/>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a typeface="MS PGothic" charset="0"/>
                  <a:cs typeface="MS PGothic" charset="0"/>
                </a:endParaRPr>
              </a:p>
            </p:txBody>
          </p:sp>
          <p:sp>
            <p:nvSpPr>
              <p:cNvPr id="269392" name="Oval 95"/>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a typeface="MS PGothic" charset="0"/>
                  <a:cs typeface="MS PGothic" charset="0"/>
                </a:endParaRPr>
              </a:p>
            </p:txBody>
          </p:sp>
        </p:grpSp>
        <p:grpSp>
          <p:nvGrpSpPr>
            <p:cNvPr id="269388" name="Group 96"/>
            <p:cNvGrpSpPr>
              <a:grpSpLocks/>
            </p:cNvGrpSpPr>
            <p:nvPr/>
          </p:nvGrpSpPr>
          <p:grpSpPr bwMode="auto">
            <a:xfrm>
              <a:off x="1222" y="900"/>
              <a:ext cx="84" cy="150"/>
              <a:chOff x="1222" y="900"/>
              <a:chExt cx="84" cy="150"/>
            </a:xfrm>
          </p:grpSpPr>
          <p:sp>
            <p:nvSpPr>
              <p:cNvPr id="269389" name="Rectangle 97"/>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a typeface="MS PGothic" charset="0"/>
                  <a:cs typeface="MS PGothic" charset="0"/>
                </a:endParaRPr>
              </a:p>
            </p:txBody>
          </p:sp>
          <p:sp>
            <p:nvSpPr>
              <p:cNvPr id="269390" name="Oval 98"/>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solidFill>
                    <a:srgbClr val="FFFFFF"/>
                  </a:solidFill>
                  <a:ea typeface="MS PGothic" charset="0"/>
                  <a:cs typeface="MS PGothic" charset="0"/>
                </a:endParaRPr>
              </a:p>
            </p:txBody>
          </p:sp>
        </p:grpSp>
      </p:grpSp>
      <p:sp>
        <p:nvSpPr>
          <p:cNvPr id="269380" name="Rectangle 99"/>
          <p:cNvSpPr>
            <a:spLocks noChangeArrowheads="1"/>
          </p:cNvSpPr>
          <p:nvPr/>
        </p:nvSpPr>
        <p:spPr bwMode="auto">
          <a:xfrm>
            <a:off x="7537450" y="4532313"/>
            <a:ext cx="1027113" cy="8976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pPr algn="ctr"/>
            <a:r>
              <a:rPr lang="zh-CN" altLang="en-US" sz="1050" b="1" dirty="0">
                <a:solidFill>
                  <a:srgbClr val="000A0D"/>
                </a:solidFill>
                <a:ea typeface="SimSun" charset="0"/>
                <a:cs typeface="SimSun" charset="0"/>
              </a:rPr>
              <a:t>在民族复兴之际，新约的五个内容均得以实现（亚</a:t>
            </a:r>
            <a:r>
              <a:rPr lang="en-US" altLang="zh-CN" sz="1050" b="1" dirty="0">
                <a:solidFill>
                  <a:srgbClr val="000A0D"/>
                </a:solidFill>
                <a:ea typeface="SimSun" charset="0"/>
                <a:cs typeface="SimSun" charset="0"/>
              </a:rPr>
              <a:t>8</a:t>
            </a:r>
            <a:r>
              <a:rPr lang="zh-CN" altLang="en-US" sz="1050" b="1" dirty="0">
                <a:solidFill>
                  <a:srgbClr val="000A0D"/>
                </a:solidFill>
                <a:ea typeface="SimSun" charset="0"/>
                <a:cs typeface="SimSun" charset="0"/>
              </a:rPr>
              <a:t>）</a:t>
            </a:r>
            <a:endParaRPr lang="en-US" altLang="zh-CN" sz="1050" b="1" dirty="0">
              <a:solidFill>
                <a:srgbClr val="000A0D"/>
              </a:solidFill>
              <a:ea typeface="SimSun" charset="0"/>
              <a:cs typeface="SimSun" charset="0"/>
            </a:endParaRPr>
          </a:p>
        </p:txBody>
      </p:sp>
      <p:sp>
        <p:nvSpPr>
          <p:cNvPr id="269381" name="Rectangle 100"/>
          <p:cNvSpPr>
            <a:spLocks noChangeArrowheads="1"/>
          </p:cNvSpPr>
          <p:nvPr/>
        </p:nvSpPr>
        <p:spPr bwMode="auto">
          <a:xfrm>
            <a:off x="8416925" y="4541838"/>
            <a:ext cx="669925" cy="8976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algn="ctr"/>
            <a:r>
              <a:rPr lang="zh-CN" altLang="en-US" sz="1050" b="1" dirty="0">
                <a:solidFill>
                  <a:srgbClr val="000A0D"/>
                </a:solidFill>
                <a:ea typeface="SimSun" charset="0"/>
                <a:cs typeface="SimSun" charset="0"/>
              </a:rPr>
              <a:t>一切都更新了！（启</a:t>
            </a:r>
            <a:r>
              <a:rPr lang="en-US" altLang="zh-CN" sz="1050" b="1" dirty="0">
                <a:solidFill>
                  <a:srgbClr val="000A0D"/>
                </a:solidFill>
                <a:ea typeface="SimSun" charset="0"/>
                <a:cs typeface="SimSun" charset="0"/>
              </a:rPr>
              <a:t>21:5</a:t>
            </a:r>
            <a:r>
              <a:rPr lang="zh-CN" altLang="en-US" sz="1050" b="1" dirty="0">
                <a:solidFill>
                  <a:srgbClr val="000A0D"/>
                </a:solidFill>
                <a:ea typeface="SimSun" charset="0"/>
                <a:cs typeface="SimSun" charset="0"/>
              </a:rPr>
              <a:t>）</a:t>
            </a:r>
            <a:endParaRPr lang="en-US" altLang="zh-CN" sz="1050" b="1" dirty="0">
              <a:solidFill>
                <a:srgbClr val="000A0D"/>
              </a:solidFill>
              <a:ea typeface="SimSun" charset="0"/>
              <a:cs typeface="SimSun" charset="0"/>
            </a:endParaRPr>
          </a:p>
        </p:txBody>
      </p:sp>
      <p:sp>
        <p:nvSpPr>
          <p:cNvPr id="269382" name="Rectangle 101"/>
          <p:cNvSpPr>
            <a:spLocks noChangeArrowheads="1"/>
          </p:cNvSpPr>
          <p:nvPr/>
        </p:nvSpPr>
        <p:spPr bwMode="auto">
          <a:xfrm>
            <a:off x="1905000" y="5934845"/>
            <a:ext cx="3022599" cy="4129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pPr algn="ctr"/>
            <a:r>
              <a:rPr lang="zh-CN" altLang="en-US" sz="1050" b="1" dirty="0">
                <a:solidFill>
                  <a:srgbClr val="010201"/>
                </a:solidFill>
                <a:ea typeface="SimSun" charset="0"/>
                <a:cs typeface="SimSun" charset="0"/>
              </a:rPr>
              <a:t>暂时的（加</a:t>
            </a:r>
            <a:r>
              <a:rPr lang="en-US" altLang="zh-CN" sz="1050" b="1" dirty="0">
                <a:solidFill>
                  <a:srgbClr val="010201"/>
                </a:solidFill>
                <a:ea typeface="SimSun" charset="0"/>
                <a:cs typeface="SimSun" charset="0"/>
              </a:rPr>
              <a:t>3:19</a:t>
            </a:r>
            <a:r>
              <a:rPr lang="zh-CN" altLang="en-US" sz="1050" b="1" dirty="0">
                <a:solidFill>
                  <a:srgbClr val="010201"/>
                </a:solidFill>
                <a:ea typeface="SimSun" charset="0"/>
                <a:cs typeface="SimSun" charset="0"/>
              </a:rPr>
              <a:t>）、有条件的，显明人的罪（罗</a:t>
            </a:r>
            <a:r>
              <a:rPr lang="en-US" altLang="zh-CN" sz="1050" b="1" dirty="0">
                <a:solidFill>
                  <a:srgbClr val="010201"/>
                </a:solidFill>
                <a:ea typeface="SimSun" charset="0"/>
                <a:cs typeface="SimSun" charset="0"/>
              </a:rPr>
              <a:t>7:7</a:t>
            </a:r>
            <a:r>
              <a:rPr lang="zh-CN" altLang="en-US" sz="1050" b="1" dirty="0">
                <a:solidFill>
                  <a:srgbClr val="010201"/>
                </a:solidFill>
                <a:ea typeface="SimSun" charset="0"/>
                <a:cs typeface="SimSun" charset="0"/>
              </a:rPr>
              <a:t>）并规范以色列人（加</a:t>
            </a:r>
            <a:r>
              <a:rPr lang="en-US" altLang="zh-CN" sz="1050" b="1" dirty="0">
                <a:solidFill>
                  <a:srgbClr val="010201"/>
                </a:solidFill>
                <a:ea typeface="SimSun" charset="0"/>
                <a:cs typeface="SimSun" charset="0"/>
              </a:rPr>
              <a:t>3:23-25</a:t>
            </a:r>
            <a:r>
              <a:rPr lang="zh-CN" altLang="en-US" sz="1050" b="1" dirty="0">
                <a:solidFill>
                  <a:srgbClr val="010201"/>
                </a:solidFill>
                <a:ea typeface="SimSun" charset="0"/>
                <a:cs typeface="SimSun" charset="0"/>
              </a:rPr>
              <a:t>）</a:t>
            </a:r>
            <a:endParaRPr lang="en-US" altLang="zh-CN" sz="1050" b="1" dirty="0">
              <a:solidFill>
                <a:srgbClr val="010201"/>
              </a:solidFill>
              <a:ea typeface="SimSun" charset="0"/>
              <a:cs typeface="SimSun" charset="0"/>
            </a:endParaRPr>
          </a:p>
        </p:txBody>
      </p:sp>
      <p:sp>
        <p:nvSpPr>
          <p:cNvPr id="269383" name="Rectangle 102"/>
          <p:cNvSpPr>
            <a:spLocks noChangeArrowheads="1"/>
          </p:cNvSpPr>
          <p:nvPr/>
        </p:nvSpPr>
        <p:spPr bwMode="auto">
          <a:xfrm>
            <a:off x="5862638" y="5734050"/>
            <a:ext cx="1560512" cy="54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pPr algn="ctr"/>
            <a:r>
              <a:rPr lang="zh-CN" altLang="en-US" sz="1000" dirty="0">
                <a:solidFill>
                  <a:srgbClr val="FFFFFF"/>
                </a:solidFill>
                <a:ea typeface="SimSun" charset="0"/>
                <a:cs typeface="SimSun" charset="0"/>
              </a:rPr>
              <a:t>十字架废除、成就、取代了律法</a:t>
            </a:r>
            <a:r>
              <a:rPr lang="en-US" altLang="zh-CN" sz="1000" dirty="0">
                <a:solidFill>
                  <a:srgbClr val="FFFFFF"/>
                </a:solidFill>
                <a:ea typeface="SimSun" charset="0"/>
                <a:cs typeface="SimSun" charset="0"/>
              </a:rPr>
              <a:t>(</a:t>
            </a:r>
            <a:r>
              <a:rPr lang="zh-CN" altLang="en-US" sz="1000" dirty="0">
                <a:solidFill>
                  <a:srgbClr val="FFFFFF"/>
                </a:solidFill>
                <a:ea typeface="SimSun" charset="0"/>
                <a:cs typeface="SimSun" charset="0"/>
              </a:rPr>
              <a:t>罗</a:t>
            </a:r>
            <a:r>
              <a:rPr lang="en-US" altLang="zh-CN" sz="1000" dirty="0">
                <a:solidFill>
                  <a:srgbClr val="FFFFFF"/>
                </a:solidFill>
                <a:ea typeface="SimSun" charset="0"/>
                <a:cs typeface="SimSun" charset="0"/>
              </a:rPr>
              <a:t>7:1-6;1 </a:t>
            </a:r>
            <a:r>
              <a:rPr lang="zh-CN" altLang="en-US" sz="1000" dirty="0">
                <a:solidFill>
                  <a:srgbClr val="FFFFFF"/>
                </a:solidFill>
                <a:ea typeface="SimSun" charset="0"/>
                <a:cs typeface="SimSun" charset="0"/>
              </a:rPr>
              <a:t>林前</a:t>
            </a:r>
            <a:r>
              <a:rPr lang="en-US" altLang="zh-CN" sz="1000" dirty="0">
                <a:solidFill>
                  <a:srgbClr val="FFFFFF"/>
                </a:solidFill>
                <a:ea typeface="SimSun" charset="0"/>
                <a:cs typeface="SimSun" charset="0"/>
              </a:rPr>
              <a:t>9:19-21; </a:t>
            </a:r>
            <a:r>
              <a:rPr lang="zh-CN" altLang="en-US" sz="1000" dirty="0">
                <a:solidFill>
                  <a:srgbClr val="FFFFFF"/>
                </a:solidFill>
                <a:ea typeface="SimSun" charset="0"/>
                <a:cs typeface="SimSun" charset="0"/>
              </a:rPr>
              <a:t>希</a:t>
            </a:r>
            <a:r>
              <a:rPr lang="en-US" altLang="zh-CN" sz="1000" dirty="0">
                <a:solidFill>
                  <a:srgbClr val="FFFFFF"/>
                </a:solidFill>
                <a:ea typeface="SimSun" charset="0"/>
                <a:cs typeface="SimSun" charset="0"/>
              </a:rPr>
              <a:t>8:13)</a:t>
            </a:r>
          </a:p>
        </p:txBody>
      </p:sp>
      <p:sp>
        <p:nvSpPr>
          <p:cNvPr id="1556583" name="Rectangle 103"/>
          <p:cNvSpPr>
            <a:spLocks noChangeArrowheads="1"/>
          </p:cNvSpPr>
          <p:nvPr/>
        </p:nvSpPr>
        <p:spPr bwMode="auto">
          <a:xfrm>
            <a:off x="2819400" y="1755775"/>
            <a:ext cx="2305050" cy="243656"/>
          </a:xfrm>
          <a:prstGeom prst="rect">
            <a:avLst/>
          </a:prstGeom>
          <a:noFill/>
          <a:ln>
            <a:noFill/>
          </a:ln>
        </p:spPr>
        <p:txBody>
          <a:bodyPr wrap="square" lIns="90488" tIns="44450" rIns="90488" bIns="44450">
            <a:spAutoFit/>
          </a:bodyPr>
          <a:lstStyle/>
          <a:p>
            <a:pPr algn="ctr"/>
            <a:r>
              <a:rPr lang="zh-CN" altLang="en-US" sz="1000" dirty="0">
                <a:solidFill>
                  <a:srgbClr val="FFFFFF"/>
                </a:solidFill>
                <a:ea typeface="SimSun" charset="0"/>
                <a:cs typeface="SimSun" charset="0"/>
              </a:rPr>
              <a:t>创世记 </a:t>
            </a:r>
            <a:r>
              <a:rPr lang="en-US" altLang="zh-CN" sz="1000" dirty="0">
                <a:solidFill>
                  <a:srgbClr val="FFFFFF"/>
                </a:solidFill>
                <a:ea typeface="SimSun" charset="0"/>
                <a:cs typeface="SimSun" charset="0"/>
              </a:rPr>
              <a:t>6:18; 9:8-17</a:t>
            </a:r>
          </a:p>
        </p:txBody>
      </p:sp>
      <p:sp>
        <p:nvSpPr>
          <p:cNvPr id="1556584" name="Rectangle 104"/>
          <p:cNvSpPr>
            <a:spLocks noGrp="1" noChangeArrowheads="1"/>
          </p:cNvSpPr>
          <p:nvPr>
            <p:ph type="ctrTitle"/>
          </p:nvPr>
        </p:nvSpPr>
        <p:spPr>
          <a:xfrm>
            <a:off x="838200" y="54243"/>
            <a:ext cx="7696200" cy="820737"/>
          </a:xfrm>
          <a:effectLst>
            <a:outerShdw blurRad="63500" dist="35921" dir="2700000" algn="ctr" rotWithShape="0">
              <a:srgbClr val="000000">
                <a:alpha val="50000"/>
              </a:srgbClr>
            </a:outerShdw>
          </a:effectLst>
        </p:spPr>
        <p:txBody>
          <a:bodyPr anchor="t">
            <a:spAutoFit/>
          </a:bodyPr>
          <a:lstStyle/>
          <a:p>
            <a:pPr>
              <a:defRPr/>
            </a:pPr>
            <a:r>
              <a:rPr lang="zh-CN" altLang="en-US" sz="4800" dirty="0">
                <a:solidFill>
                  <a:srgbClr val="FFFF00"/>
                </a:solidFill>
                <a:effectLst>
                  <a:outerShdw blurRad="38100" dist="38100" dir="2700000" algn="tl">
                    <a:srgbClr val="000000"/>
                  </a:outerShdw>
                </a:effectLst>
                <a:latin typeface="Braggadocio" charset="0"/>
                <a:ea typeface="SimSun" charset="0"/>
                <a:cs typeface="SimSun" charset="0"/>
              </a:rPr>
              <a:t>国度与契约时间表</a:t>
            </a:r>
            <a:r>
              <a:rPr lang="en-US" altLang="zh-CN" sz="4800" dirty="0">
                <a:solidFill>
                  <a:srgbClr val="FFFF00"/>
                </a:solidFill>
                <a:effectLst>
                  <a:outerShdw blurRad="38100" dist="38100" dir="2700000" algn="tl">
                    <a:srgbClr val="000000"/>
                  </a:outerShdw>
                </a:effectLst>
                <a:latin typeface="Braggadocio" charset="0"/>
                <a:ea typeface="SimSun" charset="0"/>
                <a:cs typeface="SimSun" charset="0"/>
              </a:rPr>
              <a:t> </a:t>
            </a:r>
            <a:endParaRPr lang="en-US" altLang="zh-CN" dirty="0">
              <a:solidFill>
                <a:srgbClr val="FFFF00"/>
              </a:solidFill>
              <a:effectLst>
                <a:outerShdw blurRad="38100" dist="38100" dir="2700000" algn="tl">
                  <a:srgbClr val="000000"/>
                </a:outerShdw>
              </a:effectLst>
              <a:latin typeface="Braggadocio" charset="0"/>
              <a:ea typeface="SimSun" charset="0"/>
              <a:cs typeface="SimSun" charset="0"/>
            </a:endParaRPr>
          </a:p>
        </p:txBody>
      </p:sp>
      <p:sp>
        <p:nvSpPr>
          <p:cNvPr id="269386" name="Text Box 105"/>
          <p:cNvSpPr txBox="1">
            <a:spLocks noChangeArrowheads="1"/>
          </p:cNvSpPr>
          <p:nvPr/>
        </p:nvSpPr>
        <p:spPr bwMode="auto">
          <a:xfrm>
            <a:off x="8305800" y="7620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pPr>
            <a:r>
              <a:rPr lang="en-US" altLang="zh-CN" sz="2400" b="1" dirty="0">
                <a:solidFill>
                  <a:srgbClr val="FFFFFF"/>
                </a:solidFill>
                <a:ea typeface="SimSun" charset="0"/>
                <a:cs typeface="SimSun" charset="0"/>
              </a:rPr>
              <a:t>9g</a:t>
            </a:r>
            <a:endParaRPr lang="en-US" altLang="zh-CN" sz="2400" dirty="0">
              <a:solidFill>
                <a:srgbClr val="FFFFFF"/>
              </a:solidFill>
              <a:ea typeface="SimSun" charset="0"/>
              <a:cs typeface="SimSun" charset="0"/>
            </a:endParaRPr>
          </a:p>
        </p:txBody>
      </p:sp>
    </p:spTree>
    <p:extLst>
      <p:ext uri="{BB962C8B-B14F-4D97-AF65-F5344CB8AC3E}">
        <p14:creationId xmlns:p14="http://schemas.microsoft.com/office/powerpoint/2010/main" val="2054013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2"/>
          <p:cNvSpPr>
            <a:spLocks noGrp="1" noChangeArrowheads="1"/>
          </p:cNvSpPr>
          <p:nvPr>
            <p:ph type="title"/>
          </p:nvPr>
        </p:nvSpPr>
        <p:spPr>
          <a:xfrm>
            <a:off x="611188" y="-242888"/>
            <a:ext cx="7772400" cy="1143001"/>
          </a:xfrm>
        </p:spPr>
        <p:txBody>
          <a:bodyPr/>
          <a:lstStyle/>
          <a:p>
            <a:br>
              <a:rPr lang="en-US" altLang="zh-TW" sz="4000">
                <a:latin typeface="Arial" charset="0"/>
                <a:ea typeface="SimSun" charset="0"/>
                <a:cs typeface="SimSun" charset="0"/>
              </a:rPr>
            </a:br>
            <a:r>
              <a:rPr lang="zh-CN" altLang="en-US" sz="5400" b="1" i="1">
                <a:latin typeface="Arial" charset="0"/>
                <a:ea typeface="SimSun" charset="0"/>
                <a:cs typeface="SimSun" charset="0"/>
              </a:rPr>
              <a:t>我对旧约主题的理解</a:t>
            </a:r>
          </a:p>
        </p:txBody>
      </p:sp>
      <p:pic>
        <p:nvPicPr>
          <p:cNvPr id="325634" name="Picture 4" descr="j0309390"/>
          <p:cNvPicPr>
            <a:picLocks noGrp="1" noChangeAspect="1" noChangeArrowheads="1"/>
          </p:cNvPicPr>
          <p:nvPr>
            <p:ph sz="half" idx="2"/>
          </p:nvPr>
        </p:nvPicPr>
        <p:blipFill>
          <a:blip r:embed="rId3">
            <a:lum bright="-54000"/>
            <a:extLst>
              <a:ext uri="{28A0092B-C50C-407E-A947-70E740481C1C}">
                <a14:useLocalDpi xmlns:a14="http://schemas.microsoft.com/office/drawing/2010/main" val="0"/>
              </a:ext>
            </a:extLst>
          </a:blip>
          <a:srcRect/>
          <a:stretch>
            <a:fillRect/>
          </a:stretch>
        </p:blipFill>
        <p:spPr>
          <a:xfrm>
            <a:off x="0" y="4468813"/>
            <a:ext cx="3657600" cy="2389187"/>
          </a:xfrm>
          <a:noFill/>
        </p:spPr>
      </p:pic>
      <p:sp>
        <p:nvSpPr>
          <p:cNvPr id="23555" name="Rectangle 3"/>
          <p:cNvSpPr>
            <a:spLocks noGrp="1" noChangeArrowheads="1"/>
          </p:cNvSpPr>
          <p:nvPr>
            <p:ph type="body" sz="half" idx="1"/>
          </p:nvPr>
        </p:nvSpPr>
        <p:spPr>
          <a:xfrm>
            <a:off x="304800" y="1219200"/>
            <a:ext cx="9144000" cy="5181600"/>
          </a:xfrm>
        </p:spPr>
        <p:txBody>
          <a:bodyPr/>
          <a:lstStyle/>
          <a:p>
            <a:pPr>
              <a:buFont typeface="Monotype Sorts" charset="0"/>
              <a:buNone/>
              <a:tabLst>
                <a:tab pos="862013" algn="l"/>
                <a:tab pos="1431925" algn="l"/>
                <a:tab pos="2001838" algn="l"/>
              </a:tabLst>
            </a:pPr>
            <a:r>
              <a:rPr lang="zh-CN" altLang="en-US" sz="2800" i="1">
                <a:latin typeface="Arial" charset="0"/>
                <a:ea typeface="SimSun" charset="0"/>
                <a:cs typeface="SimSun" charset="0"/>
              </a:rPr>
              <a:t>旧约的主题：</a:t>
            </a:r>
            <a:endParaRPr lang="en-US" altLang="zh-CN" sz="2800" i="1">
              <a:latin typeface="Arial" charset="0"/>
              <a:ea typeface="SimSun" charset="0"/>
              <a:cs typeface="SimSun" charset="0"/>
            </a:endParaRPr>
          </a:p>
          <a:p>
            <a:pPr>
              <a:buFont typeface="Monotype Sorts" charset="0"/>
              <a:buNone/>
              <a:tabLst>
                <a:tab pos="862013" algn="l"/>
                <a:tab pos="1431925" algn="l"/>
                <a:tab pos="2001838" algn="l"/>
              </a:tabLst>
            </a:pPr>
            <a:r>
              <a:rPr lang="zh-CN" altLang="en-US" sz="2800">
                <a:solidFill>
                  <a:schemeClr val="tx2"/>
                </a:solidFill>
                <a:latin typeface="Arial" charset="0"/>
                <a:ea typeface="SimSun" charset="0"/>
                <a:cs typeface="SimSun" charset="0"/>
              </a:rPr>
              <a:t>神因着自己的荣耀恢复人类，使之参与对他国度的管理</a:t>
            </a:r>
            <a:endParaRPr lang="zh-TW" altLang="en-US" sz="2800">
              <a:solidFill>
                <a:schemeClr val="tx2"/>
              </a:solidFill>
              <a:latin typeface="Arial" charset="0"/>
              <a:ea typeface="SimSun" charset="0"/>
              <a:cs typeface="SimSun" charset="0"/>
            </a:endParaRPr>
          </a:p>
          <a:p>
            <a:pPr>
              <a:buFont typeface="Monotype Sorts" charset="0"/>
              <a:buNone/>
              <a:tabLst>
                <a:tab pos="862013" algn="l"/>
                <a:tab pos="1431925" algn="l"/>
                <a:tab pos="2001838" algn="l"/>
              </a:tabLst>
            </a:pPr>
            <a:r>
              <a:rPr lang="en-US" altLang="zh-CN" sz="2800">
                <a:latin typeface="Arial" charset="0"/>
                <a:ea typeface="SimSun" charset="0"/>
                <a:cs typeface="SimSun" charset="0"/>
              </a:rPr>
              <a:t>	</a:t>
            </a:r>
            <a:r>
              <a:rPr lang="zh-CN" altLang="en-US" sz="2800">
                <a:latin typeface="Arial" charset="0"/>
                <a:ea typeface="SimSun" charset="0"/>
                <a:cs typeface="SimSun" charset="0"/>
              </a:rPr>
              <a:t>这权力在伊甸园被授与人类；</a:t>
            </a:r>
          </a:p>
          <a:p>
            <a:pPr>
              <a:buFont typeface="Monotype Sorts" charset="0"/>
              <a:buNone/>
              <a:tabLst>
                <a:tab pos="862013" algn="l"/>
                <a:tab pos="1431925" algn="l"/>
                <a:tab pos="2001838" algn="l"/>
              </a:tabLst>
            </a:pPr>
            <a:r>
              <a:rPr lang="zh-CN" altLang="en-US" sz="2800">
                <a:latin typeface="Arial" charset="0"/>
                <a:ea typeface="SimSun" charset="0"/>
                <a:cs typeface="SimSun" charset="0"/>
              </a:rPr>
              <a:t>    继而在堕落后失去；</a:t>
            </a:r>
          </a:p>
          <a:p>
            <a:pPr>
              <a:buFont typeface="Monotype Sorts" charset="0"/>
              <a:buNone/>
              <a:tabLst>
                <a:tab pos="862013" algn="l"/>
                <a:tab pos="1431925" algn="l"/>
                <a:tab pos="2001838" algn="l"/>
              </a:tabLst>
            </a:pPr>
            <a:r>
              <a:rPr lang="zh-CN" altLang="en-US" sz="2800">
                <a:latin typeface="Arial" charset="0"/>
                <a:ea typeface="SimSun" charset="0"/>
                <a:cs typeface="SimSun" charset="0"/>
              </a:rPr>
              <a:t>    透过 “祭司国度”以色列来救赎世人；</a:t>
            </a:r>
          </a:p>
          <a:p>
            <a:pPr>
              <a:buFont typeface="Monotype Sorts" charset="0"/>
              <a:buNone/>
              <a:tabLst>
                <a:tab pos="862013" algn="l"/>
                <a:tab pos="1431925" algn="l"/>
                <a:tab pos="2001838" algn="l"/>
              </a:tabLst>
            </a:pPr>
            <a:r>
              <a:rPr lang="zh-CN" altLang="en-US" sz="2800">
                <a:latin typeface="Arial" charset="0"/>
                <a:ea typeface="SimSun" charset="0"/>
                <a:cs typeface="SimSun" charset="0"/>
              </a:rPr>
              <a:t>    最终由弥赛亚的做主做王来完全成就亚伯拉罕之约</a:t>
            </a:r>
          </a:p>
        </p:txBody>
      </p:sp>
      <p:sp>
        <p:nvSpPr>
          <p:cNvPr id="325636" name="Text Box 6"/>
          <p:cNvSpPr txBox="1">
            <a:spLocks noChangeArrowheads="1"/>
          </p:cNvSpPr>
          <p:nvPr/>
        </p:nvSpPr>
        <p:spPr bwMode="auto">
          <a:xfrm>
            <a:off x="8305800" y="152400"/>
            <a:ext cx="68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spcBef>
                <a:spcPct val="50000"/>
              </a:spcBef>
            </a:pPr>
            <a:r>
              <a:rPr lang="en-US" altLang="zh-TW" sz="2400">
                <a:solidFill>
                  <a:srgbClr val="FFFFFF"/>
                </a:solidFill>
                <a:ea typeface="PMingLiU" charset="0"/>
                <a:cs typeface="PMingLiU" charset="0"/>
              </a:rPr>
              <a:t>33</a:t>
            </a:r>
          </a:p>
        </p:txBody>
      </p:sp>
    </p:spTree>
    <p:extLst>
      <p:ext uri="{BB962C8B-B14F-4D97-AF65-F5344CB8AC3E}">
        <p14:creationId xmlns:p14="http://schemas.microsoft.com/office/powerpoint/2010/main" val="29501261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100"/>
                                        <p:tgtEl>
                                          <p:spTgt spid="23555">
                                            <p:txEl>
                                              <p:pRg st="0" end="0"/>
                                            </p:txEl>
                                          </p:spTgt>
                                        </p:tgtEl>
                                      </p:cBhvr>
                                    </p:animEffect>
                                    <p:anim calcmode="lin" valueType="num">
                                      <p:cBhvr>
                                        <p:cTn id="8" dur="4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355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355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355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23555">
                                            <p:txEl>
                                              <p:pRg st="1" end="1"/>
                                            </p:txEl>
                                          </p:spTgt>
                                        </p:tgtEl>
                                        <p:attrNameLst>
                                          <p:attrName>style.visibility</p:attrName>
                                        </p:attrNameLst>
                                      </p:cBhvr>
                                      <p:to>
                                        <p:strVal val="visible"/>
                                      </p:to>
                                    </p:set>
                                    <p:animEffect transition="in" filter="fade">
                                      <p:cBhvr>
                                        <p:cTn id="16" dur="100"/>
                                        <p:tgtEl>
                                          <p:spTgt spid="23555">
                                            <p:txEl>
                                              <p:pRg st="1" end="1"/>
                                            </p:txEl>
                                          </p:spTgt>
                                        </p:tgtEl>
                                      </p:cBhvr>
                                    </p:animEffect>
                                    <p:anim calcmode="lin" valueType="num">
                                      <p:cBhvr>
                                        <p:cTn id="17" dur="4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23555">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23555">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23555">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23555">
                                            <p:txEl>
                                              <p:pRg st="2" end="2"/>
                                            </p:txEl>
                                          </p:spTgt>
                                        </p:tgtEl>
                                        <p:attrNameLst>
                                          <p:attrName>style.visibility</p:attrName>
                                        </p:attrNameLst>
                                      </p:cBhvr>
                                      <p:to>
                                        <p:strVal val="visible"/>
                                      </p:to>
                                    </p:set>
                                    <p:animEffect transition="in" filter="fade">
                                      <p:cBhvr>
                                        <p:cTn id="25" dur="100"/>
                                        <p:tgtEl>
                                          <p:spTgt spid="23555">
                                            <p:txEl>
                                              <p:pRg st="2" end="2"/>
                                            </p:txEl>
                                          </p:spTgt>
                                        </p:tgtEl>
                                      </p:cBhvr>
                                    </p:animEffect>
                                    <p:anim calcmode="lin" valueType="num">
                                      <p:cBhvr>
                                        <p:cTn id="26" dur="4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23555">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23555">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23555">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23555">
                                            <p:txEl>
                                              <p:pRg st="3" end="3"/>
                                            </p:txEl>
                                          </p:spTgt>
                                        </p:tgtEl>
                                        <p:attrNameLst>
                                          <p:attrName>style.visibility</p:attrName>
                                        </p:attrNameLst>
                                      </p:cBhvr>
                                      <p:to>
                                        <p:strVal val="visible"/>
                                      </p:to>
                                    </p:set>
                                    <p:animEffect transition="in" filter="fade">
                                      <p:cBhvr>
                                        <p:cTn id="34" dur="100"/>
                                        <p:tgtEl>
                                          <p:spTgt spid="23555">
                                            <p:txEl>
                                              <p:pRg st="3" end="3"/>
                                            </p:txEl>
                                          </p:spTgt>
                                        </p:tgtEl>
                                      </p:cBhvr>
                                    </p:animEffect>
                                    <p:anim calcmode="lin" valueType="num">
                                      <p:cBhvr>
                                        <p:cTn id="35" dur="4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23555">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23555">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23555">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23555">
                                            <p:txEl>
                                              <p:pRg st="4" end="4"/>
                                            </p:txEl>
                                          </p:spTgt>
                                        </p:tgtEl>
                                        <p:attrNameLst>
                                          <p:attrName>style.visibility</p:attrName>
                                        </p:attrNameLst>
                                      </p:cBhvr>
                                      <p:to>
                                        <p:strVal val="visible"/>
                                      </p:to>
                                    </p:set>
                                    <p:animEffect transition="in" filter="fade">
                                      <p:cBhvr>
                                        <p:cTn id="43" dur="100"/>
                                        <p:tgtEl>
                                          <p:spTgt spid="23555">
                                            <p:txEl>
                                              <p:pRg st="4" end="4"/>
                                            </p:txEl>
                                          </p:spTgt>
                                        </p:tgtEl>
                                      </p:cBhvr>
                                    </p:animEffect>
                                    <p:anim calcmode="lin" valueType="num">
                                      <p:cBhvr>
                                        <p:cTn id="44" dur="4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p:cTn id="45" dur="400" fill="hold"/>
                                        <p:tgtEl>
                                          <p:spTgt spid="23555">
                                            <p:txEl>
                                              <p:pRg st="4" end="4"/>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23555">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23555">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23555">
                                            <p:txEl>
                                              <p:pRg st="5" end="5"/>
                                            </p:txEl>
                                          </p:spTgt>
                                        </p:tgtEl>
                                        <p:attrNameLst>
                                          <p:attrName>style.visibility</p:attrName>
                                        </p:attrNameLst>
                                      </p:cBhvr>
                                      <p:to>
                                        <p:strVal val="visible"/>
                                      </p:to>
                                    </p:set>
                                    <p:animEffect transition="in" filter="fade">
                                      <p:cBhvr>
                                        <p:cTn id="52" dur="100"/>
                                        <p:tgtEl>
                                          <p:spTgt spid="23555">
                                            <p:txEl>
                                              <p:pRg st="5" end="5"/>
                                            </p:txEl>
                                          </p:spTgt>
                                        </p:tgtEl>
                                      </p:cBhvr>
                                    </p:animEffect>
                                    <p:anim calcmode="lin" valueType="num">
                                      <p:cBhvr>
                                        <p:cTn id="53" dur="400" fill="hold"/>
                                        <p:tgtEl>
                                          <p:spTgt spid="23555">
                                            <p:txEl>
                                              <p:pRg st="5" end="5"/>
                                            </p:txEl>
                                          </p:spTgt>
                                        </p:tgtEl>
                                        <p:attrNameLst>
                                          <p:attrName>ppt_x</p:attrName>
                                        </p:attrNameLst>
                                      </p:cBhvr>
                                      <p:tavLst>
                                        <p:tav tm="0">
                                          <p:val>
                                            <p:strVal val="#ppt_x"/>
                                          </p:val>
                                        </p:tav>
                                        <p:tav tm="100000">
                                          <p:val>
                                            <p:strVal val="#ppt_x"/>
                                          </p:val>
                                        </p:tav>
                                      </p:tavLst>
                                    </p:anim>
                                    <p:anim calcmode="lin" valueType="num">
                                      <p:cBhvr>
                                        <p:cTn id="54" dur="400" fill="hold"/>
                                        <p:tgtEl>
                                          <p:spTgt spid="23555">
                                            <p:txEl>
                                              <p:pRg st="5" end="5"/>
                                            </p:txEl>
                                          </p:spTgt>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23555">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23555">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65539" name="Picture 6" descr="HeavenDirection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bwMode="auto">
            <a:xfrm>
              <a:off x="5115113" y="776045"/>
              <a:ext cx="446838" cy="764286"/>
            </a:xfrm>
            <a:prstGeom prst="rect">
              <a:avLst/>
            </a:prstGeom>
            <a:solidFill>
              <a:srgbClr val="FFFF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endParaRPr>
            </a:p>
          </p:txBody>
        </p:sp>
      </p:grpSp>
      <p:sp>
        <p:nvSpPr>
          <p:cNvPr id="65537" name="Rectangle 2"/>
          <p:cNvSpPr>
            <a:spLocks noGrp="1" noChangeArrowheads="1"/>
          </p:cNvSpPr>
          <p:nvPr>
            <p:ph type="title"/>
          </p:nvPr>
        </p:nvSpPr>
        <p:spPr>
          <a:xfrm>
            <a:off x="4891694" y="568597"/>
            <a:ext cx="905434" cy="912945"/>
          </a:xfrm>
        </p:spPr>
        <p:txBody>
          <a:bodyPr/>
          <a:lstStyle/>
          <a:p>
            <a:pPr eaLnBrk="1" hangingPunct="1">
              <a:lnSpc>
                <a:spcPct val="93000"/>
              </a:lnSpc>
            </a:pPr>
            <a:r>
              <a:rPr lang="zh-CN" altLang="en-US" sz="2000" dirty="0"/>
              <a:t>你在这里</a:t>
            </a:r>
            <a:endParaRPr lang="en-GB" sz="2000" b="1" dirty="0">
              <a:solidFill>
                <a:srgbClr val="000090"/>
              </a:solidFill>
              <a:latin typeface="Arial" charset="0"/>
              <a:cs typeface="Arial" charset="0"/>
            </a:endParaRPr>
          </a:p>
        </p:txBody>
      </p:sp>
      <p:sp>
        <p:nvSpPr>
          <p:cNvPr id="20485" name="Rectangle 5"/>
          <p:cNvSpPr>
            <a:spLocks noChangeArrowheads="1"/>
          </p:cNvSpPr>
          <p:nvPr/>
        </p:nvSpPr>
        <p:spPr bwMode="auto">
          <a:xfrm>
            <a:off x="0" y="0"/>
            <a:ext cx="9144000" cy="6858000"/>
          </a:xfrm>
          <a:prstGeom prst="rect">
            <a:avLst/>
          </a:prstGeom>
          <a:solidFill>
            <a:schemeClr val="accent2">
              <a:alpha val="26000"/>
            </a:schemeClr>
          </a:solidFill>
          <a:ln w="9525">
            <a:solidFill>
              <a:schemeClr val="tx1"/>
            </a:solidFill>
            <a:miter lim="800000"/>
            <a:headEnd/>
            <a:tailEnd/>
          </a:ln>
        </p:spPr>
        <p:txBody>
          <a:bodyPr wrap="none" anchor="ctr"/>
          <a:lstStyle/>
          <a:p>
            <a:pPr algn="ctr"/>
            <a:endParaRPr lang="en-US">
              <a:solidFill>
                <a:srgbClr val="000000"/>
              </a:solidFill>
              <a:latin typeface="Comic Sans MS" charset="0"/>
            </a:endParaRPr>
          </a:p>
        </p:txBody>
      </p:sp>
      <p:sp>
        <p:nvSpPr>
          <p:cNvPr id="7" name="Text Box 26"/>
          <p:cNvSpPr txBox="1">
            <a:spLocks noChangeArrowheads="1"/>
          </p:cNvSpPr>
          <p:nvPr/>
        </p:nvSpPr>
        <p:spPr bwMode="auto">
          <a:xfrm>
            <a:off x="8229600" y="41275"/>
            <a:ext cx="83820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2pPr>
            <a:lvl3pPr marL="11430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3pPr>
            <a:lvl4pPr marL="16002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4pPr>
            <a:lvl5pPr marL="20574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9pPr>
          </a:lstStyle>
          <a:p>
            <a:pPr algn="ctr" eaLnBrk="1" hangingPunct="1">
              <a:lnSpc>
                <a:spcPct val="93000"/>
              </a:lnSpc>
              <a:buClr>
                <a:srgbClr val="FFFFFF"/>
              </a:buClr>
              <a:buSzPct val="100000"/>
              <a:buFont typeface="Arial" charset="0"/>
              <a:buNone/>
            </a:pPr>
            <a:r>
              <a:rPr lang="en-GB" b="1" dirty="0">
                <a:solidFill>
                  <a:srgbClr val="000090"/>
                </a:solidFill>
                <a:latin typeface="Arial" charset="0"/>
                <a:cs typeface="Arial" charset="0"/>
              </a:rPr>
              <a:t>454</a:t>
            </a:r>
          </a:p>
        </p:txBody>
      </p:sp>
    </p:spTree>
    <p:extLst>
      <p:ext uri="{BB962C8B-B14F-4D97-AF65-F5344CB8AC3E}">
        <p14:creationId xmlns:p14="http://schemas.microsoft.com/office/powerpoint/2010/main" val="34843365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dissolve">
                                      <p:cBhvr>
                                        <p:cTn id="7" dur="50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52322" name="Rectangle 2"/>
          <p:cNvSpPr>
            <a:spLocks noGrp="1" noChangeArrowheads="1"/>
          </p:cNvSpPr>
          <p:nvPr>
            <p:ph type="title"/>
          </p:nvPr>
        </p:nvSpPr>
        <p:spPr>
          <a:xfrm>
            <a:off x="457200" y="228600"/>
            <a:ext cx="8229600" cy="1700213"/>
          </a:xfrm>
          <a:gradFill rotWithShape="0">
            <a:gsLst>
              <a:gs pos="0">
                <a:srgbClr val="AC1D73"/>
              </a:gs>
              <a:gs pos="100000">
                <a:srgbClr val="500D35"/>
              </a:gs>
            </a:gsLst>
            <a:path path="shape">
              <a:fillToRect l="50000" t="50000" r="50000" b="50000"/>
            </a:path>
          </a:gradFill>
          <a:effectLst>
            <a:outerShdw dist="107763" dir="13500000" algn="ctr" rotWithShape="0">
              <a:schemeClr val="tx2">
                <a:alpha val="74997"/>
              </a:schemeClr>
            </a:outerShdw>
          </a:effectLst>
        </p:spPr>
        <p:txBody>
          <a:bodyPr/>
          <a:lstStyle/>
          <a:p>
            <a:r>
              <a:rPr lang="zh-CN" altLang="en-US" sz="4800" b="1" dirty="0">
                <a:solidFill>
                  <a:schemeClr val="bg1"/>
                </a:solidFill>
                <a:effectLst>
                  <a:outerShdw blurRad="38100" dist="38100" dir="2700000" algn="tl">
                    <a:srgbClr val="000000"/>
                  </a:outerShdw>
                </a:effectLst>
                <a:latin typeface="Arial"/>
                <a:ea typeface="SimSun" pitchFamily="2" charset="-122"/>
                <a:cs typeface="Arial"/>
              </a:rPr>
              <a:t>将 来 的 恩 惠 </a:t>
            </a:r>
            <a:r>
              <a:rPr lang="en-US" altLang="zh-CN" sz="4800" b="1" dirty="0">
                <a:solidFill>
                  <a:schemeClr val="bg1"/>
                </a:solidFill>
                <a:effectLst>
                  <a:outerShdw blurRad="38100" dist="38100" dir="2700000" algn="tl">
                    <a:srgbClr val="000000"/>
                  </a:outerShdw>
                </a:effectLst>
                <a:latin typeface="Arial"/>
                <a:ea typeface="SimSun" pitchFamily="2" charset="-122"/>
                <a:cs typeface="Arial"/>
              </a:rPr>
              <a:t>(19-20</a:t>
            </a:r>
            <a:r>
              <a:rPr lang="zh-CN" altLang="en-US" sz="4800" b="1" dirty="0">
                <a:solidFill>
                  <a:schemeClr val="bg1"/>
                </a:solidFill>
                <a:latin typeface="Arial"/>
                <a:ea typeface="SimSun" pitchFamily="2" charset="-122"/>
                <a:cs typeface="Arial"/>
              </a:rPr>
              <a:t>章</a:t>
            </a:r>
            <a:r>
              <a:rPr lang="en-US" altLang="zh-CN" sz="4800" b="1" dirty="0">
                <a:solidFill>
                  <a:schemeClr val="bg1"/>
                </a:solidFill>
                <a:effectLst>
                  <a:outerShdw blurRad="38100" dist="38100" dir="2700000" algn="tl">
                    <a:srgbClr val="000000"/>
                  </a:outerShdw>
                </a:effectLst>
                <a:latin typeface="Arial"/>
                <a:ea typeface="SimSun" pitchFamily="2" charset="-122"/>
                <a:cs typeface="Arial"/>
              </a:rPr>
              <a:t>)</a:t>
            </a:r>
          </a:p>
        </p:txBody>
      </p:sp>
      <p:grpSp>
        <p:nvGrpSpPr>
          <p:cNvPr id="2" name="Group 3"/>
          <p:cNvGrpSpPr>
            <a:grpSpLocks/>
          </p:cNvGrpSpPr>
          <p:nvPr/>
        </p:nvGrpSpPr>
        <p:grpSpPr bwMode="auto">
          <a:xfrm>
            <a:off x="5943604" y="2133600"/>
            <a:ext cx="3398838" cy="4724400"/>
            <a:chOff x="3744" y="1344"/>
            <a:chExt cx="2141" cy="2976"/>
          </a:xfrm>
        </p:grpSpPr>
        <p:pic>
          <p:nvPicPr>
            <p:cNvPr id="765962" name="Picture 4" descr="img83[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744" y="1344"/>
              <a:ext cx="2016" cy="29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43" name="Rectangle 5"/>
            <p:cNvSpPr>
              <a:spLocks noChangeArrowheads="1"/>
            </p:cNvSpPr>
            <p:nvPr/>
          </p:nvSpPr>
          <p:spPr bwMode="auto">
            <a:xfrm>
              <a:off x="3753" y="1854"/>
              <a:ext cx="2132" cy="1071"/>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algn="ctr"/>
              <a:r>
                <a:rPr lang="zh-CN" altLang="en-US" sz="4400" b="1" dirty="0">
                  <a:solidFill>
                    <a:srgbClr val="FFFFFF"/>
                  </a:solidFill>
                  <a:latin typeface="Arial"/>
                  <a:ea typeface="SimSun" pitchFamily="2" charset="-122"/>
                  <a:cs typeface="Arial"/>
                </a:rPr>
                <a:t>天 堂 </a:t>
              </a:r>
              <a:br>
                <a:rPr lang="zh-CN" altLang="en-US" sz="4400" b="1" dirty="0">
                  <a:solidFill>
                    <a:srgbClr val="FFFFFF"/>
                  </a:solidFill>
                  <a:latin typeface="Arial"/>
                  <a:ea typeface="SimSun" pitchFamily="2" charset="-122"/>
                  <a:cs typeface="Arial"/>
                </a:rPr>
              </a:br>
              <a:r>
                <a:rPr lang="en-US" altLang="zh-CN" sz="3600" b="1" dirty="0">
                  <a:solidFill>
                    <a:srgbClr val="FFFFFF"/>
                  </a:solidFill>
                  <a:latin typeface="Arial"/>
                  <a:ea typeface="SimSun" pitchFamily="2" charset="-122"/>
                  <a:cs typeface="Arial"/>
                </a:rPr>
                <a:t>(21-22 </a:t>
              </a:r>
              <a:r>
                <a:rPr lang="zh-CN" altLang="en-US" sz="3600" b="1" dirty="0">
                  <a:solidFill>
                    <a:srgbClr val="FFFFFF"/>
                  </a:solidFill>
                  <a:latin typeface="Arial"/>
                  <a:ea typeface="SimSun" pitchFamily="2" charset="-122"/>
                  <a:cs typeface="Arial"/>
                </a:rPr>
                <a:t>章</a:t>
              </a:r>
              <a:r>
                <a:rPr lang="en-US" altLang="zh-CN" sz="3600" b="1" dirty="0">
                  <a:solidFill>
                    <a:srgbClr val="FFFFFF"/>
                  </a:solidFill>
                  <a:latin typeface="Arial"/>
                  <a:ea typeface="SimSun" pitchFamily="2" charset="-122"/>
                  <a:cs typeface="Arial"/>
                </a:rPr>
                <a:t>)</a:t>
              </a:r>
            </a:p>
          </p:txBody>
        </p:sp>
      </p:grpSp>
      <p:grpSp>
        <p:nvGrpSpPr>
          <p:cNvPr id="3" name="Group 15"/>
          <p:cNvGrpSpPr>
            <a:grpSpLocks/>
          </p:cNvGrpSpPr>
          <p:nvPr/>
        </p:nvGrpSpPr>
        <p:grpSpPr bwMode="auto">
          <a:xfrm>
            <a:off x="-152400" y="2971800"/>
            <a:ext cx="3097213" cy="3886200"/>
            <a:chOff x="-96" y="1872"/>
            <a:chExt cx="1951" cy="2448"/>
          </a:xfrm>
        </p:grpSpPr>
        <p:pic>
          <p:nvPicPr>
            <p:cNvPr id="765960" name="Picture 13" descr="Rev 19 Second Comin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3" y="1872"/>
              <a:ext cx="1740" cy="24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41" name="Rectangle 8"/>
            <p:cNvSpPr>
              <a:spLocks noChangeArrowheads="1"/>
            </p:cNvSpPr>
            <p:nvPr/>
          </p:nvSpPr>
          <p:spPr bwMode="auto">
            <a:xfrm>
              <a:off x="-96" y="3148"/>
              <a:ext cx="1951" cy="908"/>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algn="ctr"/>
              <a:r>
                <a:rPr lang="zh-TW" altLang="en-US" sz="4400" b="1" dirty="0">
                  <a:solidFill>
                    <a:srgbClr val="FFFFFF"/>
                  </a:solidFill>
                  <a:latin typeface="Arial"/>
                  <a:ea typeface="SimSun" pitchFamily="2" charset="-122"/>
                  <a:cs typeface="Arial"/>
                </a:rPr>
                <a:t>再 來</a:t>
              </a:r>
              <a:br>
                <a:rPr lang="zh-CN" altLang="en-US" sz="4400" b="1" dirty="0">
                  <a:solidFill>
                    <a:srgbClr val="FFFFFF"/>
                  </a:solidFill>
                  <a:latin typeface="Arial"/>
                  <a:ea typeface="SimSun" pitchFamily="2" charset="-122"/>
                  <a:cs typeface="Arial"/>
                </a:rPr>
              </a:br>
              <a:r>
                <a:rPr lang="en-US" altLang="zh-CN" sz="3600" b="1" dirty="0">
                  <a:solidFill>
                    <a:srgbClr val="FFFFFF"/>
                  </a:solidFill>
                  <a:latin typeface="Arial"/>
                  <a:ea typeface="SimSun" pitchFamily="2" charset="-122"/>
                  <a:cs typeface="Arial"/>
                </a:rPr>
                <a:t>(19 </a:t>
              </a:r>
              <a:r>
                <a:rPr lang="zh-CN" altLang="en-US" sz="3600" b="1" dirty="0">
                  <a:solidFill>
                    <a:srgbClr val="FFFFFF"/>
                  </a:solidFill>
                  <a:latin typeface="Arial"/>
                  <a:ea typeface="SimSun" pitchFamily="2" charset="-122"/>
                  <a:cs typeface="Arial"/>
                </a:rPr>
                <a:t>章</a:t>
              </a:r>
              <a:r>
                <a:rPr lang="en-US" altLang="zh-CN" sz="3600" b="1" dirty="0">
                  <a:solidFill>
                    <a:srgbClr val="FFFFFF"/>
                  </a:solidFill>
                  <a:latin typeface="Arial"/>
                  <a:ea typeface="SimSun" pitchFamily="2" charset="-122"/>
                  <a:cs typeface="Arial"/>
                </a:rPr>
                <a:t>)</a:t>
              </a:r>
            </a:p>
          </p:txBody>
        </p:sp>
      </p:grpSp>
      <p:grpSp>
        <p:nvGrpSpPr>
          <p:cNvPr id="4" name="Group 9"/>
          <p:cNvGrpSpPr>
            <a:grpSpLocks/>
          </p:cNvGrpSpPr>
          <p:nvPr/>
        </p:nvGrpSpPr>
        <p:grpSpPr bwMode="auto">
          <a:xfrm>
            <a:off x="2667000" y="2514600"/>
            <a:ext cx="3460750" cy="4343400"/>
            <a:chOff x="1680" y="1584"/>
            <a:chExt cx="2180" cy="2736"/>
          </a:xfrm>
        </p:grpSpPr>
        <p:pic>
          <p:nvPicPr>
            <p:cNvPr id="765958" name="Picture 10" descr="king-of-kings"/>
            <p:cNvPicPr>
              <a:picLocks noChangeAspect="1" noChangeArrowheads="1"/>
            </p:cNvPicPr>
            <p:nvPr/>
          </p:nvPicPr>
          <p:blipFill>
            <a:blip r:embed="rId6" cstate="screen">
              <a:lum bright="18000"/>
              <a:extLst>
                <a:ext uri="{28A0092B-C50C-407E-A947-70E740481C1C}">
                  <a14:useLocalDpi xmlns:a14="http://schemas.microsoft.com/office/drawing/2010/main" val="0"/>
                </a:ext>
              </a:extLst>
            </a:blip>
            <a:srcRect/>
            <a:stretch>
              <a:fillRect/>
            </a:stretch>
          </p:blipFill>
          <p:spPr bwMode="auto">
            <a:xfrm>
              <a:off x="1728" y="1584"/>
              <a:ext cx="2132" cy="2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39" name="Rectangle 11"/>
            <p:cNvSpPr>
              <a:spLocks noChangeArrowheads="1"/>
            </p:cNvSpPr>
            <p:nvPr/>
          </p:nvSpPr>
          <p:spPr bwMode="auto">
            <a:xfrm>
              <a:off x="1680" y="2640"/>
              <a:ext cx="2180" cy="1071"/>
            </a:xfrm>
            <a:prstGeom prst="rect">
              <a:avLst/>
            </a:prstGeom>
            <a:noFill/>
            <a:ln w="9525">
              <a:noFill/>
              <a:miter lim="800000"/>
              <a:headEnd/>
              <a:tailEnd/>
            </a:ln>
            <a:effectLst>
              <a:outerShdw blurRad="63500" dist="38099" dir="2700000" algn="ctr" rotWithShape="0">
                <a:schemeClr val="bg1">
                  <a:alpha val="74998"/>
                </a:schemeClr>
              </a:outerShdw>
            </a:effectLst>
          </p:spPr>
          <p:txBody>
            <a:bodyPr anchor="ctr"/>
            <a:lstStyle/>
            <a:p>
              <a:pPr algn="ctr"/>
              <a:r>
                <a:rPr lang="zh-TW" altLang="en-US" sz="4400" b="1">
                  <a:solidFill>
                    <a:srgbClr val="000000"/>
                  </a:solidFill>
                  <a:latin typeface="Arial"/>
                  <a:ea typeface="SimSun" pitchFamily="2" charset="-122"/>
                  <a:cs typeface="Arial"/>
                </a:rPr>
                <a:t>千 </a:t>
              </a:r>
              <a:r>
                <a:rPr lang="zh-CN" altLang="en-US" sz="4400" b="1">
                  <a:solidFill>
                    <a:srgbClr val="000000"/>
                  </a:solidFill>
                  <a:latin typeface="Arial"/>
                  <a:ea typeface="SimSun" pitchFamily="2" charset="-122"/>
                  <a:cs typeface="Arial"/>
                </a:rPr>
                <a:t>禧</a:t>
              </a:r>
              <a:r>
                <a:rPr lang="zh-TW" altLang="en-US" sz="4400" b="1">
                  <a:solidFill>
                    <a:srgbClr val="000000"/>
                  </a:solidFill>
                  <a:latin typeface="Arial"/>
                  <a:ea typeface="SimSun" pitchFamily="2" charset="-122"/>
                  <a:cs typeface="Arial"/>
                </a:rPr>
                <a:t> 年</a:t>
              </a:r>
              <a:r>
                <a:rPr lang="zh-CN" altLang="en-US" sz="4400" b="1">
                  <a:solidFill>
                    <a:srgbClr val="000000"/>
                  </a:solidFill>
                  <a:latin typeface="Arial"/>
                  <a:ea typeface="SimSun" pitchFamily="2" charset="-122"/>
                  <a:cs typeface="Arial"/>
                </a:rPr>
                <a:t> </a:t>
              </a:r>
              <a:br>
                <a:rPr lang="zh-CN" altLang="en-US" sz="4400" b="1">
                  <a:solidFill>
                    <a:srgbClr val="000000"/>
                  </a:solidFill>
                  <a:latin typeface="Arial"/>
                  <a:ea typeface="SimSun" pitchFamily="2" charset="-122"/>
                  <a:cs typeface="Arial"/>
                </a:rPr>
              </a:br>
              <a:r>
                <a:rPr lang="en-US" altLang="zh-CN" sz="3600" b="1">
                  <a:solidFill>
                    <a:srgbClr val="000000"/>
                  </a:solidFill>
                  <a:latin typeface="Arial"/>
                  <a:ea typeface="SimSun" pitchFamily="2" charset="-122"/>
                  <a:cs typeface="Arial"/>
                </a:rPr>
                <a:t>(20 </a:t>
              </a:r>
              <a:r>
                <a:rPr lang="zh-CN" altLang="en-US" sz="3600" b="1">
                  <a:solidFill>
                    <a:srgbClr val="000000"/>
                  </a:solidFill>
                  <a:latin typeface="Arial"/>
                  <a:ea typeface="SimSun" pitchFamily="2" charset="-122"/>
                  <a:cs typeface="Arial"/>
                </a:rPr>
                <a:t>章</a:t>
              </a:r>
              <a:r>
                <a:rPr lang="en-US" altLang="zh-CN" sz="3600" b="1">
                  <a:solidFill>
                    <a:srgbClr val="000000"/>
                  </a:solidFill>
                  <a:latin typeface="Arial"/>
                  <a:ea typeface="SimSun" pitchFamily="2" charset="-122"/>
                  <a:cs typeface="Arial"/>
                </a:rPr>
                <a:t>)</a:t>
              </a:r>
            </a:p>
          </p:txBody>
        </p:sp>
      </p:grpSp>
    </p:spTree>
    <p:extLst>
      <p:ext uri="{BB962C8B-B14F-4D97-AF65-F5344CB8AC3E}">
        <p14:creationId xmlns:p14="http://schemas.microsoft.com/office/powerpoint/2010/main" val="37852521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200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par>
                          <p:cTn id="11" fill="hold" nodeType="afterGroup">
                            <p:stCondLst>
                              <p:cond delay="2500"/>
                            </p:stCondLst>
                            <p:childTnLst>
                              <p:par>
                                <p:cTn id="12" presetID="9" presetClass="entr" presetSubtype="0" fill="hold" nodeType="afterEffect">
                                  <p:stCondLst>
                                    <p:cond delay="200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2" name="Rectangle 11"/>
          <p:cNvSpPr/>
          <p:nvPr/>
        </p:nvSpPr>
        <p:spPr bwMode="auto">
          <a:xfrm>
            <a:off x="0" y="0"/>
            <a:ext cx="9144000" cy="6858000"/>
          </a:xfrm>
          <a:prstGeom prst="rect">
            <a:avLst/>
          </a:prstGeom>
          <a:gradFill flip="none" rotWithShape="1">
            <a:gsLst>
              <a:gs pos="0">
                <a:schemeClr val="accent6"/>
              </a:gs>
              <a:gs pos="100000">
                <a:srgbClr val="FFFFFF"/>
              </a:gs>
            </a:gsLst>
            <a:path path="circle">
              <a:fillToRect l="100000" t="100000"/>
            </a:path>
            <a:tileRect r="-100000" b="-100000"/>
          </a:gradFill>
          <a:ln w="9525" cap="flat" cmpd="sng" algn="ctr">
            <a:solidFill>
              <a:schemeClr val="tx1"/>
            </a:solidFill>
            <a:prstDash val="solid"/>
            <a:round/>
            <a:headEnd type="none" w="med" len="med"/>
            <a:tailEnd type="stealth" w="lg" len="lg"/>
          </a:ln>
          <a:effectLst>
            <a:glow rad="101600">
              <a:schemeClr val="accent6">
                <a:alpha val="75000"/>
              </a:schemeClr>
            </a:glow>
          </a:effectLst>
        </p:spPr>
        <p:txBody>
          <a:bodyPr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endParaRPr lang="en-US">
              <a:solidFill>
                <a:srgbClr val="000000"/>
              </a:solidFill>
              <a:ea typeface="ヒラギノ角ゴ Pro W3" charset="0"/>
              <a:cs typeface="ヒラギノ角ゴ Pro W3" charset="0"/>
            </a:endParaRPr>
          </a:p>
        </p:txBody>
      </p:sp>
      <p:sp>
        <p:nvSpPr>
          <p:cNvPr id="697349" name="Rectangle 10"/>
          <p:cNvSpPr>
            <a:spLocks noGrp="1" noChangeArrowheads="1"/>
          </p:cNvSpPr>
          <p:nvPr>
            <p:ph type="title"/>
          </p:nvPr>
        </p:nvSpPr>
        <p:spPr>
          <a:xfrm>
            <a:off x="76200" y="152400"/>
            <a:ext cx="3048000" cy="3124200"/>
          </a:xfrm>
        </p:spPr>
        <p:txBody>
          <a:bodyPr/>
          <a:lstStyle/>
          <a:p>
            <a:pPr>
              <a:defRPr/>
            </a:pPr>
            <a:r>
              <a:rPr lang="zh-CN" sz="4800" b="1" dirty="0">
                <a:solidFill>
                  <a:srgbClr val="FF0000"/>
                </a:solidFill>
                <a:effectLst>
                  <a:outerShdw blurRad="38100" dist="38100" dir="2700000" algn="tl">
                    <a:srgbClr val="000000">
                      <a:alpha val="43137"/>
                    </a:srgbClr>
                  </a:outerShdw>
                </a:effectLst>
              </a:rPr>
              <a:t>千年和天堂之间的差异</a:t>
            </a:r>
            <a:endParaRPr lang="en-US" sz="4800" b="1" dirty="0">
              <a:solidFill>
                <a:srgbClr val="FF0000"/>
              </a:solidFill>
              <a:effectLst>
                <a:outerShdw blurRad="38100" dist="38100" dir="2700000" algn="tl">
                  <a:srgbClr val="000000">
                    <a:alpha val="43137"/>
                  </a:srgbClr>
                </a:outerShdw>
              </a:effectLst>
              <a:ea typeface="ＭＳ Ｐゴシック" pitchFamily="34" charset="-128"/>
            </a:endParaRPr>
          </a:p>
        </p:txBody>
      </p:sp>
      <p:graphicFrame>
        <p:nvGraphicFramePr>
          <p:cNvPr id="9" name="Table 8"/>
          <p:cNvGraphicFramePr>
            <a:graphicFrameLocks noGrp="1"/>
          </p:cNvGraphicFramePr>
          <p:nvPr/>
        </p:nvGraphicFramePr>
        <p:xfrm>
          <a:off x="3162300" y="0"/>
          <a:ext cx="5981700" cy="6860166"/>
        </p:xfrm>
        <a:graphic>
          <a:graphicData uri="http://schemas.openxmlformats.org/drawingml/2006/table">
            <a:tbl>
              <a:tblPr/>
              <a:tblGrid>
                <a:gridCol w="1517650">
                  <a:extLst>
                    <a:ext uri="{9D8B030D-6E8A-4147-A177-3AD203B41FA5}">
                      <a16:colId xmlns:a16="http://schemas.microsoft.com/office/drawing/2014/main" val="20000"/>
                    </a:ext>
                  </a:extLst>
                </a:gridCol>
                <a:gridCol w="2397125">
                  <a:extLst>
                    <a:ext uri="{9D8B030D-6E8A-4147-A177-3AD203B41FA5}">
                      <a16:colId xmlns:a16="http://schemas.microsoft.com/office/drawing/2014/main" val="20001"/>
                    </a:ext>
                  </a:extLst>
                </a:gridCol>
                <a:gridCol w="2066925">
                  <a:extLst>
                    <a:ext uri="{9D8B030D-6E8A-4147-A177-3AD203B41FA5}">
                      <a16:colId xmlns:a16="http://schemas.microsoft.com/office/drawing/2014/main" val="20002"/>
                    </a:ext>
                  </a:extLst>
                </a:gridCol>
              </a:tblGrid>
              <a:tr h="38735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ＭＳ Ｐゴシック" charset="0"/>
                        <a:cs typeface="Arial" charset="0"/>
                      </a:endParaRPr>
                    </a:p>
                  </a:txBody>
                  <a:tcP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outerShdw blurRad="38100" dist="38100" dir="2700000" algn="tl">
                              <a:srgbClr val="808080"/>
                            </a:outerShdw>
                          </a:effectLst>
                          <a:latin typeface="Arial" charset="0"/>
                          <a:ea typeface="ヒラギノ角ゴ Pro W3" charset="0"/>
                          <a:cs typeface="ヒラギノ角ゴ Pro W3" charset="0"/>
                        </a:rPr>
                        <a:t>千年</a:t>
                      </a:r>
                      <a:endParaRPr kumimoji="0" lang="en-US" sz="1800" b="1" i="0" u="none" strike="noStrike" cap="none" normalizeH="0" baseline="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latin typeface="Arial" charset="0"/>
                          <a:ea typeface="ＭＳ Ｐゴシック" charset="0"/>
                          <a:cs typeface="Arial" charset="0"/>
                        </a:rPr>
                        <a:t>天堂</a:t>
                      </a:r>
                      <a:endParaRPr kumimoji="0" lang="en-US" sz="1800" b="1" i="0" u="none" strike="noStrike" cap="none" normalizeH="0" baseline="0">
                        <a:ln>
                          <a:noFill/>
                        </a:ln>
                        <a:solidFill>
                          <a:srgbClr val="FFFFFF"/>
                        </a:solidFill>
                        <a:effectLst/>
                        <a:latin typeface="Arial" charset="0"/>
                        <a:ea typeface="ＭＳ Ｐゴシック" charset="0"/>
                        <a:cs typeface="Arial" charset="0"/>
                      </a:endParaRPr>
                    </a:p>
                  </a:txBody>
                  <a:tcP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730250">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400" b="1" i="0" u="none" strike="noStrike" cap="none" normalizeH="0" baseline="0">
                          <a:ln>
                            <a:noFill/>
                          </a:ln>
                          <a:solidFill>
                            <a:schemeClr val="tx1"/>
                          </a:solidFill>
                          <a:effectLst>
                            <a:outerShdw blurRad="38100" dist="38100" dir="2700000" algn="tl">
                              <a:srgbClr val="FFFFFF"/>
                            </a:outerShdw>
                          </a:effectLst>
                          <a:latin typeface="Arial" charset="0"/>
                          <a:ea typeface="ヒラギノ角ゴ Pro W3" charset="0"/>
                          <a:cs typeface="ヒラギノ角ゴ Pro W3" charset="0"/>
                        </a:rPr>
                        <a:t>时间</a:t>
                      </a:r>
                      <a:endParaRPr kumimoji="0" lang="en-US" sz="2400" b="1"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rgbClr val="000000"/>
                          </a:solidFill>
                          <a:effectLst/>
                          <a:latin typeface="Arial" charset="0"/>
                          <a:ea typeface="ＭＳ Ｐゴシック" charset="0"/>
                          <a:cs typeface="Times New Roman" charset="0"/>
                        </a:rPr>
                        <a:t>千年</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a:t>
                      </a:r>
                      <a:br>
                        <a:rPr kumimoji="0" lang="en-US" sz="2000" b="1" i="0" u="none" strike="noStrike" cap="none" normalizeH="0" baseline="0">
                          <a:ln>
                            <a:noFill/>
                          </a:ln>
                          <a:solidFill>
                            <a:srgbClr val="000000"/>
                          </a:solidFill>
                          <a:effectLst/>
                          <a:latin typeface="Arial" charset="0"/>
                          <a:ea typeface="ＭＳ Ｐゴシック" charset="0"/>
                          <a:cs typeface="Times New Roman" charset="0"/>
                        </a:rPr>
                      </a:br>
                      <a:r>
                        <a:rPr kumimoji="0" lang="en-US" sz="2000" b="1" i="0" u="none" strike="noStrike" cap="none" normalizeH="0" baseline="0">
                          <a:ln>
                            <a:noFill/>
                          </a:ln>
                          <a:solidFill>
                            <a:srgbClr val="000000"/>
                          </a:solidFill>
                          <a:effectLst/>
                          <a:latin typeface="Arial" charset="0"/>
                          <a:ea typeface="ＭＳ Ｐゴシック" charset="0"/>
                          <a:cs typeface="Times New Roman" charset="0"/>
                        </a:rPr>
                        <a:t>(</a:t>
                      </a:r>
                      <a:r>
                        <a:rPr kumimoji="0" lang="zh-CN" altLang="en-US" sz="2000" b="1" i="0" u="none" strike="noStrike" cap="none" normalizeH="0" baseline="0">
                          <a:ln>
                            <a:noFill/>
                          </a:ln>
                          <a:solidFill>
                            <a:srgbClr val="000000"/>
                          </a:solidFill>
                          <a:effectLst/>
                          <a:latin typeface="Arial" charset="0"/>
                          <a:ea typeface="ＭＳ Ｐゴシック" charset="0"/>
                          <a:cs typeface="Times New Roman" charset="0"/>
                        </a:rPr>
                        <a:t>启示录</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20:1-6)</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永恒</a:t>
                      </a:r>
                      <a:endPar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endParaRPr>
                    </a:p>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（启示录</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22:5</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a:t>
                      </a: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792163">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400" b="1" i="0" u="none" strike="noStrike" cap="none" normalizeH="0" baseline="0">
                          <a:ln>
                            <a:noFill/>
                          </a:ln>
                          <a:solidFill>
                            <a:schemeClr val="tx1"/>
                          </a:solidFill>
                          <a:effectLst>
                            <a:outerShdw blurRad="38100" dist="38100" dir="2700000" algn="tl">
                              <a:srgbClr val="DDDDDD"/>
                            </a:outerShdw>
                          </a:effectLst>
                          <a:latin typeface="Arial" charset="0"/>
                          <a:ea typeface="ヒラギノ角ゴ Pro W3" charset="0"/>
                          <a:cs typeface="ヒラギノ角ゴ Pro W3" charset="0"/>
                        </a:rPr>
                        <a:t>死亡</a:t>
                      </a:r>
                      <a:endParaRPr kumimoji="0" lang="en-US" sz="2400" b="1" i="0" u="none" strike="noStrike" cap="none" normalizeH="0" baseline="0">
                        <a:ln>
                          <a:noFill/>
                        </a:ln>
                        <a:solidFill>
                          <a:srgbClr val="000000"/>
                        </a:solidFill>
                        <a:effectLst>
                          <a:outerShdw blurRad="38100" dist="38100" dir="2700000" algn="tl">
                            <a:srgbClr val="DDDDDD"/>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rgbClr val="000000"/>
                          </a:solidFill>
                          <a:effectLst/>
                          <a:latin typeface="Arial" charset="0"/>
                          <a:ea typeface="ＭＳ Ｐゴシック" charset="0"/>
                          <a:cs typeface="Times New Roman" charset="0"/>
                        </a:rPr>
                        <a:t>可能</a:t>
                      </a:r>
                      <a:br>
                        <a:rPr kumimoji="0" lang="en-US" sz="2000" b="1" i="0" u="none" strike="noStrike" cap="none" normalizeH="0" baseline="0">
                          <a:ln>
                            <a:noFill/>
                          </a:ln>
                          <a:solidFill>
                            <a:srgbClr val="000000"/>
                          </a:solidFill>
                          <a:effectLst/>
                          <a:latin typeface="Arial" charset="0"/>
                          <a:ea typeface="ＭＳ Ｐゴシック" charset="0"/>
                          <a:cs typeface="Times New Roman" charset="0"/>
                        </a:rPr>
                      </a:br>
                      <a:r>
                        <a:rPr kumimoji="0" lang="en-US" sz="2000" b="1" i="0" u="none" strike="noStrike" cap="none" normalizeH="0" baseline="0">
                          <a:ln>
                            <a:noFill/>
                          </a:ln>
                          <a:solidFill>
                            <a:srgbClr val="000000"/>
                          </a:solidFill>
                          <a:effectLst/>
                          <a:latin typeface="Arial" charset="0"/>
                          <a:ea typeface="ＭＳ Ｐゴシック" charset="0"/>
                          <a:cs typeface="Times New Roman" charset="0"/>
                        </a:rPr>
                        <a:t>(</a:t>
                      </a:r>
                      <a:r>
                        <a:rPr kumimoji="0" lang="zh-CN" altLang="en-US" sz="2000" b="1" i="0" u="none" strike="noStrike" cap="none" normalizeH="0" baseline="0">
                          <a:ln>
                            <a:noFill/>
                          </a:ln>
                          <a:solidFill>
                            <a:srgbClr val="000000"/>
                          </a:solidFill>
                          <a:effectLst/>
                          <a:latin typeface="Arial" charset="0"/>
                          <a:ea typeface="ＭＳ Ｐゴシック" charset="0"/>
                          <a:cs typeface="Times New Roman" charset="0"/>
                        </a:rPr>
                        <a:t>以赛亚书</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65:20)</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不可能</a:t>
                      </a:r>
                      <a:endPar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endParaRPr>
                    </a:p>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（启示录</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21:4</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a:t>
                      </a: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2312988">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400" b="1" i="0" u="none" strike="noStrike" cap="none" normalizeH="0" baseline="0">
                          <a:ln>
                            <a:noFill/>
                          </a:ln>
                          <a:solidFill>
                            <a:schemeClr val="tx1"/>
                          </a:solidFill>
                          <a:effectLst>
                            <a:outerShdw blurRad="38100" dist="38100" dir="2700000" algn="tl">
                              <a:srgbClr val="FFFFFF"/>
                            </a:outerShdw>
                          </a:effectLst>
                          <a:latin typeface="Arial" charset="0"/>
                          <a:ea typeface="ヒラギノ角ゴ Pro W3" charset="0"/>
                          <a:cs typeface="ヒラギノ角ゴ Pro W3" charset="0"/>
                        </a:rPr>
                        <a:t>生命的长寿</a:t>
                      </a:r>
                      <a:endParaRPr kumimoji="0" lang="en-US" sz="2400" b="1"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en-US" altLang="ja-JP" sz="2000" b="1" i="0" u="none" strike="noStrike" cap="none" normalizeH="0" baseline="0">
                          <a:ln>
                            <a:noFill/>
                          </a:ln>
                          <a:solidFill>
                            <a:srgbClr val="000000"/>
                          </a:solidFill>
                          <a:effectLst/>
                          <a:latin typeface="Arial" charset="0"/>
                          <a:ea typeface="ＭＳ Ｐゴシック" charset="0"/>
                          <a:cs typeface="Times New Roman" charset="0"/>
                        </a:rPr>
                        <a:t>"</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绝不会再有一个婴儿家住几天。他死一百会被认为只是青年“</a:t>
                      </a:r>
                      <a:endPar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endParaRPr>
                    </a:p>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（以赛亚书</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65:20</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a:t>
                      </a: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不老化</a:t>
                      </a:r>
                      <a:endPar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endParaRPr>
                    </a:p>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（启示录</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21:4</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暗示）</a:t>
                      </a: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792163">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400" b="1" i="0" u="none" strike="noStrike" cap="none" normalizeH="0" baseline="0">
                          <a:ln>
                            <a:noFill/>
                          </a:ln>
                          <a:solidFill>
                            <a:schemeClr val="tx1"/>
                          </a:solidFill>
                          <a:effectLst>
                            <a:outerShdw blurRad="38100" dist="38100" dir="2700000" algn="tl">
                              <a:srgbClr val="DDDDDD"/>
                            </a:outerShdw>
                          </a:effectLst>
                          <a:latin typeface="Arial" charset="0"/>
                          <a:ea typeface="ヒラギノ角ゴ Pro W3" charset="0"/>
                          <a:cs typeface="ヒラギノ角ゴ Pro W3" charset="0"/>
                        </a:rPr>
                        <a:t>罪的本性</a:t>
                      </a:r>
                      <a:endParaRPr kumimoji="0" lang="en-US" sz="2400" b="1" i="0" u="none" strike="noStrike" cap="none" normalizeH="0" baseline="0">
                        <a:ln>
                          <a:noFill/>
                        </a:ln>
                        <a:solidFill>
                          <a:srgbClr val="000000"/>
                        </a:solidFill>
                        <a:effectLst>
                          <a:outerShdw blurRad="38100" dist="38100" dir="2700000" algn="tl">
                            <a:srgbClr val="DDDDDD"/>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活动（启</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20:7-9</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a:t>
                      </a: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取消</a:t>
                      </a:r>
                      <a:endPar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endParaRPr>
                    </a:p>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（启示录</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21:27</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a:t>
                      </a: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984250">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400" b="1" i="0" u="none" strike="noStrike" cap="none" normalizeH="0" baseline="0">
                          <a:ln>
                            <a:noFill/>
                          </a:ln>
                          <a:solidFill>
                            <a:schemeClr val="tx1"/>
                          </a:solidFill>
                          <a:effectLst>
                            <a:outerShdw blurRad="38100" dist="38100" dir="2700000" algn="tl">
                              <a:srgbClr val="FFFFFF"/>
                            </a:outerShdw>
                          </a:effectLst>
                          <a:latin typeface="Arial" charset="0"/>
                          <a:ea typeface="ヒラギノ角ゴ Pro W3" charset="0"/>
                          <a:cs typeface="ヒラギノ角ゴ Pro W3" charset="0"/>
                        </a:rPr>
                        <a:t>居民</a:t>
                      </a:r>
                      <a:endParaRPr kumimoji="0" lang="en-US" sz="2400" b="1" i="0" u="none" strike="noStrike" cap="none" normalizeH="0" baseline="0">
                        <a:ln>
                          <a:noFill/>
                        </a:ln>
                        <a:solidFill>
                          <a:srgbClr val="000000"/>
                        </a:solidFill>
                        <a:effectLst>
                          <a:outerShdw blurRad="38100" dist="38100" dir="2700000" algn="tl">
                            <a:srgbClr val="FFFFFF"/>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最初的基督徒，但后来包括</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unbelieversâ“ - ”</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没有天使的生活吗？ （马太福音</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25:34</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，启示录</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20:7-9</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a:t>
                      </a: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圣徒和天使单独（启示录</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21:27</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a:t>
                      </a: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5"/>
                  </a:ext>
                </a:extLst>
              </a:tr>
            </a:tbl>
          </a:graphicData>
        </a:graphic>
      </p:graphicFrame>
      <p:sp>
        <p:nvSpPr>
          <p:cNvPr id="697371" name="Text Box 7"/>
          <p:cNvSpPr txBox="1">
            <a:spLocks noChangeArrowheads="1"/>
          </p:cNvSpPr>
          <p:nvPr/>
        </p:nvSpPr>
        <p:spPr bwMode="auto">
          <a:xfrm>
            <a:off x="8475663" y="-20638"/>
            <a:ext cx="611187" cy="40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2000" b="1">
                <a:solidFill>
                  <a:srgbClr val="FFFFFF"/>
                </a:solidFill>
                <a:latin typeface="Arial" charset="0"/>
                <a:cs typeface="Arial" charset="0"/>
              </a:rPr>
              <a:t>442</a:t>
            </a:r>
          </a:p>
        </p:txBody>
      </p:sp>
      <p:sp>
        <p:nvSpPr>
          <p:cNvPr id="11" name="Rectangle 2"/>
          <p:cNvSpPr txBox="1">
            <a:spLocks noChangeArrowheads="1"/>
          </p:cNvSpPr>
          <p:nvPr/>
        </p:nvSpPr>
        <p:spPr bwMode="auto">
          <a:xfrm>
            <a:off x="0" y="3509963"/>
            <a:ext cx="3132138" cy="3500437"/>
          </a:xfrm>
          <a:prstGeom prst="rect">
            <a:avLst/>
          </a:prstGeom>
          <a:noFill/>
          <a:ln w="9525">
            <a:noFill/>
            <a:miter lim="800000"/>
            <a:headEnd/>
            <a:tailEnd/>
          </a:ln>
          <a:effectLst>
            <a:outerShdw blurRad="63500" dist="35921" dir="2700000" algn="ctr" rotWithShape="0">
              <a:schemeClr val="accent1">
                <a:alpha val="74998"/>
              </a:schemeClr>
            </a:outerShdw>
          </a:effec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lnSpc>
                <a:spcPts val="4175"/>
              </a:lnSpc>
            </a:pPr>
            <a:r>
              <a:rPr lang="zh-CN" altLang="en-US" sz="4400" b="1">
                <a:solidFill>
                  <a:srgbClr val="000000"/>
                </a:solidFill>
              </a:rPr>
              <a:t>千年“（启示录</a:t>
            </a:r>
            <a:r>
              <a:rPr lang="en-US" altLang="zh-CN" sz="4400" b="1">
                <a:solidFill>
                  <a:srgbClr val="000000"/>
                </a:solidFill>
              </a:rPr>
              <a:t>20</a:t>
            </a:r>
            <a:r>
              <a:rPr lang="zh-CN" altLang="en-US" sz="4400" b="1">
                <a:solidFill>
                  <a:srgbClr val="000000"/>
                </a:solidFill>
              </a:rPr>
              <a:t>）与”天堂（启示录</a:t>
            </a:r>
            <a:r>
              <a:rPr lang="en-US" altLang="zh-CN" sz="4400" b="1">
                <a:solidFill>
                  <a:srgbClr val="000000"/>
                </a:solidFill>
              </a:rPr>
              <a:t>21-22</a:t>
            </a:r>
            <a:r>
              <a:rPr lang="zh-CN" altLang="en-US" sz="4400" b="1">
                <a:solidFill>
                  <a:srgbClr val="000000"/>
                </a:solidFill>
              </a:rPr>
              <a:t>）</a:t>
            </a:r>
            <a:endParaRPr lang="en-US" sz="4400" b="1">
              <a:solidFill>
                <a:srgbClr val="000000"/>
              </a:solidFill>
              <a:latin typeface="Arial" charset="0"/>
              <a:cs typeface="Arial" charset="0"/>
            </a:endParaRPr>
          </a:p>
        </p:txBody>
      </p:sp>
    </p:spTree>
    <p:extLst>
      <p:ext uri="{BB962C8B-B14F-4D97-AF65-F5344CB8AC3E}">
        <p14:creationId xmlns:p14="http://schemas.microsoft.com/office/powerpoint/2010/main" val="1570837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2480289"/>
            <a:ext cx="6578527" cy="4377711"/>
          </a:xfrm>
          <a:prstGeom prst="rect">
            <a:avLst/>
          </a:prstGeom>
        </p:spPr>
      </p:pic>
      <p:sp>
        <p:nvSpPr>
          <p:cNvPr id="906242" name="Rectangle 2"/>
          <p:cNvSpPr>
            <a:spLocks noGrp="1" noChangeArrowheads="1"/>
          </p:cNvSpPr>
          <p:nvPr>
            <p:ph type="ctrTitle"/>
          </p:nvPr>
        </p:nvSpPr>
        <p:spPr>
          <a:xfrm>
            <a:off x="4924937" y="2560485"/>
            <a:ext cx="3635375" cy="3810000"/>
          </a:xfrm>
          <a:effectLst>
            <a:outerShdw blurRad="63500" dist="35921" dir="2700000" algn="ctr" rotWithShape="0">
              <a:schemeClr val="tx2">
                <a:alpha val="74998"/>
              </a:schemeClr>
            </a:outerShdw>
          </a:effectLst>
        </p:spPr>
        <p:txBody>
          <a:bodyPr/>
          <a:lstStyle/>
          <a:p>
            <a:pPr>
              <a:defRPr/>
            </a:pPr>
            <a:r>
              <a:rPr lang="zh-CN" altLang="en-US" b="1" i="1" dirty="0">
                <a:solidFill>
                  <a:schemeClr val="bg1"/>
                </a:solidFill>
                <a:effectLst>
                  <a:glow rad="190500">
                    <a:schemeClr val="tx1"/>
                  </a:glow>
                </a:effectLst>
                <a:latin typeface="Arial" charset="0"/>
                <a:ea typeface="ＭＳ Ｐゴシック" charset="0"/>
                <a:cs typeface="ＭＳ Ｐゴシック" charset="0"/>
              </a:rPr>
              <a:t>想象滑雪时绝对不会受伤</a:t>
            </a:r>
            <a:r>
              <a:rPr lang="en-US" altLang="ja-JP" b="1" i="1" dirty="0">
                <a:solidFill>
                  <a:schemeClr val="bg1"/>
                </a:solidFill>
                <a:effectLst>
                  <a:glow rad="190500">
                    <a:schemeClr val="tx1"/>
                  </a:glow>
                </a:effectLst>
                <a:latin typeface="Arial" charset="0"/>
                <a:ea typeface="ＭＳ Ｐゴシック" charset="0"/>
                <a:cs typeface="ＭＳ Ｐゴシック" charset="0"/>
              </a:rPr>
              <a:t>!</a:t>
            </a:r>
            <a:endParaRPr lang="en-US" sz="5400" i="1" dirty="0">
              <a:solidFill>
                <a:schemeClr val="bg1"/>
              </a:solidFill>
              <a:effectLst>
                <a:glow rad="190500">
                  <a:schemeClr val="tx1"/>
                </a:glow>
              </a:effectLst>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2680290" y="169900"/>
            <a:ext cx="2959100" cy="2743200"/>
          </a:xfrm>
          <a:prstGeom prst="rect">
            <a:avLst/>
          </a:prstGeom>
        </p:spPr>
      </p:pic>
    </p:spTree>
    <p:extLst>
      <p:ext uri="{BB962C8B-B14F-4D97-AF65-F5344CB8AC3E}">
        <p14:creationId xmlns:p14="http://schemas.microsoft.com/office/powerpoint/2010/main" val="1595609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2" name="Rectangle 11"/>
          <p:cNvSpPr/>
          <p:nvPr/>
        </p:nvSpPr>
        <p:spPr bwMode="auto">
          <a:xfrm>
            <a:off x="0" y="0"/>
            <a:ext cx="9144000" cy="6858000"/>
          </a:xfrm>
          <a:prstGeom prst="rect">
            <a:avLst/>
          </a:prstGeom>
          <a:gradFill flip="none" rotWithShape="1">
            <a:gsLst>
              <a:gs pos="0">
                <a:schemeClr val="accent6"/>
              </a:gs>
              <a:gs pos="100000">
                <a:srgbClr val="FFFFFF"/>
              </a:gs>
            </a:gsLst>
            <a:path path="circle">
              <a:fillToRect l="100000" t="100000"/>
            </a:path>
            <a:tileRect r="-100000" b="-100000"/>
          </a:gradFill>
          <a:ln w="9525" cap="flat" cmpd="sng" algn="ctr">
            <a:solidFill>
              <a:schemeClr val="tx1"/>
            </a:solidFill>
            <a:prstDash val="solid"/>
            <a:round/>
            <a:headEnd type="none" w="med" len="med"/>
            <a:tailEnd type="stealth" w="lg" len="lg"/>
          </a:ln>
          <a:effectLst>
            <a:glow rad="101600">
              <a:schemeClr val="accent6">
                <a:alpha val="75000"/>
              </a:schemeClr>
            </a:glow>
          </a:effectLst>
        </p:spPr>
        <p:txBody>
          <a:bodyPr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endParaRPr lang="en-US">
              <a:solidFill>
                <a:srgbClr val="000000"/>
              </a:solidFill>
              <a:ea typeface="ヒラギノ角ゴ Pro W3" charset="0"/>
              <a:cs typeface="ヒラギノ角ゴ Pro W3" charset="0"/>
            </a:endParaRPr>
          </a:p>
        </p:txBody>
      </p:sp>
      <p:sp>
        <p:nvSpPr>
          <p:cNvPr id="698373" name="Rectangle 10"/>
          <p:cNvSpPr>
            <a:spLocks noGrp="1" noChangeArrowheads="1"/>
          </p:cNvSpPr>
          <p:nvPr>
            <p:ph type="title"/>
          </p:nvPr>
        </p:nvSpPr>
        <p:spPr>
          <a:xfrm>
            <a:off x="76200" y="152400"/>
            <a:ext cx="3048000" cy="3124200"/>
          </a:xfrm>
        </p:spPr>
        <p:txBody>
          <a:bodyPr/>
          <a:lstStyle/>
          <a:p>
            <a:pPr>
              <a:defRPr/>
            </a:pPr>
            <a:r>
              <a:rPr lang="zh-CN" b="1" dirty="0">
                <a:solidFill>
                  <a:srgbClr val="FF0000"/>
                </a:solidFill>
                <a:effectLst>
                  <a:outerShdw blurRad="38100" dist="38100" dir="2700000" algn="tl">
                    <a:srgbClr val="000000">
                      <a:alpha val="43137"/>
                    </a:srgbClr>
                  </a:outerShdw>
                </a:effectLst>
              </a:rPr>
              <a:t>千年和天堂之间的差异</a:t>
            </a:r>
            <a:endParaRPr lang="en-US" b="1" dirty="0">
              <a:solidFill>
                <a:srgbClr val="FF0000"/>
              </a:solidFill>
              <a:effectLst>
                <a:outerShdw blurRad="38100" dist="38100" dir="2700000" algn="tl">
                  <a:srgbClr val="000000">
                    <a:alpha val="43137"/>
                  </a:srgbClr>
                </a:outerShdw>
              </a:effectLst>
              <a:ea typeface="ＭＳ Ｐゴシック" pitchFamily="34" charset="-128"/>
            </a:endParaRPr>
          </a:p>
        </p:txBody>
      </p:sp>
      <p:graphicFrame>
        <p:nvGraphicFramePr>
          <p:cNvPr id="9" name="Table 8"/>
          <p:cNvGraphicFramePr>
            <a:graphicFrameLocks noGrp="1"/>
          </p:cNvGraphicFramePr>
          <p:nvPr/>
        </p:nvGraphicFramePr>
        <p:xfrm>
          <a:off x="3200400" y="0"/>
          <a:ext cx="5943600" cy="6746298"/>
        </p:xfrm>
        <a:graphic>
          <a:graphicData uri="http://schemas.openxmlformats.org/drawingml/2006/table">
            <a:tbl>
              <a:tblPr/>
              <a:tblGrid>
                <a:gridCol w="1489075">
                  <a:extLst>
                    <a:ext uri="{9D8B030D-6E8A-4147-A177-3AD203B41FA5}">
                      <a16:colId xmlns:a16="http://schemas.microsoft.com/office/drawing/2014/main" val="20000"/>
                    </a:ext>
                  </a:extLst>
                </a:gridCol>
                <a:gridCol w="2279650">
                  <a:extLst>
                    <a:ext uri="{9D8B030D-6E8A-4147-A177-3AD203B41FA5}">
                      <a16:colId xmlns:a16="http://schemas.microsoft.com/office/drawing/2014/main" val="20001"/>
                    </a:ext>
                  </a:extLst>
                </a:gridCol>
                <a:gridCol w="2174875">
                  <a:extLst>
                    <a:ext uri="{9D8B030D-6E8A-4147-A177-3AD203B41FA5}">
                      <a16:colId xmlns:a16="http://schemas.microsoft.com/office/drawing/2014/main" val="20002"/>
                    </a:ext>
                  </a:extLst>
                </a:gridCol>
              </a:tblGrid>
              <a:tr h="38735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latin typeface="Arial" charset="0"/>
                          <a:ea typeface="ヒラギノ角ゴ Pro W3" charset="0"/>
                          <a:cs typeface="ヒラギノ角ゴ Pro W3" charset="0"/>
                        </a:rPr>
                        <a:t>千年</a:t>
                      </a:r>
                      <a:endParaRPr kumimoji="0" lang="en-US" sz="1800" b="1" i="0" u="none" strike="noStrike" cap="none" normalizeH="0" baseline="0">
                        <a:ln>
                          <a:noFill/>
                        </a:ln>
                        <a:solidFill>
                          <a:srgbClr val="FFFFFF"/>
                        </a:solidFill>
                        <a:effectLst/>
                        <a:latin typeface="Arial" charset="0"/>
                        <a:ea typeface="ＭＳ Ｐゴシック" charset="0"/>
                        <a:cs typeface="Arial" charset="0"/>
                      </a:endParaRPr>
                    </a:p>
                  </a:txBody>
                  <a:tcP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latin typeface="Arial" charset="0"/>
                          <a:ea typeface="ＭＳ Ｐゴシック" charset="0"/>
                          <a:cs typeface="Arial" charset="0"/>
                        </a:rPr>
                        <a:t>天堂</a:t>
                      </a:r>
                      <a:endParaRPr kumimoji="0" lang="en-US" sz="1800" b="1" i="0" u="none" strike="noStrike" cap="none" normalizeH="0" baseline="0">
                        <a:ln>
                          <a:noFill/>
                        </a:ln>
                        <a:solidFill>
                          <a:srgbClr val="FFFFFF"/>
                        </a:solidFill>
                        <a:effectLst/>
                        <a:latin typeface="Arial" charset="0"/>
                        <a:ea typeface="ＭＳ Ｐゴシック" charset="0"/>
                        <a:cs typeface="Arial" charset="0"/>
                      </a:endParaRPr>
                    </a:p>
                  </a:txBody>
                  <a:tcPr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620838">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身体</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凡人和不朽的生活在一起（以赛亚书</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65:20;1</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哥林多前书</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15:42-44</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a:t>
                      </a: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只有不朽的（荣耀）</a:t>
                      </a:r>
                      <a:b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b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（林前</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15:42-44</a:t>
                      </a:r>
                      <a:r>
                        <a:rPr kumimoji="0" lang="zh-CN" altLang="en-US" sz="2000" b="0" i="0" u="none" strike="noStrike" cap="none" normalizeH="0" baseline="0">
                          <a:ln>
                            <a:noFill/>
                          </a:ln>
                          <a:solidFill>
                            <a:schemeClr val="tx1"/>
                          </a:solidFill>
                          <a:effectLst/>
                          <a:latin typeface="Arial" charset="0"/>
                          <a:ea typeface="ヒラギノ角ゴ Pro W3" charset="0"/>
                          <a:cs typeface="ヒラギノ角ゴ Pro W3" charset="0"/>
                        </a:rPr>
                        <a:t>）</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01"/>
                  </a:ext>
                </a:extLst>
              </a:tr>
              <a:tr h="1714500">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撒旦</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约束，但经过</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1000</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年发布</a:t>
                      </a:r>
                      <a:endPar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endParaRPr>
                    </a:p>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（启示录</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20:3</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7</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a:t>
                      </a: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在硫磺的火湖里，永远不会被再次释放（启示录</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20:10</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a:t>
                      </a: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2"/>
                  </a:ext>
                </a:extLst>
              </a:tr>
              <a:tr h="1052513">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政治及信仰中心</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耶路撒冷（以赛亚书</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2:2-3;</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弥迦书</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4:1-2</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7</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a:t>
                      </a: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新耶路撒冷</a:t>
                      </a:r>
                      <a:endPar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endParaRPr>
                    </a:p>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（启示录</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21</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a:t>
                      </a: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3"/>
                  </a:ext>
                </a:extLst>
              </a:tr>
              <a:tr h="1041400">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0" i="0" u="none" strike="noStrike" cap="none" normalizeH="0" baseline="0" dirty="0">
                          <a:ln>
                            <a:noFill/>
                          </a:ln>
                          <a:solidFill>
                            <a:srgbClr val="000000"/>
                          </a:solidFill>
                          <a:effectLst/>
                          <a:latin typeface="Arial" charset="0"/>
                          <a:ea typeface="ＭＳ Ｐゴシック" charset="0"/>
                          <a:cs typeface="Times New Roman" charset="0"/>
                        </a:rPr>
                        <a:t>地方</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地（启</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5:10</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a:t>
                      </a: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新天新地</a:t>
                      </a:r>
                      <a:endPar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endParaRPr>
                    </a:p>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（启</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21:1</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a:t>
                      </a: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4"/>
                  </a:ext>
                </a:extLst>
              </a:tr>
              <a:tr h="598488">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主要经文</a:t>
                      </a:r>
                      <a:endParaRPr kumimoji="0" lang="en-US" sz="2000" b="0"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诗篇</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72;</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以赛亚</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2;11;65-66;</a:t>
                      </a:r>
                      <a:r>
                        <a:rPr kumimoji="0" lang="zh-CN" altLang="en-US" sz="2000" b="1" i="0" u="none" strike="noStrike" cap="none" normalizeH="0" baseline="0">
                          <a:ln>
                            <a:noFill/>
                          </a:ln>
                          <a:solidFill>
                            <a:schemeClr val="tx1"/>
                          </a:solidFill>
                          <a:effectLst/>
                          <a:latin typeface="Arial" charset="0"/>
                          <a:ea typeface="ヒラギノ角ゴ Pro W3" charset="0"/>
                          <a:cs typeface="ヒラギノ角ゴ Pro W3" charset="0"/>
                        </a:rPr>
                        <a:t>启示录</a:t>
                      </a:r>
                      <a:r>
                        <a:rPr kumimoji="0" lang="en-US" altLang="zh-CN" sz="2000" b="1" i="0" u="none" strike="noStrike" cap="none" normalizeH="0" baseline="0">
                          <a:ln>
                            <a:noFill/>
                          </a:ln>
                          <a:solidFill>
                            <a:schemeClr val="tx1"/>
                          </a:solidFill>
                          <a:effectLst/>
                          <a:latin typeface="Arial" charset="0"/>
                          <a:ea typeface="ヒラギノ角ゴ Pro W3" charset="0"/>
                          <a:cs typeface="ヒラギノ角ゴ Pro W3" charset="0"/>
                        </a:rPr>
                        <a:t>20:1-6</a:t>
                      </a: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ts val="1200"/>
                        </a:spcBef>
                        <a:spcAft>
                          <a:spcPct val="0"/>
                        </a:spcAft>
                        <a:buClrTx/>
                        <a:buSzTx/>
                        <a:buFontTx/>
                        <a:buNone/>
                        <a:tabLst/>
                      </a:pPr>
                      <a:r>
                        <a:rPr kumimoji="0" lang="zh-CN" altLang="en-US" sz="2000" b="1" i="0" u="none" strike="noStrike" cap="none" normalizeH="0" baseline="0">
                          <a:ln>
                            <a:noFill/>
                          </a:ln>
                          <a:solidFill>
                            <a:srgbClr val="000000"/>
                          </a:solidFill>
                          <a:effectLst/>
                          <a:latin typeface="Arial" charset="0"/>
                          <a:ea typeface="ＭＳ Ｐゴシック" charset="0"/>
                          <a:cs typeface="Times New Roman" charset="0"/>
                        </a:rPr>
                        <a:t>启示录</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21</a:t>
                      </a:r>
                      <a:r>
                        <a:rPr kumimoji="0" lang="en-US" sz="1100" b="1" i="0" u="none" strike="noStrike" cap="none" normalizeH="0" baseline="0">
                          <a:ln>
                            <a:noFill/>
                          </a:ln>
                          <a:solidFill>
                            <a:srgbClr val="000000"/>
                          </a:solidFill>
                          <a:effectLst/>
                          <a:latin typeface="Arial" charset="0"/>
                          <a:ea typeface="ＭＳ Ｐゴシック" charset="0"/>
                          <a:cs typeface="Times New Roman" charset="0"/>
                        </a:rPr>
                        <a: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22</a:t>
                      </a:r>
                      <a:endParaRPr kumimoji="0" lang="en-US" sz="2000" b="0"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bl>
          </a:graphicData>
        </a:graphic>
      </p:graphicFrame>
      <p:sp>
        <p:nvSpPr>
          <p:cNvPr id="698396" name="Text Box 7"/>
          <p:cNvSpPr txBox="1">
            <a:spLocks noChangeArrowheads="1"/>
          </p:cNvSpPr>
          <p:nvPr/>
        </p:nvSpPr>
        <p:spPr bwMode="auto">
          <a:xfrm>
            <a:off x="8475663" y="-20638"/>
            <a:ext cx="611187" cy="40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2000" b="1">
                <a:solidFill>
                  <a:srgbClr val="FFFFFF"/>
                </a:solidFill>
                <a:latin typeface="Arial" charset="0"/>
                <a:cs typeface="Arial" charset="0"/>
              </a:rPr>
              <a:t>442</a:t>
            </a:r>
          </a:p>
        </p:txBody>
      </p:sp>
      <p:sp>
        <p:nvSpPr>
          <p:cNvPr id="11" name="Rectangle 2"/>
          <p:cNvSpPr txBox="1">
            <a:spLocks noChangeArrowheads="1"/>
          </p:cNvSpPr>
          <p:nvPr/>
        </p:nvSpPr>
        <p:spPr bwMode="auto">
          <a:xfrm>
            <a:off x="0" y="3509963"/>
            <a:ext cx="3132138" cy="3500437"/>
          </a:xfrm>
          <a:prstGeom prst="rect">
            <a:avLst/>
          </a:prstGeom>
          <a:noFill/>
          <a:ln w="9525">
            <a:noFill/>
            <a:miter lim="800000"/>
            <a:headEnd/>
            <a:tailEnd/>
          </a:ln>
          <a:effectLst>
            <a:outerShdw blurRad="63500" dist="35921" dir="2700000" algn="ctr" rotWithShape="0">
              <a:schemeClr val="accent1">
                <a:alpha val="74998"/>
              </a:schemeClr>
            </a:outerShdw>
          </a:effec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lnSpc>
                <a:spcPts val="4175"/>
              </a:lnSpc>
            </a:pPr>
            <a:r>
              <a:rPr lang="zh-CN" altLang="en-US" sz="4000" b="1">
                <a:solidFill>
                  <a:srgbClr val="000000"/>
                </a:solidFill>
              </a:rPr>
              <a:t>千年“（启示录</a:t>
            </a:r>
            <a:r>
              <a:rPr lang="en-US" altLang="zh-CN" sz="4000" b="1">
                <a:solidFill>
                  <a:srgbClr val="000000"/>
                </a:solidFill>
              </a:rPr>
              <a:t>20</a:t>
            </a:r>
            <a:r>
              <a:rPr lang="zh-CN" altLang="en-US" sz="4000" b="1">
                <a:solidFill>
                  <a:srgbClr val="000000"/>
                </a:solidFill>
              </a:rPr>
              <a:t>）与”天堂（启示录</a:t>
            </a:r>
            <a:r>
              <a:rPr lang="en-US" altLang="zh-CN" sz="4000" b="1">
                <a:solidFill>
                  <a:srgbClr val="000000"/>
                </a:solidFill>
              </a:rPr>
              <a:t>21-22</a:t>
            </a:r>
            <a:r>
              <a:rPr lang="zh-CN" altLang="en-US" sz="4000" b="1">
                <a:solidFill>
                  <a:srgbClr val="000000"/>
                </a:solidFill>
              </a:rPr>
              <a:t>）</a:t>
            </a:r>
            <a:endParaRPr lang="en-US" sz="4000" b="1">
              <a:solidFill>
                <a:srgbClr val="000000"/>
              </a:solidFill>
              <a:latin typeface="Arial" charset="0"/>
              <a:cs typeface="Arial" charset="0"/>
            </a:endParaRPr>
          </a:p>
        </p:txBody>
      </p:sp>
    </p:spTree>
    <p:extLst>
      <p:ext uri="{BB962C8B-B14F-4D97-AF65-F5344CB8AC3E}">
        <p14:creationId xmlns:p14="http://schemas.microsoft.com/office/powerpoint/2010/main" val="3397013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1026" descr="Throne"/>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819150"/>
            <a:ext cx="9253538" cy="13150850"/>
          </a:xfrm>
        </p:spPr>
      </p:pic>
      <p:sp>
        <p:nvSpPr>
          <p:cNvPr id="218114" name="Rectangle 1027"/>
          <p:cNvSpPr>
            <a:spLocks noGrp="1" noChangeArrowheads="1"/>
          </p:cNvSpPr>
          <p:nvPr>
            <p:ph type="title"/>
          </p:nvPr>
        </p:nvSpPr>
        <p:spPr>
          <a:xfrm>
            <a:off x="468313" y="5715000"/>
            <a:ext cx="8243887" cy="1225550"/>
          </a:xfrm>
        </p:spPr>
        <p:txBody>
          <a:bodyPr/>
          <a:lstStyle/>
          <a:p>
            <a:pPr eaLnBrk="1" hangingPunct="1"/>
            <a:r>
              <a:rPr lang="zh-CN" altLang="en-US" sz="3600" dirty="0">
                <a:solidFill>
                  <a:schemeClr val="bg1"/>
                </a:solidFill>
                <a:latin typeface="Arial" charset="0"/>
                <a:ea typeface="ＭＳ Ｐゴシック" charset="0"/>
                <a:cs typeface="ＭＳ Ｐゴシック" charset="0"/>
              </a:rPr>
              <a:t>我们已经瞥见上帝的宝座</a:t>
            </a:r>
            <a:r>
              <a:rPr lang="en-US" sz="3600" dirty="0">
                <a:solidFill>
                  <a:schemeClr val="bg1"/>
                </a:solidFill>
                <a:latin typeface="Arial" charset="0"/>
                <a:ea typeface="ＭＳ Ｐゴシック" charset="0"/>
                <a:cs typeface="ＭＳ Ｐゴシック" charset="0"/>
              </a:rPr>
              <a:t> (</a:t>
            </a:r>
            <a:r>
              <a:rPr lang="zh-CN" altLang="en-US" sz="3600" dirty="0">
                <a:solidFill>
                  <a:schemeClr val="bg1"/>
                </a:solidFill>
                <a:latin typeface="Arial" charset="0"/>
                <a:ea typeface="ＭＳ Ｐゴシック" charset="0"/>
                <a:cs typeface="ＭＳ Ｐゴシック" charset="0"/>
              </a:rPr>
              <a:t>启</a:t>
            </a:r>
            <a:r>
              <a:rPr lang="en-US" sz="3600" dirty="0">
                <a:solidFill>
                  <a:schemeClr val="bg1"/>
                </a:solidFill>
                <a:latin typeface="Arial" charset="0"/>
                <a:ea typeface="ＭＳ Ｐゴシック" charset="0"/>
                <a:cs typeface="ＭＳ Ｐゴシック" charset="0"/>
              </a:rPr>
              <a:t> 4-5</a:t>
            </a:r>
            <a:r>
              <a:rPr lang="zh-CN" altLang="en-US" sz="3600" dirty="0">
                <a:solidFill>
                  <a:schemeClr val="bg1"/>
                </a:solidFill>
                <a:latin typeface="Arial" charset="0"/>
                <a:ea typeface="ＭＳ Ｐゴシック" charset="0"/>
                <a:cs typeface="ＭＳ Ｐゴシック" charset="0"/>
              </a:rPr>
              <a:t>，</a:t>
            </a:r>
            <a:r>
              <a:rPr lang="en-US" altLang="zh-CN" sz="3600" dirty="0">
                <a:solidFill>
                  <a:schemeClr val="bg1"/>
                </a:solidFill>
                <a:latin typeface="Arial" charset="0"/>
                <a:ea typeface="ＭＳ Ｐゴシック" charset="0"/>
                <a:cs typeface="ＭＳ Ｐゴシック" charset="0"/>
              </a:rPr>
              <a:t>CNV</a:t>
            </a:r>
            <a:r>
              <a:rPr lang="en-US" sz="3600" dirty="0">
                <a:solidFill>
                  <a:schemeClr val="bg1"/>
                </a:solidFill>
                <a:latin typeface="Arial" charset="0"/>
                <a:ea typeface="ＭＳ Ｐゴシック" charset="0"/>
                <a:cs typeface="ＭＳ Ｐゴシック" charset="0"/>
              </a:rPr>
              <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538" name="Picture 4" descr="the last begin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45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Oval 4"/>
          <p:cNvSpPr>
            <a:spLocks noChangeArrowheads="1"/>
          </p:cNvSpPr>
          <p:nvPr/>
        </p:nvSpPr>
        <p:spPr bwMode="auto">
          <a:xfrm>
            <a:off x="-201612" y="1232057"/>
            <a:ext cx="8458200" cy="7467600"/>
          </a:xfrm>
          <a:prstGeom prst="ellipse">
            <a:avLst/>
          </a:prstGeom>
          <a:solidFill>
            <a:srgbClr val="000000"/>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705539" name="Rectangle 2"/>
          <p:cNvSpPr>
            <a:spLocks noGrp="1" noChangeArrowheads="1"/>
          </p:cNvSpPr>
          <p:nvPr>
            <p:ph type="title" idx="4294967295"/>
          </p:nvPr>
        </p:nvSpPr>
        <p:spPr>
          <a:xfrm>
            <a:off x="685800" y="152400"/>
            <a:ext cx="7772400" cy="914400"/>
          </a:xfrm>
          <a:solidFill>
            <a:schemeClr val="tx1"/>
          </a:solidFill>
        </p:spPr>
        <p:txBody>
          <a:bodyPr/>
          <a:lstStyle/>
          <a:p>
            <a:r>
              <a:rPr lang="zh-CN">
                <a:solidFill>
                  <a:srgbClr val="FFFFFF"/>
                </a:solidFill>
                <a:latin typeface="Arial" charset="0"/>
                <a:ea typeface="ＭＳ Ｐゴシック" charset="0"/>
                <a:cs typeface="Arial" charset="0"/>
              </a:rPr>
              <a:t>终于开始</a:t>
            </a:r>
            <a:endParaRPr lang="en-US" b="1">
              <a:solidFill>
                <a:srgbClr val="FFFFFF"/>
              </a:solidFill>
              <a:latin typeface="Arial" charset="0"/>
              <a:ea typeface="ＭＳ Ｐゴシック" charset="0"/>
              <a:cs typeface="Arial" charset="0"/>
            </a:endParaRPr>
          </a:p>
        </p:txBody>
      </p:sp>
      <p:sp>
        <p:nvSpPr>
          <p:cNvPr id="705541" name="Oval 4"/>
          <p:cNvSpPr>
            <a:spLocks noChangeArrowheads="1"/>
          </p:cNvSpPr>
          <p:nvPr/>
        </p:nvSpPr>
        <p:spPr bwMode="auto">
          <a:xfrm>
            <a:off x="9391650" y="1123950"/>
            <a:ext cx="8458200" cy="7467600"/>
          </a:xfrm>
          <a:prstGeom prst="ellipse">
            <a:avLst/>
          </a:prstGeom>
          <a:solidFill>
            <a:srgbClr val="000000"/>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705542" name="Rectangle 2"/>
          <p:cNvSpPr txBox="1">
            <a:spLocks noChangeArrowheads="1"/>
          </p:cNvSpPr>
          <p:nvPr/>
        </p:nvSpPr>
        <p:spPr bwMode="auto">
          <a:xfrm>
            <a:off x="10972800" y="2286000"/>
            <a:ext cx="57912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2800" b="1">
                <a:solidFill>
                  <a:srgbClr val="FFC000"/>
                </a:solidFill>
              </a:rPr>
              <a:t>启示录</a:t>
            </a:r>
            <a:r>
              <a:rPr lang="en-US" altLang="zh-CN" sz="2800" b="1">
                <a:solidFill>
                  <a:srgbClr val="FFC000"/>
                </a:solidFill>
              </a:rPr>
              <a:t>21</a:t>
            </a:r>
          </a:p>
          <a:p>
            <a:pPr algn="ctr"/>
            <a:r>
              <a:rPr lang="zh-CN" altLang="en-US" sz="2800" b="1">
                <a:solidFill>
                  <a:srgbClr val="FFC000"/>
                </a:solidFill>
              </a:rPr>
              <a:t>一个新的天地此时未受破坏罪恶，</a:t>
            </a:r>
            <a:r>
              <a:rPr lang="zh-CN" altLang="en-US" sz="2000">
                <a:solidFill>
                  <a:srgbClr val="000000"/>
                </a:solidFill>
              </a:rPr>
              <a:t>死亡，痛苦或悲伤</a:t>
            </a:r>
            <a:endParaRPr lang="en-US" sz="2000" b="1">
              <a:solidFill>
                <a:srgbClr val="D2B844"/>
              </a:solidFill>
              <a:latin typeface="Arial" charset="0"/>
              <a:cs typeface="Arial" charset="0"/>
            </a:endParaRPr>
          </a:p>
        </p:txBody>
      </p:sp>
      <p:sp>
        <p:nvSpPr>
          <p:cNvPr id="705543" name="Rectangle 2"/>
          <p:cNvSpPr txBox="1">
            <a:spLocks noChangeArrowheads="1"/>
          </p:cNvSpPr>
          <p:nvPr/>
        </p:nvSpPr>
        <p:spPr bwMode="auto">
          <a:xfrm>
            <a:off x="9829800" y="3657600"/>
            <a:ext cx="7848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b="1">
                <a:solidFill>
                  <a:srgbClr val="FFFFFF"/>
                </a:solidFill>
              </a:rPr>
              <a:t>（左起翻译</a:t>
            </a:r>
            <a:r>
              <a:rPr lang="en-US" altLang="zh-CN" b="1">
                <a:solidFill>
                  <a:srgbClr val="FFFFFF"/>
                </a:solidFill>
              </a:rPr>
              <a:t>)</a:t>
            </a:r>
            <a:r>
              <a:rPr lang="zh-CN" altLang="en-US" sz="2000">
                <a:solidFill>
                  <a:srgbClr val="000000"/>
                </a:solidFill>
              </a:rPr>
              <a:t>）</a:t>
            </a:r>
            <a:endParaRPr lang="en-US" sz="2000" b="1">
              <a:solidFill>
                <a:srgbClr val="FFFFFF"/>
              </a:solidFill>
              <a:latin typeface="Arial" charset="0"/>
              <a:cs typeface="Arial" charset="0"/>
            </a:endParaRPr>
          </a:p>
        </p:txBody>
      </p:sp>
      <p:sp>
        <p:nvSpPr>
          <p:cNvPr id="705544" name="Rectangle 2"/>
          <p:cNvSpPr txBox="1">
            <a:spLocks noChangeArrowheads="1"/>
          </p:cNvSpPr>
          <p:nvPr/>
        </p:nvSpPr>
        <p:spPr bwMode="auto">
          <a:xfrm>
            <a:off x="9982200" y="228600"/>
            <a:ext cx="7772400" cy="9144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4400" b="1">
                <a:solidFill>
                  <a:srgbClr val="FFFFFF"/>
                </a:solidFill>
              </a:rPr>
              <a:t>终于开始</a:t>
            </a:r>
            <a:endParaRPr lang="en-US" sz="4400" b="1">
              <a:solidFill>
                <a:srgbClr val="FFFFFF"/>
              </a:solidFill>
              <a:latin typeface="Arial" charset="0"/>
              <a:cs typeface="Arial" charset="0"/>
            </a:endParaRPr>
          </a:p>
        </p:txBody>
      </p:sp>
      <p:sp>
        <p:nvSpPr>
          <p:cNvPr id="705545" name="Text Box 1041"/>
          <p:cNvSpPr txBox="1">
            <a:spLocks noChangeArrowheads="1"/>
          </p:cNvSpPr>
          <p:nvPr/>
        </p:nvSpPr>
        <p:spPr bwMode="auto">
          <a:xfrm>
            <a:off x="8431213" y="49213"/>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448</a:t>
            </a:r>
            <a:endParaRPr lang="en-US" b="1">
              <a:solidFill>
                <a:srgbClr val="000000"/>
              </a:solidFill>
              <a:latin typeface="Arial" charset="0"/>
              <a:cs typeface="Arial" charset="0"/>
            </a:endParaRPr>
          </a:p>
        </p:txBody>
      </p:sp>
      <p:sp>
        <p:nvSpPr>
          <p:cNvPr id="705546" name="Rectangle 9"/>
          <p:cNvSpPr>
            <a:spLocks noChangeArrowheads="1"/>
          </p:cNvSpPr>
          <p:nvPr/>
        </p:nvSpPr>
        <p:spPr bwMode="auto">
          <a:xfrm>
            <a:off x="1134979" y="1769707"/>
            <a:ext cx="5269539" cy="955675"/>
          </a:xfrm>
          <a:prstGeom prst="rect">
            <a:avLst/>
          </a:prstGeom>
          <a:noFill/>
          <a:ln w="9525">
            <a:noFill/>
            <a:round/>
            <a:headEnd/>
            <a:tailEnd type="stealth" w="lg" len="lg"/>
          </a:ln>
        </p:spPr>
        <p:txBody>
          <a:bodyPr wrap="square" lIns="90000" tIns="46800" rIns="90000" bIns="46800">
            <a:spAutoFit/>
          </a:bodyPr>
          <a:lstStyle/>
          <a:p>
            <a:pPr algn="ctr"/>
            <a:r>
              <a:rPr lang="zh-CN" altLang="en-US" sz="2800" b="1" dirty="0">
                <a:solidFill>
                  <a:srgbClr val="FFFF00"/>
                </a:solidFill>
                <a:latin typeface="Comic Sans MS" charset="0"/>
              </a:rPr>
              <a:t>启示录</a:t>
            </a:r>
            <a:r>
              <a:rPr lang="en-US" altLang="zh-CN" sz="2800" b="1" dirty="0">
                <a:solidFill>
                  <a:srgbClr val="FFFF00"/>
                </a:solidFill>
                <a:latin typeface="Comic Sans MS" charset="0"/>
              </a:rPr>
              <a:t>21</a:t>
            </a:r>
            <a:r>
              <a:rPr lang="zh-CN" altLang="en-US" sz="2800" b="1" dirty="0">
                <a:solidFill>
                  <a:srgbClr val="FFFF00"/>
                </a:solidFill>
                <a:latin typeface="Comic Sans MS" charset="0"/>
              </a:rPr>
              <a:t>：一个新的天地这次罪未受破坏，死亡，痛苦，或悲伤</a:t>
            </a:r>
            <a:endParaRPr lang="en-US" sz="2800" b="1" dirty="0">
              <a:solidFill>
                <a:srgbClr val="FFFF00"/>
              </a:solidFill>
              <a:latin typeface="Comic Sans MS" charset="0"/>
            </a:endParaRPr>
          </a:p>
        </p:txBody>
      </p:sp>
      <p:sp>
        <p:nvSpPr>
          <p:cNvPr id="11" name="Rectangle 10"/>
          <p:cNvSpPr/>
          <p:nvPr/>
        </p:nvSpPr>
        <p:spPr bwMode="auto">
          <a:xfrm>
            <a:off x="0" y="3033199"/>
            <a:ext cx="9144000" cy="3787833"/>
          </a:xfrm>
          <a:prstGeom prst="rect">
            <a:avLst/>
          </a:prstGeom>
          <a:solidFill>
            <a:schemeClr val="tx1">
              <a:lumMod val="95000"/>
              <a:lumOff val="5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r>
              <a:rPr lang="zh-CN" altLang="en-US" dirty="0">
                <a:solidFill>
                  <a:srgbClr val="FFFFFF"/>
                </a:solidFill>
                <a:latin typeface="Comic Sans MS" charset="0"/>
              </a:rPr>
              <a:t>“新耶路撒冷（描述在</a:t>
            </a:r>
            <a:r>
              <a:rPr lang="en-US" altLang="zh-CN" dirty="0">
                <a:solidFill>
                  <a:srgbClr val="FFFFFF"/>
                </a:solidFill>
                <a:latin typeface="Comic Sans MS" charset="0"/>
              </a:rPr>
              <a:t>21:9-22:5</a:t>
            </a:r>
            <a:r>
              <a:rPr lang="zh-CN" altLang="en-US" dirty="0">
                <a:solidFill>
                  <a:srgbClr val="FFFFFF"/>
                </a:solidFill>
                <a:latin typeface="Comic Sans MS" charset="0"/>
              </a:rPr>
              <a:t>）的形状像一个巨大的立方体。一千五百公里的长度，宽度和高度。（在旧约帐棚和寺庙最神圣的地方，也是一个完美的立方体），五彩石，将反映的荣耀神，它会不断地被充满了光。所有最伟大的事情是，信徒将神的存在，他们将看到他的脸（</a:t>
            </a:r>
            <a:r>
              <a:rPr lang="en-US" altLang="zh-CN" dirty="0">
                <a:solidFill>
                  <a:srgbClr val="FFFFFF"/>
                </a:solidFill>
                <a:latin typeface="Comic Sans MS" charset="0"/>
              </a:rPr>
              <a:t>22:4</a:t>
            </a:r>
            <a:r>
              <a:rPr lang="zh-CN" altLang="en-US" dirty="0">
                <a:solidFill>
                  <a:srgbClr val="FFFFFF"/>
                </a:solidFill>
                <a:latin typeface="Comic Sans MS" charset="0"/>
              </a:rPr>
              <a:t>）。“启示录（启示）已发出</a:t>
            </a:r>
            <a:r>
              <a:rPr lang="en-US" altLang="zh-CN" dirty="0">
                <a:solidFill>
                  <a:srgbClr val="FFFFFF"/>
                </a:solidFill>
                <a:latin typeface="Comic Sans MS" charset="0"/>
              </a:rPr>
              <a:t>appropriate</a:t>
            </a:r>
            <a:r>
              <a:rPr lang="zh-CN" altLang="en-US" dirty="0">
                <a:solidFill>
                  <a:srgbClr val="FFFFFF"/>
                </a:solidFill>
                <a:latin typeface="Comic Sans MS" charset="0"/>
              </a:rPr>
              <a:t>作为佳能的经文中的最后一本书的地方，因为它把圣经的主题。在一个非常现实的意义，第</a:t>
            </a:r>
            <a:r>
              <a:rPr lang="en-US" altLang="zh-CN" dirty="0">
                <a:solidFill>
                  <a:srgbClr val="FFFFFF"/>
                </a:solidFill>
                <a:latin typeface="Comic Sans MS" charset="0"/>
              </a:rPr>
              <a:t>21-22</a:t>
            </a:r>
            <a:r>
              <a:rPr lang="zh-CN" altLang="en-US" dirty="0">
                <a:solidFill>
                  <a:srgbClr val="FFFFFF"/>
                </a:solidFill>
                <a:latin typeface="Comic Sans MS" charset="0"/>
              </a:rPr>
              <a:t>章是新的成因，但没有下降。圣经中</a:t>
            </a:r>
            <a:r>
              <a:rPr lang="en-US" altLang="zh-CN" dirty="0" err="1">
                <a:solidFill>
                  <a:srgbClr val="FFFFFF"/>
                </a:solidFill>
                <a:latin typeface="Comic Sans MS" charset="0"/>
              </a:rPr>
              <a:t>broaders</a:t>
            </a:r>
            <a:r>
              <a:rPr lang="zh-CN" altLang="en-US" dirty="0">
                <a:solidFill>
                  <a:srgbClr val="FFFFFF"/>
                </a:solidFill>
                <a:latin typeface="Comic Sans MS" charset="0"/>
              </a:rPr>
              <a:t>条款，传达的创作，赎回，并重新创造神的工作的元叙事，和神人的化身这个故事中心“ </a:t>
            </a:r>
            <a:r>
              <a:rPr lang="en-US" altLang="zh-CN" dirty="0">
                <a:solidFill>
                  <a:srgbClr val="FFFFFF"/>
                </a:solidFill>
                <a:latin typeface="Comic Sans MS" charset="0"/>
              </a:rPr>
              <a:t>- </a:t>
            </a:r>
            <a:r>
              <a:rPr lang="zh-CN" altLang="en-US" dirty="0">
                <a:solidFill>
                  <a:srgbClr val="FFFFFF"/>
                </a:solidFill>
                <a:latin typeface="Comic Sans MS" charset="0"/>
              </a:rPr>
              <a:t>。劳力的轻工业医生肯尼思</a:t>
            </a:r>
            <a:r>
              <a:rPr lang="en-US" altLang="zh-CN" dirty="0">
                <a:solidFill>
                  <a:srgbClr val="FFFFFF"/>
                </a:solidFill>
                <a:latin typeface="Comic Sans MS" charset="0"/>
              </a:rPr>
              <a:t>·</a:t>
            </a:r>
            <a:r>
              <a:rPr lang="zh-CN" altLang="en-US" dirty="0">
                <a:solidFill>
                  <a:srgbClr val="FFFFFF"/>
                </a:solidFill>
                <a:latin typeface="Comic Sans MS" charset="0"/>
              </a:rPr>
              <a:t>（</a:t>
            </a:r>
            <a:r>
              <a:rPr lang="en-US" altLang="zh-CN" dirty="0">
                <a:solidFill>
                  <a:srgbClr val="FFFFFF"/>
                </a:solidFill>
                <a:latin typeface="Comic Sans MS" charset="0"/>
              </a:rPr>
              <a:t>THM1972</a:t>
            </a:r>
            <a:r>
              <a:rPr lang="zh-CN" altLang="en-US" dirty="0">
                <a:solidFill>
                  <a:srgbClr val="FFFFFF"/>
                </a:solidFill>
                <a:latin typeface="Comic Sans MS" charset="0"/>
              </a:rPr>
              <a:t>）和卡伦蟒蛇我的道路</a:t>
            </a:r>
          </a:p>
        </p:txBody>
      </p:sp>
      <p:pic>
        <p:nvPicPr>
          <p:cNvPr id="705540" name="Picture 4" descr="the last begin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1010" y="0"/>
            <a:ext cx="9144000" cy="845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73031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ctrTitle"/>
          </p:nvPr>
        </p:nvSpPr>
        <p:spPr>
          <a:effectLst>
            <a:outerShdw blurRad="50800" dist="25399" dir="16200000" algn="ctr" rotWithShape="0">
              <a:srgbClr val="FFFFFF">
                <a:alpha val="75000"/>
              </a:srgbClr>
            </a:outerShdw>
          </a:effectLst>
        </p:spPr>
        <p:txBody>
          <a:bodyPr/>
          <a:lstStyle/>
          <a:p>
            <a:pPr eaLnBrk="1" hangingPunct="1">
              <a:defRPr/>
            </a:pPr>
            <a:r>
              <a:rPr lang="zh-CN" altLang="en-US" sz="8000" b="1" dirty="0">
                <a:latin typeface="Tahoma" charset="0"/>
                <a:ea typeface="ＭＳ Ｐゴシック" charset="0"/>
                <a:cs typeface="ＭＳ Ｐゴシック" charset="0"/>
              </a:rPr>
              <a:t>新天和新地</a:t>
            </a:r>
            <a:endParaRPr lang="en-US" sz="8000" b="1" dirty="0">
              <a:latin typeface="Tahoma" charset="0"/>
              <a:ea typeface="ＭＳ Ｐゴシック" charset="0"/>
              <a:cs typeface="ＭＳ Ｐゴシック" charset="0"/>
            </a:endParaRPr>
          </a:p>
        </p:txBody>
      </p:sp>
      <p:sp>
        <p:nvSpPr>
          <p:cNvPr id="222210" name="Text Box 4"/>
          <p:cNvSpPr txBox="1">
            <a:spLocks noChangeArrowheads="1"/>
          </p:cNvSpPr>
          <p:nvPr/>
        </p:nvSpPr>
        <p:spPr bwMode="auto">
          <a:xfrm>
            <a:off x="82296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176</a:t>
            </a:r>
          </a:p>
        </p:txBody>
      </p:sp>
      <p:sp>
        <p:nvSpPr>
          <p:cNvPr id="30725" name="Rectangle 5"/>
          <p:cNvSpPr>
            <a:spLocks noChangeArrowheads="1"/>
          </p:cNvSpPr>
          <p:nvPr/>
        </p:nvSpPr>
        <p:spPr bwMode="auto">
          <a:xfrm>
            <a:off x="2590800" y="3886200"/>
            <a:ext cx="6858000"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20000"/>
              </a:spcBef>
              <a:buClr>
                <a:srgbClr val="800040"/>
              </a:buClr>
              <a:buFont typeface="Wingdings" charset="0"/>
              <a:buNone/>
            </a:pPr>
            <a:r>
              <a:rPr lang="zh-CN" altLang="en-US" sz="2800" b="1" i="1" dirty="0">
                <a:latin typeface="Tahoma" charset="0"/>
              </a:rPr>
              <a:t>所有一切万物的完善</a:t>
            </a:r>
            <a:endParaRPr lang="en-US" sz="2800" b="1" i="1" dirty="0">
              <a:latin typeface="Tahoma" charset="0"/>
            </a:endParaRPr>
          </a:p>
          <a:p>
            <a:pPr eaLnBrk="1" hangingPunct="1">
              <a:spcBef>
                <a:spcPct val="20000"/>
              </a:spcBef>
              <a:buClr>
                <a:srgbClr val="800040"/>
              </a:buClr>
              <a:buFont typeface="Wingdings" charset="0"/>
              <a:buNone/>
            </a:pPr>
            <a:r>
              <a:rPr lang="zh-CN" altLang="en-US" sz="2800" b="1" i="1" dirty="0">
                <a:latin typeface="Tahoma" charset="0"/>
              </a:rPr>
              <a:t>何为的</a:t>
            </a:r>
            <a:r>
              <a:rPr lang="en-SG" altLang="zh-CN" sz="2800" b="1" i="1" dirty="0">
                <a:latin typeface="Tahoma" charset="0"/>
              </a:rPr>
              <a:t>”</a:t>
            </a:r>
            <a:r>
              <a:rPr lang="zh-CN" altLang="en-US" sz="2800" b="1" i="1" dirty="0">
                <a:latin typeface="Tahoma" charset="0"/>
              </a:rPr>
              <a:t>新</a:t>
            </a:r>
            <a:r>
              <a:rPr lang="en-US" altLang="ja-JP" sz="2800" b="1" i="1" dirty="0">
                <a:latin typeface="Tahoma" charset="0"/>
              </a:rPr>
              <a:t>"?</a:t>
            </a:r>
          </a:p>
          <a:p>
            <a:pPr eaLnBrk="1" hangingPunct="1">
              <a:spcBef>
                <a:spcPct val="20000"/>
              </a:spcBef>
              <a:buClr>
                <a:srgbClr val="800040"/>
              </a:buClr>
              <a:buFont typeface="Wingdings" charset="0"/>
              <a:buChar char=""/>
            </a:pPr>
            <a:r>
              <a:rPr lang="zh-CN" altLang="en-US" sz="2800" b="1" i="1" dirty="0">
                <a:latin typeface="Tahoma" charset="0"/>
              </a:rPr>
              <a:t>歼灭</a:t>
            </a:r>
            <a:endParaRPr lang="en-US" sz="2800" b="1" i="1" dirty="0">
              <a:latin typeface="Tahoma" charset="0"/>
            </a:endParaRPr>
          </a:p>
          <a:p>
            <a:pPr eaLnBrk="1" hangingPunct="1">
              <a:spcBef>
                <a:spcPct val="20000"/>
              </a:spcBef>
              <a:buClr>
                <a:srgbClr val="800040"/>
              </a:buClr>
              <a:buFont typeface="Wingdings" charset="0"/>
              <a:buChar char=""/>
            </a:pPr>
            <a:r>
              <a:rPr lang="zh-CN" altLang="en-US" sz="2800" b="1" i="1" dirty="0">
                <a:latin typeface="Tahoma" charset="0"/>
              </a:rPr>
              <a:t>更新</a:t>
            </a:r>
            <a:endParaRPr lang="en-US" sz="2800" b="1" i="1" dirty="0">
              <a:latin typeface="Tahom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2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05154" name="Rectangle 2"/>
          <p:cNvSpPr>
            <a:spLocks noGrp="1" noChangeArrowheads="1"/>
          </p:cNvSpPr>
          <p:nvPr>
            <p:ph type="ctrTitle"/>
          </p:nvPr>
        </p:nvSpPr>
        <p:spPr>
          <a:xfrm>
            <a:off x="1066800" y="3581400"/>
            <a:ext cx="6858000" cy="1828800"/>
          </a:xfrm>
        </p:spPr>
        <p:txBody>
          <a:bodyPr/>
          <a:lstStyle/>
          <a:p>
            <a:pPr algn="l"/>
            <a:r>
              <a:rPr lang="zh-CN" altLang="en-US" sz="6000" b="1" dirty="0">
                <a:solidFill>
                  <a:schemeClr val="bg1"/>
                </a:solidFill>
                <a:effectLst>
                  <a:glow rad="190500">
                    <a:schemeClr val="tx1"/>
                  </a:glow>
                </a:effectLst>
              </a:rPr>
              <a:t>探索</a:t>
            </a:r>
            <a:r>
              <a:rPr lang="en-US" sz="6000" b="1" dirty="0">
                <a:solidFill>
                  <a:schemeClr val="bg1"/>
                </a:solidFill>
                <a:effectLst>
                  <a:glow rad="190500">
                    <a:schemeClr val="tx1"/>
                  </a:glow>
                </a:effectLst>
              </a:rPr>
              <a:t>!</a:t>
            </a:r>
            <a:endParaRPr lang="en-US" dirty="0">
              <a:solidFill>
                <a:schemeClr val="bg1"/>
              </a:solidFill>
              <a:effectLst>
                <a:glow rad="190500">
                  <a:schemeClr val="tx1"/>
                </a:glow>
              </a:effectLst>
            </a:endParaRPr>
          </a:p>
        </p:txBody>
      </p:sp>
      <p:pic>
        <p:nvPicPr>
          <p:cNvPr id="305158" name="Picture 6" descr="M51aGradi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22863" y="0"/>
            <a:ext cx="4021137" cy="4038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057979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0"/>
                                  </p:stCondLst>
                                  <p:childTnLst>
                                    <p:set>
                                      <p:cBhvr>
                                        <p:cTn id="6" dur="1" fill="hold">
                                          <p:stCondLst>
                                            <p:cond delay="0"/>
                                          </p:stCondLst>
                                        </p:cTn>
                                        <p:tgtEl>
                                          <p:spTgt spid="305158"/>
                                        </p:tgtEl>
                                        <p:attrNameLst>
                                          <p:attrName>style.visibility</p:attrName>
                                        </p:attrNameLst>
                                      </p:cBhvr>
                                      <p:to>
                                        <p:strVal val="visible"/>
                                      </p:to>
                                    </p:set>
                                    <p:animEffect transition="in" filter="dissolve">
                                      <p:cBhvr>
                                        <p:cTn id="7" dur="2000"/>
                                        <p:tgtEl>
                                          <p:spTgt spid="305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850900"/>
            <a:ext cx="9144000" cy="5138928"/>
          </a:xfrm>
          <a:prstGeom prst="rect">
            <a:avLst/>
          </a:prstGeom>
        </p:spPr>
      </p:pic>
      <p:sp>
        <p:nvSpPr>
          <p:cNvPr id="1290243" name="Rectangle 3"/>
          <p:cNvSpPr>
            <a:spLocks noGrp="1" noChangeArrowheads="1"/>
          </p:cNvSpPr>
          <p:nvPr>
            <p:ph type="ctrTitle"/>
          </p:nvPr>
        </p:nvSpPr>
        <p:spPr>
          <a:xfrm>
            <a:off x="6372225" y="287338"/>
            <a:ext cx="2771775" cy="6310312"/>
          </a:xfrm>
        </p:spPr>
        <p:txBody>
          <a:bodyPr/>
          <a:lstStyle/>
          <a:p>
            <a:r>
              <a:rPr lang="en-US" sz="3200" b="1" dirty="0">
                <a:effectLst>
                  <a:glow rad="165100">
                    <a:schemeClr val="tx1"/>
                  </a:glow>
                </a:effectLst>
                <a:latin typeface="Arial" charset="0"/>
                <a:ea typeface="ＭＳ Ｐゴシック" charset="0"/>
              </a:rPr>
              <a:t>“</a:t>
            </a:r>
            <a:r>
              <a:rPr lang="zh-CN" altLang="en-US" sz="3200" b="1" dirty="0">
                <a:effectLst>
                  <a:glow rad="165100">
                    <a:schemeClr val="tx1"/>
                  </a:glow>
                </a:effectLst>
                <a:latin typeface="Arial" charset="0"/>
                <a:ea typeface="ＭＳ Ｐゴシック" charset="0"/>
              </a:rPr>
              <a:t>我又看见一个</a:t>
            </a:r>
            <a:r>
              <a:rPr lang="zh-CN" altLang="en-US" sz="3200" b="1" dirty="0">
                <a:solidFill>
                  <a:srgbClr val="FFFF00"/>
                </a:solidFill>
                <a:effectLst>
                  <a:glow rad="165100">
                    <a:schemeClr val="tx1"/>
                  </a:glow>
                </a:effectLst>
                <a:latin typeface="Arial" charset="0"/>
                <a:ea typeface="ＭＳ Ｐゴシック" charset="0"/>
              </a:rPr>
              <a:t>新</a:t>
            </a:r>
            <a:r>
              <a:rPr lang="zh-CN" altLang="en-US" sz="3200" b="1" dirty="0">
                <a:effectLst>
                  <a:glow rad="165100">
                    <a:schemeClr val="tx1"/>
                  </a:glow>
                </a:effectLst>
                <a:latin typeface="Arial" charset="0"/>
                <a:ea typeface="ＭＳ Ｐゴシック" charset="0"/>
              </a:rPr>
              <a:t>天新地，因为先前的天地都过去了</a:t>
            </a:r>
            <a:r>
              <a:rPr lang="en-US" sz="3200" b="1" dirty="0">
                <a:effectLst>
                  <a:glow rad="165100">
                    <a:schemeClr val="tx1"/>
                  </a:glow>
                </a:effectLst>
                <a:latin typeface="Arial" charset="0"/>
                <a:ea typeface="ＭＳ Ｐゴシック" charset="0"/>
              </a:rPr>
              <a:t>” </a:t>
            </a:r>
            <a:br>
              <a:rPr lang="en-US" sz="3200" b="1" dirty="0">
                <a:effectLst>
                  <a:glow rad="165100">
                    <a:schemeClr val="tx1"/>
                  </a:glow>
                </a:effectLst>
                <a:latin typeface="Arial" charset="0"/>
                <a:ea typeface="ＭＳ Ｐゴシック" charset="0"/>
              </a:rPr>
            </a:br>
            <a:r>
              <a:rPr lang="en-US" sz="3200" b="1" dirty="0">
                <a:effectLst>
                  <a:glow rad="165100">
                    <a:schemeClr val="tx1"/>
                  </a:glow>
                </a:effectLst>
                <a:latin typeface="Arial" charset="0"/>
                <a:ea typeface="ＭＳ Ｐゴシック" charset="0"/>
              </a:rPr>
              <a:t>(</a:t>
            </a:r>
            <a:r>
              <a:rPr lang="zh-CN" altLang="en-US" sz="3200" b="1" dirty="0">
                <a:effectLst>
                  <a:glow rad="165100">
                    <a:schemeClr val="tx1"/>
                  </a:glow>
                </a:effectLst>
                <a:latin typeface="Arial" charset="0"/>
                <a:ea typeface="ＭＳ Ｐゴシック" charset="0"/>
              </a:rPr>
              <a:t>启</a:t>
            </a:r>
            <a:r>
              <a:rPr lang="en-US" sz="3200" b="1" dirty="0">
                <a:effectLst>
                  <a:glow rad="165100">
                    <a:schemeClr val="tx1"/>
                  </a:glow>
                </a:effectLst>
                <a:latin typeface="Arial" charset="0"/>
                <a:ea typeface="ＭＳ Ｐゴシック" charset="0"/>
              </a:rPr>
              <a:t>21:1a, CNV</a:t>
            </a:r>
            <a:r>
              <a:rPr lang="en-SG" sz="3200" b="1" dirty="0">
                <a:effectLst>
                  <a:glow rad="165100">
                    <a:schemeClr val="tx1"/>
                  </a:glow>
                </a:effectLst>
                <a:latin typeface="Arial" charset="0"/>
                <a:ea typeface="ＭＳ Ｐゴシック" charset="0"/>
              </a:rPr>
              <a:t>)</a:t>
            </a:r>
            <a:r>
              <a:rPr lang="en-US" sz="3200" b="1" dirty="0">
                <a:effectLst>
                  <a:glow rad="165100">
                    <a:schemeClr val="tx1"/>
                  </a:glow>
                </a:effectLst>
                <a:latin typeface="Arial" charset="0"/>
                <a:ea typeface="ＭＳ Ｐゴシック" charset="0"/>
              </a:rPr>
              <a:t>.</a:t>
            </a:r>
            <a:endParaRPr lang="en-US" sz="3200" b="1" dirty="0">
              <a:solidFill>
                <a:srgbClr val="CC0000"/>
              </a:solidFill>
              <a:effectLst>
                <a:glow rad="165100">
                  <a:schemeClr val="tx1"/>
                </a:glow>
              </a:effectLst>
              <a:latin typeface="Arial" charset="0"/>
              <a:ea typeface="ＭＳ Ｐゴシック" charset="0"/>
            </a:endParaRPr>
          </a:p>
        </p:txBody>
      </p:sp>
      <p:sp>
        <p:nvSpPr>
          <p:cNvPr id="5" name="Text Box 1041"/>
          <p:cNvSpPr txBox="1">
            <a:spLocks noChangeArrowheads="1"/>
          </p:cNvSpPr>
          <p:nvPr/>
        </p:nvSpPr>
        <p:spPr bwMode="auto">
          <a:xfrm>
            <a:off x="8388424" y="48907"/>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176</a:t>
            </a:r>
            <a:endParaRPr lang="en-US" b="1" dirty="0">
              <a:solidFill>
                <a:srgbClr val="000000"/>
              </a:solidFill>
              <a:latin typeface="Arial"/>
              <a:cs typeface="Arial"/>
            </a:endParaRPr>
          </a:p>
        </p:txBody>
      </p:sp>
      <p:sp>
        <p:nvSpPr>
          <p:cNvPr id="7" name="Rectangle 3"/>
          <p:cNvSpPr txBox="1">
            <a:spLocks noChangeArrowheads="1"/>
          </p:cNvSpPr>
          <p:nvPr/>
        </p:nvSpPr>
        <p:spPr bwMode="auto">
          <a:xfrm>
            <a:off x="1391663" y="510572"/>
            <a:ext cx="2771775" cy="6310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b="1" dirty="0">
                <a:solidFill>
                  <a:srgbClr val="FFFFFF"/>
                </a:solidFill>
                <a:effectLst>
                  <a:glow rad="165100">
                    <a:srgbClr val="000000"/>
                  </a:glow>
                </a:effectLst>
                <a:latin typeface="Arial" charset="0"/>
                <a:ea typeface="ＭＳ Ｐゴシック" charset="0"/>
              </a:rPr>
              <a:t>一个</a:t>
            </a:r>
            <a:r>
              <a:rPr lang="en-US" b="1" dirty="0">
                <a:solidFill>
                  <a:srgbClr val="FFFFFF"/>
                </a:solidFill>
                <a:effectLst>
                  <a:glow rad="165100">
                    <a:srgbClr val="000000"/>
                  </a:glow>
                </a:effectLst>
                <a:latin typeface="Arial" charset="0"/>
                <a:ea typeface="ＭＳ Ｐゴシック" charset="0"/>
              </a:rPr>
              <a:t> </a:t>
            </a:r>
          </a:p>
          <a:p>
            <a:pPr defTabSz="457200"/>
            <a:r>
              <a:rPr lang="zh-CN" altLang="en-US" b="1" dirty="0">
                <a:solidFill>
                  <a:srgbClr val="FFFF00"/>
                </a:solidFill>
                <a:effectLst>
                  <a:glow rad="165100">
                    <a:srgbClr val="000000"/>
                  </a:glow>
                </a:effectLst>
                <a:latin typeface="Arial" charset="0"/>
                <a:ea typeface="ＭＳ Ｐゴシック" charset="0"/>
              </a:rPr>
              <a:t>更新过</a:t>
            </a:r>
            <a:endParaRPr lang="en-SG" altLang="zh-CN" b="1" dirty="0">
              <a:solidFill>
                <a:srgbClr val="FFFF00"/>
              </a:solidFill>
              <a:effectLst>
                <a:glow rad="165100">
                  <a:srgbClr val="000000"/>
                </a:glow>
              </a:effectLst>
              <a:latin typeface="Arial" charset="0"/>
              <a:ea typeface="ＭＳ Ｐゴシック" charset="0"/>
            </a:endParaRPr>
          </a:p>
          <a:p>
            <a:pPr defTabSz="457200"/>
            <a:r>
              <a:rPr lang="zh-CN" altLang="en-US" b="1" dirty="0">
                <a:effectLst>
                  <a:glow rad="165100">
                    <a:srgbClr val="000000"/>
                  </a:glow>
                </a:effectLst>
                <a:latin typeface="Arial" charset="0"/>
                <a:ea typeface="ＭＳ Ｐゴシック" charset="0"/>
              </a:rPr>
              <a:t>的地球</a:t>
            </a:r>
            <a:r>
              <a:rPr lang="en-US" b="1" dirty="0">
                <a:solidFill>
                  <a:srgbClr val="FFFFFF"/>
                </a:solidFill>
                <a:effectLst>
                  <a:glow rad="165100">
                    <a:srgbClr val="000000"/>
                  </a:glow>
                </a:effectLst>
                <a:latin typeface="Arial" charset="0"/>
                <a:ea typeface="ＭＳ Ｐゴシック" charset="0"/>
              </a:rPr>
              <a:t>?</a:t>
            </a:r>
            <a:endParaRPr lang="en-US" b="1" dirty="0">
              <a:solidFill>
                <a:srgbClr val="CC0000"/>
              </a:solidFill>
              <a:effectLst>
                <a:glow rad="165100">
                  <a:srgbClr val="000000"/>
                </a:glow>
              </a:effectLst>
              <a:latin typeface="Arial" charset="0"/>
              <a:ea typeface="ＭＳ Ｐゴシック" charset="0"/>
            </a:endParaRPr>
          </a:p>
        </p:txBody>
      </p:sp>
    </p:spTree>
    <p:extLst>
      <p:ext uri="{BB962C8B-B14F-4D97-AF65-F5344CB8AC3E}">
        <p14:creationId xmlns:p14="http://schemas.microsoft.com/office/powerpoint/2010/main" val="35909134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10520" y="-1"/>
            <a:ext cx="9144002" cy="6858001"/>
          </a:xfrm>
          <a:prstGeom prst="rect">
            <a:avLst/>
          </a:prstGeom>
        </p:spPr>
      </p:pic>
      <p:sp>
        <p:nvSpPr>
          <p:cNvPr id="1292292" name="Rectangle 3"/>
          <p:cNvSpPr>
            <a:spLocks noGrp="1" noChangeArrowheads="1"/>
          </p:cNvSpPr>
          <p:nvPr>
            <p:ph type="ctrTitle"/>
          </p:nvPr>
        </p:nvSpPr>
        <p:spPr>
          <a:xfrm>
            <a:off x="107950" y="0"/>
            <a:ext cx="8351838" cy="1125538"/>
          </a:xfrm>
        </p:spPr>
        <p:txBody>
          <a:bodyPr/>
          <a:lstStyle/>
          <a:p>
            <a:r>
              <a:rPr lang="zh-CN" altLang="en-US" sz="3200" b="1" dirty="0">
                <a:latin typeface="Arial" charset="0"/>
                <a:ea typeface="ＭＳ Ｐゴシック" charset="0"/>
              </a:rPr>
              <a:t>海也再没有了 </a:t>
            </a:r>
            <a:r>
              <a:rPr lang="en-US" sz="3200" b="1" dirty="0">
                <a:latin typeface="Arial" charset="0"/>
                <a:ea typeface="ＭＳ Ｐゴシック" charset="0"/>
              </a:rPr>
              <a:t>(21:1b, CNV).</a:t>
            </a:r>
            <a:endParaRPr lang="en-US" sz="3200" b="1" dirty="0">
              <a:solidFill>
                <a:srgbClr val="CC0000"/>
              </a:solidFill>
              <a:latin typeface="Arial" charset="0"/>
              <a:ea typeface="ＭＳ Ｐゴシック" charset="0"/>
            </a:endParaRPr>
          </a:p>
        </p:txBody>
      </p:sp>
      <p:pic>
        <p:nvPicPr>
          <p:cNvPr id="2" name="Picture 1"/>
          <p:cNvPicPr>
            <a:picLocks noChangeAspect="1"/>
          </p:cNvPicPr>
          <p:nvPr/>
        </p:nvPicPr>
        <p:blipFill>
          <a:blip r:embed="rId5"/>
          <a:stretch>
            <a:fillRect/>
          </a:stretch>
        </p:blipFill>
        <p:spPr>
          <a:xfrm>
            <a:off x="107950" y="930265"/>
            <a:ext cx="5594793" cy="2418394"/>
          </a:xfrm>
          <a:prstGeom prst="rect">
            <a:avLst/>
          </a:prstGeom>
        </p:spPr>
      </p:pic>
      <p:sp>
        <p:nvSpPr>
          <p:cNvPr id="8" name="Text Box 1041"/>
          <p:cNvSpPr txBox="1">
            <a:spLocks noChangeArrowheads="1"/>
          </p:cNvSpPr>
          <p:nvPr/>
        </p:nvSpPr>
        <p:spPr bwMode="auto">
          <a:xfrm>
            <a:off x="8431844" y="48907"/>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176</a:t>
            </a:r>
            <a:endParaRPr lang="en-US" b="1" dirty="0">
              <a:solidFill>
                <a:srgbClr val="000000"/>
              </a:solidFill>
              <a:latin typeface="Arial"/>
              <a:cs typeface="Arial"/>
            </a:endParaRPr>
          </a:p>
        </p:txBody>
      </p:sp>
    </p:spTree>
    <p:extLst>
      <p:ext uri="{BB962C8B-B14F-4D97-AF65-F5344CB8AC3E}">
        <p14:creationId xmlns:p14="http://schemas.microsoft.com/office/powerpoint/2010/main" val="1047361511"/>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3" descr="John Rev 2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4258" name="Rectangle 2"/>
          <p:cNvSpPr>
            <a:spLocks noGrp="1" noChangeArrowheads="1"/>
          </p:cNvSpPr>
          <p:nvPr>
            <p:ph type="title"/>
          </p:nvPr>
        </p:nvSpPr>
        <p:spPr>
          <a:xfrm>
            <a:off x="107950" y="3141663"/>
            <a:ext cx="4824413" cy="2124075"/>
          </a:xfrm>
        </p:spPr>
        <p:txBody>
          <a:bodyPr/>
          <a:lstStyle/>
          <a:p>
            <a:pPr eaLnBrk="1" hangingPunct="1"/>
            <a:r>
              <a:rPr lang="zh-CN" altLang="en-US" b="1" dirty="0">
                <a:solidFill>
                  <a:srgbClr val="FFFFFF"/>
                </a:solidFill>
                <a:latin typeface="Arial" charset="0"/>
              </a:rPr>
              <a:t>约翰看新耶路撒冷</a:t>
            </a:r>
            <a:endParaRPr lang="en-US" b="1" dirty="0">
              <a:solidFill>
                <a:srgbClr val="FFFFFF"/>
              </a:solidFill>
              <a:latin typeface="Arial" charset="0"/>
            </a:endParaRPr>
          </a:p>
        </p:txBody>
      </p:sp>
      <p:sp>
        <p:nvSpPr>
          <p:cNvPr id="224259" name="Text Box 5"/>
          <p:cNvSpPr txBox="1">
            <a:spLocks noChangeArrowheads="1"/>
          </p:cNvSpPr>
          <p:nvPr/>
        </p:nvSpPr>
        <p:spPr bwMode="auto">
          <a:xfrm>
            <a:off x="8366125" y="76200"/>
            <a:ext cx="692150" cy="45720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180</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2466" name="Picture 2" descr="Bright Sun Rising in Dark Sk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2388" y="0"/>
            <a:ext cx="9091612" cy="681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2467" name="Rectangle 3"/>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Arial" charset="0"/>
              <a:cs typeface="Arial" charset="0"/>
            </a:endParaRPr>
          </a:p>
        </p:txBody>
      </p:sp>
      <p:pic>
        <p:nvPicPr>
          <p:cNvPr id="1112067" name="Picture 3" descr="img83[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380288" y="5013325"/>
            <a:ext cx="1763712" cy="1871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2469" name="Rectangle 2"/>
          <p:cNvSpPr>
            <a:spLocks noGrp="1" noChangeArrowheads="1"/>
          </p:cNvSpPr>
          <p:nvPr>
            <p:ph type="title"/>
          </p:nvPr>
        </p:nvSpPr>
        <p:spPr>
          <a:xfrm>
            <a:off x="-3175" y="0"/>
            <a:ext cx="9144000" cy="908050"/>
          </a:xfrm>
        </p:spPr>
        <p:txBody>
          <a:bodyPr/>
          <a:lstStyle/>
          <a:p>
            <a:r>
              <a:rPr lang="zh-CN" sz="4800">
                <a:latin typeface="Arial" charset="0"/>
                <a:ea typeface="ＭＳ Ｐゴシック" charset="0"/>
                <a:cs typeface="Arial" charset="0"/>
              </a:rPr>
              <a:t>“圣经”的视交叉</a:t>
            </a:r>
            <a:endParaRPr lang="en-US" sz="3600">
              <a:latin typeface="Arial" charset="0"/>
              <a:ea typeface="ＭＳ Ｐゴシック" charset="0"/>
              <a:cs typeface="Arial" charset="0"/>
            </a:endParaRPr>
          </a:p>
        </p:txBody>
      </p:sp>
      <p:sp>
        <p:nvSpPr>
          <p:cNvPr id="702470" name="Rectangle 2"/>
          <p:cNvSpPr txBox="1">
            <a:spLocks noChangeArrowheads="1"/>
          </p:cNvSpPr>
          <p:nvPr/>
        </p:nvSpPr>
        <p:spPr bwMode="auto">
          <a:xfrm>
            <a:off x="-3175" y="692150"/>
            <a:ext cx="9144000" cy="433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b="1">
                <a:solidFill>
                  <a:srgbClr val="FFFFFF"/>
                </a:solidFill>
              </a:rPr>
              <a:t>以相反的顺序重复模式</a:t>
            </a:r>
            <a:endParaRPr lang="en-US" sz="1600" b="1" i="1">
              <a:solidFill>
                <a:srgbClr val="FFFFFF"/>
              </a:solidFill>
              <a:latin typeface="Arial" charset="0"/>
              <a:cs typeface="Arial" charset="0"/>
            </a:endParaRPr>
          </a:p>
        </p:txBody>
      </p:sp>
      <p:pic>
        <p:nvPicPr>
          <p:cNvPr id="10" name="Picture 3" descr="EARTH"/>
          <p:cNvPicPr>
            <a:picLocks noChangeAspect="1" noChangeArrowheads="1"/>
          </p:cNvPicPr>
          <p:nvPr/>
        </p:nvPicPr>
        <p:blipFill>
          <a:blip r:embed="rId5" cstate="screen">
            <a:lum bright="-24000"/>
            <a:extLst>
              <a:ext uri="{28A0092B-C50C-407E-A947-70E740481C1C}">
                <a14:useLocalDpi xmlns:a14="http://schemas.microsoft.com/office/drawing/2010/main" val="0"/>
              </a:ext>
            </a:extLst>
          </a:blip>
          <a:srcRect/>
          <a:stretch>
            <a:fillRect/>
          </a:stretch>
        </p:blipFill>
        <p:spPr bwMode="auto">
          <a:xfrm>
            <a:off x="34925" y="5368925"/>
            <a:ext cx="2089150" cy="151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rev 21 Jesu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98750" y="1268413"/>
            <a:ext cx="374015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1368425" y="5572125"/>
            <a:ext cx="2030413" cy="720725"/>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dirty="0">
                <a:solidFill>
                  <a:srgbClr val="FFFFFF"/>
                </a:solidFill>
                <a:effectLst>
                  <a:outerShdw blurRad="38100" dist="38100" dir="2700000" algn="tl">
                    <a:srgbClr val="000000">
                      <a:alpha val="43137"/>
                    </a:srgbClr>
                  </a:outerShdw>
                </a:effectLst>
              </a:rPr>
              <a:t>创造</a:t>
            </a:r>
            <a:endParaRPr lang="en-US" sz="3600" b="1" dirty="0">
              <a:solidFill>
                <a:srgbClr val="FFFFFF"/>
              </a:solidFill>
              <a:effectLst>
                <a:outerShdw blurRad="38100" dist="38100" dir="2700000" algn="tl">
                  <a:srgbClr val="000000">
                    <a:alpha val="43137"/>
                  </a:srgbClr>
                </a:outerShdw>
              </a:effectLst>
              <a:ea typeface="ＭＳ Ｐゴシック" charset="0"/>
            </a:endParaRPr>
          </a:p>
        </p:txBody>
      </p:sp>
      <p:sp>
        <p:nvSpPr>
          <p:cNvPr id="6" name="Rectangle 2"/>
          <p:cNvSpPr txBox="1">
            <a:spLocks noChangeArrowheads="1"/>
          </p:cNvSpPr>
          <p:nvPr/>
        </p:nvSpPr>
        <p:spPr bwMode="auto">
          <a:xfrm>
            <a:off x="5540375" y="5519738"/>
            <a:ext cx="2070100" cy="936625"/>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dirty="0">
                <a:solidFill>
                  <a:srgbClr val="FFFFFF"/>
                </a:solidFill>
                <a:effectLst>
                  <a:outerShdw blurRad="38100" dist="38100" dir="2700000" algn="tl">
                    <a:srgbClr val="000000">
                      <a:alpha val="43137"/>
                    </a:srgbClr>
                  </a:outerShdw>
                </a:effectLst>
                <a:ea typeface="ＭＳ Ｐゴシック" charset="0"/>
              </a:rPr>
              <a:t>新创造</a:t>
            </a:r>
            <a:endParaRPr lang="en-US" sz="3600" b="1" dirty="0">
              <a:solidFill>
                <a:srgbClr val="FFFFFF"/>
              </a:solidFill>
              <a:effectLst>
                <a:outerShdw blurRad="38100" dist="38100" dir="2700000" algn="tl">
                  <a:srgbClr val="000000">
                    <a:alpha val="43137"/>
                  </a:srgbClr>
                </a:outerShdw>
              </a:effectLst>
              <a:ea typeface="ＭＳ Ｐゴシック" charset="0"/>
            </a:endParaRPr>
          </a:p>
        </p:txBody>
      </p:sp>
      <p:sp>
        <p:nvSpPr>
          <p:cNvPr id="11" name="Rectangle 2"/>
          <p:cNvSpPr txBox="1">
            <a:spLocks noChangeArrowheads="1"/>
          </p:cNvSpPr>
          <p:nvPr/>
        </p:nvSpPr>
        <p:spPr bwMode="auto">
          <a:xfrm>
            <a:off x="533400" y="2784475"/>
            <a:ext cx="2114550" cy="2408238"/>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dirty="0">
                <a:solidFill>
                  <a:srgbClr val="FFFFFF"/>
                </a:solidFill>
                <a:effectLst>
                  <a:outerShdw blurRad="38100" dist="38100" dir="2700000" algn="tl">
                    <a:srgbClr val="000000">
                      <a:alpha val="43137"/>
                    </a:srgbClr>
                  </a:outerShdw>
                </a:effectLst>
              </a:rPr>
              <a:t>男人的规则失去在秋季</a:t>
            </a:r>
            <a:endParaRPr lang="en-US" sz="3600" b="1" dirty="0">
              <a:solidFill>
                <a:srgbClr val="FFFFFF"/>
              </a:solidFill>
              <a:effectLst>
                <a:outerShdw blurRad="38100" dist="38100" dir="2700000" algn="tl">
                  <a:srgbClr val="000000">
                    <a:alpha val="43137"/>
                  </a:srgbClr>
                </a:outerShdw>
              </a:effectLst>
              <a:ea typeface="ＭＳ Ｐゴシック" charset="0"/>
            </a:endParaRPr>
          </a:p>
        </p:txBody>
      </p:sp>
      <p:sp>
        <p:nvSpPr>
          <p:cNvPr id="12" name="Rectangle 2"/>
          <p:cNvSpPr txBox="1">
            <a:spLocks noChangeArrowheads="1"/>
          </p:cNvSpPr>
          <p:nvPr/>
        </p:nvSpPr>
        <p:spPr bwMode="auto">
          <a:xfrm>
            <a:off x="6291263" y="2552700"/>
            <a:ext cx="2520950" cy="2452688"/>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dirty="0">
                <a:solidFill>
                  <a:srgbClr val="FFFFFF"/>
                </a:solidFill>
                <a:effectLst>
                  <a:outerShdw blurRad="38100" dist="38100" dir="2700000" algn="tl">
                    <a:srgbClr val="000000">
                      <a:alpha val="43137"/>
                    </a:srgbClr>
                  </a:outerShdw>
                </a:effectLst>
              </a:rPr>
              <a:t>在千年恢复男人的规则</a:t>
            </a:r>
            <a:endParaRPr lang="en-US" sz="3600" b="1" dirty="0">
              <a:solidFill>
                <a:srgbClr val="FFFFFF"/>
              </a:solidFill>
              <a:effectLst>
                <a:outerShdw blurRad="38100" dist="38100" dir="2700000" algn="tl">
                  <a:srgbClr val="000000">
                    <a:alpha val="43137"/>
                  </a:srgbClr>
                </a:outerShdw>
              </a:effectLst>
              <a:ea typeface="ＭＳ Ｐゴシック" charset="0"/>
            </a:endParaRPr>
          </a:p>
        </p:txBody>
      </p:sp>
      <p:sp>
        <p:nvSpPr>
          <p:cNvPr id="13" name="Rectangle 2"/>
          <p:cNvSpPr txBox="1">
            <a:spLocks noChangeArrowheads="1"/>
          </p:cNvSpPr>
          <p:nvPr/>
        </p:nvSpPr>
        <p:spPr bwMode="auto">
          <a:xfrm>
            <a:off x="0" y="1982788"/>
            <a:ext cx="2913063" cy="792162"/>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dirty="0">
                <a:solidFill>
                  <a:srgbClr val="FFFFFF"/>
                </a:solidFill>
                <a:effectLst>
                  <a:outerShdw blurRad="38100" dist="38100" dir="2700000" algn="tl">
                    <a:srgbClr val="000000">
                      <a:alpha val="43137"/>
                    </a:srgbClr>
                  </a:outerShdw>
                </a:effectLst>
              </a:rPr>
              <a:t>基督的救赎</a:t>
            </a:r>
            <a:endParaRPr lang="en-US" sz="3600" b="1" dirty="0">
              <a:solidFill>
                <a:srgbClr val="FFFFFF"/>
              </a:solidFill>
              <a:effectLst>
                <a:outerShdw blurRad="38100" dist="38100" dir="2700000" algn="tl">
                  <a:srgbClr val="000000">
                    <a:alpha val="43137"/>
                  </a:srgbClr>
                </a:outerShdw>
              </a:effectLst>
              <a:ea typeface="ＭＳ Ｐゴシック" charset="0"/>
            </a:endParaRPr>
          </a:p>
        </p:txBody>
      </p:sp>
      <p:sp>
        <p:nvSpPr>
          <p:cNvPr id="14" name="Rectangle 2"/>
          <p:cNvSpPr txBox="1">
            <a:spLocks noChangeArrowheads="1"/>
          </p:cNvSpPr>
          <p:nvPr/>
        </p:nvSpPr>
        <p:spPr bwMode="auto">
          <a:xfrm>
            <a:off x="6180138" y="1811338"/>
            <a:ext cx="2605087" cy="792162"/>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dirty="0">
                <a:solidFill>
                  <a:srgbClr val="FFFFFF"/>
                </a:solidFill>
                <a:effectLst>
                  <a:outerShdw blurRad="38100" dist="38100" dir="2700000" algn="tl">
                    <a:srgbClr val="000000">
                      <a:alpha val="43137"/>
                    </a:srgbClr>
                  </a:outerShdw>
                </a:effectLst>
              </a:rPr>
              <a:t>基督的规则</a:t>
            </a:r>
            <a:endParaRPr lang="en-US" sz="3600" b="1" dirty="0">
              <a:solidFill>
                <a:srgbClr val="FFFFFF"/>
              </a:solidFill>
              <a:effectLst>
                <a:outerShdw blurRad="38100" dist="38100" dir="2700000" algn="tl">
                  <a:srgbClr val="000000">
                    <a:alpha val="43137"/>
                  </a:srgbClr>
                </a:outerShdw>
              </a:effectLst>
              <a:ea typeface="ＭＳ Ｐゴシック" charset="0"/>
            </a:endParaRPr>
          </a:p>
        </p:txBody>
      </p:sp>
      <p:sp>
        <p:nvSpPr>
          <p:cNvPr id="702479" name="Text Box 1041"/>
          <p:cNvSpPr txBox="1">
            <a:spLocks noChangeArrowheads="1"/>
          </p:cNvSpPr>
          <p:nvPr/>
        </p:nvSpPr>
        <p:spPr bwMode="auto">
          <a:xfrm>
            <a:off x="8431213" y="2857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446</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29150253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92290"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pic>
        <p:nvPicPr>
          <p:cNvPr id="1292291" name="Picture 2" descr="Rev 21 Rodini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441450"/>
            <a:ext cx="9144000" cy="5875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92292" name="Rectangle 3"/>
          <p:cNvSpPr>
            <a:spLocks noGrp="1" noChangeArrowheads="1"/>
          </p:cNvSpPr>
          <p:nvPr>
            <p:ph type="ctrTitle"/>
          </p:nvPr>
        </p:nvSpPr>
        <p:spPr>
          <a:xfrm>
            <a:off x="107950" y="0"/>
            <a:ext cx="8351838" cy="1125538"/>
          </a:xfrm>
        </p:spPr>
        <p:txBody>
          <a:bodyPr/>
          <a:lstStyle/>
          <a:p>
            <a:r>
              <a:rPr lang="en-US" dirty="0">
                <a:solidFill>
                  <a:srgbClr val="FFFFFF"/>
                </a:solidFill>
              </a:rPr>
              <a:t>海也再没有了</a:t>
            </a:r>
            <a:r>
              <a:rPr lang="en-US" b="1" dirty="0">
                <a:solidFill>
                  <a:srgbClr val="FFFFFF"/>
                </a:solidFill>
                <a:latin typeface="Arial" charset="0"/>
                <a:ea typeface="ＭＳ Ｐゴシック" charset="0"/>
              </a:rPr>
              <a:t>(21:1b).</a:t>
            </a:r>
          </a:p>
        </p:txBody>
      </p:sp>
      <p:sp>
        <p:nvSpPr>
          <p:cNvPr id="6" name="Text Box 26"/>
          <p:cNvSpPr txBox="1">
            <a:spLocks noChangeArrowheads="1"/>
          </p:cNvSpPr>
          <p:nvPr/>
        </p:nvSpPr>
        <p:spPr bwMode="auto">
          <a:xfrm>
            <a:off x="8229600" y="41275"/>
            <a:ext cx="83820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2pPr>
            <a:lvl3pPr marL="11430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3pPr>
            <a:lvl4pPr marL="16002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4pPr>
            <a:lvl5pPr marL="20574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9pPr>
          </a:lstStyle>
          <a:p>
            <a:pPr algn="ctr" eaLnBrk="1" hangingPunct="1">
              <a:lnSpc>
                <a:spcPct val="93000"/>
              </a:lnSpc>
              <a:buClr>
                <a:srgbClr val="FFFFFF"/>
              </a:buClr>
              <a:buSzPct val="100000"/>
              <a:buFont typeface="Arial" charset="0"/>
              <a:buNone/>
            </a:pPr>
            <a:r>
              <a:rPr lang="en-GB" b="1" dirty="0">
                <a:solidFill>
                  <a:srgbClr val="FFFFFF"/>
                </a:solidFill>
                <a:latin typeface="Arial" charset="0"/>
                <a:cs typeface="Arial" charset="0"/>
              </a:rPr>
              <a:t>453</a:t>
            </a:r>
          </a:p>
        </p:txBody>
      </p:sp>
    </p:spTree>
    <p:extLst>
      <p:ext uri="{BB962C8B-B14F-4D97-AF65-F5344CB8AC3E}">
        <p14:creationId xmlns:p14="http://schemas.microsoft.com/office/powerpoint/2010/main" val="1151271688"/>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2014-05 Rick&amp;SusanGriffithSingaporeApr2014sho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96002" name="Rectangle 2"/>
          <p:cNvSpPr>
            <a:spLocks noGrp="1" noChangeArrowheads="1"/>
          </p:cNvSpPr>
          <p:nvPr>
            <p:ph type="ctrTitle"/>
          </p:nvPr>
        </p:nvSpPr>
        <p:spPr>
          <a:xfrm>
            <a:off x="-79382" y="0"/>
            <a:ext cx="9288788" cy="708526"/>
          </a:xfrm>
          <a:solidFill>
            <a:srgbClr val="000000"/>
          </a:solidFill>
          <a:effectLst>
            <a:outerShdw blurRad="63500" dist="35921" dir="2700000" algn="ctr" rotWithShape="0">
              <a:schemeClr val="tx2">
                <a:alpha val="74998"/>
              </a:schemeClr>
            </a:outerShdw>
          </a:effectLst>
        </p:spPr>
        <p:txBody>
          <a:bodyPr/>
          <a:lstStyle/>
          <a:p>
            <a:pPr>
              <a:defRPr/>
            </a:pPr>
            <a:r>
              <a:rPr lang="zh-CN" altLang="en-US" sz="4000" b="1" dirty="0">
                <a:latin typeface="Arial" charset="0"/>
                <a:ea typeface="ＭＳ Ｐゴシック" charset="0"/>
                <a:cs typeface="ＭＳ Ｐゴシック" charset="0"/>
              </a:rPr>
              <a:t>家</a:t>
            </a:r>
            <a:r>
              <a:rPr lang="en-US" sz="4000" b="1" dirty="0">
                <a:latin typeface="Arial" charset="0"/>
                <a:ea typeface="ＭＳ Ｐゴシック" charset="0"/>
                <a:cs typeface="ＭＳ Ｐゴシック" charset="0"/>
              </a:rPr>
              <a:t> = </a:t>
            </a:r>
            <a:r>
              <a:rPr lang="zh-CN" altLang="en-US" sz="4000" b="1" dirty="0">
                <a:latin typeface="Arial" charset="0"/>
                <a:ea typeface="ＭＳ Ｐゴシック" charset="0"/>
                <a:cs typeface="ＭＳ Ｐゴシック" charset="0"/>
              </a:rPr>
              <a:t>情感关系</a:t>
            </a:r>
            <a:r>
              <a:rPr lang="en-US" sz="4000" b="1" dirty="0">
                <a:latin typeface="Arial"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381750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94338"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1294339" name="Rectangle 3"/>
          <p:cNvSpPr>
            <a:spLocks noGrp="1" noChangeArrowheads="1"/>
          </p:cNvSpPr>
          <p:nvPr>
            <p:ph type="ctrTitle"/>
          </p:nvPr>
        </p:nvSpPr>
        <p:spPr>
          <a:xfrm>
            <a:off x="107950" y="0"/>
            <a:ext cx="8351838" cy="1125538"/>
          </a:xfrm>
        </p:spPr>
        <p:txBody>
          <a:bodyPr/>
          <a:lstStyle/>
          <a:p>
            <a:r>
              <a:rPr lang="zh-TW" altLang="en-US" b="1" dirty="0">
                <a:latin typeface="Arial" charset="0"/>
                <a:ea typeface="ＭＳ Ｐゴシック" charset="0"/>
              </a:rPr>
              <a:t>海也再没有了</a:t>
            </a:r>
            <a:r>
              <a:rPr lang="en-US" altLang="zh-TW" b="1" dirty="0">
                <a:latin typeface="Arial" charset="0"/>
                <a:ea typeface="ＭＳ Ｐゴシック" charset="0"/>
              </a:rPr>
              <a:t>(21:1b).</a:t>
            </a:r>
            <a:endParaRPr lang="en-US" b="1" dirty="0">
              <a:solidFill>
                <a:srgbClr val="CC0000"/>
              </a:solidFill>
              <a:latin typeface="Arial" charset="0"/>
              <a:ea typeface="ＭＳ Ｐゴシック" charset="0"/>
            </a:endParaRPr>
          </a:p>
        </p:txBody>
      </p:sp>
      <p:pic>
        <p:nvPicPr>
          <p:cNvPr id="1294341" name="Picture 5" descr="Rev 21 Rodinia breaku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38225"/>
            <a:ext cx="9144000" cy="5919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26"/>
          <p:cNvSpPr txBox="1">
            <a:spLocks noChangeArrowheads="1"/>
          </p:cNvSpPr>
          <p:nvPr/>
        </p:nvSpPr>
        <p:spPr bwMode="auto">
          <a:xfrm>
            <a:off x="8229600" y="41275"/>
            <a:ext cx="83820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2pPr>
            <a:lvl3pPr marL="11430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3pPr>
            <a:lvl4pPr marL="16002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4pPr>
            <a:lvl5pPr marL="20574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9pPr>
          </a:lstStyle>
          <a:p>
            <a:pPr algn="ctr" eaLnBrk="1" hangingPunct="1">
              <a:lnSpc>
                <a:spcPct val="93000"/>
              </a:lnSpc>
              <a:buClr>
                <a:srgbClr val="FFFFFF"/>
              </a:buClr>
              <a:buSzPct val="100000"/>
              <a:buFont typeface="Arial" charset="0"/>
              <a:buNone/>
            </a:pPr>
            <a:r>
              <a:rPr lang="en-GB" b="1" dirty="0">
                <a:solidFill>
                  <a:srgbClr val="FFFFFF"/>
                </a:solidFill>
                <a:latin typeface="Arial" charset="0"/>
                <a:cs typeface="Arial" charset="0"/>
              </a:rPr>
              <a:t>453</a:t>
            </a:r>
          </a:p>
        </p:txBody>
      </p:sp>
    </p:spTree>
    <p:extLst>
      <p:ext uri="{BB962C8B-B14F-4D97-AF65-F5344CB8AC3E}">
        <p14:creationId xmlns:p14="http://schemas.microsoft.com/office/powerpoint/2010/main" val="2727907696"/>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22 gold cit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9144000" cy="6884479"/>
          </a:xfrm>
          <a:prstGeom prst="rect">
            <a:avLst/>
          </a:prstGeom>
        </p:spPr>
      </p:pic>
      <p:sp>
        <p:nvSpPr>
          <p:cNvPr id="1361923" name="Rectangle 2"/>
          <p:cNvSpPr>
            <a:spLocks noGrp="1" noChangeArrowheads="1"/>
          </p:cNvSpPr>
          <p:nvPr>
            <p:ph type="ctrTitle"/>
          </p:nvPr>
        </p:nvSpPr>
        <p:spPr>
          <a:xfrm>
            <a:off x="0" y="1047451"/>
            <a:ext cx="9144000" cy="1627433"/>
          </a:xfrm>
        </p:spPr>
        <p:txBody>
          <a:bodyPr/>
          <a:lstStyle/>
          <a:p>
            <a:r>
              <a:rPr lang="zh-CN" altLang="en-US" sz="8000" b="1" dirty="0">
                <a:effectLst>
                  <a:glow rad="177800">
                    <a:schemeClr val="tx1"/>
                  </a:glow>
                </a:effectLst>
                <a:latin typeface="Arial" charset="0"/>
                <a:ea typeface="ＭＳ Ｐゴシック" charset="0"/>
              </a:rPr>
              <a:t>新耶路撒冷</a:t>
            </a:r>
            <a:endParaRPr lang="en-US" sz="8000"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6965745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96386"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pic>
        <p:nvPicPr>
          <p:cNvPr id="129638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9338" y="0"/>
            <a:ext cx="555466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96388" name="Rectangle 3"/>
          <p:cNvSpPr>
            <a:spLocks noGrp="1" noChangeArrowheads="1"/>
          </p:cNvSpPr>
          <p:nvPr>
            <p:ph type="ctrTitle"/>
          </p:nvPr>
        </p:nvSpPr>
        <p:spPr>
          <a:xfrm>
            <a:off x="107950" y="0"/>
            <a:ext cx="3352800" cy="6858000"/>
          </a:xfrm>
        </p:spPr>
        <p:txBody>
          <a:bodyPr/>
          <a:lstStyle/>
          <a:p>
            <a:r>
              <a:rPr lang="en-US" sz="4000" dirty="0">
                <a:solidFill>
                  <a:srgbClr val="FFFFFF"/>
                </a:solidFill>
              </a:rPr>
              <a:t>我又看见圣城， 新耶路撒冷， 从天上由 神那里降下来， 预备好了， 好像打扮整齐等候丈夫的新娘 </a:t>
            </a:r>
            <a:r>
              <a:rPr lang="en-US" sz="4000" b="1" dirty="0">
                <a:solidFill>
                  <a:srgbClr val="FFFFFF"/>
                </a:solidFill>
                <a:latin typeface="Arial" charset="0"/>
                <a:ea typeface="ＭＳ Ｐゴシック" charset="0"/>
              </a:rPr>
              <a:t>(21:2)</a:t>
            </a:r>
            <a:r>
              <a:rPr lang="en-US" sz="4000" dirty="0">
                <a:solidFill>
                  <a:srgbClr val="FFFFFF"/>
                </a:solidFill>
              </a:rPr>
              <a:t>。</a:t>
            </a:r>
            <a:endParaRPr lang="en-US" sz="4000" b="1" dirty="0">
              <a:solidFill>
                <a:srgbClr val="FFFFFF"/>
              </a:solidFill>
              <a:latin typeface="Arial" charset="0"/>
              <a:ea typeface="ＭＳ Ｐゴシック" charset="0"/>
            </a:endParaRPr>
          </a:p>
        </p:txBody>
      </p:sp>
      <p:sp>
        <p:nvSpPr>
          <p:cNvPr id="6" name="Text Box 26"/>
          <p:cNvSpPr txBox="1">
            <a:spLocks noChangeArrowheads="1"/>
          </p:cNvSpPr>
          <p:nvPr/>
        </p:nvSpPr>
        <p:spPr bwMode="auto">
          <a:xfrm>
            <a:off x="8229600" y="41275"/>
            <a:ext cx="83820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2pPr>
            <a:lvl3pPr marL="11430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3pPr>
            <a:lvl4pPr marL="16002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4pPr>
            <a:lvl5pPr marL="20574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9pPr>
          </a:lstStyle>
          <a:p>
            <a:pPr algn="ctr" eaLnBrk="1" hangingPunct="1">
              <a:lnSpc>
                <a:spcPct val="93000"/>
              </a:lnSpc>
              <a:buClr>
                <a:srgbClr val="FFFFFF"/>
              </a:buClr>
              <a:buSzPct val="100000"/>
              <a:buFont typeface="Arial" charset="0"/>
              <a:buNone/>
            </a:pPr>
            <a:r>
              <a:rPr lang="en-GB" b="1" dirty="0">
                <a:solidFill>
                  <a:srgbClr val="FFFFFF"/>
                </a:solidFill>
                <a:latin typeface="Arial" charset="0"/>
                <a:cs typeface="Arial" charset="0"/>
              </a:rPr>
              <a:t>453</a:t>
            </a:r>
          </a:p>
        </p:txBody>
      </p:sp>
    </p:spTree>
    <p:extLst>
      <p:ext uri="{BB962C8B-B14F-4D97-AF65-F5344CB8AC3E}">
        <p14:creationId xmlns:p14="http://schemas.microsoft.com/office/powerpoint/2010/main" val="1716987214"/>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05154" name="Rectangle 2"/>
          <p:cNvSpPr>
            <a:spLocks noGrp="1" noChangeArrowheads="1"/>
          </p:cNvSpPr>
          <p:nvPr>
            <p:ph type="ctrTitle"/>
          </p:nvPr>
        </p:nvSpPr>
        <p:spPr>
          <a:xfrm>
            <a:off x="0" y="4992770"/>
            <a:ext cx="9144000" cy="1828800"/>
          </a:xfrm>
        </p:spPr>
        <p:txBody>
          <a:bodyPr/>
          <a:lstStyle/>
          <a:p>
            <a:pPr algn="ctr"/>
            <a:r>
              <a:rPr lang="zh-CN" altLang="en-US" sz="6000" b="1" dirty="0">
                <a:solidFill>
                  <a:schemeClr val="bg1"/>
                </a:solidFill>
                <a:effectLst>
                  <a:glow rad="190500">
                    <a:schemeClr val="tx1"/>
                  </a:glow>
                </a:effectLst>
              </a:rPr>
              <a:t>上帝</a:t>
            </a:r>
            <a:r>
              <a:rPr lang="en-US" sz="6000" b="1" dirty="0">
                <a:solidFill>
                  <a:schemeClr val="bg1"/>
                </a:solidFill>
                <a:effectLst>
                  <a:glow rad="190500">
                    <a:schemeClr val="tx1"/>
                  </a:glow>
                </a:effectLst>
              </a:rPr>
              <a:t> </a:t>
            </a:r>
            <a:r>
              <a:rPr lang="zh-CN" altLang="en-US" sz="6000" b="1" dirty="0">
                <a:solidFill>
                  <a:schemeClr val="bg1"/>
                </a:solidFill>
                <a:effectLst>
                  <a:glow rad="190500">
                    <a:schemeClr val="tx1"/>
                  </a:glow>
                </a:effectLst>
              </a:rPr>
              <a:t>的存在显现在伊甸园</a:t>
            </a:r>
            <a:r>
              <a:rPr lang="en-US" sz="6000" b="1" dirty="0">
                <a:solidFill>
                  <a:schemeClr val="bg1"/>
                </a:solidFill>
                <a:effectLst>
                  <a:glow rad="190500">
                    <a:schemeClr val="tx1"/>
                  </a:glow>
                </a:effectLst>
              </a:rPr>
              <a:t> </a:t>
            </a:r>
            <a:br>
              <a:rPr lang="en-US" sz="6000" b="1" dirty="0">
                <a:solidFill>
                  <a:schemeClr val="bg1"/>
                </a:solidFill>
                <a:effectLst>
                  <a:glow rad="190500">
                    <a:schemeClr val="tx1"/>
                  </a:glow>
                </a:effectLst>
              </a:rPr>
            </a:br>
            <a:endParaRPr lang="en-US" dirty="0">
              <a:solidFill>
                <a:schemeClr val="bg1"/>
              </a:solidFill>
              <a:effectLst>
                <a:glow rad="190500">
                  <a:schemeClr val="tx1"/>
                </a:glow>
              </a:effectLst>
            </a:endParaRPr>
          </a:p>
        </p:txBody>
      </p:sp>
    </p:spTree>
    <p:extLst>
      <p:ext uri="{BB962C8B-B14F-4D97-AF65-F5344CB8AC3E}">
        <p14:creationId xmlns:p14="http://schemas.microsoft.com/office/powerpoint/2010/main" val="30872667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334500" cy="6858000"/>
          </a:xfrm>
          <a:prstGeom prst="rect">
            <a:avLst/>
          </a:prstGeom>
        </p:spPr>
      </p:pic>
      <p:sp>
        <p:nvSpPr>
          <p:cNvPr id="305154" name="Rectangle 2"/>
          <p:cNvSpPr>
            <a:spLocks noGrp="1" noChangeArrowheads="1"/>
          </p:cNvSpPr>
          <p:nvPr>
            <p:ph type="ctrTitle"/>
          </p:nvPr>
        </p:nvSpPr>
        <p:spPr>
          <a:xfrm>
            <a:off x="0" y="4992770"/>
            <a:ext cx="9144000" cy="1828800"/>
          </a:xfrm>
        </p:spPr>
        <p:txBody>
          <a:bodyPr/>
          <a:lstStyle/>
          <a:p>
            <a:pPr algn="ctr"/>
            <a:r>
              <a:rPr lang="zh-CN" altLang="en-US" sz="6000" b="1" dirty="0">
                <a:solidFill>
                  <a:schemeClr val="bg1"/>
                </a:solidFill>
                <a:effectLst>
                  <a:glow rad="190500">
                    <a:schemeClr val="tx1"/>
                  </a:glow>
                </a:effectLst>
              </a:rPr>
              <a:t>上帝</a:t>
            </a:r>
            <a:r>
              <a:rPr lang="en-US" sz="6000" b="1" dirty="0">
                <a:solidFill>
                  <a:schemeClr val="bg1"/>
                </a:solidFill>
                <a:effectLst>
                  <a:glow rad="190500">
                    <a:schemeClr val="tx1"/>
                  </a:glow>
                </a:effectLst>
              </a:rPr>
              <a:t> </a:t>
            </a:r>
            <a:r>
              <a:rPr lang="zh-CN" altLang="en-US" sz="6000" b="1" dirty="0">
                <a:solidFill>
                  <a:schemeClr val="bg1"/>
                </a:solidFill>
                <a:effectLst>
                  <a:glow rad="190500">
                    <a:schemeClr val="tx1"/>
                  </a:glow>
                </a:effectLst>
              </a:rPr>
              <a:t>的存在显现在会幕</a:t>
            </a:r>
            <a:br>
              <a:rPr lang="en-US" sz="6000" b="1" dirty="0">
                <a:solidFill>
                  <a:schemeClr val="bg1"/>
                </a:solidFill>
                <a:effectLst>
                  <a:glow rad="190500">
                    <a:schemeClr val="tx1"/>
                  </a:glow>
                </a:effectLst>
              </a:rPr>
            </a:br>
            <a:endParaRPr lang="en-US" dirty="0">
              <a:solidFill>
                <a:schemeClr val="bg1"/>
              </a:solidFill>
              <a:effectLst>
                <a:glow rad="190500">
                  <a:schemeClr val="tx1"/>
                </a:glow>
              </a:effectLst>
            </a:endParaRPr>
          </a:p>
        </p:txBody>
      </p:sp>
    </p:spTree>
    <p:extLst>
      <p:ext uri="{BB962C8B-B14F-4D97-AF65-F5344CB8AC3E}">
        <p14:creationId xmlns:p14="http://schemas.microsoft.com/office/powerpoint/2010/main" val="32323780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05154" name="Rectangle 2"/>
          <p:cNvSpPr>
            <a:spLocks noGrp="1" noChangeArrowheads="1"/>
          </p:cNvSpPr>
          <p:nvPr>
            <p:ph type="ctrTitle"/>
          </p:nvPr>
        </p:nvSpPr>
        <p:spPr>
          <a:xfrm>
            <a:off x="0" y="4992770"/>
            <a:ext cx="9144000" cy="1828800"/>
          </a:xfrm>
        </p:spPr>
        <p:txBody>
          <a:bodyPr/>
          <a:lstStyle/>
          <a:p>
            <a:pPr algn="ctr"/>
            <a:r>
              <a:rPr lang="zh-CN" altLang="en-US" sz="6000" b="1" dirty="0">
                <a:solidFill>
                  <a:schemeClr val="bg1"/>
                </a:solidFill>
                <a:effectLst>
                  <a:glow rad="190500">
                    <a:schemeClr val="tx1"/>
                  </a:glow>
                </a:effectLst>
              </a:rPr>
              <a:t>上帝</a:t>
            </a:r>
            <a:r>
              <a:rPr lang="en-US" sz="6000" b="1" dirty="0">
                <a:solidFill>
                  <a:schemeClr val="bg1"/>
                </a:solidFill>
                <a:effectLst>
                  <a:glow rad="190500">
                    <a:schemeClr val="tx1"/>
                  </a:glow>
                </a:effectLst>
              </a:rPr>
              <a:t> </a:t>
            </a:r>
            <a:r>
              <a:rPr lang="zh-CN" altLang="en-US" sz="6000" b="1" dirty="0">
                <a:solidFill>
                  <a:schemeClr val="bg1"/>
                </a:solidFill>
                <a:effectLst>
                  <a:glow rad="190500">
                    <a:schemeClr val="tx1"/>
                  </a:glow>
                </a:effectLst>
              </a:rPr>
              <a:t>的存在显现在圣殿</a:t>
            </a:r>
            <a:endParaRPr lang="en-US" dirty="0">
              <a:solidFill>
                <a:schemeClr val="bg1"/>
              </a:solidFill>
              <a:effectLst>
                <a:glow rad="190500">
                  <a:schemeClr val="tx1"/>
                </a:glow>
              </a:effectLst>
            </a:endParaRPr>
          </a:p>
        </p:txBody>
      </p:sp>
    </p:spTree>
    <p:extLst>
      <p:ext uri="{BB962C8B-B14F-4D97-AF65-F5344CB8AC3E}">
        <p14:creationId xmlns:p14="http://schemas.microsoft.com/office/powerpoint/2010/main" val="27970833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72000" y="0"/>
            <a:ext cx="4572000" cy="6858000"/>
          </a:xfrm>
          <a:prstGeom prst="rect">
            <a:avLst/>
          </a:prstGeom>
        </p:spPr>
      </p:pic>
      <p:pic>
        <p:nvPicPr>
          <p:cNvPr id="2" name="Picture 1"/>
          <p:cNvPicPr>
            <a:picLocks noChangeAspect="1"/>
          </p:cNvPicPr>
          <p:nvPr/>
        </p:nvPicPr>
        <p:blipFill>
          <a:blip r:embed="rId4"/>
          <a:stretch>
            <a:fillRect/>
          </a:stretch>
        </p:blipFill>
        <p:spPr>
          <a:xfrm>
            <a:off x="0" y="0"/>
            <a:ext cx="4646341" cy="6858000"/>
          </a:xfrm>
          <a:prstGeom prst="rect">
            <a:avLst/>
          </a:prstGeom>
        </p:spPr>
      </p:pic>
      <p:sp>
        <p:nvSpPr>
          <p:cNvPr id="1361923" name="Rectangle 2"/>
          <p:cNvSpPr>
            <a:spLocks noGrp="1" noChangeArrowheads="1"/>
          </p:cNvSpPr>
          <p:nvPr>
            <p:ph type="ctrTitle"/>
          </p:nvPr>
        </p:nvSpPr>
        <p:spPr>
          <a:xfrm>
            <a:off x="525996" y="4874520"/>
            <a:ext cx="8241723" cy="1432282"/>
          </a:xfrm>
        </p:spPr>
        <p:txBody>
          <a:bodyPr/>
          <a:lstStyle/>
          <a:p>
            <a:r>
              <a:rPr lang="en-US" b="1" dirty="0">
                <a:effectLst>
                  <a:glow rad="177800">
                    <a:schemeClr val="tx1"/>
                  </a:glow>
                </a:effectLst>
                <a:latin typeface="Arial" charset="0"/>
                <a:ea typeface="ＭＳ Ｐゴシック" charset="0"/>
              </a:rPr>
              <a:t>“…</a:t>
            </a:r>
            <a:r>
              <a:rPr lang="zh-CN" altLang="en-US" b="1" dirty="0">
                <a:effectLst>
                  <a:glow rad="177800">
                    <a:schemeClr val="tx1"/>
                  </a:glow>
                </a:effectLst>
                <a:latin typeface="Arial" charset="0"/>
                <a:ea typeface="ＭＳ Ｐゴシック" charset="0"/>
              </a:rPr>
              <a:t>好像打扮整齐等候丈夫的新娘</a:t>
            </a:r>
            <a:r>
              <a:rPr lang="en-US" b="1" dirty="0">
                <a:effectLst>
                  <a:glow rad="177800">
                    <a:schemeClr val="tx1"/>
                  </a:glow>
                </a:effectLst>
                <a:latin typeface="Arial" charset="0"/>
                <a:ea typeface="ＭＳ Ｐゴシック" charset="0"/>
              </a:rPr>
              <a:t>…"</a:t>
            </a:r>
            <a:endParaRPr lang="en-US"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20857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5820"/>
          </a:xfrm>
          <a:prstGeom prst="rect">
            <a:avLst/>
          </a:prstGeom>
        </p:spPr>
      </p:pic>
      <p:sp>
        <p:nvSpPr>
          <p:cNvPr id="1302532" name="Rectangle 3"/>
          <p:cNvSpPr>
            <a:spLocks noGrp="1" noChangeArrowheads="1"/>
          </p:cNvSpPr>
          <p:nvPr>
            <p:ph type="ctrTitle"/>
          </p:nvPr>
        </p:nvSpPr>
        <p:spPr>
          <a:xfrm>
            <a:off x="0" y="3637073"/>
            <a:ext cx="8915400" cy="3068527"/>
          </a:xfrm>
        </p:spPr>
        <p:txBody>
          <a:bodyPr/>
          <a:lstStyle/>
          <a:p>
            <a:r>
              <a:rPr lang="zh-CN" altLang="en-US" sz="5400" b="1" dirty="0">
                <a:effectLst>
                  <a:glow rad="190500">
                    <a:schemeClr val="tx1"/>
                  </a:glow>
                </a:effectLst>
              </a:rPr>
              <a:t>为什么</a:t>
            </a:r>
            <a:r>
              <a:rPr lang="en-US" sz="5400" b="1" dirty="0">
                <a:effectLst>
                  <a:glow rad="190500">
                    <a:schemeClr val="tx1"/>
                  </a:glow>
                </a:effectLst>
              </a:rPr>
              <a:t> </a:t>
            </a:r>
            <a:r>
              <a:rPr lang="zh-CN" altLang="en-US" sz="5400" b="1" dirty="0">
                <a:effectLst>
                  <a:glow rad="190500">
                    <a:schemeClr val="tx1"/>
                  </a:glow>
                </a:effectLst>
              </a:rPr>
              <a:t>新的耶路撒冷会从天上降下来</a:t>
            </a:r>
            <a:r>
              <a:rPr lang="en-US" sz="5400" b="1" dirty="0">
                <a:effectLst>
                  <a:glow rad="190500">
                    <a:schemeClr val="tx1"/>
                  </a:glow>
                </a:effectLst>
              </a:rPr>
              <a:t> </a:t>
            </a:r>
            <a:r>
              <a:rPr lang="zh-CN" altLang="en-US" sz="5400" b="1" dirty="0">
                <a:effectLst>
                  <a:glow rad="190500">
                    <a:schemeClr val="tx1"/>
                  </a:glow>
                </a:effectLst>
              </a:rPr>
              <a:t>？</a:t>
            </a:r>
            <a:r>
              <a:rPr lang="en-US" sz="5400" b="1" dirty="0">
                <a:effectLst>
                  <a:glow rad="190500">
                    <a:schemeClr val="tx1"/>
                  </a:glow>
                </a:effectLst>
              </a:rPr>
              <a:t>(21:2)</a:t>
            </a:r>
            <a:endParaRPr lang="en-US" sz="3600" b="1" dirty="0">
              <a:latin typeface="Times New Roman" charset="0"/>
              <a:ea typeface="ＭＳ Ｐゴシック" charset="0"/>
              <a:cs typeface="ＭＳ Ｐゴシック" charset="0"/>
            </a:endParaRPr>
          </a:p>
        </p:txBody>
      </p:sp>
      <p:sp>
        <p:nvSpPr>
          <p:cNvPr id="6" name="Text Box 4"/>
          <p:cNvSpPr txBox="1">
            <a:spLocks noChangeArrowheads="1"/>
          </p:cNvSpPr>
          <p:nvPr/>
        </p:nvSpPr>
        <p:spPr bwMode="auto">
          <a:xfrm>
            <a:off x="8366125" y="76200"/>
            <a:ext cx="698178"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181</a:t>
            </a:r>
          </a:p>
        </p:txBody>
      </p:sp>
    </p:spTree>
    <p:extLst>
      <p:ext uri="{BB962C8B-B14F-4D97-AF65-F5344CB8AC3E}">
        <p14:creationId xmlns:p14="http://schemas.microsoft.com/office/powerpoint/2010/main" val="38664611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1 hand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75125" y="765175"/>
            <a:ext cx="4968875" cy="3527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98435" name="Picture 1" descr="rev 21 DrivenOut.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525" y="750888"/>
            <a:ext cx="4170363"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zh-CN" altLang="en-US" sz="3600" b="1" dirty="0">
                <a:solidFill>
                  <a:srgbClr val="FFFFFF"/>
                </a:solidFill>
                <a:effectLst>
                  <a:outerShdw blurRad="38100" dist="38100" dir="2700000" algn="tl">
                    <a:srgbClr val="000000"/>
                  </a:outerShdw>
                </a:effectLst>
                <a:latin typeface="Arial" charset="0"/>
                <a:ea typeface="新細明體" charset="0"/>
                <a:cs typeface="ＭＳ Ｐゴシック" charset="0"/>
              </a:rPr>
              <a:t>万物的完结</a:t>
            </a:r>
            <a:endParaRPr lang="en-US" sz="1400" b="1" dirty="0">
              <a:solidFill>
                <a:schemeClr val="bg1"/>
              </a:solidFill>
              <a:latin typeface="Arial" charset="0"/>
              <a:ea typeface="ＭＳ Ｐゴシック" charset="0"/>
              <a:cs typeface="ＭＳ Ｐゴシック" charset="0"/>
            </a:endParaRPr>
          </a:p>
        </p:txBody>
      </p:sp>
      <p:sp>
        <p:nvSpPr>
          <p:cNvPr id="3088" name="Text Box 16"/>
          <p:cNvSpPr txBox="1">
            <a:spLocks noChangeArrowheads="1"/>
          </p:cNvSpPr>
          <p:nvPr/>
        </p:nvSpPr>
        <p:spPr bwMode="auto">
          <a:xfrm>
            <a:off x="304800" y="801688"/>
            <a:ext cx="4038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3600" b="1" u="sng" dirty="0">
                <a:solidFill>
                  <a:srgbClr val="FFFFFF"/>
                </a:solidFill>
                <a:effectLst>
                  <a:glow rad="139700">
                    <a:srgbClr val="000000">
                      <a:alpha val="75000"/>
                    </a:srgbClr>
                  </a:glow>
                </a:effectLst>
              </a:rPr>
              <a:t>创世纪</a:t>
            </a:r>
            <a:r>
              <a:rPr lang="en-US" sz="3600" b="1" u="sng" dirty="0">
                <a:solidFill>
                  <a:srgbClr val="FFFFFF"/>
                </a:solidFill>
                <a:effectLst>
                  <a:glow rad="139700">
                    <a:srgbClr val="000000">
                      <a:alpha val="75000"/>
                    </a:srgbClr>
                  </a:glow>
                </a:effectLst>
              </a:rPr>
              <a:t> 1–3</a:t>
            </a:r>
            <a:endParaRPr lang="en-US" sz="2800" b="1" i="1" u="sng" dirty="0">
              <a:solidFill>
                <a:srgbClr val="FFFFFF"/>
              </a:solidFill>
              <a:effectLst>
                <a:glow rad="139700">
                  <a:srgbClr val="000000">
                    <a:alpha val="75000"/>
                  </a:srgbClr>
                </a:glow>
              </a:effectLst>
              <a:latin typeface="Times New Roman" charset="0"/>
            </a:endParaRPr>
          </a:p>
        </p:txBody>
      </p:sp>
      <p:sp>
        <p:nvSpPr>
          <p:cNvPr id="3089" name="Text Box 17"/>
          <p:cNvSpPr txBox="1">
            <a:spLocks noChangeArrowheads="1"/>
          </p:cNvSpPr>
          <p:nvPr/>
        </p:nvSpPr>
        <p:spPr bwMode="auto">
          <a:xfrm>
            <a:off x="4572000" y="801688"/>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3600" b="1" u="sng" dirty="0">
                <a:solidFill>
                  <a:srgbClr val="FFFFFF"/>
                </a:solidFill>
                <a:effectLst>
                  <a:glow rad="139700">
                    <a:srgbClr val="000000">
                      <a:alpha val="75000"/>
                    </a:srgbClr>
                  </a:glow>
                </a:effectLst>
              </a:rPr>
              <a:t>启示录</a:t>
            </a:r>
            <a:r>
              <a:rPr lang="en-US" sz="3600" b="1" u="sng" dirty="0">
                <a:solidFill>
                  <a:srgbClr val="FFFFFF"/>
                </a:solidFill>
                <a:effectLst>
                  <a:glow rad="139700">
                    <a:srgbClr val="000000">
                      <a:alpha val="75000"/>
                    </a:srgbClr>
                  </a:glow>
                </a:effectLst>
              </a:rPr>
              <a:t> 20–22</a:t>
            </a:r>
            <a:endParaRPr lang="en-US" sz="2800" b="1" i="1" u="sng" dirty="0">
              <a:solidFill>
                <a:srgbClr val="FFFFFF"/>
              </a:solidFill>
              <a:effectLst>
                <a:glow rad="139700">
                  <a:srgbClr val="000000">
                    <a:alpha val="75000"/>
                  </a:srgbClr>
                </a:glow>
              </a:effectLst>
              <a:latin typeface="Times New Roman" charset="0"/>
            </a:endParaRPr>
          </a:p>
        </p:txBody>
      </p:sp>
      <p:sp>
        <p:nvSpPr>
          <p:cNvPr id="3090" name="Text Box 18"/>
          <p:cNvSpPr txBox="1">
            <a:spLocks noChangeArrowheads="1"/>
          </p:cNvSpPr>
          <p:nvPr/>
        </p:nvSpPr>
        <p:spPr bwMode="auto">
          <a:xfrm>
            <a:off x="107950" y="4941888"/>
            <a:ext cx="4038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eaLnBrk="1" hangingPunct="1">
              <a:defRPr/>
            </a:pPr>
            <a:r>
              <a:rPr lang="zh-CN" altLang="en-US" sz="3600" b="1" dirty="0">
                <a:solidFill>
                  <a:srgbClr val="FFFFFF"/>
                </a:solidFill>
                <a:effectLst>
                  <a:glow rad="139700">
                    <a:srgbClr val="000000">
                      <a:alpha val="75000"/>
                    </a:srgbClr>
                  </a:glow>
                </a:effectLst>
              </a:rPr>
              <a:t>与神的</a:t>
            </a:r>
            <a:r>
              <a:rPr lang="zh-CN" altLang="en-US" sz="3600" b="1" dirty="0">
                <a:solidFill>
                  <a:srgbClr val="FFFF00"/>
                </a:solidFill>
                <a:effectLst>
                  <a:glow rad="139700">
                    <a:srgbClr val="000000">
                      <a:alpha val="75000"/>
                    </a:srgbClr>
                  </a:glow>
                </a:effectLst>
              </a:rPr>
              <a:t>团契破裂</a:t>
            </a:r>
            <a:r>
              <a:rPr lang="en-US" sz="3600" b="1" dirty="0">
                <a:solidFill>
                  <a:srgbClr val="FFFFFF"/>
                </a:solidFill>
                <a:effectLst>
                  <a:glow rad="139700">
                    <a:srgbClr val="000000">
                      <a:alpha val="75000"/>
                    </a:srgbClr>
                  </a:glow>
                </a:effectLst>
              </a:rPr>
              <a:t> (3:8-10) </a:t>
            </a:r>
            <a:endParaRPr lang="en-US" sz="2800" b="1" i="1" dirty="0">
              <a:solidFill>
                <a:srgbClr val="FFFFFF"/>
              </a:solidFill>
              <a:effectLst>
                <a:glow rad="139700">
                  <a:srgbClr val="000000">
                    <a:alpha val="75000"/>
                  </a:srgbClr>
                </a:glow>
              </a:effectLst>
              <a:latin typeface="Times New Roman" charset="0"/>
            </a:endParaRPr>
          </a:p>
        </p:txBody>
      </p:sp>
      <p:sp>
        <p:nvSpPr>
          <p:cNvPr id="3091" name="Text Box 19"/>
          <p:cNvSpPr txBox="1">
            <a:spLocks noChangeArrowheads="1"/>
          </p:cNvSpPr>
          <p:nvPr/>
        </p:nvSpPr>
        <p:spPr bwMode="auto">
          <a:xfrm>
            <a:off x="4284663" y="4941888"/>
            <a:ext cx="4572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eaLnBrk="1" hangingPunct="1">
              <a:defRPr/>
            </a:pPr>
            <a:r>
              <a:rPr lang="zh-CN" altLang="en-US" sz="3600" b="1" dirty="0">
                <a:solidFill>
                  <a:srgbClr val="FFFFFF"/>
                </a:solidFill>
              </a:rPr>
              <a:t>与神的</a:t>
            </a:r>
            <a:r>
              <a:rPr lang="zh-CN" altLang="en-US" sz="3600" b="1" dirty="0">
                <a:solidFill>
                  <a:srgbClr val="FFFF00"/>
                </a:solidFill>
              </a:rPr>
              <a:t>团契再续</a:t>
            </a:r>
            <a:r>
              <a:rPr lang="en-US" sz="3600" b="1" dirty="0">
                <a:solidFill>
                  <a:srgbClr val="FFFFFF"/>
                </a:solidFill>
              </a:rPr>
              <a:t> </a:t>
            </a:r>
            <a:br>
              <a:rPr lang="en-US" sz="3600" b="1" dirty="0">
                <a:solidFill>
                  <a:srgbClr val="FFFFFF"/>
                </a:solidFill>
              </a:rPr>
            </a:br>
            <a:r>
              <a:rPr lang="en-US" sz="3600" b="1" dirty="0">
                <a:solidFill>
                  <a:srgbClr val="FFFFFF"/>
                </a:solidFill>
              </a:rPr>
              <a:t>(21:3) </a:t>
            </a:r>
            <a:endParaRPr lang="en-US" sz="2800" b="1" i="1" dirty="0">
              <a:solidFill>
                <a:srgbClr val="FFFFFF"/>
              </a:solidFill>
              <a:latin typeface="Times New Roman" charset="0"/>
            </a:endParaRPr>
          </a:p>
        </p:txBody>
      </p:sp>
      <p:sp>
        <p:nvSpPr>
          <p:cNvPr id="26" name="Text Box 4"/>
          <p:cNvSpPr txBox="1">
            <a:spLocks noChangeArrowheads="1"/>
          </p:cNvSpPr>
          <p:nvPr/>
        </p:nvSpPr>
        <p:spPr bwMode="auto">
          <a:xfrm>
            <a:off x="8366125" y="76200"/>
            <a:ext cx="69817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448</a:t>
            </a:r>
          </a:p>
        </p:txBody>
      </p:sp>
    </p:spTree>
    <p:extLst>
      <p:ext uri="{BB962C8B-B14F-4D97-AF65-F5344CB8AC3E}">
        <p14:creationId xmlns:p14="http://schemas.microsoft.com/office/powerpoint/2010/main" val="387292075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00482" name="Picture 1" descr="Rev 21 Heaven descending 3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4052" name="Rectangle 3"/>
          <p:cNvSpPr>
            <a:spLocks noGrp="1" noChangeArrowheads="1"/>
          </p:cNvSpPr>
          <p:nvPr>
            <p:ph type="ctrTitle"/>
          </p:nvPr>
        </p:nvSpPr>
        <p:spPr>
          <a:xfrm>
            <a:off x="128621" y="4077072"/>
            <a:ext cx="9036050" cy="2636912"/>
          </a:xfrm>
        </p:spPr>
        <p:txBody>
          <a:bodyPr/>
          <a:lstStyle/>
          <a:p>
            <a:pPr>
              <a:defRPr/>
            </a:pPr>
            <a:r>
              <a:rPr lang="en-US" sz="3200" b="1" dirty="0">
                <a:effectLst>
                  <a:glow rad="101600">
                    <a:schemeClr val="tx1">
                      <a:alpha val="75000"/>
                    </a:schemeClr>
                  </a:glow>
                </a:effectLst>
                <a:latin typeface="Arial" charset="0"/>
                <a:ea typeface="ＭＳ Ｐゴシック" charset="0"/>
              </a:rPr>
              <a:t>我听见有大声音从宝座那里发出来， 说： “看哪！ 神的帐幕在人间， 他要与人同住， 他们要作他的子民。 神要亲自与他们同在， 要作他们的 神 </a:t>
            </a:r>
            <a:br>
              <a:rPr lang="en-US" sz="3200" b="1" dirty="0">
                <a:effectLst>
                  <a:glow rad="101600">
                    <a:schemeClr val="tx1">
                      <a:alpha val="75000"/>
                    </a:schemeClr>
                  </a:glow>
                </a:effectLst>
                <a:latin typeface="Arial" charset="0"/>
                <a:ea typeface="ＭＳ Ｐゴシック" charset="0"/>
              </a:rPr>
            </a:br>
            <a:r>
              <a:rPr lang="en-US" sz="3200" b="1" dirty="0">
                <a:effectLst>
                  <a:glow rad="101600">
                    <a:schemeClr val="tx1">
                      <a:alpha val="75000"/>
                    </a:schemeClr>
                  </a:glow>
                </a:effectLst>
                <a:latin typeface="Arial" charset="0"/>
                <a:ea typeface="ＭＳ Ｐゴシック" charset="0"/>
              </a:rPr>
              <a:t>(21:3).</a:t>
            </a:r>
            <a:endParaRPr lang="en-US" sz="3200" b="1" dirty="0">
              <a:solidFill>
                <a:srgbClr val="CC0000"/>
              </a:solidFill>
              <a:effectLst>
                <a:glow rad="101600">
                  <a:schemeClr val="tx1">
                    <a:alpha val="75000"/>
                  </a:schemeClr>
                </a:glow>
              </a:effectLst>
              <a:latin typeface="Arial" charset="0"/>
              <a:ea typeface="ＭＳ Ｐゴシック" charset="0"/>
            </a:endParaRPr>
          </a:p>
        </p:txBody>
      </p:sp>
      <p:sp>
        <p:nvSpPr>
          <p:cNvPr id="5" name="Text Box 4"/>
          <p:cNvSpPr txBox="1">
            <a:spLocks noChangeArrowheads="1"/>
          </p:cNvSpPr>
          <p:nvPr/>
        </p:nvSpPr>
        <p:spPr bwMode="auto">
          <a:xfrm>
            <a:off x="8366125" y="76200"/>
            <a:ext cx="69817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448</a:t>
            </a:r>
          </a:p>
        </p:txBody>
      </p:sp>
    </p:spTree>
    <p:extLst>
      <p:ext uri="{BB962C8B-B14F-4D97-AF65-F5344CB8AC3E}">
        <p14:creationId xmlns:p14="http://schemas.microsoft.com/office/powerpoint/2010/main" val="878339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0021" cy="6874316"/>
          </a:xfrm>
          <a:prstGeom prst="rect">
            <a:avLst/>
          </a:prstGeom>
        </p:spPr>
      </p:pic>
      <p:sp>
        <p:nvSpPr>
          <p:cNvPr id="896002" name="Rectangle 2"/>
          <p:cNvSpPr>
            <a:spLocks noGrp="1" noChangeArrowheads="1"/>
          </p:cNvSpPr>
          <p:nvPr>
            <p:ph type="ctrTitle"/>
          </p:nvPr>
        </p:nvSpPr>
        <p:spPr>
          <a:xfrm>
            <a:off x="-99230" y="-21485"/>
            <a:ext cx="9307729" cy="708526"/>
          </a:xfrm>
          <a:solidFill>
            <a:srgbClr val="000000"/>
          </a:solidFill>
          <a:effectLst>
            <a:outerShdw blurRad="63500" dist="35921" dir="2700000" algn="ctr" rotWithShape="0">
              <a:schemeClr val="tx2">
                <a:alpha val="74998"/>
              </a:schemeClr>
            </a:outerShdw>
          </a:effectLst>
        </p:spPr>
        <p:txBody>
          <a:bodyPr/>
          <a:lstStyle/>
          <a:p>
            <a:pPr>
              <a:defRPr/>
            </a:pPr>
            <a:r>
              <a:rPr lang="zh-CN" altLang="en-US" sz="4000" b="1" dirty="0">
                <a:latin typeface="Arial" charset="0"/>
                <a:ea typeface="ＭＳ Ｐゴシック" charset="0"/>
                <a:cs typeface="ＭＳ Ｐゴシック" charset="0"/>
              </a:rPr>
              <a:t>天堂</a:t>
            </a:r>
            <a:r>
              <a:rPr lang="en-US" sz="4000" b="1" dirty="0">
                <a:latin typeface="Arial" charset="0"/>
                <a:ea typeface="ＭＳ Ｐゴシック" charset="0"/>
                <a:cs typeface="ＭＳ Ｐゴシック" charset="0"/>
              </a:rPr>
              <a:t> = </a:t>
            </a:r>
            <a:r>
              <a:rPr lang="zh-CN" altLang="en-US" sz="4000" b="1" dirty="0">
                <a:latin typeface="Arial" charset="0"/>
                <a:ea typeface="ＭＳ Ｐゴシック" charset="0"/>
                <a:cs typeface="ＭＳ Ｐゴシック" charset="0"/>
              </a:rPr>
              <a:t>情感关系</a:t>
            </a:r>
            <a:r>
              <a:rPr lang="en-US" sz="4000" b="1" dirty="0">
                <a:latin typeface="Arial"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55394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45"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pitchFamily="66" charset="0"/>
              <a:ea typeface="MS PGothic" pitchFamily="34" charset="-128"/>
              <a:cs typeface="+mn-cs"/>
            </a:endParaRPr>
          </a:p>
        </p:txBody>
      </p:sp>
      <p:pic>
        <p:nvPicPr>
          <p:cNvPr id="902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8636000" cy="4860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2147" name="Rectangle 3"/>
          <p:cNvSpPr>
            <a:spLocks noGrp="1" noChangeArrowheads="1"/>
          </p:cNvSpPr>
          <p:nvPr>
            <p:ph type="ctrTitle"/>
          </p:nvPr>
        </p:nvSpPr>
        <p:spPr>
          <a:xfrm>
            <a:off x="0" y="5105400"/>
            <a:ext cx="8915400" cy="1600200"/>
          </a:xfrm>
        </p:spPr>
        <p:txBody>
          <a:bodyPr/>
          <a:lstStyle/>
          <a:p>
            <a:r>
              <a:rPr lang="zh-CN" altLang="en-US" sz="5400" b="1">
                <a:solidFill>
                  <a:schemeClr val="bg1"/>
                </a:solidFill>
                <a:latin typeface="NSimSun" pitchFamily="49" charset="-122"/>
                <a:ea typeface="NSimSun" pitchFamily="49" charset="-122"/>
              </a:rPr>
              <a:t>不是从地升天而是从天而降</a:t>
            </a:r>
            <a:endParaRPr lang="en-US" sz="5400" b="1">
              <a:solidFill>
                <a:schemeClr val="bg1"/>
              </a:solidFill>
              <a:latin typeface="NSimSun" pitchFamily="49" charset="-122"/>
              <a:ea typeface="NSimSun" pitchFamily="49" charset="-122"/>
            </a:endParaRPr>
          </a:p>
        </p:txBody>
      </p:sp>
      <p:sp>
        <p:nvSpPr>
          <p:cNvPr id="902148" name="Text Box 4"/>
          <p:cNvSpPr txBox="1">
            <a:spLocks noChangeArrowheads="1"/>
          </p:cNvSpPr>
          <p:nvPr/>
        </p:nvSpPr>
        <p:spPr bwMode="auto">
          <a:xfrm>
            <a:off x="8229600" y="76200"/>
            <a:ext cx="69215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b="1">
                <a:solidFill>
                  <a:srgbClr val="FFFFFF"/>
                </a:solidFill>
                <a:latin typeface="Arial" pitchFamily="34" charset="0"/>
                <a:cs typeface="+mn-cs"/>
              </a:rPr>
              <a:t>340</a:t>
            </a:r>
          </a:p>
        </p:txBody>
      </p:sp>
    </p:spTree>
    <p:extLst>
      <p:ext uri="{BB962C8B-B14F-4D97-AF65-F5344CB8AC3E}">
        <p14:creationId xmlns:p14="http://schemas.microsoft.com/office/powerpoint/2010/main" val="31503583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28066" name="Picture 2" descr="sharing frui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836613"/>
            <a:ext cx="6142038" cy="604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rev 21 jump for joy.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211638" y="863600"/>
            <a:ext cx="4932362" cy="599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rotWithShape="1">
            <a:gsLst>
              <a:gs pos="0">
                <a:srgbClr val="800000"/>
              </a:gs>
              <a:gs pos="100000">
                <a:schemeClr val="tx1"/>
              </a:gs>
            </a:gsLst>
            <a:path path="rect">
              <a:fillToRect l="100000" t="100000"/>
            </a:path>
          </a:gradFill>
          <a:effectLst>
            <a:outerShdw blurRad="63500" dist="35921" dir="2700000" algn="ctr" rotWithShape="0">
              <a:schemeClr val="tx2">
                <a:alpha val="74997"/>
              </a:schemeClr>
            </a:outerShdw>
          </a:effectLst>
        </p:spPr>
        <p:txBody>
          <a:bodyPr/>
          <a:lstStyle/>
          <a:p>
            <a:pPr eaLnBrk="1" hangingPunct="1">
              <a:defRPr/>
            </a:pPr>
            <a:r>
              <a:rPr lang="zh-CN" altLang="en-US" sz="4800" b="1" dirty="0">
                <a:solidFill>
                  <a:srgbClr val="FFFFFF"/>
                </a:solidFill>
                <a:effectLst>
                  <a:outerShdw blurRad="38100" dist="38100" dir="2700000" algn="tl">
                    <a:srgbClr val="000000">
                      <a:alpha val="43137"/>
                    </a:srgbClr>
                  </a:outerShdw>
                </a:effectLst>
              </a:rPr>
              <a:t>一切事物的完善</a:t>
            </a:r>
            <a:endParaRPr lang="en-US" sz="4800" b="1" dirty="0">
              <a:solidFill>
                <a:srgbClr val="FFFFFF"/>
              </a:solidFill>
              <a:effectLst>
                <a:outerShdw blurRad="38100" dist="38100" dir="2700000" algn="tl">
                  <a:srgbClr val="000000">
                    <a:alpha val="43137"/>
                  </a:srgbClr>
                </a:outerShdw>
              </a:effectLst>
            </a:endParaRPr>
          </a:p>
        </p:txBody>
      </p:sp>
      <p:sp>
        <p:nvSpPr>
          <p:cNvPr id="3088" name="Text Box 16"/>
          <p:cNvSpPr txBox="1">
            <a:spLocks noChangeArrowheads="1"/>
          </p:cNvSpPr>
          <p:nvPr/>
        </p:nvSpPr>
        <p:spPr bwMode="auto">
          <a:xfrm>
            <a:off x="304800" y="801688"/>
            <a:ext cx="40386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a:solidFill>
                  <a:srgbClr val="FFFFFF"/>
                </a:solidFill>
                <a:latin typeface="Arial" charset="0"/>
              </a:rPr>
              <a:t>创世纪</a:t>
            </a:r>
            <a:r>
              <a:rPr lang="en-US" sz="3600" b="1" u="sng">
                <a:solidFill>
                  <a:srgbClr val="FFFFFF"/>
                </a:solidFill>
                <a:latin typeface="Arial" charset="0"/>
              </a:rPr>
              <a:t>1–3</a:t>
            </a:r>
            <a:endParaRPr lang="en-US" sz="2800" b="1" i="1" u="sng">
              <a:solidFill>
                <a:srgbClr val="FFFFFF"/>
              </a:solidFill>
              <a:latin typeface="Times New Roman" charset="0"/>
            </a:endParaRPr>
          </a:p>
        </p:txBody>
      </p:sp>
      <p:sp>
        <p:nvSpPr>
          <p:cNvPr id="3089" name="Text Box 17"/>
          <p:cNvSpPr txBox="1">
            <a:spLocks noChangeArrowheads="1"/>
          </p:cNvSpPr>
          <p:nvPr/>
        </p:nvSpPr>
        <p:spPr bwMode="auto">
          <a:xfrm>
            <a:off x="4572000" y="801688"/>
            <a:ext cx="45720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000000"/>
                </a:solidFill>
                <a:latin typeface="Arial" charset="0"/>
              </a:rPr>
              <a:t>启示录</a:t>
            </a:r>
            <a:r>
              <a:rPr lang="en-US" sz="3600" b="1" u="sng">
                <a:solidFill>
                  <a:srgbClr val="000000"/>
                </a:solidFill>
                <a:latin typeface="Arial" charset="0"/>
              </a:rPr>
              <a:t> 20–22</a:t>
            </a:r>
            <a:endParaRPr lang="en-US" sz="2800" b="1" i="1" u="sng">
              <a:solidFill>
                <a:srgbClr val="000000"/>
              </a:solidFill>
              <a:latin typeface="Times New Roman" charset="0"/>
            </a:endParaRPr>
          </a:p>
        </p:txBody>
      </p:sp>
      <p:sp>
        <p:nvSpPr>
          <p:cNvPr id="3090" name="Text Box 18"/>
          <p:cNvSpPr txBox="1">
            <a:spLocks noChangeArrowheads="1"/>
          </p:cNvSpPr>
          <p:nvPr/>
        </p:nvSpPr>
        <p:spPr bwMode="auto">
          <a:xfrm>
            <a:off x="317500" y="4144963"/>
            <a:ext cx="4038600"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a:solidFill>
                  <a:srgbClr val="FFFFFF"/>
                </a:solidFill>
                <a:latin typeface="Arial" charset="0"/>
              </a:rPr>
              <a:t>“我将大大乘以您</a:t>
            </a:r>
            <a:r>
              <a:rPr lang="zh-CN" altLang="en-US" sz="3600">
                <a:solidFill>
                  <a:srgbClr val="FFFF00"/>
                </a:solidFill>
                <a:latin typeface="Arial" charset="0"/>
              </a:rPr>
              <a:t>悲哀</a:t>
            </a:r>
            <a:r>
              <a:rPr lang="en-US" sz="3600" b="1">
                <a:solidFill>
                  <a:srgbClr val="FFFFFF"/>
                </a:solidFill>
                <a:latin typeface="Arial" charset="0"/>
              </a:rPr>
              <a:t>" (3:16) </a:t>
            </a:r>
            <a:endParaRPr lang="en-US" sz="2800" b="1" i="1">
              <a:solidFill>
                <a:srgbClr val="FFFFFF"/>
              </a:solidFill>
              <a:latin typeface="Times New Roman" charset="0"/>
            </a:endParaRPr>
          </a:p>
        </p:txBody>
      </p:sp>
      <p:sp>
        <p:nvSpPr>
          <p:cNvPr id="12" name="Text Box 18"/>
          <p:cNvSpPr txBox="1">
            <a:spLocks noChangeArrowheads="1"/>
          </p:cNvSpPr>
          <p:nvPr/>
        </p:nvSpPr>
        <p:spPr bwMode="auto">
          <a:xfrm>
            <a:off x="173038" y="1412875"/>
            <a:ext cx="4038600"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a:solidFill>
                  <a:srgbClr val="FFFFFF"/>
                </a:solidFill>
                <a:latin typeface="Arial" charset="0"/>
              </a:rPr>
              <a:t>“在一天，你吃它，你会</a:t>
            </a:r>
            <a:r>
              <a:rPr lang="zh-CN" altLang="en-US" sz="3600">
                <a:solidFill>
                  <a:srgbClr val="FFFF00"/>
                </a:solidFill>
                <a:latin typeface="Arial" charset="0"/>
              </a:rPr>
              <a:t>必定死</a:t>
            </a:r>
            <a:r>
              <a:rPr lang="en-US" sz="3600" b="1">
                <a:solidFill>
                  <a:srgbClr val="FFFFFF"/>
                </a:solidFill>
                <a:latin typeface="Arial" charset="0"/>
              </a:rPr>
              <a:t>" (2:17) </a:t>
            </a:r>
            <a:endParaRPr lang="en-US" sz="2800" b="1" i="1">
              <a:solidFill>
                <a:srgbClr val="FFFFFF"/>
              </a:solidFill>
              <a:latin typeface="Times New Roman" charset="0"/>
            </a:endParaRPr>
          </a:p>
        </p:txBody>
      </p:sp>
      <p:sp>
        <p:nvSpPr>
          <p:cNvPr id="13" name="Text Box 19"/>
          <p:cNvSpPr txBox="1">
            <a:spLocks noChangeArrowheads="1"/>
          </p:cNvSpPr>
          <p:nvPr/>
        </p:nvSpPr>
        <p:spPr bwMode="auto">
          <a:xfrm>
            <a:off x="4284663" y="1412875"/>
            <a:ext cx="4572000"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3600" b="1">
                <a:solidFill>
                  <a:srgbClr val="FFFFFF"/>
                </a:solidFill>
                <a:latin typeface="Arial" charset="0"/>
              </a:rPr>
              <a:t>在那里将不会有</a:t>
            </a:r>
            <a:r>
              <a:rPr lang="zh-CN" altLang="en-US" sz="3600" b="1">
                <a:solidFill>
                  <a:srgbClr val="FFFF00"/>
                </a:solidFill>
                <a:latin typeface="Arial" charset="0"/>
              </a:rPr>
              <a:t>死亡</a:t>
            </a:r>
            <a:br>
              <a:rPr lang="en-US" sz="3600" b="1">
                <a:solidFill>
                  <a:srgbClr val="FF0000"/>
                </a:solidFill>
                <a:latin typeface="Arial" charset="0"/>
              </a:rPr>
            </a:br>
            <a:r>
              <a:rPr lang="en-US" sz="3600" b="1">
                <a:solidFill>
                  <a:srgbClr val="262626"/>
                </a:solidFill>
                <a:latin typeface="Arial" charset="0"/>
              </a:rPr>
              <a:t>(21:4) </a:t>
            </a:r>
            <a:endParaRPr lang="en-US" sz="2800" b="1" i="1">
              <a:solidFill>
                <a:srgbClr val="262626"/>
              </a:solidFill>
              <a:latin typeface="Times New Roman" charset="0"/>
            </a:endParaRPr>
          </a:p>
        </p:txBody>
      </p:sp>
      <p:sp>
        <p:nvSpPr>
          <p:cNvPr id="3091" name="Text Box 19"/>
          <p:cNvSpPr txBox="1">
            <a:spLocks noChangeArrowheads="1"/>
          </p:cNvSpPr>
          <p:nvPr/>
        </p:nvSpPr>
        <p:spPr bwMode="auto">
          <a:xfrm>
            <a:off x="4284663" y="4144963"/>
            <a:ext cx="4895850"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a:solidFill>
                  <a:srgbClr val="FFFFFF"/>
                </a:solidFill>
                <a:latin typeface="Arial" charset="0"/>
              </a:rPr>
              <a:t>“不会有更多的</a:t>
            </a:r>
            <a:r>
              <a:rPr lang="en-US" altLang="zh-CN" sz="3600" b="1">
                <a:solidFill>
                  <a:srgbClr val="FFFFFF"/>
                </a:solidFill>
                <a:latin typeface="Arial" charset="0"/>
              </a:rPr>
              <a:t>...</a:t>
            </a:r>
            <a:r>
              <a:rPr lang="zh-CN" altLang="en-US" sz="3600" b="1">
                <a:solidFill>
                  <a:srgbClr val="FFFF00"/>
                </a:solidFill>
                <a:latin typeface="Arial" charset="0"/>
              </a:rPr>
              <a:t>悲伤</a:t>
            </a:r>
            <a:r>
              <a:rPr lang="zh-CN" altLang="en-US" sz="3600" b="1">
                <a:solidFill>
                  <a:srgbClr val="FFFFFF"/>
                </a:solidFill>
                <a:latin typeface="Arial" charset="0"/>
              </a:rPr>
              <a:t>或</a:t>
            </a:r>
            <a:r>
              <a:rPr lang="zh-CN" altLang="en-US" sz="3600" b="1">
                <a:solidFill>
                  <a:srgbClr val="FFFF00"/>
                </a:solidFill>
                <a:latin typeface="Arial" charset="0"/>
              </a:rPr>
              <a:t>哭泣</a:t>
            </a:r>
            <a:r>
              <a:rPr lang="zh-CN" altLang="en-US" sz="3600" b="1">
                <a:solidFill>
                  <a:srgbClr val="FFFFFF"/>
                </a:solidFill>
                <a:latin typeface="Arial" charset="0"/>
              </a:rPr>
              <a:t>或</a:t>
            </a:r>
            <a:r>
              <a:rPr lang="zh-CN" altLang="en-US" sz="3600" b="1">
                <a:solidFill>
                  <a:srgbClr val="FFFF00"/>
                </a:solidFill>
                <a:latin typeface="Arial" charset="0"/>
              </a:rPr>
              <a:t>痛苦</a:t>
            </a:r>
            <a:r>
              <a:rPr lang="zh-CN" altLang="en-US" sz="3600" b="1">
                <a:solidFill>
                  <a:srgbClr val="FFFFFF"/>
                </a:solidFill>
                <a:latin typeface="Arial" charset="0"/>
              </a:rPr>
              <a:t>”</a:t>
            </a:r>
            <a:r>
              <a:rPr lang="en-US" sz="3600" b="1">
                <a:solidFill>
                  <a:srgbClr val="FFFFFF"/>
                </a:solidFill>
                <a:latin typeface="Arial" charset="0"/>
              </a:rPr>
              <a:t>(21:4) </a:t>
            </a:r>
            <a:endParaRPr lang="en-US" sz="2800" b="1" i="1">
              <a:solidFill>
                <a:srgbClr val="FFFFFF"/>
              </a:solidFill>
              <a:latin typeface="Times New Roman" charset="0"/>
            </a:endParaRPr>
          </a:p>
        </p:txBody>
      </p:sp>
      <p:sp>
        <p:nvSpPr>
          <p:cNvPr id="14" name="Text Box 4"/>
          <p:cNvSpPr txBox="1">
            <a:spLocks noChangeArrowheads="1"/>
          </p:cNvSpPr>
          <p:nvPr/>
        </p:nvSpPr>
        <p:spPr bwMode="auto">
          <a:xfrm>
            <a:off x="8366125" y="76200"/>
            <a:ext cx="6985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a:rPr>
              <a:t>448</a:t>
            </a:r>
          </a:p>
        </p:txBody>
      </p:sp>
    </p:spTree>
    <p:extLst>
      <p:ext uri="{BB962C8B-B14F-4D97-AF65-F5344CB8AC3E}">
        <p14:creationId xmlns:p14="http://schemas.microsoft.com/office/powerpoint/2010/main" val="21995987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8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9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12" grpId="0"/>
      <p:bldP spid="13" grpId="0"/>
      <p:bldP spid="309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41105"/>
            <a:ext cx="9143417" cy="6716895"/>
          </a:xfrm>
          <a:prstGeom prst="rect">
            <a:avLst/>
          </a:prstGeom>
        </p:spPr>
      </p:pic>
      <p:sp>
        <p:nvSpPr>
          <p:cNvPr id="1361923" name="Rectangle 2"/>
          <p:cNvSpPr>
            <a:spLocks noGrp="1" noChangeArrowheads="1"/>
          </p:cNvSpPr>
          <p:nvPr>
            <p:ph type="ctrTitle"/>
          </p:nvPr>
        </p:nvSpPr>
        <p:spPr>
          <a:xfrm>
            <a:off x="2296424" y="3720028"/>
            <a:ext cx="6471295" cy="2586774"/>
          </a:xfrm>
        </p:spPr>
        <p:txBody>
          <a:bodyPr/>
          <a:lstStyle/>
          <a:p>
            <a:r>
              <a:rPr lang="zh-CN" altLang="en-US" sz="5400" b="1" dirty="0">
                <a:effectLst>
                  <a:glow rad="177800">
                    <a:schemeClr val="tx1"/>
                  </a:glow>
                </a:effectLst>
                <a:latin typeface="Arial" charset="0"/>
                <a:ea typeface="ＭＳ Ｐゴシック" charset="0"/>
              </a:rPr>
              <a:t>我们现今都经验死亡</a:t>
            </a:r>
            <a:endParaRPr lang="en-US" sz="5400"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5442543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892" y="0"/>
            <a:ext cx="9845842" cy="6858000"/>
          </a:xfrm>
          <a:prstGeom prst="rect">
            <a:avLst/>
          </a:prstGeom>
        </p:spPr>
      </p:pic>
      <p:sp>
        <p:nvSpPr>
          <p:cNvPr id="1361923" name="Rectangle 2"/>
          <p:cNvSpPr>
            <a:spLocks noGrp="1" noChangeArrowheads="1"/>
          </p:cNvSpPr>
          <p:nvPr>
            <p:ph type="ctrTitle"/>
          </p:nvPr>
        </p:nvSpPr>
        <p:spPr>
          <a:xfrm>
            <a:off x="5271870" y="48341"/>
            <a:ext cx="3733800" cy="5105400"/>
          </a:xfrm>
        </p:spPr>
        <p:txBody>
          <a:bodyPr/>
          <a:lstStyle/>
          <a:p>
            <a:r>
              <a:rPr lang="zh-CN" altLang="en-US" sz="5400" b="1" dirty="0">
                <a:effectLst>
                  <a:glow rad="177800">
                    <a:schemeClr val="tx1"/>
                  </a:glow>
                </a:effectLst>
                <a:latin typeface="Arial" charset="0"/>
                <a:ea typeface="ＭＳ Ｐゴシック" charset="0"/>
              </a:rPr>
              <a:t>悲伤也是人生的一部分</a:t>
            </a:r>
            <a:endParaRPr lang="en-US" sz="5400"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5804721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28066" name="Picture 2" descr="sharing frui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836613"/>
            <a:ext cx="6142038" cy="604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972ABE9A-182A-6F4C-A798-8C8CD1E92C4F}"/>
              </a:ext>
            </a:extLst>
          </p:cNvPr>
          <p:cNvPicPr>
            <a:picLocks noChangeAspect="1"/>
          </p:cNvPicPr>
          <p:nvPr/>
        </p:nvPicPr>
        <p:blipFill>
          <a:blip r:embed="rId4"/>
          <a:stretch>
            <a:fillRect/>
          </a:stretch>
        </p:blipFill>
        <p:spPr>
          <a:xfrm>
            <a:off x="4571999" y="838200"/>
            <a:ext cx="4492303" cy="3503996"/>
          </a:xfrm>
          <a:prstGeom prst="rect">
            <a:avLst/>
          </a:prstGeom>
        </p:spPr>
      </p:pic>
      <p:sp>
        <p:nvSpPr>
          <p:cNvPr id="3087" name="Rectangle 15"/>
          <p:cNvSpPr>
            <a:spLocks noGrp="1" noChangeArrowheads="1"/>
          </p:cNvSpPr>
          <p:nvPr>
            <p:ph type="title" idx="4294967295"/>
          </p:nvPr>
        </p:nvSpPr>
        <p:spPr>
          <a:xfrm>
            <a:off x="0" y="0"/>
            <a:ext cx="9144000" cy="838200"/>
          </a:xfrm>
          <a:gradFill rotWithShape="1">
            <a:gsLst>
              <a:gs pos="0">
                <a:srgbClr val="800000"/>
              </a:gs>
              <a:gs pos="100000">
                <a:schemeClr val="tx1"/>
              </a:gs>
            </a:gsLst>
            <a:path path="rect">
              <a:fillToRect l="100000" t="100000"/>
            </a:path>
          </a:gradFill>
          <a:effectLst>
            <a:outerShdw blurRad="63500" dist="35921" dir="2700000" algn="ctr" rotWithShape="0">
              <a:schemeClr val="tx2">
                <a:alpha val="74997"/>
              </a:schemeClr>
            </a:outerShdw>
          </a:effectLst>
        </p:spPr>
        <p:txBody>
          <a:bodyPr/>
          <a:lstStyle/>
          <a:p>
            <a:pPr eaLnBrk="1" hangingPunct="1">
              <a:defRPr/>
            </a:pPr>
            <a:r>
              <a:rPr lang="zh-CN" altLang="en-US" sz="4800" b="1" dirty="0">
                <a:solidFill>
                  <a:srgbClr val="FFFFFF"/>
                </a:solidFill>
                <a:effectLst>
                  <a:outerShdw blurRad="38100" dist="38100" dir="2700000" algn="tl">
                    <a:srgbClr val="000000">
                      <a:alpha val="43137"/>
                    </a:srgbClr>
                  </a:outerShdw>
                </a:effectLst>
              </a:rPr>
              <a:t>一切事物的完善</a:t>
            </a:r>
            <a:endParaRPr lang="en-US" sz="4800" b="1" dirty="0">
              <a:solidFill>
                <a:srgbClr val="FFFFFF"/>
              </a:solidFill>
              <a:effectLst>
                <a:outerShdw blurRad="38100" dist="38100" dir="2700000" algn="tl">
                  <a:srgbClr val="000000">
                    <a:alpha val="43137"/>
                  </a:srgbClr>
                </a:outerShdw>
              </a:effectLst>
            </a:endParaRPr>
          </a:p>
        </p:txBody>
      </p:sp>
      <p:sp>
        <p:nvSpPr>
          <p:cNvPr id="3088" name="Text Box 16"/>
          <p:cNvSpPr txBox="1">
            <a:spLocks noChangeArrowheads="1"/>
          </p:cNvSpPr>
          <p:nvPr/>
        </p:nvSpPr>
        <p:spPr bwMode="auto">
          <a:xfrm>
            <a:off x="304800" y="801688"/>
            <a:ext cx="40386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Arial" charset="0"/>
                <a:ea typeface="ＭＳ Ｐゴシック" charset="0"/>
              </a:rPr>
              <a:t>创世纪</a:t>
            </a:r>
            <a:r>
              <a:rPr kumimoji="0" lang="en-US" sz="3600" b="1" i="0" u="sng" strike="noStrike" kern="1200" cap="none" spc="0" normalizeH="0" baseline="0" noProof="0">
                <a:ln>
                  <a:noFill/>
                </a:ln>
                <a:solidFill>
                  <a:srgbClr val="FFFFFF"/>
                </a:solidFill>
                <a:effectLst/>
                <a:uLnTx/>
                <a:uFillTx/>
                <a:latin typeface="Arial" charset="0"/>
                <a:ea typeface="ＭＳ Ｐゴシック" charset="0"/>
              </a:rPr>
              <a:t>1–3</a:t>
            </a:r>
            <a:endParaRPr kumimoji="0" lang="en-US" sz="2800" b="1" i="1" u="sng"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089" name="Text Box 17"/>
          <p:cNvSpPr txBox="1">
            <a:spLocks noChangeArrowheads="1"/>
          </p:cNvSpPr>
          <p:nvPr/>
        </p:nvSpPr>
        <p:spPr bwMode="auto">
          <a:xfrm>
            <a:off x="4572000" y="801688"/>
            <a:ext cx="45720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zh-CN" altLang="en-US" sz="3600" b="1" i="0" u="sng" strike="noStrike" kern="1200" cap="none" spc="0" normalizeH="0" baseline="0" noProof="0" dirty="0">
                <a:ln>
                  <a:noFill/>
                </a:ln>
                <a:solidFill>
                  <a:srgbClr val="FFFFFF"/>
                </a:solidFill>
                <a:effectLst/>
                <a:uLnTx/>
                <a:uFillTx/>
                <a:latin typeface="Arial" charset="0"/>
                <a:ea typeface="ＭＳ Ｐゴシック" charset="0"/>
              </a:rPr>
              <a:t>启示录</a:t>
            </a:r>
            <a:r>
              <a:rPr kumimoji="0" lang="en-US" sz="3600" b="1" i="0" u="sng" strike="noStrike" kern="1200" cap="none" spc="0" normalizeH="0" baseline="0" noProof="0" dirty="0">
                <a:ln>
                  <a:noFill/>
                </a:ln>
                <a:solidFill>
                  <a:srgbClr val="FFFFFF"/>
                </a:solidFill>
                <a:effectLst/>
                <a:uLnTx/>
                <a:uFillTx/>
                <a:latin typeface="Arial" charset="0"/>
                <a:ea typeface="ＭＳ Ｐゴシック" charset="0"/>
              </a:rPr>
              <a:t> 20–22</a:t>
            </a:r>
            <a:endParaRPr kumimoji="0" lang="en-US" sz="2800" b="1" i="1" u="sng"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3090" name="Text Box 18"/>
          <p:cNvSpPr txBox="1">
            <a:spLocks noChangeArrowheads="1"/>
          </p:cNvSpPr>
          <p:nvPr/>
        </p:nvSpPr>
        <p:spPr bwMode="auto">
          <a:xfrm>
            <a:off x="317500" y="4144963"/>
            <a:ext cx="4038600"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200" cap="none" spc="0" normalizeH="0" baseline="0" noProof="0">
                <a:ln>
                  <a:noFill/>
                </a:ln>
                <a:solidFill>
                  <a:srgbClr val="FFFFFF"/>
                </a:solidFill>
                <a:effectLst/>
                <a:uLnTx/>
                <a:uFillTx/>
                <a:latin typeface="Arial" charset="0"/>
                <a:ea typeface="ＭＳ Ｐゴシック" charset="0"/>
              </a:rPr>
              <a:t>“我将大大乘以您</a:t>
            </a:r>
            <a:r>
              <a:rPr kumimoji="0" lang="zh-CN" altLang="en-US" sz="3600" b="0" i="0" u="none" strike="noStrike" kern="1200" cap="none" spc="0" normalizeH="0" baseline="0" noProof="0">
                <a:ln>
                  <a:noFill/>
                </a:ln>
                <a:solidFill>
                  <a:srgbClr val="FFFF00"/>
                </a:solidFill>
                <a:effectLst/>
                <a:uLnTx/>
                <a:uFillTx/>
                <a:latin typeface="Arial" charset="0"/>
                <a:ea typeface="ＭＳ Ｐゴシック" charset="0"/>
              </a:rPr>
              <a:t>悲哀</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 (3:16) </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2" name="Text Box 18"/>
          <p:cNvSpPr txBox="1">
            <a:spLocks noChangeArrowheads="1"/>
          </p:cNvSpPr>
          <p:nvPr/>
        </p:nvSpPr>
        <p:spPr bwMode="auto">
          <a:xfrm>
            <a:off x="173038" y="1412875"/>
            <a:ext cx="4038600"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200" cap="none" spc="0" normalizeH="0" baseline="0" noProof="0">
                <a:ln>
                  <a:noFill/>
                </a:ln>
                <a:solidFill>
                  <a:srgbClr val="FFFFFF"/>
                </a:solidFill>
                <a:effectLst/>
                <a:uLnTx/>
                <a:uFillTx/>
                <a:latin typeface="Arial" charset="0"/>
                <a:ea typeface="ＭＳ Ｐゴシック" charset="0"/>
              </a:rPr>
              <a:t>“在一天，你吃它，你会</a:t>
            </a:r>
            <a:r>
              <a:rPr kumimoji="0" lang="zh-CN" altLang="en-US" sz="3600" b="0" i="0" u="none" strike="noStrike" kern="1200" cap="none" spc="0" normalizeH="0" baseline="0" noProof="0">
                <a:ln>
                  <a:noFill/>
                </a:ln>
                <a:solidFill>
                  <a:srgbClr val="FFFF00"/>
                </a:solidFill>
                <a:effectLst/>
                <a:uLnTx/>
                <a:uFillTx/>
                <a:latin typeface="Arial" charset="0"/>
                <a:ea typeface="ＭＳ Ｐゴシック" charset="0"/>
              </a:rPr>
              <a:t>必定死</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 (2:17) </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 name="Text Box 19"/>
          <p:cNvSpPr txBox="1">
            <a:spLocks noChangeArrowheads="1"/>
          </p:cNvSpPr>
          <p:nvPr/>
        </p:nvSpPr>
        <p:spPr bwMode="auto">
          <a:xfrm>
            <a:off x="4284663" y="1412875"/>
            <a:ext cx="4572000"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0"/>
              </a:rPr>
              <a:t>在那里将不会有</a:t>
            </a:r>
            <a:r>
              <a:rPr kumimoji="0" lang="zh-CN" altLang="en-US" sz="3600" b="1" i="0" u="none" strike="noStrike" kern="1200" cap="none" spc="0" normalizeH="0" baseline="0" noProof="0" dirty="0">
                <a:ln>
                  <a:noFill/>
                </a:ln>
                <a:solidFill>
                  <a:srgbClr val="FFFF00"/>
                </a:solidFill>
                <a:effectLst/>
                <a:uLnTx/>
                <a:uFillTx/>
                <a:latin typeface="Arial" charset="0"/>
                <a:ea typeface="ＭＳ Ｐゴシック" charset="0"/>
              </a:rPr>
              <a:t>死亡</a:t>
            </a:r>
            <a:br>
              <a:rPr kumimoji="0" lang="en-US" sz="3600" b="1" i="0" u="none" strike="noStrike" kern="1200" cap="none" spc="0" normalizeH="0" baseline="0" noProof="0" dirty="0">
                <a:ln>
                  <a:noFill/>
                </a:ln>
                <a:solidFill>
                  <a:srgbClr val="FF0000"/>
                </a:solidFill>
                <a:effectLst/>
                <a:uLnTx/>
                <a:uFillTx/>
                <a:latin typeface="Arial" charset="0"/>
                <a:ea typeface="ＭＳ Ｐゴシック" charset="0"/>
              </a:rPr>
            </a:b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(21:4) </a:t>
            </a:r>
            <a:endParaRPr kumimoji="0" lang="en-US" sz="28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3091" name="Text Box 19"/>
          <p:cNvSpPr txBox="1">
            <a:spLocks noChangeArrowheads="1"/>
          </p:cNvSpPr>
          <p:nvPr/>
        </p:nvSpPr>
        <p:spPr bwMode="auto">
          <a:xfrm>
            <a:off x="4284663" y="4144963"/>
            <a:ext cx="4895850"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Arial" charset="0"/>
                <a:ea typeface="ＭＳ Ｐゴシック" charset="0"/>
              </a:rPr>
              <a:t>“不会有更多的</a:t>
            </a:r>
            <a:r>
              <a:rPr kumimoji="0" lang="en-US" altLang="zh-CN" sz="3600" b="1" i="0" u="none" strike="noStrike" kern="1200" cap="none" spc="0" normalizeH="0" baseline="0" noProof="0">
                <a:ln>
                  <a:noFill/>
                </a:ln>
                <a:solidFill>
                  <a:srgbClr val="FFFFFF"/>
                </a:solidFill>
                <a:effectLst/>
                <a:uLnTx/>
                <a:uFillTx/>
                <a:latin typeface="Arial" charset="0"/>
                <a:ea typeface="ＭＳ Ｐゴシック" charset="0"/>
              </a:rPr>
              <a:t>...</a:t>
            </a:r>
            <a:r>
              <a:rPr kumimoji="0" lang="zh-CN" altLang="en-US" sz="3600" b="1" i="0" u="none" strike="noStrike" kern="1200" cap="none" spc="0" normalizeH="0" baseline="0" noProof="0">
                <a:ln>
                  <a:noFill/>
                </a:ln>
                <a:solidFill>
                  <a:srgbClr val="FFFF00"/>
                </a:solidFill>
                <a:effectLst/>
                <a:uLnTx/>
                <a:uFillTx/>
                <a:latin typeface="Arial" charset="0"/>
                <a:ea typeface="ＭＳ Ｐゴシック" charset="0"/>
              </a:rPr>
              <a:t>悲伤</a:t>
            </a:r>
            <a:r>
              <a:rPr kumimoji="0" lang="zh-CN" altLang="en-US" sz="3600" b="1" i="0" u="none" strike="noStrike" kern="1200" cap="none" spc="0" normalizeH="0" baseline="0" noProof="0">
                <a:ln>
                  <a:noFill/>
                </a:ln>
                <a:solidFill>
                  <a:srgbClr val="FFFFFF"/>
                </a:solidFill>
                <a:effectLst/>
                <a:uLnTx/>
                <a:uFillTx/>
                <a:latin typeface="Arial" charset="0"/>
                <a:ea typeface="ＭＳ Ｐゴシック" charset="0"/>
              </a:rPr>
              <a:t>或</a:t>
            </a:r>
            <a:r>
              <a:rPr kumimoji="0" lang="zh-CN" altLang="en-US" sz="3600" b="1" i="0" u="none" strike="noStrike" kern="1200" cap="none" spc="0" normalizeH="0" baseline="0" noProof="0">
                <a:ln>
                  <a:noFill/>
                </a:ln>
                <a:solidFill>
                  <a:srgbClr val="FFFF00"/>
                </a:solidFill>
                <a:effectLst/>
                <a:uLnTx/>
                <a:uFillTx/>
                <a:latin typeface="Arial" charset="0"/>
                <a:ea typeface="ＭＳ Ｐゴシック" charset="0"/>
              </a:rPr>
              <a:t>哭泣</a:t>
            </a:r>
            <a:r>
              <a:rPr kumimoji="0" lang="zh-CN" altLang="en-US" sz="3600" b="1" i="0" u="none" strike="noStrike" kern="1200" cap="none" spc="0" normalizeH="0" baseline="0" noProof="0">
                <a:ln>
                  <a:noFill/>
                </a:ln>
                <a:solidFill>
                  <a:srgbClr val="FFFFFF"/>
                </a:solidFill>
                <a:effectLst/>
                <a:uLnTx/>
                <a:uFillTx/>
                <a:latin typeface="Arial" charset="0"/>
                <a:ea typeface="ＭＳ Ｐゴシック" charset="0"/>
              </a:rPr>
              <a:t>或</a:t>
            </a:r>
            <a:r>
              <a:rPr kumimoji="0" lang="zh-CN" altLang="en-US" sz="3600" b="1" i="0" u="none" strike="noStrike" kern="1200" cap="none" spc="0" normalizeH="0" baseline="0" noProof="0">
                <a:ln>
                  <a:noFill/>
                </a:ln>
                <a:solidFill>
                  <a:srgbClr val="FFFF00"/>
                </a:solidFill>
                <a:effectLst/>
                <a:uLnTx/>
                <a:uFillTx/>
                <a:latin typeface="Arial" charset="0"/>
                <a:ea typeface="ＭＳ Ｐゴシック" charset="0"/>
              </a:rPr>
              <a:t>痛苦</a:t>
            </a:r>
            <a:r>
              <a:rPr kumimoji="0" lang="zh-CN" altLang="en-US" sz="36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(21:4) </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 name="Text Box 4"/>
          <p:cNvSpPr txBox="1">
            <a:spLocks noChangeArrowheads="1"/>
          </p:cNvSpPr>
          <p:nvPr/>
        </p:nvSpPr>
        <p:spPr bwMode="auto">
          <a:xfrm>
            <a:off x="8366125" y="76200"/>
            <a:ext cx="6985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ＭＳ Ｐゴシック"/>
              </a:rPr>
              <a:t>448</a:t>
            </a:r>
          </a:p>
        </p:txBody>
      </p:sp>
    </p:spTree>
    <p:extLst>
      <p:ext uri="{BB962C8B-B14F-4D97-AF65-F5344CB8AC3E}">
        <p14:creationId xmlns:p14="http://schemas.microsoft.com/office/powerpoint/2010/main" val="152017913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8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9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12" grpId="0"/>
      <p:bldP spid="13" grpId="0"/>
      <p:bldP spid="3091"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9090"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729091" name="Rectangle 3"/>
          <p:cNvSpPr>
            <a:spLocks noGrp="1" noChangeArrowheads="1"/>
          </p:cNvSpPr>
          <p:nvPr>
            <p:ph type="ctrTitle"/>
          </p:nvPr>
        </p:nvSpPr>
        <p:spPr>
          <a:xfrm>
            <a:off x="211138" y="260350"/>
            <a:ext cx="3568700" cy="6165850"/>
          </a:xfrm>
        </p:spPr>
        <p:txBody>
          <a:bodyPr/>
          <a:lstStyle/>
          <a:p>
            <a:r>
              <a:rPr lang="zh-CN" sz="3200" b="1">
                <a:latin typeface="Arial" charset="0"/>
                <a:ea typeface="ＭＳ Ｐゴシック" charset="0"/>
                <a:cs typeface="Arial" charset="0"/>
              </a:rPr>
              <a:t>他要擦去眼泪，从他们的眼神，会有更多的死亡或悲伤，或哭或疼痛。所有这些都已经一去不复返了</a:t>
            </a:r>
            <a:br>
              <a:rPr lang="en-US" altLang="zh-CN" sz="3200" b="1">
                <a:latin typeface="Arial" charset="0"/>
                <a:ea typeface="ＭＳ Ｐゴシック" charset="0"/>
                <a:cs typeface="Arial" charset="0"/>
              </a:rPr>
            </a:br>
            <a:r>
              <a:rPr lang="zh-CN" sz="3200" b="1">
                <a:latin typeface="Arial" charset="0"/>
                <a:ea typeface="ＭＳ Ｐゴシック" charset="0"/>
                <a:cs typeface="Arial" charset="0"/>
              </a:rPr>
              <a:t>（21:4 NLT）。</a:t>
            </a:r>
            <a:endParaRPr lang="en-US" sz="3200" b="1">
              <a:solidFill>
                <a:srgbClr val="CC0000"/>
              </a:solidFill>
              <a:latin typeface="Arial" charset="0"/>
              <a:ea typeface="ＭＳ Ｐゴシック" charset="0"/>
              <a:cs typeface="Arial" charset="0"/>
            </a:endParaRPr>
          </a:p>
        </p:txBody>
      </p:sp>
      <p:sp>
        <p:nvSpPr>
          <p:cNvPr id="931844" name="Text Box 4"/>
          <p:cNvSpPr txBox="1">
            <a:spLocks noChangeArrowheads="1"/>
          </p:cNvSpPr>
          <p:nvPr/>
        </p:nvSpPr>
        <p:spPr bwMode="auto">
          <a:xfrm>
            <a:off x="8366125" y="76200"/>
            <a:ext cx="692150" cy="4572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defRPr/>
            </a:pPr>
            <a:r>
              <a:rPr lang="en-US" b="1">
                <a:solidFill>
                  <a:srgbClr val="FFFFFF"/>
                </a:solidFill>
                <a:latin typeface="Arial" pitchFamily="-111" charset="0"/>
                <a:ea typeface="ＭＳ Ｐゴシック" pitchFamily="-111" charset="-128"/>
                <a:cs typeface="ＭＳ Ｐゴシック" pitchFamily="-111" charset="-128"/>
              </a:rPr>
              <a:t>340</a:t>
            </a:r>
          </a:p>
        </p:txBody>
      </p:sp>
      <p:pic>
        <p:nvPicPr>
          <p:cNvPr id="729093" name="Picture 1" descr="rev 21 jo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17463"/>
            <a:ext cx="5076825" cy="687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8366125" y="76200"/>
            <a:ext cx="6985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448</a:t>
            </a:r>
          </a:p>
        </p:txBody>
      </p:sp>
    </p:spTree>
    <p:extLst>
      <p:ext uri="{BB962C8B-B14F-4D97-AF65-F5344CB8AC3E}">
        <p14:creationId xmlns:p14="http://schemas.microsoft.com/office/powerpoint/2010/main" val="8506361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61923" name="Rectangle 2"/>
          <p:cNvSpPr>
            <a:spLocks noGrp="1" noChangeArrowheads="1"/>
          </p:cNvSpPr>
          <p:nvPr>
            <p:ph type="ctrTitle"/>
          </p:nvPr>
        </p:nvSpPr>
        <p:spPr>
          <a:xfrm>
            <a:off x="0" y="1029773"/>
            <a:ext cx="3733800" cy="5105400"/>
          </a:xfrm>
        </p:spPr>
        <p:txBody>
          <a:bodyPr/>
          <a:lstStyle/>
          <a:p>
            <a:r>
              <a:rPr lang="zh-CN" altLang="en-US" sz="4800" b="1" dirty="0">
                <a:effectLst>
                  <a:glow rad="177800">
                    <a:schemeClr val="tx1"/>
                  </a:glow>
                </a:effectLst>
                <a:latin typeface="Arial" charset="0"/>
                <a:ea typeface="ＭＳ Ｐゴシック" charset="0"/>
              </a:rPr>
              <a:t>我们将拥有荣耀的身体</a:t>
            </a:r>
            <a:r>
              <a:rPr lang="en-US" sz="4800" b="1" dirty="0">
                <a:effectLst>
                  <a:glow rad="177800">
                    <a:schemeClr val="tx1"/>
                  </a:glow>
                </a:effectLst>
                <a:latin typeface="Arial" charset="0"/>
                <a:ea typeface="ＭＳ Ｐゴシック" charset="0"/>
              </a:rPr>
              <a:t>!</a:t>
            </a:r>
            <a:endParaRPr lang="en-US" sz="4800" b="1" dirty="0">
              <a:solidFill>
                <a:srgbClr val="CC0000"/>
              </a:solidFill>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4185017" y="0"/>
            <a:ext cx="4958983" cy="6900753"/>
          </a:xfrm>
          <a:prstGeom prst="rect">
            <a:avLst/>
          </a:prstGeom>
        </p:spPr>
      </p:pic>
    </p:spTree>
    <p:extLst>
      <p:ext uri="{BB962C8B-B14F-4D97-AF65-F5344CB8AC3E}">
        <p14:creationId xmlns:p14="http://schemas.microsoft.com/office/powerpoint/2010/main" val="38477977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4930" name="Title 1"/>
          <p:cNvSpPr>
            <a:spLocks noGrp="1"/>
          </p:cNvSpPr>
          <p:nvPr>
            <p:ph type="title"/>
          </p:nvPr>
        </p:nvSpPr>
        <p:spPr>
          <a:xfrm>
            <a:off x="4629150" y="68263"/>
            <a:ext cx="4479925" cy="6199187"/>
          </a:xfrm>
        </p:spPr>
        <p:txBody>
          <a:bodyPr/>
          <a:lstStyle/>
          <a:p>
            <a:r>
              <a:rPr lang="zh-CN" b="1" dirty="0">
                <a:solidFill>
                  <a:srgbClr val="0033CC"/>
                </a:solidFill>
                <a:effectLst>
                  <a:outerShdw blurRad="38100" dist="38100" dir="2700000" algn="tl">
                    <a:srgbClr val="DDDDDD"/>
                  </a:outerShdw>
                </a:effectLst>
                <a:latin typeface="Arial" charset="0"/>
                <a:ea typeface="ＭＳ Ｐゴシック" charset="0"/>
                <a:cs typeface="Arial" charset="0"/>
              </a:rPr>
              <a:t>那么，荣耀的身体像</a:t>
            </a:r>
            <a:r>
              <a:rPr lang="zh-CN" altLang="en-US" b="1" dirty="0">
                <a:solidFill>
                  <a:srgbClr val="0033CC"/>
                </a:solidFill>
                <a:effectLst>
                  <a:outerShdw blurRad="38100" dist="38100" dir="2700000" algn="tl">
                    <a:srgbClr val="DDDDDD"/>
                  </a:outerShdw>
                </a:effectLst>
                <a:latin typeface="Arial" charset="0"/>
                <a:ea typeface="ＭＳ Ｐゴシック" charset="0"/>
                <a:cs typeface="Arial" charset="0"/>
              </a:rPr>
              <a:t>什么？</a:t>
            </a:r>
            <a:endParaRPr lang="en-US" b="1" dirty="0">
              <a:solidFill>
                <a:srgbClr val="3366FF"/>
              </a:solidFill>
              <a:latin typeface="Apple Chancery" charset="0"/>
              <a:ea typeface="ＭＳ Ｐゴシック" charset="0"/>
              <a:cs typeface="Apple Chancery" charset="0"/>
            </a:endParaRPr>
          </a:p>
        </p:txBody>
      </p:sp>
      <p:pic>
        <p:nvPicPr>
          <p:cNvPr id="764931" name="Picture 2" descr="rev 20 body spirit-sou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750"/>
            <a:ext cx="4594225" cy="688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4932" name="Text Box 1041"/>
          <p:cNvSpPr txBox="1">
            <a:spLocks noChangeArrowheads="1"/>
          </p:cNvSpPr>
          <p:nvPr/>
        </p:nvSpPr>
        <p:spPr bwMode="auto">
          <a:xfrm>
            <a:off x="8431213" y="2857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000090"/>
                </a:solidFill>
                <a:latin typeface="Arial" charset="0"/>
                <a:cs typeface="Arial" charset="0"/>
              </a:rPr>
              <a:t>467</a:t>
            </a:r>
          </a:p>
        </p:txBody>
      </p:sp>
    </p:spTree>
    <p:extLst>
      <p:ext uri="{BB962C8B-B14F-4D97-AF65-F5344CB8AC3E}">
        <p14:creationId xmlns:p14="http://schemas.microsoft.com/office/powerpoint/2010/main" val="12935309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4" name="Title 1"/>
          <p:cNvSpPr>
            <a:spLocks noGrp="1"/>
          </p:cNvSpPr>
          <p:nvPr>
            <p:ph type="title"/>
          </p:nvPr>
        </p:nvSpPr>
        <p:spPr>
          <a:xfrm>
            <a:off x="0" y="5976938"/>
            <a:ext cx="9144000" cy="881062"/>
          </a:xfrm>
        </p:spPr>
        <p:txBody>
          <a:bodyPr/>
          <a:lstStyle/>
          <a:p>
            <a:pPr>
              <a:defRPr/>
            </a:pPr>
            <a:r>
              <a:rPr lang="zh-CN" altLang="en-US" sz="4000" b="1" dirty="0">
                <a:effectLst>
                  <a:outerShdw blurRad="38100" dist="38100" dir="2700000" algn="tl">
                    <a:srgbClr val="000000">
                      <a:alpha val="43137"/>
                    </a:srgbClr>
                  </a:outerShdw>
                </a:effectLst>
              </a:rPr>
              <a:t>罗马人认为，汞能飞</a:t>
            </a:r>
            <a:endParaRPr lang="en-US" sz="4000" b="1" dirty="0">
              <a:effectLst>
                <a:outerShdw blurRad="38100" dist="38100" dir="2700000" algn="tl">
                  <a:srgbClr val="000000">
                    <a:alpha val="43137"/>
                  </a:srgbClr>
                </a:outerShdw>
              </a:effectLst>
              <a:latin typeface="Arial" pitchFamily="34" charset="0"/>
              <a:ea typeface="ＭＳ Ｐゴシック" pitchFamily="34" charset="-128"/>
              <a:cs typeface="Arial" pitchFamily="34" charset="0"/>
            </a:endParaRPr>
          </a:p>
        </p:txBody>
      </p:sp>
      <p:pic>
        <p:nvPicPr>
          <p:cNvPr id="765955" name="Picture 6" descr="rev 20 WingedMercuryCapitoline.jpg"/>
          <p:cNvPicPr>
            <a:picLocks noChangeAspect="1"/>
          </p:cNvPicPr>
          <p:nvPr/>
        </p:nvPicPr>
        <p:blipFill>
          <a:blip r:embed="rId2" cstate="screen">
            <a:extLst>
              <a:ext uri="{28A0092B-C50C-407E-A947-70E740481C1C}">
                <a14:useLocalDpi xmlns:a14="http://schemas.microsoft.com/office/drawing/2010/main" val="0"/>
              </a:ext>
            </a:extLst>
          </a:blip>
          <a:srcRect t="3851"/>
          <a:stretch>
            <a:fillRect/>
          </a:stretch>
        </p:blipFill>
        <p:spPr bwMode="auto">
          <a:xfrm>
            <a:off x="11113" y="0"/>
            <a:ext cx="9144000" cy="608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5956" name="Text Box 1041"/>
          <p:cNvSpPr txBox="1">
            <a:spLocks noChangeArrowheads="1"/>
          </p:cNvSpPr>
          <p:nvPr/>
        </p:nvSpPr>
        <p:spPr bwMode="auto">
          <a:xfrm>
            <a:off x="8431213" y="2857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467</a:t>
            </a:r>
          </a:p>
        </p:txBody>
      </p:sp>
    </p:spTree>
    <p:extLst>
      <p:ext uri="{BB962C8B-B14F-4D97-AF65-F5344CB8AC3E}">
        <p14:creationId xmlns:p14="http://schemas.microsoft.com/office/powerpoint/2010/main" val="22972298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6978" name="Picture 5" descr="rev 20 flying ma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6979" name="Title 1"/>
          <p:cNvSpPr>
            <a:spLocks noGrp="1"/>
          </p:cNvSpPr>
          <p:nvPr>
            <p:ph type="title"/>
          </p:nvPr>
        </p:nvSpPr>
        <p:spPr>
          <a:xfrm>
            <a:off x="0" y="5976938"/>
            <a:ext cx="9144000" cy="881062"/>
          </a:xfrm>
        </p:spPr>
        <p:txBody>
          <a:bodyPr/>
          <a:lstStyle/>
          <a:p>
            <a:pPr>
              <a:defRPr/>
            </a:pPr>
            <a:r>
              <a:rPr lang="zh-CN" b="1" dirty="0">
                <a:effectLst>
                  <a:outerShdw blurRad="38100" dist="38100" dir="2700000" algn="tl">
                    <a:srgbClr val="000000">
                      <a:alpha val="43137"/>
                    </a:srgbClr>
                  </a:outerShdw>
                </a:effectLst>
              </a:rPr>
              <a:t>我们的身体就会像基督的身体！</a:t>
            </a:r>
            <a:endParaRPr lang="en-US" b="1" dirty="0">
              <a:effectLst>
                <a:outerShdw blurRad="38100" dist="38100" dir="2700000" algn="tl">
                  <a:srgbClr val="000000">
                    <a:alpha val="43137"/>
                  </a:srgbClr>
                </a:outerShdw>
              </a:effectLst>
              <a:latin typeface="Arial" pitchFamily="34" charset="0"/>
              <a:ea typeface="ＭＳ Ｐゴシック" pitchFamily="34" charset="-128"/>
              <a:cs typeface="Arial" pitchFamily="34" charset="0"/>
            </a:endParaRPr>
          </a:p>
        </p:txBody>
      </p:sp>
      <p:sp>
        <p:nvSpPr>
          <p:cNvPr id="766981" name="Text Box 1041"/>
          <p:cNvSpPr txBox="1">
            <a:spLocks noChangeArrowheads="1"/>
          </p:cNvSpPr>
          <p:nvPr/>
        </p:nvSpPr>
        <p:spPr bwMode="auto">
          <a:xfrm>
            <a:off x="8431213" y="28575"/>
            <a:ext cx="69850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467</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E3</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153716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4475" cy="578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23" name="Rectangle 2"/>
          <p:cNvSpPr>
            <a:spLocks noGrp="1" noChangeArrowheads="1"/>
          </p:cNvSpPr>
          <p:nvPr>
            <p:ph type="ctrTitle"/>
          </p:nvPr>
        </p:nvSpPr>
        <p:spPr>
          <a:xfrm>
            <a:off x="0" y="5784850"/>
            <a:ext cx="9134475" cy="1073150"/>
          </a:xfrm>
        </p:spPr>
        <p:txBody>
          <a:bodyPr/>
          <a:lstStyle/>
          <a:p>
            <a:pPr>
              <a:defRPr/>
            </a:pPr>
            <a:r>
              <a:rPr lang="zh-CN" altLang="en-US" sz="6000" b="1" dirty="0">
                <a:effectLst>
                  <a:glow rad="177800">
                    <a:schemeClr val="tx1"/>
                  </a:glow>
                </a:effectLst>
                <a:latin typeface="Arial" charset="0"/>
                <a:ea typeface="ＭＳ Ｐゴシック" charset="0"/>
              </a:rPr>
              <a:t>真的有天堂</a:t>
            </a:r>
            <a:endParaRPr lang="en-US" sz="6000" b="1" dirty="0">
              <a:solidFill>
                <a:srgbClr val="CC0000"/>
              </a:solidFill>
              <a:effectLst>
                <a:glow rad="177800">
                  <a:schemeClr val="tx1"/>
                </a:glow>
              </a:effectLst>
              <a:latin typeface="Arial"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32162" name="Picture 1" descr="Gen 2 Eve with Adam.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rotWithShape="1">
            <a:gsLst>
              <a:gs pos="0">
                <a:srgbClr val="800000"/>
              </a:gs>
              <a:gs pos="100000">
                <a:schemeClr val="tx1"/>
              </a:gs>
            </a:gsLst>
            <a:path path="rect">
              <a:fillToRect l="100000" t="100000"/>
            </a:path>
          </a:gradFill>
          <a:effectLst>
            <a:outerShdw blurRad="63500" dist="35921" dir="2700000" algn="ctr" rotWithShape="0">
              <a:schemeClr val="tx2">
                <a:alpha val="74997"/>
              </a:schemeClr>
            </a:outerShdw>
          </a:effectLst>
        </p:spPr>
        <p:txBody>
          <a:bodyPr/>
          <a:lstStyle/>
          <a:p>
            <a:pPr eaLnBrk="1" hangingPunct="1">
              <a:defRPr/>
            </a:pPr>
            <a:r>
              <a:rPr lang="zh-CN" altLang="en-US" sz="4000" b="1" dirty="0">
                <a:solidFill>
                  <a:srgbClr val="FFFFFF"/>
                </a:solidFill>
                <a:effectLst>
                  <a:outerShdw blurRad="38100" dist="38100" dir="2700000" algn="tl">
                    <a:srgbClr val="000000">
                      <a:alpha val="43137"/>
                    </a:srgbClr>
                  </a:outerShdw>
                </a:effectLst>
              </a:rPr>
              <a:t>一切事物的完善</a:t>
            </a:r>
            <a:endParaRPr lang="en-US" sz="4000" b="1" dirty="0">
              <a:solidFill>
                <a:srgbClr val="FFFFFF"/>
              </a:solidFill>
              <a:effectLst>
                <a:outerShdw blurRad="38100" dist="38100" dir="2700000" algn="tl">
                  <a:srgbClr val="000000">
                    <a:alpha val="43137"/>
                  </a:srgbClr>
                </a:outerShdw>
              </a:effectLst>
            </a:endParaRPr>
          </a:p>
        </p:txBody>
      </p:sp>
      <p:pic>
        <p:nvPicPr>
          <p:cNvPr id="10" name="Picture 9" descr="rev 21 hovering new jerusale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62425" y="836613"/>
            <a:ext cx="5018088" cy="602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8" name="Text Box 16"/>
          <p:cNvSpPr txBox="1">
            <a:spLocks noChangeArrowheads="1"/>
          </p:cNvSpPr>
          <p:nvPr/>
        </p:nvSpPr>
        <p:spPr bwMode="auto">
          <a:xfrm>
            <a:off x="304800" y="801688"/>
            <a:ext cx="40386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FFFFFF"/>
                </a:solidFill>
                <a:effectLst>
                  <a:outerShdw blurRad="38100" dist="38100" dir="2700000" algn="tl">
                    <a:srgbClr val="808080"/>
                  </a:outerShdw>
                </a:effectLst>
                <a:latin typeface="Arial" charset="0"/>
              </a:rPr>
              <a:t>创世纪</a:t>
            </a:r>
            <a:r>
              <a:rPr lang="en-US" sz="3600" b="1" u="sng">
                <a:solidFill>
                  <a:srgbClr val="FFFFFF"/>
                </a:solidFill>
                <a:effectLst>
                  <a:outerShdw blurRad="38100" dist="38100" dir="2700000" algn="tl">
                    <a:srgbClr val="808080"/>
                  </a:outerShdw>
                </a:effectLst>
                <a:latin typeface="Arial" charset="0"/>
              </a:rPr>
              <a:t>1–3</a:t>
            </a:r>
            <a:endParaRPr lang="en-US" sz="2800" b="1" i="1" u="sng">
              <a:solidFill>
                <a:srgbClr val="FFFFFF"/>
              </a:solidFill>
              <a:effectLst>
                <a:outerShdw blurRad="38100" dist="38100" dir="2700000" algn="tl">
                  <a:srgbClr val="808080"/>
                </a:outerShdw>
              </a:effectLst>
              <a:latin typeface="Times New Roman" charset="0"/>
            </a:endParaRPr>
          </a:p>
        </p:txBody>
      </p:sp>
      <p:sp>
        <p:nvSpPr>
          <p:cNvPr id="3089" name="Text Box 17"/>
          <p:cNvSpPr txBox="1">
            <a:spLocks noChangeArrowheads="1"/>
          </p:cNvSpPr>
          <p:nvPr/>
        </p:nvSpPr>
        <p:spPr bwMode="auto">
          <a:xfrm>
            <a:off x="4572000" y="801688"/>
            <a:ext cx="45720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FFFFFF"/>
                </a:solidFill>
                <a:latin typeface="Arial" charset="0"/>
              </a:rPr>
              <a:t>启示录</a:t>
            </a:r>
            <a:r>
              <a:rPr lang="en-US" sz="3600" b="1" u="sng">
                <a:solidFill>
                  <a:srgbClr val="FFFFFF"/>
                </a:solidFill>
                <a:latin typeface="Arial" charset="0"/>
              </a:rPr>
              <a:t> 20–22</a:t>
            </a:r>
            <a:endParaRPr lang="en-US" sz="2800" b="1" i="1" u="sng">
              <a:solidFill>
                <a:srgbClr val="FFFFFF"/>
              </a:solidFill>
              <a:latin typeface="Times New Roman" charset="0"/>
            </a:endParaRPr>
          </a:p>
        </p:txBody>
      </p:sp>
      <p:sp>
        <p:nvSpPr>
          <p:cNvPr id="3094" name="Text Box 22"/>
          <p:cNvSpPr txBox="1">
            <a:spLocks noChangeArrowheads="1"/>
          </p:cNvSpPr>
          <p:nvPr/>
        </p:nvSpPr>
        <p:spPr bwMode="auto">
          <a:xfrm>
            <a:off x="34925" y="4846638"/>
            <a:ext cx="4038600" cy="13843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4800" b="1">
                <a:solidFill>
                  <a:srgbClr val="FFFF00"/>
                </a:solidFill>
                <a:effectLst>
                  <a:outerShdw blurRad="38100" dist="38100" dir="2700000" algn="tl">
                    <a:srgbClr val="FFFFFF"/>
                  </a:outerShdw>
                </a:effectLst>
                <a:latin typeface="Arial" charset="0"/>
              </a:rPr>
              <a:t>夫妇</a:t>
            </a:r>
            <a:endParaRPr lang="en-US" altLang="zh-CN" sz="4800" b="1">
              <a:solidFill>
                <a:srgbClr val="FFFF00"/>
              </a:solidFill>
              <a:effectLst>
                <a:outerShdw blurRad="38100" dist="38100" dir="2700000" algn="tl">
                  <a:srgbClr val="FFFFFF"/>
                </a:outerShdw>
              </a:effectLst>
              <a:latin typeface="Arial" charset="0"/>
            </a:endParaRPr>
          </a:p>
          <a:p>
            <a:pPr algn="ctr" eaLnBrk="1" hangingPunct="1"/>
            <a:r>
              <a:rPr lang="en-US" sz="3600" b="1">
                <a:solidFill>
                  <a:srgbClr val="FFFFFF"/>
                </a:solidFill>
                <a:latin typeface="Arial" charset="0"/>
              </a:rPr>
              <a:t>(2:18-25) </a:t>
            </a:r>
            <a:endParaRPr lang="en-US" sz="2800" b="1" i="1">
              <a:solidFill>
                <a:srgbClr val="FFFFFF"/>
              </a:solidFill>
              <a:latin typeface="Times New Roman" charset="0"/>
            </a:endParaRPr>
          </a:p>
        </p:txBody>
      </p:sp>
      <p:sp>
        <p:nvSpPr>
          <p:cNvPr id="3095" name="Text Box 23"/>
          <p:cNvSpPr txBox="1">
            <a:spLocks noChangeArrowheads="1"/>
          </p:cNvSpPr>
          <p:nvPr/>
        </p:nvSpPr>
        <p:spPr bwMode="auto">
          <a:xfrm>
            <a:off x="4376738" y="4797425"/>
            <a:ext cx="4572000" cy="13843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4800">
                <a:solidFill>
                  <a:srgbClr val="FFFF00"/>
                </a:solidFill>
                <a:latin typeface="Arial" charset="0"/>
              </a:rPr>
              <a:t>羊和新娘</a:t>
            </a:r>
            <a:endParaRPr lang="en-US" altLang="zh-CN" sz="4800">
              <a:solidFill>
                <a:srgbClr val="FFFF00"/>
              </a:solidFill>
              <a:latin typeface="Arial" charset="0"/>
            </a:endParaRPr>
          </a:p>
          <a:p>
            <a:pPr algn="ctr" eaLnBrk="1" hangingPunct="1"/>
            <a:r>
              <a:rPr lang="en-US" sz="3600" b="1">
                <a:solidFill>
                  <a:srgbClr val="FFFFFF"/>
                </a:solidFill>
                <a:latin typeface="Arial" charset="0"/>
              </a:rPr>
              <a:t>(19:6-9; 21:9-10) </a:t>
            </a:r>
            <a:endParaRPr lang="en-US" sz="2800" b="1" i="1">
              <a:solidFill>
                <a:srgbClr val="FFFFFF"/>
              </a:solidFill>
              <a:latin typeface="Times New Roman" charset="0"/>
            </a:endParaRPr>
          </a:p>
        </p:txBody>
      </p:sp>
      <p:sp>
        <p:nvSpPr>
          <p:cNvPr id="11" name="Text Box 4"/>
          <p:cNvSpPr txBox="1">
            <a:spLocks noChangeArrowheads="1"/>
          </p:cNvSpPr>
          <p:nvPr/>
        </p:nvSpPr>
        <p:spPr bwMode="auto">
          <a:xfrm>
            <a:off x="8366125" y="76200"/>
            <a:ext cx="6985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a:rPr>
              <a:t>448</a:t>
            </a:r>
          </a:p>
        </p:txBody>
      </p:sp>
    </p:spTree>
    <p:extLst>
      <p:ext uri="{BB962C8B-B14F-4D97-AF65-F5344CB8AC3E}">
        <p14:creationId xmlns:p14="http://schemas.microsoft.com/office/powerpoint/2010/main" val="114370568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4" grpId="0"/>
      <p:bldP spid="309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3"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pitchFamily="66" charset="0"/>
              <a:ea typeface="MS PGothic" pitchFamily="34" charset="-128"/>
              <a:cs typeface="+mn-cs"/>
            </a:endParaRPr>
          </a:p>
        </p:txBody>
      </p:sp>
      <p:pic>
        <p:nvPicPr>
          <p:cNvPr id="893954" name="Picture 102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84200" y="812800"/>
            <a:ext cx="6502400" cy="604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3955" name="Rectangle 1027"/>
          <p:cNvSpPr>
            <a:spLocks noGrp="1" noChangeArrowheads="1"/>
          </p:cNvSpPr>
          <p:nvPr>
            <p:ph type="ctrTitle"/>
          </p:nvPr>
        </p:nvSpPr>
        <p:spPr>
          <a:xfrm>
            <a:off x="304800" y="0"/>
            <a:ext cx="8610600" cy="1371600"/>
          </a:xfrm>
        </p:spPr>
        <p:txBody>
          <a:bodyPr/>
          <a:lstStyle/>
          <a:p>
            <a:r>
              <a:rPr lang="zh-CN" altLang="en-US" sz="6000" b="1">
                <a:solidFill>
                  <a:srgbClr val="FFFFFF"/>
                </a:solidFill>
                <a:ea typeface="SimSun" pitchFamily="2" charset="-122"/>
              </a:rPr>
              <a:t>坐 在 地 球 上</a:t>
            </a:r>
            <a:r>
              <a:rPr lang="en-US" altLang="zh-CN" sz="6000" b="1">
                <a:solidFill>
                  <a:srgbClr val="FFFFFF"/>
                </a:solidFill>
                <a:ea typeface="SimSun" pitchFamily="2" charset="-122"/>
              </a:rPr>
              <a:t>?</a:t>
            </a:r>
            <a:endParaRPr lang="en-US" sz="6000" b="1">
              <a:solidFill>
                <a:srgbClr val="FFFFFF"/>
              </a:solidFill>
            </a:endParaRPr>
          </a:p>
        </p:txBody>
      </p:sp>
      <p:sp>
        <p:nvSpPr>
          <p:cNvPr id="6" name="Text Box 4"/>
          <p:cNvSpPr txBox="1">
            <a:spLocks noChangeArrowheads="1"/>
          </p:cNvSpPr>
          <p:nvPr/>
        </p:nvSpPr>
        <p:spPr bwMode="auto">
          <a:xfrm>
            <a:off x="8366125" y="76200"/>
            <a:ext cx="692150" cy="457200"/>
          </a:xfrm>
          <a:prstGeom prst="rect">
            <a:avLst/>
          </a:prstGeom>
          <a:noFill/>
          <a:ln w="9525">
            <a:noFill/>
            <a:miter lim="800000"/>
            <a:headEnd/>
            <a:tailEnd/>
          </a:ln>
          <a:effec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b="1">
                <a:solidFill>
                  <a:srgbClr val="FFFFFF"/>
                </a:solidFill>
                <a:effectLst>
                  <a:outerShdw blurRad="38100" dist="38100" dir="2700000" algn="tl">
                    <a:srgbClr val="C0C0C0"/>
                  </a:outerShdw>
                </a:effectLst>
                <a:latin typeface="Arial" pitchFamily="34" charset="0"/>
                <a:cs typeface="+mn-cs"/>
              </a:rPr>
              <a:t>340</a:t>
            </a:r>
          </a:p>
        </p:txBody>
      </p:sp>
    </p:spTree>
    <p:extLst>
      <p:ext uri="{BB962C8B-B14F-4D97-AF65-F5344CB8AC3E}">
        <p14:creationId xmlns:p14="http://schemas.microsoft.com/office/powerpoint/2010/main" val="12417833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60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1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523" name="Rectangle 3"/>
          <p:cNvSpPr>
            <a:spLocks noGrp="1" noChangeArrowheads="1"/>
          </p:cNvSpPr>
          <p:nvPr>
            <p:ph type="ctrTitle"/>
          </p:nvPr>
        </p:nvSpPr>
        <p:spPr>
          <a:xfrm>
            <a:off x="685800" y="5486400"/>
            <a:ext cx="7772400" cy="1143000"/>
          </a:xfrm>
          <a:effectLst>
            <a:outerShdw blurRad="63500" dist="35921" dir="2700000" algn="ctr" rotWithShape="0">
              <a:srgbClr val="000000"/>
            </a:outerShdw>
          </a:effectLst>
        </p:spPr>
        <p:txBody>
          <a:bodyPr/>
          <a:lstStyle/>
          <a:p>
            <a:r>
              <a:rPr lang="zh-CN" altLang="en-US" b="1">
                <a:solidFill>
                  <a:schemeClr val="bg1"/>
                </a:solidFill>
                <a:effectLst>
                  <a:outerShdw blurRad="38100" dist="38100" dir="2700000" algn="tl">
                    <a:srgbClr val="C0C0C0"/>
                  </a:outerShdw>
                </a:effectLst>
                <a:ea typeface="SimSun" pitchFamily="2" charset="-122"/>
              </a:rPr>
              <a:t>四 方 城</a:t>
            </a:r>
          </a:p>
        </p:txBody>
      </p:sp>
      <p:sp>
        <p:nvSpPr>
          <p:cNvPr id="5" name="Text Box 4"/>
          <p:cNvSpPr txBox="1">
            <a:spLocks noChangeArrowheads="1"/>
          </p:cNvSpPr>
          <p:nvPr/>
        </p:nvSpPr>
        <p:spPr bwMode="auto">
          <a:xfrm>
            <a:off x="8366125" y="76200"/>
            <a:ext cx="698500" cy="461963"/>
          </a:xfrm>
          <a:prstGeom prst="rect">
            <a:avLst/>
          </a:prstGeom>
          <a:noFill/>
          <a:ln w="9525">
            <a:noFill/>
            <a:miter lim="800000"/>
            <a:headEnd/>
            <a:tailEnd/>
          </a:ln>
          <a:effec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b="1">
                <a:solidFill>
                  <a:srgbClr val="FFFFFF"/>
                </a:solidFill>
                <a:effectLst>
                  <a:outerShdw blurRad="38100" dist="38100" dir="2700000" algn="tl">
                    <a:srgbClr val="C0C0C0"/>
                  </a:outerShdw>
                </a:effectLst>
                <a:latin typeface="Arial" pitchFamily="34" charset="0"/>
                <a:cs typeface="+mn-cs"/>
              </a:rPr>
              <a:t>340</a:t>
            </a:r>
          </a:p>
        </p:txBody>
      </p:sp>
    </p:spTree>
    <p:extLst>
      <p:ext uri="{BB962C8B-B14F-4D97-AF65-F5344CB8AC3E}">
        <p14:creationId xmlns:p14="http://schemas.microsoft.com/office/powerpoint/2010/main" val="10804251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0" y="284205"/>
            <a:ext cx="9144000" cy="1225365"/>
          </a:xfrm>
          <a:effectLst>
            <a:outerShdw blurRad="63500" dist="125724"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p>
            <a:pPr algn="ctr">
              <a:defRPr/>
            </a:pPr>
            <a:r>
              <a:rPr lang="zh-CN" altLang="en-US" sz="6600" dirty="0">
                <a:solidFill>
                  <a:srgbClr val="DCF9FF"/>
                </a:solidFill>
                <a:effectLst>
                  <a:glow rad="101600">
                    <a:schemeClr val="bg2">
                      <a:alpha val="75000"/>
                    </a:schemeClr>
                  </a:glow>
                </a:effectLst>
                <a:latin typeface="Abadi MT Condensed Extra Bold"/>
                <a:ea typeface="+mj-ea"/>
                <a:cs typeface="Abadi MT Condensed Extra Bold"/>
              </a:rPr>
              <a:t>新 耶 路 撒 冷</a:t>
            </a:r>
            <a:endParaRPr lang="en-US" dirty="0">
              <a:solidFill>
                <a:srgbClr val="DCF9FF"/>
              </a:solidFill>
              <a:effectLst>
                <a:glow rad="101600">
                  <a:schemeClr val="bg2">
                    <a:alpha val="75000"/>
                  </a:schemeClr>
                </a:glow>
              </a:effectLst>
              <a:latin typeface="Abadi MT Condensed Extra Bold"/>
              <a:ea typeface="+mj-ea"/>
              <a:cs typeface="Abadi MT Condensed Extra Bold"/>
            </a:endParaRPr>
          </a:p>
        </p:txBody>
      </p:sp>
      <p:graphicFrame>
        <p:nvGraphicFramePr>
          <p:cNvPr id="167939" name="Object 2"/>
          <p:cNvGraphicFramePr>
            <a:graphicFrameLocks noGrp="1" noChangeAspect="1"/>
          </p:cNvGraphicFramePr>
          <p:nvPr>
            <p:ph type="clipArt" sz="half" idx="1"/>
          </p:nvPr>
        </p:nvGraphicFramePr>
        <p:xfrm>
          <a:off x="2743200" y="1524000"/>
          <a:ext cx="6191250" cy="4011613"/>
        </p:xfrm>
        <a:graphic>
          <a:graphicData uri="http://schemas.openxmlformats.org/presentationml/2006/ole">
            <mc:AlternateContent xmlns:mc="http://schemas.openxmlformats.org/markup-compatibility/2006">
              <mc:Choice xmlns:v="urn:schemas-microsoft-com:vml" Requires="v">
                <p:oleObj spid="_x0000_s208898" name="Clip" r:id="rId5" imgW="3644900" imgH="2362200" progId="">
                  <p:embed/>
                </p:oleObj>
              </mc:Choice>
              <mc:Fallback>
                <p:oleObj name="Clip" r:id="rId5" imgW="3644900" imgH="2362200" progId="">
                  <p:embed/>
                  <p:pic>
                    <p:nvPicPr>
                      <p:cNvPr id="167939" name="Object 2"/>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1524000"/>
                        <a:ext cx="6191250" cy="401161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34500" name="Rectangle 4"/>
          <p:cNvSpPr>
            <a:spLocks noChangeArrowheads="1"/>
          </p:cNvSpPr>
          <p:nvPr/>
        </p:nvSpPr>
        <p:spPr bwMode="auto">
          <a:xfrm>
            <a:off x="5105400" y="1828800"/>
            <a:ext cx="3736975" cy="3549650"/>
          </a:xfrm>
          <a:prstGeom prst="rect">
            <a:avLst/>
          </a:prstGeom>
          <a:solidFill>
            <a:srgbClr val="FFCC00">
              <a:alpha val="50195"/>
            </a:srgbClr>
          </a:solidFill>
          <a:ln w="9525">
            <a:solidFill>
              <a:schemeClr val="bg1"/>
            </a:solidFill>
            <a:miter lim="800000"/>
            <a:headEnd/>
            <a:tailEnd/>
          </a:ln>
        </p:spPr>
        <p:txBody>
          <a:bodyPr wrap="none" anchor="ct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grpSp>
        <p:nvGrpSpPr>
          <p:cNvPr id="167941" name="Group 5"/>
          <p:cNvGrpSpPr>
            <a:grpSpLocks/>
          </p:cNvGrpSpPr>
          <p:nvPr/>
        </p:nvGrpSpPr>
        <p:grpSpPr bwMode="auto">
          <a:xfrm>
            <a:off x="381000" y="3505200"/>
            <a:ext cx="2857500" cy="3030538"/>
            <a:chOff x="1923" y="1910"/>
            <a:chExt cx="1808" cy="1819"/>
          </a:xfrm>
        </p:grpSpPr>
        <p:sp>
          <p:nvSpPr>
            <p:cNvPr id="167945" name="Freeform 6"/>
            <p:cNvSpPr>
              <a:spLocks/>
            </p:cNvSpPr>
            <p:nvPr/>
          </p:nvSpPr>
          <p:spPr bwMode="auto">
            <a:xfrm>
              <a:off x="1923" y="1910"/>
              <a:ext cx="1808" cy="1819"/>
            </a:xfrm>
            <a:custGeom>
              <a:avLst/>
              <a:gdLst>
                <a:gd name="T0" fmla="*/ 498 w 3616"/>
                <a:gd name="T1" fmla="*/ 908 h 3638"/>
                <a:gd name="T2" fmla="*/ 565 w 3616"/>
                <a:gd name="T3" fmla="*/ 895 h 3638"/>
                <a:gd name="T4" fmla="*/ 628 w 3616"/>
                <a:gd name="T5" fmla="*/ 874 h 3638"/>
                <a:gd name="T6" fmla="*/ 687 w 3616"/>
                <a:gd name="T7" fmla="*/ 844 h 3638"/>
                <a:gd name="T8" fmla="*/ 740 w 3616"/>
                <a:gd name="T9" fmla="*/ 806 h 3638"/>
                <a:gd name="T10" fmla="*/ 787 w 3616"/>
                <a:gd name="T11" fmla="*/ 761 h 3638"/>
                <a:gd name="T12" fmla="*/ 827 w 3616"/>
                <a:gd name="T13" fmla="*/ 709 h 3638"/>
                <a:gd name="T14" fmla="*/ 860 w 3616"/>
                <a:gd name="T15" fmla="*/ 652 h 3638"/>
                <a:gd name="T16" fmla="*/ 884 w 3616"/>
                <a:gd name="T17" fmla="*/ 590 h 3638"/>
                <a:gd name="T18" fmla="*/ 899 w 3616"/>
                <a:gd name="T19" fmla="*/ 524 h 3638"/>
                <a:gd name="T20" fmla="*/ 904 w 3616"/>
                <a:gd name="T21" fmla="*/ 455 h 3638"/>
                <a:gd name="T22" fmla="*/ 899 w 3616"/>
                <a:gd name="T23" fmla="*/ 386 h 3638"/>
                <a:gd name="T24" fmla="*/ 884 w 3616"/>
                <a:gd name="T25" fmla="*/ 320 h 3638"/>
                <a:gd name="T26" fmla="*/ 860 w 3616"/>
                <a:gd name="T27" fmla="*/ 258 h 3638"/>
                <a:gd name="T28" fmla="*/ 827 w 3616"/>
                <a:gd name="T29" fmla="*/ 201 h 3638"/>
                <a:gd name="T30" fmla="*/ 787 w 3616"/>
                <a:gd name="T31" fmla="*/ 150 h 3638"/>
                <a:gd name="T32" fmla="*/ 740 w 3616"/>
                <a:gd name="T33" fmla="*/ 104 h 3638"/>
                <a:gd name="T34" fmla="*/ 687 w 3616"/>
                <a:gd name="T35" fmla="*/ 66 h 3638"/>
                <a:gd name="T36" fmla="*/ 628 w 3616"/>
                <a:gd name="T37" fmla="*/ 36 h 3638"/>
                <a:gd name="T38" fmla="*/ 565 w 3616"/>
                <a:gd name="T39" fmla="*/ 15 h 3638"/>
                <a:gd name="T40" fmla="*/ 498 w 3616"/>
                <a:gd name="T41" fmla="*/ 3 h 3638"/>
                <a:gd name="T42" fmla="*/ 429 w 3616"/>
                <a:gd name="T43" fmla="*/ 1 h 3638"/>
                <a:gd name="T44" fmla="*/ 362 w 3616"/>
                <a:gd name="T45" fmla="*/ 10 h 3638"/>
                <a:gd name="T46" fmla="*/ 297 w 3616"/>
                <a:gd name="T47" fmla="*/ 28 h 3638"/>
                <a:gd name="T48" fmla="*/ 237 w 3616"/>
                <a:gd name="T49" fmla="*/ 55 h 3638"/>
                <a:gd name="T50" fmla="*/ 182 w 3616"/>
                <a:gd name="T51" fmla="*/ 91 h 3638"/>
                <a:gd name="T52" fmla="*/ 133 w 3616"/>
                <a:gd name="T53" fmla="*/ 134 h 3638"/>
                <a:gd name="T54" fmla="*/ 90 w 3616"/>
                <a:gd name="T55" fmla="*/ 183 h 3638"/>
                <a:gd name="T56" fmla="*/ 55 w 3616"/>
                <a:gd name="T57" fmla="*/ 239 h 3638"/>
                <a:gd name="T58" fmla="*/ 28 w 3616"/>
                <a:gd name="T59" fmla="*/ 299 h 3638"/>
                <a:gd name="T60" fmla="*/ 10 w 3616"/>
                <a:gd name="T61" fmla="*/ 364 h 3638"/>
                <a:gd name="T62" fmla="*/ 1 w 3616"/>
                <a:gd name="T63" fmla="*/ 432 h 3638"/>
                <a:gd name="T64" fmla="*/ 3 w 3616"/>
                <a:gd name="T65" fmla="*/ 501 h 3638"/>
                <a:gd name="T66" fmla="*/ 14 w 3616"/>
                <a:gd name="T67" fmla="*/ 569 h 3638"/>
                <a:gd name="T68" fmla="*/ 36 w 3616"/>
                <a:gd name="T69" fmla="*/ 632 h 3638"/>
                <a:gd name="T70" fmla="*/ 66 w 3616"/>
                <a:gd name="T71" fmla="*/ 691 h 3638"/>
                <a:gd name="T72" fmla="*/ 104 w 3616"/>
                <a:gd name="T73" fmla="*/ 744 h 3638"/>
                <a:gd name="T74" fmla="*/ 148 w 3616"/>
                <a:gd name="T75" fmla="*/ 792 h 3638"/>
                <a:gd name="T76" fmla="*/ 200 w 3616"/>
                <a:gd name="T77" fmla="*/ 832 h 3638"/>
                <a:gd name="T78" fmla="*/ 256 w 3616"/>
                <a:gd name="T79" fmla="*/ 865 h 3638"/>
                <a:gd name="T80" fmla="*/ 318 w 3616"/>
                <a:gd name="T81" fmla="*/ 889 h 3638"/>
                <a:gd name="T82" fmla="*/ 384 w 3616"/>
                <a:gd name="T83" fmla="*/ 905 h 3638"/>
                <a:gd name="T84" fmla="*/ 453 w 3616"/>
                <a:gd name="T85" fmla="*/ 910 h 36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616"/>
                <a:gd name="T130" fmla="*/ 0 h 3638"/>
                <a:gd name="T131" fmla="*/ 3616 w 3616"/>
                <a:gd name="T132" fmla="*/ 3638 h 363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616" h="3638">
                  <a:moveTo>
                    <a:pt x="1809" y="3638"/>
                  </a:moveTo>
                  <a:lnTo>
                    <a:pt x="1902" y="3636"/>
                  </a:lnTo>
                  <a:lnTo>
                    <a:pt x="1992" y="3629"/>
                  </a:lnTo>
                  <a:lnTo>
                    <a:pt x="2083" y="3617"/>
                  </a:lnTo>
                  <a:lnTo>
                    <a:pt x="2172" y="3601"/>
                  </a:lnTo>
                  <a:lnTo>
                    <a:pt x="2260" y="3580"/>
                  </a:lnTo>
                  <a:lnTo>
                    <a:pt x="2345" y="3556"/>
                  </a:lnTo>
                  <a:lnTo>
                    <a:pt x="2429" y="3527"/>
                  </a:lnTo>
                  <a:lnTo>
                    <a:pt x="2512" y="3495"/>
                  </a:lnTo>
                  <a:lnTo>
                    <a:pt x="2592" y="3458"/>
                  </a:lnTo>
                  <a:lnTo>
                    <a:pt x="2670" y="3418"/>
                  </a:lnTo>
                  <a:lnTo>
                    <a:pt x="2745" y="3374"/>
                  </a:lnTo>
                  <a:lnTo>
                    <a:pt x="2819" y="3327"/>
                  </a:lnTo>
                  <a:lnTo>
                    <a:pt x="2890" y="3276"/>
                  </a:lnTo>
                  <a:lnTo>
                    <a:pt x="2958" y="3222"/>
                  </a:lnTo>
                  <a:lnTo>
                    <a:pt x="3024" y="3166"/>
                  </a:lnTo>
                  <a:lnTo>
                    <a:pt x="3086" y="3105"/>
                  </a:lnTo>
                  <a:lnTo>
                    <a:pt x="3146" y="3042"/>
                  </a:lnTo>
                  <a:lnTo>
                    <a:pt x="3203" y="2976"/>
                  </a:lnTo>
                  <a:lnTo>
                    <a:pt x="3256" y="2908"/>
                  </a:lnTo>
                  <a:lnTo>
                    <a:pt x="3307" y="2836"/>
                  </a:lnTo>
                  <a:lnTo>
                    <a:pt x="3354" y="2762"/>
                  </a:lnTo>
                  <a:lnTo>
                    <a:pt x="3398" y="2686"/>
                  </a:lnTo>
                  <a:lnTo>
                    <a:pt x="3437" y="2608"/>
                  </a:lnTo>
                  <a:lnTo>
                    <a:pt x="3474" y="2527"/>
                  </a:lnTo>
                  <a:lnTo>
                    <a:pt x="3507" y="2445"/>
                  </a:lnTo>
                  <a:lnTo>
                    <a:pt x="3534" y="2360"/>
                  </a:lnTo>
                  <a:lnTo>
                    <a:pt x="3560" y="2274"/>
                  </a:lnTo>
                  <a:lnTo>
                    <a:pt x="3579" y="2185"/>
                  </a:lnTo>
                  <a:lnTo>
                    <a:pt x="3595" y="2095"/>
                  </a:lnTo>
                  <a:lnTo>
                    <a:pt x="3607" y="2004"/>
                  </a:lnTo>
                  <a:lnTo>
                    <a:pt x="3614" y="1912"/>
                  </a:lnTo>
                  <a:lnTo>
                    <a:pt x="3616" y="1820"/>
                  </a:lnTo>
                  <a:lnTo>
                    <a:pt x="3614" y="1727"/>
                  </a:lnTo>
                  <a:lnTo>
                    <a:pt x="3607" y="1635"/>
                  </a:lnTo>
                  <a:lnTo>
                    <a:pt x="3595" y="1544"/>
                  </a:lnTo>
                  <a:lnTo>
                    <a:pt x="3579" y="1454"/>
                  </a:lnTo>
                  <a:lnTo>
                    <a:pt x="3560" y="1365"/>
                  </a:lnTo>
                  <a:lnTo>
                    <a:pt x="3534" y="1279"/>
                  </a:lnTo>
                  <a:lnTo>
                    <a:pt x="3507" y="1195"/>
                  </a:lnTo>
                  <a:lnTo>
                    <a:pt x="3474" y="1112"/>
                  </a:lnTo>
                  <a:lnTo>
                    <a:pt x="3437" y="1031"/>
                  </a:lnTo>
                  <a:lnTo>
                    <a:pt x="3398" y="953"/>
                  </a:lnTo>
                  <a:lnTo>
                    <a:pt x="3354" y="877"/>
                  </a:lnTo>
                  <a:lnTo>
                    <a:pt x="3307" y="803"/>
                  </a:lnTo>
                  <a:lnTo>
                    <a:pt x="3256" y="732"/>
                  </a:lnTo>
                  <a:lnTo>
                    <a:pt x="3203" y="662"/>
                  </a:lnTo>
                  <a:lnTo>
                    <a:pt x="3146" y="597"/>
                  </a:lnTo>
                  <a:lnTo>
                    <a:pt x="3086" y="533"/>
                  </a:lnTo>
                  <a:lnTo>
                    <a:pt x="3024" y="473"/>
                  </a:lnTo>
                  <a:lnTo>
                    <a:pt x="2958" y="416"/>
                  </a:lnTo>
                  <a:lnTo>
                    <a:pt x="2890" y="362"/>
                  </a:lnTo>
                  <a:lnTo>
                    <a:pt x="2819" y="311"/>
                  </a:lnTo>
                  <a:lnTo>
                    <a:pt x="2745" y="264"/>
                  </a:lnTo>
                  <a:lnTo>
                    <a:pt x="2670" y="220"/>
                  </a:lnTo>
                  <a:lnTo>
                    <a:pt x="2592" y="180"/>
                  </a:lnTo>
                  <a:lnTo>
                    <a:pt x="2512" y="143"/>
                  </a:lnTo>
                  <a:lnTo>
                    <a:pt x="2429" y="111"/>
                  </a:lnTo>
                  <a:lnTo>
                    <a:pt x="2345" y="82"/>
                  </a:lnTo>
                  <a:lnTo>
                    <a:pt x="2260" y="58"/>
                  </a:lnTo>
                  <a:lnTo>
                    <a:pt x="2172" y="37"/>
                  </a:lnTo>
                  <a:lnTo>
                    <a:pt x="2083" y="21"/>
                  </a:lnTo>
                  <a:lnTo>
                    <a:pt x="1992" y="9"/>
                  </a:lnTo>
                  <a:lnTo>
                    <a:pt x="1902" y="2"/>
                  </a:lnTo>
                  <a:lnTo>
                    <a:pt x="1809" y="0"/>
                  </a:lnTo>
                  <a:lnTo>
                    <a:pt x="1716" y="2"/>
                  </a:lnTo>
                  <a:lnTo>
                    <a:pt x="1624" y="9"/>
                  </a:lnTo>
                  <a:lnTo>
                    <a:pt x="1534" y="21"/>
                  </a:lnTo>
                  <a:lnTo>
                    <a:pt x="1445" y="37"/>
                  </a:lnTo>
                  <a:lnTo>
                    <a:pt x="1357" y="58"/>
                  </a:lnTo>
                  <a:lnTo>
                    <a:pt x="1271" y="82"/>
                  </a:lnTo>
                  <a:lnTo>
                    <a:pt x="1187" y="111"/>
                  </a:lnTo>
                  <a:lnTo>
                    <a:pt x="1105" y="143"/>
                  </a:lnTo>
                  <a:lnTo>
                    <a:pt x="1024" y="180"/>
                  </a:lnTo>
                  <a:lnTo>
                    <a:pt x="947" y="220"/>
                  </a:lnTo>
                  <a:lnTo>
                    <a:pt x="871" y="264"/>
                  </a:lnTo>
                  <a:lnTo>
                    <a:pt x="797" y="311"/>
                  </a:lnTo>
                  <a:lnTo>
                    <a:pt x="727" y="362"/>
                  </a:lnTo>
                  <a:lnTo>
                    <a:pt x="658" y="416"/>
                  </a:lnTo>
                  <a:lnTo>
                    <a:pt x="592" y="473"/>
                  </a:lnTo>
                  <a:lnTo>
                    <a:pt x="530" y="533"/>
                  </a:lnTo>
                  <a:lnTo>
                    <a:pt x="470" y="597"/>
                  </a:lnTo>
                  <a:lnTo>
                    <a:pt x="414" y="662"/>
                  </a:lnTo>
                  <a:lnTo>
                    <a:pt x="360" y="732"/>
                  </a:lnTo>
                  <a:lnTo>
                    <a:pt x="309" y="803"/>
                  </a:lnTo>
                  <a:lnTo>
                    <a:pt x="262" y="877"/>
                  </a:lnTo>
                  <a:lnTo>
                    <a:pt x="219" y="953"/>
                  </a:lnTo>
                  <a:lnTo>
                    <a:pt x="179" y="1031"/>
                  </a:lnTo>
                  <a:lnTo>
                    <a:pt x="142" y="1112"/>
                  </a:lnTo>
                  <a:lnTo>
                    <a:pt x="109" y="1195"/>
                  </a:lnTo>
                  <a:lnTo>
                    <a:pt x="82" y="1279"/>
                  </a:lnTo>
                  <a:lnTo>
                    <a:pt x="56" y="1365"/>
                  </a:lnTo>
                  <a:lnTo>
                    <a:pt x="37" y="1454"/>
                  </a:lnTo>
                  <a:lnTo>
                    <a:pt x="21" y="1544"/>
                  </a:lnTo>
                  <a:lnTo>
                    <a:pt x="9" y="1635"/>
                  </a:lnTo>
                  <a:lnTo>
                    <a:pt x="2" y="1727"/>
                  </a:lnTo>
                  <a:lnTo>
                    <a:pt x="0" y="1820"/>
                  </a:lnTo>
                  <a:lnTo>
                    <a:pt x="2" y="1912"/>
                  </a:lnTo>
                  <a:lnTo>
                    <a:pt x="9" y="2004"/>
                  </a:lnTo>
                  <a:lnTo>
                    <a:pt x="21" y="2095"/>
                  </a:lnTo>
                  <a:lnTo>
                    <a:pt x="37" y="2185"/>
                  </a:lnTo>
                  <a:lnTo>
                    <a:pt x="56" y="2274"/>
                  </a:lnTo>
                  <a:lnTo>
                    <a:pt x="82" y="2360"/>
                  </a:lnTo>
                  <a:lnTo>
                    <a:pt x="109" y="2445"/>
                  </a:lnTo>
                  <a:lnTo>
                    <a:pt x="142" y="2527"/>
                  </a:lnTo>
                  <a:lnTo>
                    <a:pt x="179" y="2608"/>
                  </a:lnTo>
                  <a:lnTo>
                    <a:pt x="219" y="2686"/>
                  </a:lnTo>
                  <a:lnTo>
                    <a:pt x="262" y="2762"/>
                  </a:lnTo>
                  <a:lnTo>
                    <a:pt x="309" y="2836"/>
                  </a:lnTo>
                  <a:lnTo>
                    <a:pt x="360" y="2908"/>
                  </a:lnTo>
                  <a:lnTo>
                    <a:pt x="414" y="2976"/>
                  </a:lnTo>
                  <a:lnTo>
                    <a:pt x="470" y="3042"/>
                  </a:lnTo>
                  <a:lnTo>
                    <a:pt x="530" y="3105"/>
                  </a:lnTo>
                  <a:lnTo>
                    <a:pt x="592" y="3166"/>
                  </a:lnTo>
                  <a:lnTo>
                    <a:pt x="658" y="3222"/>
                  </a:lnTo>
                  <a:lnTo>
                    <a:pt x="727" y="3276"/>
                  </a:lnTo>
                  <a:lnTo>
                    <a:pt x="797" y="3327"/>
                  </a:lnTo>
                  <a:lnTo>
                    <a:pt x="871" y="3374"/>
                  </a:lnTo>
                  <a:lnTo>
                    <a:pt x="947" y="3418"/>
                  </a:lnTo>
                  <a:lnTo>
                    <a:pt x="1024" y="3458"/>
                  </a:lnTo>
                  <a:lnTo>
                    <a:pt x="1105" y="3495"/>
                  </a:lnTo>
                  <a:lnTo>
                    <a:pt x="1187" y="3527"/>
                  </a:lnTo>
                  <a:lnTo>
                    <a:pt x="1271" y="3556"/>
                  </a:lnTo>
                  <a:lnTo>
                    <a:pt x="1357" y="3580"/>
                  </a:lnTo>
                  <a:lnTo>
                    <a:pt x="1445" y="3601"/>
                  </a:lnTo>
                  <a:lnTo>
                    <a:pt x="1534" y="3617"/>
                  </a:lnTo>
                  <a:lnTo>
                    <a:pt x="1624" y="3629"/>
                  </a:lnTo>
                  <a:lnTo>
                    <a:pt x="1716" y="3636"/>
                  </a:lnTo>
                  <a:lnTo>
                    <a:pt x="1809" y="3638"/>
                  </a:lnTo>
                  <a:close/>
                </a:path>
              </a:pathLst>
            </a:custGeom>
            <a:gradFill rotWithShape="0">
              <a:gsLst>
                <a:gs pos="0">
                  <a:srgbClr val="33CCFF"/>
                </a:gs>
                <a:gs pos="100000">
                  <a:srgbClr val="3333FF"/>
                </a:gs>
              </a:gsLst>
              <a:path path="rect">
                <a:fillToRect l="50000" t="50000" r="50000" b="50000"/>
              </a:path>
            </a:gra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46" name="Freeform 7"/>
            <p:cNvSpPr>
              <a:spLocks/>
            </p:cNvSpPr>
            <p:nvPr/>
          </p:nvSpPr>
          <p:spPr bwMode="auto">
            <a:xfrm>
              <a:off x="2143" y="2008"/>
              <a:ext cx="693" cy="219"/>
            </a:xfrm>
            <a:custGeom>
              <a:avLst/>
              <a:gdLst>
                <a:gd name="T0" fmla="*/ 347 w 1386"/>
                <a:gd name="T1" fmla="*/ 7 h 437"/>
                <a:gd name="T2" fmla="*/ 332 w 1386"/>
                <a:gd name="T3" fmla="*/ 5 h 437"/>
                <a:gd name="T4" fmla="*/ 316 w 1386"/>
                <a:gd name="T5" fmla="*/ 3 h 437"/>
                <a:gd name="T6" fmla="*/ 302 w 1386"/>
                <a:gd name="T7" fmla="*/ 2 h 437"/>
                <a:gd name="T8" fmla="*/ 287 w 1386"/>
                <a:gd name="T9" fmla="*/ 1 h 437"/>
                <a:gd name="T10" fmla="*/ 273 w 1386"/>
                <a:gd name="T11" fmla="*/ 0 h 437"/>
                <a:gd name="T12" fmla="*/ 259 w 1386"/>
                <a:gd name="T13" fmla="*/ 0 h 437"/>
                <a:gd name="T14" fmla="*/ 246 w 1386"/>
                <a:gd name="T15" fmla="*/ 1 h 437"/>
                <a:gd name="T16" fmla="*/ 233 w 1386"/>
                <a:gd name="T17" fmla="*/ 2 h 437"/>
                <a:gd name="T18" fmla="*/ 220 w 1386"/>
                <a:gd name="T19" fmla="*/ 3 h 437"/>
                <a:gd name="T20" fmla="*/ 207 w 1386"/>
                <a:gd name="T21" fmla="*/ 4 h 437"/>
                <a:gd name="T22" fmla="*/ 195 w 1386"/>
                <a:gd name="T23" fmla="*/ 6 h 437"/>
                <a:gd name="T24" fmla="*/ 183 w 1386"/>
                <a:gd name="T25" fmla="*/ 8 h 437"/>
                <a:gd name="T26" fmla="*/ 171 w 1386"/>
                <a:gd name="T27" fmla="*/ 11 h 437"/>
                <a:gd name="T28" fmla="*/ 160 w 1386"/>
                <a:gd name="T29" fmla="*/ 14 h 437"/>
                <a:gd name="T30" fmla="*/ 149 w 1386"/>
                <a:gd name="T31" fmla="*/ 17 h 437"/>
                <a:gd name="T32" fmla="*/ 138 w 1386"/>
                <a:gd name="T33" fmla="*/ 21 h 437"/>
                <a:gd name="T34" fmla="*/ 127 w 1386"/>
                <a:gd name="T35" fmla="*/ 25 h 437"/>
                <a:gd name="T36" fmla="*/ 117 w 1386"/>
                <a:gd name="T37" fmla="*/ 29 h 437"/>
                <a:gd name="T38" fmla="*/ 107 w 1386"/>
                <a:gd name="T39" fmla="*/ 33 h 437"/>
                <a:gd name="T40" fmla="*/ 97 w 1386"/>
                <a:gd name="T41" fmla="*/ 38 h 437"/>
                <a:gd name="T42" fmla="*/ 88 w 1386"/>
                <a:gd name="T43" fmla="*/ 43 h 437"/>
                <a:gd name="T44" fmla="*/ 79 w 1386"/>
                <a:gd name="T45" fmla="*/ 48 h 437"/>
                <a:gd name="T46" fmla="*/ 70 w 1386"/>
                <a:gd name="T47" fmla="*/ 54 h 437"/>
                <a:gd name="T48" fmla="*/ 61 w 1386"/>
                <a:gd name="T49" fmla="*/ 59 h 437"/>
                <a:gd name="T50" fmla="*/ 53 w 1386"/>
                <a:gd name="T51" fmla="*/ 65 h 437"/>
                <a:gd name="T52" fmla="*/ 44 w 1386"/>
                <a:gd name="T53" fmla="*/ 71 h 437"/>
                <a:gd name="T54" fmla="*/ 36 w 1386"/>
                <a:gd name="T55" fmla="*/ 77 h 437"/>
                <a:gd name="T56" fmla="*/ 29 w 1386"/>
                <a:gd name="T57" fmla="*/ 83 h 437"/>
                <a:gd name="T58" fmla="*/ 21 w 1386"/>
                <a:gd name="T59" fmla="*/ 90 h 437"/>
                <a:gd name="T60" fmla="*/ 14 w 1386"/>
                <a:gd name="T61" fmla="*/ 96 h 437"/>
                <a:gd name="T62" fmla="*/ 7 w 1386"/>
                <a:gd name="T63" fmla="*/ 103 h 437"/>
                <a:gd name="T64" fmla="*/ 0 w 1386"/>
                <a:gd name="T65" fmla="*/ 110 h 4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86"/>
                <a:gd name="T100" fmla="*/ 0 h 437"/>
                <a:gd name="T101" fmla="*/ 1386 w 1386"/>
                <a:gd name="T102" fmla="*/ 437 h 4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86" h="437">
                  <a:moveTo>
                    <a:pt x="1386" y="26"/>
                  </a:moveTo>
                  <a:lnTo>
                    <a:pt x="1325" y="17"/>
                  </a:lnTo>
                  <a:lnTo>
                    <a:pt x="1264" y="10"/>
                  </a:lnTo>
                  <a:lnTo>
                    <a:pt x="1205" y="5"/>
                  </a:lnTo>
                  <a:lnTo>
                    <a:pt x="1148" y="1"/>
                  </a:lnTo>
                  <a:lnTo>
                    <a:pt x="1091" y="0"/>
                  </a:lnTo>
                  <a:lnTo>
                    <a:pt x="1036" y="0"/>
                  </a:lnTo>
                  <a:lnTo>
                    <a:pt x="982" y="1"/>
                  </a:lnTo>
                  <a:lnTo>
                    <a:pt x="929" y="5"/>
                  </a:lnTo>
                  <a:lnTo>
                    <a:pt x="878" y="9"/>
                  </a:lnTo>
                  <a:lnTo>
                    <a:pt x="827" y="16"/>
                  </a:lnTo>
                  <a:lnTo>
                    <a:pt x="778" y="23"/>
                  </a:lnTo>
                  <a:lnTo>
                    <a:pt x="731" y="32"/>
                  </a:lnTo>
                  <a:lnTo>
                    <a:pt x="683" y="44"/>
                  </a:lnTo>
                  <a:lnTo>
                    <a:pt x="638" y="55"/>
                  </a:lnTo>
                  <a:lnTo>
                    <a:pt x="593" y="68"/>
                  </a:lnTo>
                  <a:lnTo>
                    <a:pt x="550" y="83"/>
                  </a:lnTo>
                  <a:lnTo>
                    <a:pt x="508" y="99"/>
                  </a:lnTo>
                  <a:lnTo>
                    <a:pt x="467" y="115"/>
                  </a:lnTo>
                  <a:lnTo>
                    <a:pt x="426" y="132"/>
                  </a:lnTo>
                  <a:lnTo>
                    <a:pt x="387" y="152"/>
                  </a:lnTo>
                  <a:lnTo>
                    <a:pt x="350" y="172"/>
                  </a:lnTo>
                  <a:lnTo>
                    <a:pt x="313" y="192"/>
                  </a:lnTo>
                  <a:lnTo>
                    <a:pt x="277" y="213"/>
                  </a:lnTo>
                  <a:lnTo>
                    <a:pt x="242" y="236"/>
                  </a:lnTo>
                  <a:lnTo>
                    <a:pt x="209" y="259"/>
                  </a:lnTo>
                  <a:lnTo>
                    <a:pt x="176" y="282"/>
                  </a:lnTo>
                  <a:lnTo>
                    <a:pt x="144" y="306"/>
                  </a:lnTo>
                  <a:lnTo>
                    <a:pt x="113" y="332"/>
                  </a:lnTo>
                  <a:lnTo>
                    <a:pt x="84" y="357"/>
                  </a:lnTo>
                  <a:lnTo>
                    <a:pt x="55" y="384"/>
                  </a:lnTo>
                  <a:lnTo>
                    <a:pt x="27" y="410"/>
                  </a:lnTo>
                  <a:lnTo>
                    <a:pt x="0" y="437"/>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47" name="Freeform 8"/>
            <p:cNvSpPr>
              <a:spLocks/>
            </p:cNvSpPr>
            <p:nvPr/>
          </p:nvSpPr>
          <p:spPr bwMode="auto">
            <a:xfrm>
              <a:off x="2143" y="2008"/>
              <a:ext cx="693" cy="219"/>
            </a:xfrm>
            <a:custGeom>
              <a:avLst/>
              <a:gdLst>
                <a:gd name="T0" fmla="*/ 347 w 1386"/>
                <a:gd name="T1" fmla="*/ 7 h 437"/>
                <a:gd name="T2" fmla="*/ 332 w 1386"/>
                <a:gd name="T3" fmla="*/ 5 h 437"/>
                <a:gd name="T4" fmla="*/ 316 w 1386"/>
                <a:gd name="T5" fmla="*/ 3 h 437"/>
                <a:gd name="T6" fmla="*/ 302 w 1386"/>
                <a:gd name="T7" fmla="*/ 2 h 437"/>
                <a:gd name="T8" fmla="*/ 287 w 1386"/>
                <a:gd name="T9" fmla="*/ 1 h 437"/>
                <a:gd name="T10" fmla="*/ 273 w 1386"/>
                <a:gd name="T11" fmla="*/ 0 h 437"/>
                <a:gd name="T12" fmla="*/ 259 w 1386"/>
                <a:gd name="T13" fmla="*/ 0 h 437"/>
                <a:gd name="T14" fmla="*/ 246 w 1386"/>
                <a:gd name="T15" fmla="*/ 1 h 437"/>
                <a:gd name="T16" fmla="*/ 233 w 1386"/>
                <a:gd name="T17" fmla="*/ 2 h 437"/>
                <a:gd name="T18" fmla="*/ 220 w 1386"/>
                <a:gd name="T19" fmla="*/ 3 h 437"/>
                <a:gd name="T20" fmla="*/ 207 w 1386"/>
                <a:gd name="T21" fmla="*/ 4 h 437"/>
                <a:gd name="T22" fmla="*/ 195 w 1386"/>
                <a:gd name="T23" fmla="*/ 6 h 437"/>
                <a:gd name="T24" fmla="*/ 183 w 1386"/>
                <a:gd name="T25" fmla="*/ 8 h 437"/>
                <a:gd name="T26" fmla="*/ 171 w 1386"/>
                <a:gd name="T27" fmla="*/ 11 h 437"/>
                <a:gd name="T28" fmla="*/ 160 w 1386"/>
                <a:gd name="T29" fmla="*/ 14 h 437"/>
                <a:gd name="T30" fmla="*/ 149 w 1386"/>
                <a:gd name="T31" fmla="*/ 17 h 437"/>
                <a:gd name="T32" fmla="*/ 138 w 1386"/>
                <a:gd name="T33" fmla="*/ 21 h 437"/>
                <a:gd name="T34" fmla="*/ 127 w 1386"/>
                <a:gd name="T35" fmla="*/ 25 h 437"/>
                <a:gd name="T36" fmla="*/ 117 w 1386"/>
                <a:gd name="T37" fmla="*/ 29 h 437"/>
                <a:gd name="T38" fmla="*/ 107 w 1386"/>
                <a:gd name="T39" fmla="*/ 33 h 437"/>
                <a:gd name="T40" fmla="*/ 97 w 1386"/>
                <a:gd name="T41" fmla="*/ 38 h 437"/>
                <a:gd name="T42" fmla="*/ 88 w 1386"/>
                <a:gd name="T43" fmla="*/ 43 h 437"/>
                <a:gd name="T44" fmla="*/ 79 w 1386"/>
                <a:gd name="T45" fmla="*/ 48 h 437"/>
                <a:gd name="T46" fmla="*/ 70 w 1386"/>
                <a:gd name="T47" fmla="*/ 54 h 437"/>
                <a:gd name="T48" fmla="*/ 61 w 1386"/>
                <a:gd name="T49" fmla="*/ 59 h 437"/>
                <a:gd name="T50" fmla="*/ 53 w 1386"/>
                <a:gd name="T51" fmla="*/ 65 h 437"/>
                <a:gd name="T52" fmla="*/ 44 w 1386"/>
                <a:gd name="T53" fmla="*/ 71 h 437"/>
                <a:gd name="T54" fmla="*/ 36 w 1386"/>
                <a:gd name="T55" fmla="*/ 77 h 437"/>
                <a:gd name="T56" fmla="*/ 29 w 1386"/>
                <a:gd name="T57" fmla="*/ 83 h 437"/>
                <a:gd name="T58" fmla="*/ 21 w 1386"/>
                <a:gd name="T59" fmla="*/ 90 h 437"/>
                <a:gd name="T60" fmla="*/ 14 w 1386"/>
                <a:gd name="T61" fmla="*/ 96 h 437"/>
                <a:gd name="T62" fmla="*/ 7 w 1386"/>
                <a:gd name="T63" fmla="*/ 103 h 437"/>
                <a:gd name="T64" fmla="*/ 0 w 1386"/>
                <a:gd name="T65" fmla="*/ 110 h 4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86"/>
                <a:gd name="T100" fmla="*/ 0 h 437"/>
                <a:gd name="T101" fmla="*/ 1386 w 1386"/>
                <a:gd name="T102" fmla="*/ 437 h 4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86" h="437">
                  <a:moveTo>
                    <a:pt x="1386" y="26"/>
                  </a:moveTo>
                  <a:lnTo>
                    <a:pt x="1325" y="17"/>
                  </a:lnTo>
                  <a:lnTo>
                    <a:pt x="1264" y="10"/>
                  </a:lnTo>
                  <a:lnTo>
                    <a:pt x="1205" y="5"/>
                  </a:lnTo>
                  <a:lnTo>
                    <a:pt x="1148" y="1"/>
                  </a:lnTo>
                  <a:lnTo>
                    <a:pt x="1091" y="0"/>
                  </a:lnTo>
                  <a:lnTo>
                    <a:pt x="1036" y="0"/>
                  </a:lnTo>
                  <a:lnTo>
                    <a:pt x="982" y="1"/>
                  </a:lnTo>
                  <a:lnTo>
                    <a:pt x="929" y="5"/>
                  </a:lnTo>
                  <a:lnTo>
                    <a:pt x="878" y="9"/>
                  </a:lnTo>
                  <a:lnTo>
                    <a:pt x="827" y="16"/>
                  </a:lnTo>
                  <a:lnTo>
                    <a:pt x="778" y="23"/>
                  </a:lnTo>
                  <a:lnTo>
                    <a:pt x="731" y="32"/>
                  </a:lnTo>
                  <a:lnTo>
                    <a:pt x="683" y="44"/>
                  </a:lnTo>
                  <a:lnTo>
                    <a:pt x="638" y="55"/>
                  </a:lnTo>
                  <a:lnTo>
                    <a:pt x="593" y="68"/>
                  </a:lnTo>
                  <a:lnTo>
                    <a:pt x="550" y="83"/>
                  </a:lnTo>
                  <a:lnTo>
                    <a:pt x="508" y="99"/>
                  </a:lnTo>
                  <a:lnTo>
                    <a:pt x="467" y="115"/>
                  </a:lnTo>
                  <a:lnTo>
                    <a:pt x="426" y="132"/>
                  </a:lnTo>
                  <a:lnTo>
                    <a:pt x="387" y="152"/>
                  </a:lnTo>
                  <a:lnTo>
                    <a:pt x="350" y="172"/>
                  </a:lnTo>
                  <a:lnTo>
                    <a:pt x="313" y="192"/>
                  </a:lnTo>
                  <a:lnTo>
                    <a:pt x="277" y="213"/>
                  </a:lnTo>
                  <a:lnTo>
                    <a:pt x="242" y="236"/>
                  </a:lnTo>
                  <a:lnTo>
                    <a:pt x="209" y="259"/>
                  </a:lnTo>
                  <a:lnTo>
                    <a:pt x="176" y="282"/>
                  </a:lnTo>
                  <a:lnTo>
                    <a:pt x="144" y="306"/>
                  </a:lnTo>
                  <a:lnTo>
                    <a:pt x="113" y="332"/>
                  </a:lnTo>
                  <a:lnTo>
                    <a:pt x="84" y="357"/>
                  </a:lnTo>
                  <a:lnTo>
                    <a:pt x="55" y="384"/>
                  </a:lnTo>
                  <a:lnTo>
                    <a:pt x="27" y="410"/>
                  </a:lnTo>
                  <a:lnTo>
                    <a:pt x="0" y="437"/>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48" name="Freeform 9"/>
            <p:cNvSpPr>
              <a:spLocks/>
            </p:cNvSpPr>
            <p:nvPr/>
          </p:nvSpPr>
          <p:spPr bwMode="auto">
            <a:xfrm>
              <a:off x="2831" y="2017"/>
              <a:ext cx="709" cy="244"/>
            </a:xfrm>
            <a:custGeom>
              <a:avLst/>
              <a:gdLst>
                <a:gd name="T0" fmla="*/ 0 w 1417"/>
                <a:gd name="T1" fmla="*/ 3 h 489"/>
                <a:gd name="T2" fmla="*/ 7 w 1417"/>
                <a:gd name="T3" fmla="*/ 2 h 489"/>
                <a:gd name="T4" fmla="*/ 15 w 1417"/>
                <a:gd name="T5" fmla="*/ 1 h 489"/>
                <a:gd name="T6" fmla="*/ 23 w 1417"/>
                <a:gd name="T7" fmla="*/ 0 h 489"/>
                <a:gd name="T8" fmla="*/ 31 w 1417"/>
                <a:gd name="T9" fmla="*/ 0 h 489"/>
                <a:gd name="T10" fmla="*/ 41 w 1417"/>
                <a:gd name="T11" fmla="*/ 0 h 489"/>
                <a:gd name="T12" fmla="*/ 51 w 1417"/>
                <a:gd name="T13" fmla="*/ 0 h 489"/>
                <a:gd name="T14" fmla="*/ 62 w 1417"/>
                <a:gd name="T15" fmla="*/ 1 h 489"/>
                <a:gd name="T16" fmla="*/ 73 w 1417"/>
                <a:gd name="T17" fmla="*/ 1 h 489"/>
                <a:gd name="T18" fmla="*/ 85 w 1417"/>
                <a:gd name="T19" fmla="*/ 2 h 489"/>
                <a:gd name="T20" fmla="*/ 97 w 1417"/>
                <a:gd name="T21" fmla="*/ 4 h 489"/>
                <a:gd name="T22" fmla="*/ 109 w 1417"/>
                <a:gd name="T23" fmla="*/ 5 h 489"/>
                <a:gd name="T24" fmla="*/ 122 w 1417"/>
                <a:gd name="T25" fmla="*/ 7 h 489"/>
                <a:gd name="T26" fmla="*/ 135 w 1417"/>
                <a:gd name="T27" fmla="*/ 10 h 489"/>
                <a:gd name="T28" fmla="*/ 148 w 1417"/>
                <a:gd name="T29" fmla="*/ 13 h 489"/>
                <a:gd name="T30" fmla="*/ 162 w 1417"/>
                <a:gd name="T31" fmla="*/ 16 h 489"/>
                <a:gd name="T32" fmla="*/ 175 w 1417"/>
                <a:gd name="T33" fmla="*/ 19 h 489"/>
                <a:gd name="T34" fmla="*/ 189 w 1417"/>
                <a:gd name="T35" fmla="*/ 23 h 489"/>
                <a:gd name="T36" fmla="*/ 202 w 1417"/>
                <a:gd name="T37" fmla="*/ 27 h 489"/>
                <a:gd name="T38" fmla="*/ 215 w 1417"/>
                <a:gd name="T39" fmla="*/ 31 h 489"/>
                <a:gd name="T40" fmla="*/ 228 w 1417"/>
                <a:gd name="T41" fmla="*/ 36 h 489"/>
                <a:gd name="T42" fmla="*/ 241 w 1417"/>
                <a:gd name="T43" fmla="*/ 41 h 489"/>
                <a:gd name="T44" fmla="*/ 254 w 1417"/>
                <a:gd name="T45" fmla="*/ 47 h 489"/>
                <a:gd name="T46" fmla="*/ 266 w 1417"/>
                <a:gd name="T47" fmla="*/ 53 h 489"/>
                <a:gd name="T48" fmla="*/ 278 w 1417"/>
                <a:gd name="T49" fmla="*/ 59 h 489"/>
                <a:gd name="T50" fmla="*/ 290 w 1417"/>
                <a:gd name="T51" fmla="*/ 65 h 489"/>
                <a:gd name="T52" fmla="*/ 301 w 1417"/>
                <a:gd name="T53" fmla="*/ 72 h 489"/>
                <a:gd name="T54" fmla="*/ 312 w 1417"/>
                <a:gd name="T55" fmla="*/ 79 h 489"/>
                <a:gd name="T56" fmla="*/ 322 w 1417"/>
                <a:gd name="T57" fmla="*/ 87 h 489"/>
                <a:gd name="T58" fmla="*/ 331 w 1417"/>
                <a:gd name="T59" fmla="*/ 95 h 489"/>
                <a:gd name="T60" fmla="*/ 339 w 1417"/>
                <a:gd name="T61" fmla="*/ 104 h 489"/>
                <a:gd name="T62" fmla="*/ 348 w 1417"/>
                <a:gd name="T63" fmla="*/ 113 h 489"/>
                <a:gd name="T64" fmla="*/ 355 w 1417"/>
                <a:gd name="T65" fmla="*/ 122 h 4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17"/>
                <a:gd name="T100" fmla="*/ 0 h 489"/>
                <a:gd name="T101" fmla="*/ 1417 w 1417"/>
                <a:gd name="T102" fmla="*/ 489 h 4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17" h="489">
                  <a:moveTo>
                    <a:pt x="0" y="14"/>
                  </a:moveTo>
                  <a:lnTo>
                    <a:pt x="27" y="9"/>
                  </a:lnTo>
                  <a:lnTo>
                    <a:pt x="57" y="5"/>
                  </a:lnTo>
                  <a:lnTo>
                    <a:pt x="89" y="2"/>
                  </a:lnTo>
                  <a:lnTo>
                    <a:pt x="123" y="0"/>
                  </a:lnTo>
                  <a:lnTo>
                    <a:pt x="161" y="0"/>
                  </a:lnTo>
                  <a:lnTo>
                    <a:pt x="203" y="1"/>
                  </a:lnTo>
                  <a:lnTo>
                    <a:pt x="246" y="4"/>
                  </a:lnTo>
                  <a:lnTo>
                    <a:pt x="290" y="6"/>
                  </a:lnTo>
                  <a:lnTo>
                    <a:pt x="338" y="10"/>
                  </a:lnTo>
                  <a:lnTo>
                    <a:pt x="386" y="16"/>
                  </a:lnTo>
                  <a:lnTo>
                    <a:pt x="436" y="23"/>
                  </a:lnTo>
                  <a:lnTo>
                    <a:pt x="488" y="31"/>
                  </a:lnTo>
                  <a:lnTo>
                    <a:pt x="539" y="42"/>
                  </a:lnTo>
                  <a:lnTo>
                    <a:pt x="592" y="52"/>
                  </a:lnTo>
                  <a:lnTo>
                    <a:pt x="645" y="65"/>
                  </a:lnTo>
                  <a:lnTo>
                    <a:pt x="698" y="78"/>
                  </a:lnTo>
                  <a:lnTo>
                    <a:pt x="753" y="93"/>
                  </a:lnTo>
                  <a:lnTo>
                    <a:pt x="806" y="110"/>
                  </a:lnTo>
                  <a:lnTo>
                    <a:pt x="859" y="127"/>
                  </a:lnTo>
                  <a:lnTo>
                    <a:pt x="912" y="146"/>
                  </a:lnTo>
                  <a:lnTo>
                    <a:pt x="963" y="166"/>
                  </a:lnTo>
                  <a:lnTo>
                    <a:pt x="1014" y="188"/>
                  </a:lnTo>
                  <a:lnTo>
                    <a:pt x="1064" y="212"/>
                  </a:lnTo>
                  <a:lnTo>
                    <a:pt x="1111" y="236"/>
                  </a:lnTo>
                  <a:lnTo>
                    <a:pt x="1157" y="263"/>
                  </a:lnTo>
                  <a:lnTo>
                    <a:pt x="1202" y="290"/>
                  </a:lnTo>
                  <a:lnTo>
                    <a:pt x="1245" y="319"/>
                  </a:lnTo>
                  <a:lnTo>
                    <a:pt x="1285" y="350"/>
                  </a:lnTo>
                  <a:lnTo>
                    <a:pt x="1322" y="383"/>
                  </a:lnTo>
                  <a:lnTo>
                    <a:pt x="1356" y="416"/>
                  </a:lnTo>
                  <a:lnTo>
                    <a:pt x="1389" y="452"/>
                  </a:lnTo>
                  <a:lnTo>
                    <a:pt x="1417" y="489"/>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49" name="Freeform 10"/>
            <p:cNvSpPr>
              <a:spLocks/>
            </p:cNvSpPr>
            <p:nvPr/>
          </p:nvSpPr>
          <p:spPr bwMode="auto">
            <a:xfrm>
              <a:off x="2831" y="2017"/>
              <a:ext cx="709" cy="244"/>
            </a:xfrm>
            <a:custGeom>
              <a:avLst/>
              <a:gdLst>
                <a:gd name="T0" fmla="*/ 0 w 1417"/>
                <a:gd name="T1" fmla="*/ 3 h 489"/>
                <a:gd name="T2" fmla="*/ 7 w 1417"/>
                <a:gd name="T3" fmla="*/ 2 h 489"/>
                <a:gd name="T4" fmla="*/ 15 w 1417"/>
                <a:gd name="T5" fmla="*/ 1 h 489"/>
                <a:gd name="T6" fmla="*/ 23 w 1417"/>
                <a:gd name="T7" fmla="*/ 0 h 489"/>
                <a:gd name="T8" fmla="*/ 31 w 1417"/>
                <a:gd name="T9" fmla="*/ 0 h 489"/>
                <a:gd name="T10" fmla="*/ 41 w 1417"/>
                <a:gd name="T11" fmla="*/ 0 h 489"/>
                <a:gd name="T12" fmla="*/ 51 w 1417"/>
                <a:gd name="T13" fmla="*/ 0 h 489"/>
                <a:gd name="T14" fmla="*/ 62 w 1417"/>
                <a:gd name="T15" fmla="*/ 1 h 489"/>
                <a:gd name="T16" fmla="*/ 73 w 1417"/>
                <a:gd name="T17" fmla="*/ 1 h 489"/>
                <a:gd name="T18" fmla="*/ 85 w 1417"/>
                <a:gd name="T19" fmla="*/ 2 h 489"/>
                <a:gd name="T20" fmla="*/ 97 w 1417"/>
                <a:gd name="T21" fmla="*/ 4 h 489"/>
                <a:gd name="T22" fmla="*/ 109 w 1417"/>
                <a:gd name="T23" fmla="*/ 5 h 489"/>
                <a:gd name="T24" fmla="*/ 122 w 1417"/>
                <a:gd name="T25" fmla="*/ 7 h 489"/>
                <a:gd name="T26" fmla="*/ 135 w 1417"/>
                <a:gd name="T27" fmla="*/ 10 h 489"/>
                <a:gd name="T28" fmla="*/ 148 w 1417"/>
                <a:gd name="T29" fmla="*/ 13 h 489"/>
                <a:gd name="T30" fmla="*/ 162 w 1417"/>
                <a:gd name="T31" fmla="*/ 16 h 489"/>
                <a:gd name="T32" fmla="*/ 175 w 1417"/>
                <a:gd name="T33" fmla="*/ 19 h 489"/>
                <a:gd name="T34" fmla="*/ 189 w 1417"/>
                <a:gd name="T35" fmla="*/ 23 h 489"/>
                <a:gd name="T36" fmla="*/ 202 w 1417"/>
                <a:gd name="T37" fmla="*/ 27 h 489"/>
                <a:gd name="T38" fmla="*/ 215 w 1417"/>
                <a:gd name="T39" fmla="*/ 31 h 489"/>
                <a:gd name="T40" fmla="*/ 228 w 1417"/>
                <a:gd name="T41" fmla="*/ 36 h 489"/>
                <a:gd name="T42" fmla="*/ 241 w 1417"/>
                <a:gd name="T43" fmla="*/ 41 h 489"/>
                <a:gd name="T44" fmla="*/ 254 w 1417"/>
                <a:gd name="T45" fmla="*/ 47 h 489"/>
                <a:gd name="T46" fmla="*/ 266 w 1417"/>
                <a:gd name="T47" fmla="*/ 53 h 489"/>
                <a:gd name="T48" fmla="*/ 278 w 1417"/>
                <a:gd name="T49" fmla="*/ 59 h 489"/>
                <a:gd name="T50" fmla="*/ 290 w 1417"/>
                <a:gd name="T51" fmla="*/ 65 h 489"/>
                <a:gd name="T52" fmla="*/ 301 w 1417"/>
                <a:gd name="T53" fmla="*/ 72 h 489"/>
                <a:gd name="T54" fmla="*/ 312 w 1417"/>
                <a:gd name="T55" fmla="*/ 79 h 489"/>
                <a:gd name="T56" fmla="*/ 322 w 1417"/>
                <a:gd name="T57" fmla="*/ 87 h 489"/>
                <a:gd name="T58" fmla="*/ 331 w 1417"/>
                <a:gd name="T59" fmla="*/ 95 h 489"/>
                <a:gd name="T60" fmla="*/ 339 w 1417"/>
                <a:gd name="T61" fmla="*/ 104 h 489"/>
                <a:gd name="T62" fmla="*/ 348 w 1417"/>
                <a:gd name="T63" fmla="*/ 113 h 489"/>
                <a:gd name="T64" fmla="*/ 355 w 1417"/>
                <a:gd name="T65" fmla="*/ 122 h 4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17"/>
                <a:gd name="T100" fmla="*/ 0 h 489"/>
                <a:gd name="T101" fmla="*/ 1417 w 1417"/>
                <a:gd name="T102" fmla="*/ 489 h 4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17" h="489">
                  <a:moveTo>
                    <a:pt x="0" y="14"/>
                  </a:moveTo>
                  <a:lnTo>
                    <a:pt x="27" y="9"/>
                  </a:lnTo>
                  <a:lnTo>
                    <a:pt x="57" y="5"/>
                  </a:lnTo>
                  <a:lnTo>
                    <a:pt x="89" y="2"/>
                  </a:lnTo>
                  <a:lnTo>
                    <a:pt x="123" y="0"/>
                  </a:lnTo>
                  <a:lnTo>
                    <a:pt x="161" y="0"/>
                  </a:lnTo>
                  <a:lnTo>
                    <a:pt x="203" y="1"/>
                  </a:lnTo>
                  <a:lnTo>
                    <a:pt x="246" y="4"/>
                  </a:lnTo>
                  <a:lnTo>
                    <a:pt x="290" y="6"/>
                  </a:lnTo>
                  <a:lnTo>
                    <a:pt x="338" y="10"/>
                  </a:lnTo>
                  <a:lnTo>
                    <a:pt x="386" y="16"/>
                  </a:lnTo>
                  <a:lnTo>
                    <a:pt x="436" y="23"/>
                  </a:lnTo>
                  <a:lnTo>
                    <a:pt x="488" y="31"/>
                  </a:lnTo>
                  <a:lnTo>
                    <a:pt x="539" y="42"/>
                  </a:lnTo>
                  <a:lnTo>
                    <a:pt x="592" y="52"/>
                  </a:lnTo>
                  <a:lnTo>
                    <a:pt x="645" y="65"/>
                  </a:lnTo>
                  <a:lnTo>
                    <a:pt x="698" y="78"/>
                  </a:lnTo>
                  <a:lnTo>
                    <a:pt x="753" y="93"/>
                  </a:lnTo>
                  <a:lnTo>
                    <a:pt x="806" y="110"/>
                  </a:lnTo>
                  <a:lnTo>
                    <a:pt x="859" y="127"/>
                  </a:lnTo>
                  <a:lnTo>
                    <a:pt x="912" y="146"/>
                  </a:lnTo>
                  <a:lnTo>
                    <a:pt x="963" y="166"/>
                  </a:lnTo>
                  <a:lnTo>
                    <a:pt x="1014" y="188"/>
                  </a:lnTo>
                  <a:lnTo>
                    <a:pt x="1064" y="212"/>
                  </a:lnTo>
                  <a:lnTo>
                    <a:pt x="1111" y="236"/>
                  </a:lnTo>
                  <a:lnTo>
                    <a:pt x="1157" y="263"/>
                  </a:lnTo>
                  <a:lnTo>
                    <a:pt x="1202" y="290"/>
                  </a:lnTo>
                  <a:lnTo>
                    <a:pt x="1245" y="319"/>
                  </a:lnTo>
                  <a:lnTo>
                    <a:pt x="1285" y="350"/>
                  </a:lnTo>
                  <a:lnTo>
                    <a:pt x="1322" y="383"/>
                  </a:lnTo>
                  <a:lnTo>
                    <a:pt x="1356" y="416"/>
                  </a:lnTo>
                  <a:lnTo>
                    <a:pt x="1389" y="452"/>
                  </a:lnTo>
                  <a:lnTo>
                    <a:pt x="1417" y="489"/>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50" name="Freeform 11"/>
            <p:cNvSpPr>
              <a:spLocks/>
            </p:cNvSpPr>
            <p:nvPr/>
          </p:nvSpPr>
          <p:spPr bwMode="auto">
            <a:xfrm>
              <a:off x="2821" y="2019"/>
              <a:ext cx="908" cy="860"/>
            </a:xfrm>
            <a:custGeom>
              <a:avLst/>
              <a:gdLst>
                <a:gd name="T0" fmla="*/ 454 w 1816"/>
                <a:gd name="T1" fmla="*/ 430 h 1720"/>
                <a:gd name="T2" fmla="*/ 454 w 1816"/>
                <a:gd name="T3" fmla="*/ 414 h 1720"/>
                <a:gd name="T4" fmla="*/ 453 w 1816"/>
                <a:gd name="T5" fmla="*/ 397 h 1720"/>
                <a:gd name="T6" fmla="*/ 451 w 1816"/>
                <a:gd name="T7" fmla="*/ 379 h 1720"/>
                <a:gd name="T8" fmla="*/ 448 w 1816"/>
                <a:gd name="T9" fmla="*/ 362 h 1720"/>
                <a:gd name="T10" fmla="*/ 445 w 1816"/>
                <a:gd name="T11" fmla="*/ 344 h 1720"/>
                <a:gd name="T12" fmla="*/ 440 w 1816"/>
                <a:gd name="T13" fmla="*/ 326 h 1720"/>
                <a:gd name="T14" fmla="*/ 434 w 1816"/>
                <a:gd name="T15" fmla="*/ 308 h 1720"/>
                <a:gd name="T16" fmla="*/ 428 w 1816"/>
                <a:gd name="T17" fmla="*/ 290 h 1720"/>
                <a:gd name="T18" fmla="*/ 420 w 1816"/>
                <a:gd name="T19" fmla="*/ 272 h 1720"/>
                <a:gd name="T20" fmla="*/ 412 w 1816"/>
                <a:gd name="T21" fmla="*/ 255 h 1720"/>
                <a:gd name="T22" fmla="*/ 403 w 1816"/>
                <a:gd name="T23" fmla="*/ 237 h 1720"/>
                <a:gd name="T24" fmla="*/ 393 w 1816"/>
                <a:gd name="T25" fmla="*/ 219 h 1720"/>
                <a:gd name="T26" fmla="*/ 382 w 1816"/>
                <a:gd name="T27" fmla="*/ 202 h 1720"/>
                <a:gd name="T28" fmla="*/ 369 w 1816"/>
                <a:gd name="T29" fmla="*/ 185 h 1720"/>
                <a:gd name="T30" fmla="*/ 357 w 1816"/>
                <a:gd name="T31" fmla="*/ 169 h 1720"/>
                <a:gd name="T32" fmla="*/ 343 w 1816"/>
                <a:gd name="T33" fmla="*/ 153 h 1720"/>
                <a:gd name="T34" fmla="*/ 328 w 1816"/>
                <a:gd name="T35" fmla="*/ 137 h 1720"/>
                <a:gd name="T36" fmla="*/ 313 w 1816"/>
                <a:gd name="T37" fmla="*/ 122 h 1720"/>
                <a:gd name="T38" fmla="*/ 296 w 1816"/>
                <a:gd name="T39" fmla="*/ 108 h 1720"/>
                <a:gd name="T40" fmla="*/ 279 w 1816"/>
                <a:gd name="T41" fmla="*/ 94 h 1720"/>
                <a:gd name="T42" fmla="*/ 261 w 1816"/>
                <a:gd name="T43" fmla="*/ 81 h 1720"/>
                <a:gd name="T44" fmla="*/ 241 w 1816"/>
                <a:gd name="T45" fmla="*/ 69 h 1720"/>
                <a:gd name="T46" fmla="*/ 221 w 1816"/>
                <a:gd name="T47" fmla="*/ 57 h 1720"/>
                <a:gd name="T48" fmla="*/ 200 w 1816"/>
                <a:gd name="T49" fmla="*/ 46 h 1720"/>
                <a:gd name="T50" fmla="*/ 178 w 1816"/>
                <a:gd name="T51" fmla="*/ 37 h 1720"/>
                <a:gd name="T52" fmla="*/ 155 w 1816"/>
                <a:gd name="T53" fmla="*/ 28 h 1720"/>
                <a:gd name="T54" fmla="*/ 132 w 1816"/>
                <a:gd name="T55" fmla="*/ 21 h 1720"/>
                <a:gd name="T56" fmla="*/ 107 w 1816"/>
                <a:gd name="T57" fmla="*/ 14 h 1720"/>
                <a:gd name="T58" fmla="*/ 82 w 1816"/>
                <a:gd name="T59" fmla="*/ 9 h 1720"/>
                <a:gd name="T60" fmla="*/ 55 w 1816"/>
                <a:gd name="T61" fmla="*/ 5 h 1720"/>
                <a:gd name="T62" fmla="*/ 29 w 1816"/>
                <a:gd name="T63" fmla="*/ 2 h 1720"/>
                <a:gd name="T64" fmla="*/ 0 w 1816"/>
                <a:gd name="T65" fmla="*/ 0 h 17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16"/>
                <a:gd name="T100" fmla="*/ 0 h 1720"/>
                <a:gd name="T101" fmla="*/ 1816 w 1816"/>
                <a:gd name="T102" fmla="*/ 1720 h 17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16" h="1720">
                  <a:moveTo>
                    <a:pt x="1816" y="1720"/>
                  </a:moveTo>
                  <a:lnTo>
                    <a:pt x="1816" y="1653"/>
                  </a:lnTo>
                  <a:lnTo>
                    <a:pt x="1812" y="1586"/>
                  </a:lnTo>
                  <a:lnTo>
                    <a:pt x="1804" y="1516"/>
                  </a:lnTo>
                  <a:lnTo>
                    <a:pt x="1792" y="1445"/>
                  </a:lnTo>
                  <a:lnTo>
                    <a:pt x="1777" y="1375"/>
                  </a:lnTo>
                  <a:lnTo>
                    <a:pt x="1759" y="1304"/>
                  </a:lnTo>
                  <a:lnTo>
                    <a:pt x="1736" y="1231"/>
                  </a:lnTo>
                  <a:lnTo>
                    <a:pt x="1709" y="1160"/>
                  </a:lnTo>
                  <a:lnTo>
                    <a:pt x="1680" y="1087"/>
                  </a:lnTo>
                  <a:lnTo>
                    <a:pt x="1647" y="1017"/>
                  </a:lnTo>
                  <a:lnTo>
                    <a:pt x="1610" y="946"/>
                  </a:lnTo>
                  <a:lnTo>
                    <a:pt x="1569" y="876"/>
                  </a:lnTo>
                  <a:lnTo>
                    <a:pt x="1525" y="807"/>
                  </a:lnTo>
                  <a:lnTo>
                    <a:pt x="1476" y="739"/>
                  </a:lnTo>
                  <a:lnTo>
                    <a:pt x="1426" y="674"/>
                  </a:lnTo>
                  <a:lnTo>
                    <a:pt x="1370" y="609"/>
                  </a:lnTo>
                  <a:lnTo>
                    <a:pt x="1312" y="547"/>
                  </a:lnTo>
                  <a:lnTo>
                    <a:pt x="1249" y="487"/>
                  </a:lnTo>
                  <a:lnTo>
                    <a:pt x="1183" y="429"/>
                  </a:lnTo>
                  <a:lnTo>
                    <a:pt x="1113" y="374"/>
                  </a:lnTo>
                  <a:lnTo>
                    <a:pt x="1041" y="322"/>
                  </a:lnTo>
                  <a:lnTo>
                    <a:pt x="964" y="273"/>
                  </a:lnTo>
                  <a:lnTo>
                    <a:pt x="883" y="227"/>
                  </a:lnTo>
                  <a:lnTo>
                    <a:pt x="799" y="184"/>
                  </a:lnTo>
                  <a:lnTo>
                    <a:pt x="711" y="146"/>
                  </a:lnTo>
                  <a:lnTo>
                    <a:pt x="620" y="111"/>
                  </a:lnTo>
                  <a:lnTo>
                    <a:pt x="526" y="82"/>
                  </a:lnTo>
                  <a:lnTo>
                    <a:pt x="428" y="55"/>
                  </a:lnTo>
                  <a:lnTo>
                    <a:pt x="326" y="33"/>
                  </a:lnTo>
                  <a:lnTo>
                    <a:pt x="220" y="17"/>
                  </a:lnTo>
                  <a:lnTo>
                    <a:pt x="113" y="5"/>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51" name="Freeform 12"/>
            <p:cNvSpPr>
              <a:spLocks/>
            </p:cNvSpPr>
            <p:nvPr/>
          </p:nvSpPr>
          <p:spPr bwMode="auto">
            <a:xfrm>
              <a:off x="2821" y="2019"/>
              <a:ext cx="908" cy="860"/>
            </a:xfrm>
            <a:custGeom>
              <a:avLst/>
              <a:gdLst>
                <a:gd name="T0" fmla="*/ 454 w 1816"/>
                <a:gd name="T1" fmla="*/ 430 h 1720"/>
                <a:gd name="T2" fmla="*/ 454 w 1816"/>
                <a:gd name="T3" fmla="*/ 414 h 1720"/>
                <a:gd name="T4" fmla="*/ 453 w 1816"/>
                <a:gd name="T5" fmla="*/ 397 h 1720"/>
                <a:gd name="T6" fmla="*/ 451 w 1816"/>
                <a:gd name="T7" fmla="*/ 379 h 1720"/>
                <a:gd name="T8" fmla="*/ 448 w 1816"/>
                <a:gd name="T9" fmla="*/ 362 h 1720"/>
                <a:gd name="T10" fmla="*/ 445 w 1816"/>
                <a:gd name="T11" fmla="*/ 344 h 1720"/>
                <a:gd name="T12" fmla="*/ 440 w 1816"/>
                <a:gd name="T13" fmla="*/ 326 h 1720"/>
                <a:gd name="T14" fmla="*/ 434 w 1816"/>
                <a:gd name="T15" fmla="*/ 308 h 1720"/>
                <a:gd name="T16" fmla="*/ 428 w 1816"/>
                <a:gd name="T17" fmla="*/ 290 h 1720"/>
                <a:gd name="T18" fmla="*/ 420 w 1816"/>
                <a:gd name="T19" fmla="*/ 272 h 1720"/>
                <a:gd name="T20" fmla="*/ 412 w 1816"/>
                <a:gd name="T21" fmla="*/ 255 h 1720"/>
                <a:gd name="T22" fmla="*/ 403 w 1816"/>
                <a:gd name="T23" fmla="*/ 237 h 1720"/>
                <a:gd name="T24" fmla="*/ 393 w 1816"/>
                <a:gd name="T25" fmla="*/ 219 h 1720"/>
                <a:gd name="T26" fmla="*/ 382 w 1816"/>
                <a:gd name="T27" fmla="*/ 202 h 1720"/>
                <a:gd name="T28" fmla="*/ 369 w 1816"/>
                <a:gd name="T29" fmla="*/ 185 h 1720"/>
                <a:gd name="T30" fmla="*/ 357 w 1816"/>
                <a:gd name="T31" fmla="*/ 169 h 1720"/>
                <a:gd name="T32" fmla="*/ 343 w 1816"/>
                <a:gd name="T33" fmla="*/ 153 h 1720"/>
                <a:gd name="T34" fmla="*/ 328 w 1816"/>
                <a:gd name="T35" fmla="*/ 137 h 1720"/>
                <a:gd name="T36" fmla="*/ 313 w 1816"/>
                <a:gd name="T37" fmla="*/ 122 h 1720"/>
                <a:gd name="T38" fmla="*/ 296 w 1816"/>
                <a:gd name="T39" fmla="*/ 108 h 1720"/>
                <a:gd name="T40" fmla="*/ 279 w 1816"/>
                <a:gd name="T41" fmla="*/ 94 h 1720"/>
                <a:gd name="T42" fmla="*/ 261 w 1816"/>
                <a:gd name="T43" fmla="*/ 81 h 1720"/>
                <a:gd name="T44" fmla="*/ 241 w 1816"/>
                <a:gd name="T45" fmla="*/ 69 h 1720"/>
                <a:gd name="T46" fmla="*/ 221 w 1816"/>
                <a:gd name="T47" fmla="*/ 57 h 1720"/>
                <a:gd name="T48" fmla="*/ 200 w 1816"/>
                <a:gd name="T49" fmla="*/ 46 h 1720"/>
                <a:gd name="T50" fmla="*/ 178 w 1816"/>
                <a:gd name="T51" fmla="*/ 37 h 1720"/>
                <a:gd name="T52" fmla="*/ 155 w 1816"/>
                <a:gd name="T53" fmla="*/ 28 h 1720"/>
                <a:gd name="T54" fmla="*/ 132 w 1816"/>
                <a:gd name="T55" fmla="*/ 21 h 1720"/>
                <a:gd name="T56" fmla="*/ 107 w 1816"/>
                <a:gd name="T57" fmla="*/ 14 h 1720"/>
                <a:gd name="T58" fmla="*/ 82 w 1816"/>
                <a:gd name="T59" fmla="*/ 9 h 1720"/>
                <a:gd name="T60" fmla="*/ 55 w 1816"/>
                <a:gd name="T61" fmla="*/ 5 h 1720"/>
                <a:gd name="T62" fmla="*/ 29 w 1816"/>
                <a:gd name="T63" fmla="*/ 2 h 1720"/>
                <a:gd name="T64" fmla="*/ 0 w 1816"/>
                <a:gd name="T65" fmla="*/ 0 h 17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16"/>
                <a:gd name="T100" fmla="*/ 0 h 1720"/>
                <a:gd name="T101" fmla="*/ 1816 w 1816"/>
                <a:gd name="T102" fmla="*/ 1720 h 17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16" h="1720">
                  <a:moveTo>
                    <a:pt x="1816" y="1720"/>
                  </a:moveTo>
                  <a:lnTo>
                    <a:pt x="1816" y="1653"/>
                  </a:lnTo>
                  <a:lnTo>
                    <a:pt x="1812" y="1586"/>
                  </a:lnTo>
                  <a:lnTo>
                    <a:pt x="1804" y="1516"/>
                  </a:lnTo>
                  <a:lnTo>
                    <a:pt x="1792" y="1445"/>
                  </a:lnTo>
                  <a:lnTo>
                    <a:pt x="1777" y="1375"/>
                  </a:lnTo>
                  <a:lnTo>
                    <a:pt x="1759" y="1304"/>
                  </a:lnTo>
                  <a:lnTo>
                    <a:pt x="1736" y="1231"/>
                  </a:lnTo>
                  <a:lnTo>
                    <a:pt x="1709" y="1160"/>
                  </a:lnTo>
                  <a:lnTo>
                    <a:pt x="1680" y="1087"/>
                  </a:lnTo>
                  <a:lnTo>
                    <a:pt x="1647" y="1017"/>
                  </a:lnTo>
                  <a:lnTo>
                    <a:pt x="1610" y="946"/>
                  </a:lnTo>
                  <a:lnTo>
                    <a:pt x="1569" y="876"/>
                  </a:lnTo>
                  <a:lnTo>
                    <a:pt x="1525" y="807"/>
                  </a:lnTo>
                  <a:lnTo>
                    <a:pt x="1476" y="739"/>
                  </a:lnTo>
                  <a:lnTo>
                    <a:pt x="1426" y="674"/>
                  </a:lnTo>
                  <a:lnTo>
                    <a:pt x="1370" y="609"/>
                  </a:lnTo>
                  <a:lnTo>
                    <a:pt x="1312" y="547"/>
                  </a:lnTo>
                  <a:lnTo>
                    <a:pt x="1249" y="487"/>
                  </a:lnTo>
                  <a:lnTo>
                    <a:pt x="1183" y="429"/>
                  </a:lnTo>
                  <a:lnTo>
                    <a:pt x="1113" y="374"/>
                  </a:lnTo>
                  <a:lnTo>
                    <a:pt x="1041" y="322"/>
                  </a:lnTo>
                  <a:lnTo>
                    <a:pt x="964" y="273"/>
                  </a:lnTo>
                  <a:lnTo>
                    <a:pt x="883" y="227"/>
                  </a:lnTo>
                  <a:lnTo>
                    <a:pt x="799" y="184"/>
                  </a:lnTo>
                  <a:lnTo>
                    <a:pt x="711" y="146"/>
                  </a:lnTo>
                  <a:lnTo>
                    <a:pt x="620" y="111"/>
                  </a:lnTo>
                  <a:lnTo>
                    <a:pt x="526" y="82"/>
                  </a:lnTo>
                  <a:lnTo>
                    <a:pt x="428" y="55"/>
                  </a:lnTo>
                  <a:lnTo>
                    <a:pt x="326" y="33"/>
                  </a:lnTo>
                  <a:lnTo>
                    <a:pt x="220" y="17"/>
                  </a:lnTo>
                  <a:lnTo>
                    <a:pt x="113" y="5"/>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52" name="Freeform 13"/>
            <p:cNvSpPr>
              <a:spLocks/>
            </p:cNvSpPr>
            <p:nvPr/>
          </p:nvSpPr>
          <p:spPr bwMode="auto">
            <a:xfrm>
              <a:off x="2357" y="1987"/>
              <a:ext cx="479" cy="57"/>
            </a:xfrm>
            <a:custGeom>
              <a:avLst/>
              <a:gdLst>
                <a:gd name="T0" fmla="*/ 0 w 956"/>
                <a:gd name="T1" fmla="*/ 29 h 114"/>
                <a:gd name="T2" fmla="*/ 4 w 956"/>
                <a:gd name="T3" fmla="*/ 27 h 114"/>
                <a:gd name="T4" fmla="*/ 8 w 956"/>
                <a:gd name="T5" fmla="*/ 24 h 114"/>
                <a:gd name="T6" fmla="*/ 12 w 956"/>
                <a:gd name="T7" fmla="*/ 22 h 114"/>
                <a:gd name="T8" fmla="*/ 17 w 956"/>
                <a:gd name="T9" fmla="*/ 20 h 114"/>
                <a:gd name="T10" fmla="*/ 22 w 956"/>
                <a:gd name="T11" fmla="*/ 17 h 114"/>
                <a:gd name="T12" fmla="*/ 27 w 956"/>
                <a:gd name="T13" fmla="*/ 15 h 114"/>
                <a:gd name="T14" fmla="*/ 33 w 956"/>
                <a:gd name="T15" fmla="*/ 13 h 114"/>
                <a:gd name="T16" fmla="*/ 40 w 956"/>
                <a:gd name="T17" fmla="*/ 12 h 114"/>
                <a:gd name="T18" fmla="*/ 47 w 956"/>
                <a:gd name="T19" fmla="*/ 10 h 114"/>
                <a:gd name="T20" fmla="*/ 54 w 956"/>
                <a:gd name="T21" fmla="*/ 8 h 114"/>
                <a:gd name="T22" fmla="*/ 61 w 956"/>
                <a:gd name="T23" fmla="*/ 7 h 114"/>
                <a:gd name="T24" fmla="*/ 69 w 956"/>
                <a:gd name="T25" fmla="*/ 5 h 114"/>
                <a:gd name="T26" fmla="*/ 76 w 956"/>
                <a:gd name="T27" fmla="*/ 4 h 114"/>
                <a:gd name="T28" fmla="*/ 84 w 956"/>
                <a:gd name="T29" fmla="*/ 3 h 114"/>
                <a:gd name="T30" fmla="*/ 93 w 956"/>
                <a:gd name="T31" fmla="*/ 2 h 114"/>
                <a:gd name="T32" fmla="*/ 101 w 956"/>
                <a:gd name="T33" fmla="*/ 2 h 114"/>
                <a:gd name="T34" fmla="*/ 110 w 956"/>
                <a:gd name="T35" fmla="*/ 1 h 114"/>
                <a:gd name="T36" fmla="*/ 118 w 956"/>
                <a:gd name="T37" fmla="*/ 1 h 114"/>
                <a:gd name="T38" fmla="*/ 128 w 956"/>
                <a:gd name="T39" fmla="*/ 0 h 114"/>
                <a:gd name="T40" fmla="*/ 136 w 956"/>
                <a:gd name="T41" fmla="*/ 0 h 114"/>
                <a:gd name="T42" fmla="*/ 145 w 956"/>
                <a:gd name="T43" fmla="*/ 0 h 114"/>
                <a:gd name="T44" fmla="*/ 154 w 956"/>
                <a:gd name="T45" fmla="*/ 1 h 114"/>
                <a:gd name="T46" fmla="*/ 163 w 956"/>
                <a:gd name="T47" fmla="*/ 2 h 114"/>
                <a:gd name="T48" fmla="*/ 172 w 956"/>
                <a:gd name="T49" fmla="*/ 2 h 114"/>
                <a:gd name="T50" fmla="*/ 181 w 956"/>
                <a:gd name="T51" fmla="*/ 4 h 114"/>
                <a:gd name="T52" fmla="*/ 190 w 956"/>
                <a:gd name="T53" fmla="*/ 5 h 114"/>
                <a:gd name="T54" fmla="*/ 199 w 956"/>
                <a:gd name="T55" fmla="*/ 6 h 114"/>
                <a:gd name="T56" fmla="*/ 207 w 956"/>
                <a:gd name="T57" fmla="*/ 8 h 114"/>
                <a:gd name="T58" fmla="*/ 215 w 956"/>
                <a:gd name="T59" fmla="*/ 10 h 114"/>
                <a:gd name="T60" fmla="*/ 224 w 956"/>
                <a:gd name="T61" fmla="*/ 13 h 114"/>
                <a:gd name="T62" fmla="*/ 232 w 956"/>
                <a:gd name="T63" fmla="*/ 15 h 114"/>
                <a:gd name="T64" fmla="*/ 240 w 956"/>
                <a:gd name="T65" fmla="*/ 18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56"/>
                <a:gd name="T100" fmla="*/ 0 h 114"/>
                <a:gd name="T101" fmla="*/ 956 w 956"/>
                <a:gd name="T102" fmla="*/ 114 h 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56" h="114">
                  <a:moveTo>
                    <a:pt x="0" y="114"/>
                  </a:moveTo>
                  <a:lnTo>
                    <a:pt x="14" y="105"/>
                  </a:lnTo>
                  <a:lnTo>
                    <a:pt x="29" y="95"/>
                  </a:lnTo>
                  <a:lnTo>
                    <a:pt x="46" y="85"/>
                  </a:lnTo>
                  <a:lnTo>
                    <a:pt x="66" y="77"/>
                  </a:lnTo>
                  <a:lnTo>
                    <a:pt x="86" y="68"/>
                  </a:lnTo>
                  <a:lnTo>
                    <a:pt x="108" y="60"/>
                  </a:lnTo>
                  <a:lnTo>
                    <a:pt x="132" y="52"/>
                  </a:lnTo>
                  <a:lnTo>
                    <a:pt x="158" y="45"/>
                  </a:lnTo>
                  <a:lnTo>
                    <a:pt x="185" y="38"/>
                  </a:lnTo>
                  <a:lnTo>
                    <a:pt x="213" y="31"/>
                  </a:lnTo>
                  <a:lnTo>
                    <a:pt x="243" y="26"/>
                  </a:lnTo>
                  <a:lnTo>
                    <a:pt x="273" y="20"/>
                  </a:lnTo>
                  <a:lnTo>
                    <a:pt x="304" y="15"/>
                  </a:lnTo>
                  <a:lnTo>
                    <a:pt x="336" y="12"/>
                  </a:lnTo>
                  <a:lnTo>
                    <a:pt x="370" y="7"/>
                  </a:lnTo>
                  <a:lnTo>
                    <a:pt x="403" y="5"/>
                  </a:lnTo>
                  <a:lnTo>
                    <a:pt x="438" y="3"/>
                  </a:lnTo>
                  <a:lnTo>
                    <a:pt x="472" y="1"/>
                  </a:lnTo>
                  <a:lnTo>
                    <a:pt x="508" y="0"/>
                  </a:lnTo>
                  <a:lnTo>
                    <a:pt x="543" y="0"/>
                  </a:lnTo>
                  <a:lnTo>
                    <a:pt x="578" y="0"/>
                  </a:lnTo>
                  <a:lnTo>
                    <a:pt x="614" y="3"/>
                  </a:lnTo>
                  <a:lnTo>
                    <a:pt x="650" y="5"/>
                  </a:lnTo>
                  <a:lnTo>
                    <a:pt x="685" y="8"/>
                  </a:lnTo>
                  <a:lnTo>
                    <a:pt x="721" y="13"/>
                  </a:lnTo>
                  <a:lnTo>
                    <a:pt x="757" y="17"/>
                  </a:lnTo>
                  <a:lnTo>
                    <a:pt x="792" y="23"/>
                  </a:lnTo>
                  <a:lnTo>
                    <a:pt x="826" y="31"/>
                  </a:lnTo>
                  <a:lnTo>
                    <a:pt x="859" y="39"/>
                  </a:lnTo>
                  <a:lnTo>
                    <a:pt x="893" y="49"/>
                  </a:lnTo>
                  <a:lnTo>
                    <a:pt x="925" y="59"/>
                  </a:lnTo>
                  <a:lnTo>
                    <a:pt x="956" y="7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53" name="Freeform 14"/>
            <p:cNvSpPr>
              <a:spLocks/>
            </p:cNvSpPr>
            <p:nvPr/>
          </p:nvSpPr>
          <p:spPr bwMode="auto">
            <a:xfrm>
              <a:off x="2357" y="1987"/>
              <a:ext cx="479" cy="57"/>
            </a:xfrm>
            <a:custGeom>
              <a:avLst/>
              <a:gdLst>
                <a:gd name="T0" fmla="*/ 0 w 956"/>
                <a:gd name="T1" fmla="*/ 29 h 114"/>
                <a:gd name="T2" fmla="*/ 4 w 956"/>
                <a:gd name="T3" fmla="*/ 27 h 114"/>
                <a:gd name="T4" fmla="*/ 8 w 956"/>
                <a:gd name="T5" fmla="*/ 24 h 114"/>
                <a:gd name="T6" fmla="*/ 12 w 956"/>
                <a:gd name="T7" fmla="*/ 22 h 114"/>
                <a:gd name="T8" fmla="*/ 17 w 956"/>
                <a:gd name="T9" fmla="*/ 20 h 114"/>
                <a:gd name="T10" fmla="*/ 22 w 956"/>
                <a:gd name="T11" fmla="*/ 17 h 114"/>
                <a:gd name="T12" fmla="*/ 27 w 956"/>
                <a:gd name="T13" fmla="*/ 15 h 114"/>
                <a:gd name="T14" fmla="*/ 33 w 956"/>
                <a:gd name="T15" fmla="*/ 13 h 114"/>
                <a:gd name="T16" fmla="*/ 40 w 956"/>
                <a:gd name="T17" fmla="*/ 12 h 114"/>
                <a:gd name="T18" fmla="*/ 47 w 956"/>
                <a:gd name="T19" fmla="*/ 10 h 114"/>
                <a:gd name="T20" fmla="*/ 54 w 956"/>
                <a:gd name="T21" fmla="*/ 8 h 114"/>
                <a:gd name="T22" fmla="*/ 61 w 956"/>
                <a:gd name="T23" fmla="*/ 7 h 114"/>
                <a:gd name="T24" fmla="*/ 69 w 956"/>
                <a:gd name="T25" fmla="*/ 5 h 114"/>
                <a:gd name="T26" fmla="*/ 76 w 956"/>
                <a:gd name="T27" fmla="*/ 4 h 114"/>
                <a:gd name="T28" fmla="*/ 84 w 956"/>
                <a:gd name="T29" fmla="*/ 3 h 114"/>
                <a:gd name="T30" fmla="*/ 93 w 956"/>
                <a:gd name="T31" fmla="*/ 2 h 114"/>
                <a:gd name="T32" fmla="*/ 101 w 956"/>
                <a:gd name="T33" fmla="*/ 2 h 114"/>
                <a:gd name="T34" fmla="*/ 110 w 956"/>
                <a:gd name="T35" fmla="*/ 1 h 114"/>
                <a:gd name="T36" fmla="*/ 118 w 956"/>
                <a:gd name="T37" fmla="*/ 1 h 114"/>
                <a:gd name="T38" fmla="*/ 128 w 956"/>
                <a:gd name="T39" fmla="*/ 0 h 114"/>
                <a:gd name="T40" fmla="*/ 136 w 956"/>
                <a:gd name="T41" fmla="*/ 0 h 114"/>
                <a:gd name="T42" fmla="*/ 145 w 956"/>
                <a:gd name="T43" fmla="*/ 0 h 114"/>
                <a:gd name="T44" fmla="*/ 154 w 956"/>
                <a:gd name="T45" fmla="*/ 1 h 114"/>
                <a:gd name="T46" fmla="*/ 163 w 956"/>
                <a:gd name="T47" fmla="*/ 2 h 114"/>
                <a:gd name="T48" fmla="*/ 172 w 956"/>
                <a:gd name="T49" fmla="*/ 2 h 114"/>
                <a:gd name="T50" fmla="*/ 181 w 956"/>
                <a:gd name="T51" fmla="*/ 4 h 114"/>
                <a:gd name="T52" fmla="*/ 190 w 956"/>
                <a:gd name="T53" fmla="*/ 5 h 114"/>
                <a:gd name="T54" fmla="*/ 199 w 956"/>
                <a:gd name="T55" fmla="*/ 6 h 114"/>
                <a:gd name="T56" fmla="*/ 207 w 956"/>
                <a:gd name="T57" fmla="*/ 8 h 114"/>
                <a:gd name="T58" fmla="*/ 215 w 956"/>
                <a:gd name="T59" fmla="*/ 10 h 114"/>
                <a:gd name="T60" fmla="*/ 224 w 956"/>
                <a:gd name="T61" fmla="*/ 13 h 114"/>
                <a:gd name="T62" fmla="*/ 232 w 956"/>
                <a:gd name="T63" fmla="*/ 15 h 114"/>
                <a:gd name="T64" fmla="*/ 240 w 956"/>
                <a:gd name="T65" fmla="*/ 18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56"/>
                <a:gd name="T100" fmla="*/ 0 h 114"/>
                <a:gd name="T101" fmla="*/ 956 w 956"/>
                <a:gd name="T102" fmla="*/ 114 h 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56" h="114">
                  <a:moveTo>
                    <a:pt x="0" y="114"/>
                  </a:moveTo>
                  <a:lnTo>
                    <a:pt x="14" y="105"/>
                  </a:lnTo>
                  <a:lnTo>
                    <a:pt x="29" y="95"/>
                  </a:lnTo>
                  <a:lnTo>
                    <a:pt x="46" y="85"/>
                  </a:lnTo>
                  <a:lnTo>
                    <a:pt x="66" y="77"/>
                  </a:lnTo>
                  <a:lnTo>
                    <a:pt x="86" y="68"/>
                  </a:lnTo>
                  <a:lnTo>
                    <a:pt x="108" y="60"/>
                  </a:lnTo>
                  <a:lnTo>
                    <a:pt x="132" y="52"/>
                  </a:lnTo>
                  <a:lnTo>
                    <a:pt x="158" y="45"/>
                  </a:lnTo>
                  <a:lnTo>
                    <a:pt x="185" y="38"/>
                  </a:lnTo>
                  <a:lnTo>
                    <a:pt x="213" y="31"/>
                  </a:lnTo>
                  <a:lnTo>
                    <a:pt x="243" y="26"/>
                  </a:lnTo>
                  <a:lnTo>
                    <a:pt x="273" y="20"/>
                  </a:lnTo>
                  <a:lnTo>
                    <a:pt x="304" y="15"/>
                  </a:lnTo>
                  <a:lnTo>
                    <a:pt x="336" y="12"/>
                  </a:lnTo>
                  <a:lnTo>
                    <a:pt x="370" y="7"/>
                  </a:lnTo>
                  <a:lnTo>
                    <a:pt x="403" y="5"/>
                  </a:lnTo>
                  <a:lnTo>
                    <a:pt x="438" y="3"/>
                  </a:lnTo>
                  <a:lnTo>
                    <a:pt x="472" y="1"/>
                  </a:lnTo>
                  <a:lnTo>
                    <a:pt x="508" y="0"/>
                  </a:lnTo>
                  <a:lnTo>
                    <a:pt x="543" y="0"/>
                  </a:lnTo>
                  <a:lnTo>
                    <a:pt x="578" y="0"/>
                  </a:lnTo>
                  <a:lnTo>
                    <a:pt x="614" y="3"/>
                  </a:lnTo>
                  <a:lnTo>
                    <a:pt x="650" y="5"/>
                  </a:lnTo>
                  <a:lnTo>
                    <a:pt x="685" y="8"/>
                  </a:lnTo>
                  <a:lnTo>
                    <a:pt x="721" y="13"/>
                  </a:lnTo>
                  <a:lnTo>
                    <a:pt x="757" y="17"/>
                  </a:lnTo>
                  <a:lnTo>
                    <a:pt x="792" y="23"/>
                  </a:lnTo>
                  <a:lnTo>
                    <a:pt x="826" y="31"/>
                  </a:lnTo>
                  <a:lnTo>
                    <a:pt x="859" y="39"/>
                  </a:lnTo>
                  <a:lnTo>
                    <a:pt x="893" y="49"/>
                  </a:lnTo>
                  <a:lnTo>
                    <a:pt x="925" y="59"/>
                  </a:lnTo>
                  <a:lnTo>
                    <a:pt x="956" y="7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54" name="Freeform 15"/>
            <p:cNvSpPr>
              <a:spLocks/>
            </p:cNvSpPr>
            <p:nvPr/>
          </p:nvSpPr>
          <p:spPr bwMode="auto">
            <a:xfrm>
              <a:off x="2830" y="1911"/>
              <a:ext cx="112" cy="112"/>
            </a:xfrm>
            <a:custGeom>
              <a:avLst/>
              <a:gdLst>
                <a:gd name="T0" fmla="*/ 15 w 224"/>
                <a:gd name="T1" fmla="*/ 0 h 225"/>
                <a:gd name="T2" fmla="*/ 12 w 224"/>
                <a:gd name="T3" fmla="*/ 2 h 225"/>
                <a:gd name="T4" fmla="*/ 9 w 224"/>
                <a:gd name="T5" fmla="*/ 7 h 225"/>
                <a:gd name="T6" fmla="*/ 6 w 224"/>
                <a:gd name="T7" fmla="*/ 13 h 225"/>
                <a:gd name="T8" fmla="*/ 4 w 224"/>
                <a:gd name="T9" fmla="*/ 21 h 225"/>
                <a:gd name="T10" fmla="*/ 2 w 224"/>
                <a:gd name="T11" fmla="*/ 30 h 225"/>
                <a:gd name="T12" fmla="*/ 1 w 224"/>
                <a:gd name="T13" fmla="*/ 39 h 225"/>
                <a:gd name="T14" fmla="*/ 0 w 224"/>
                <a:gd name="T15" fmla="*/ 48 h 225"/>
                <a:gd name="T16" fmla="*/ 1 w 224"/>
                <a:gd name="T17" fmla="*/ 56 h 225"/>
                <a:gd name="T18" fmla="*/ 1 w 224"/>
                <a:gd name="T19" fmla="*/ 55 h 225"/>
                <a:gd name="T20" fmla="*/ 2 w 224"/>
                <a:gd name="T21" fmla="*/ 54 h 225"/>
                <a:gd name="T22" fmla="*/ 3 w 224"/>
                <a:gd name="T23" fmla="*/ 52 h 225"/>
                <a:gd name="T24" fmla="*/ 5 w 224"/>
                <a:gd name="T25" fmla="*/ 49 h 225"/>
                <a:gd name="T26" fmla="*/ 7 w 224"/>
                <a:gd name="T27" fmla="*/ 45 h 225"/>
                <a:gd name="T28" fmla="*/ 10 w 224"/>
                <a:gd name="T29" fmla="*/ 41 h 225"/>
                <a:gd name="T30" fmla="*/ 13 w 224"/>
                <a:gd name="T31" fmla="*/ 37 h 225"/>
                <a:gd name="T32" fmla="*/ 16 w 224"/>
                <a:gd name="T33" fmla="*/ 32 h 225"/>
                <a:gd name="T34" fmla="*/ 20 w 224"/>
                <a:gd name="T35" fmla="*/ 27 h 225"/>
                <a:gd name="T36" fmla="*/ 25 w 224"/>
                <a:gd name="T37" fmla="*/ 23 h 225"/>
                <a:gd name="T38" fmla="*/ 29 w 224"/>
                <a:gd name="T39" fmla="*/ 18 h 225"/>
                <a:gd name="T40" fmla="*/ 34 w 224"/>
                <a:gd name="T41" fmla="*/ 14 h 225"/>
                <a:gd name="T42" fmla="*/ 39 w 224"/>
                <a:gd name="T43" fmla="*/ 10 h 225"/>
                <a:gd name="T44" fmla="*/ 45 w 224"/>
                <a:gd name="T45" fmla="*/ 7 h 225"/>
                <a:gd name="T46" fmla="*/ 50 w 224"/>
                <a:gd name="T47" fmla="*/ 5 h 225"/>
                <a:gd name="T48" fmla="*/ 56 w 224"/>
                <a:gd name="T49" fmla="*/ 3 h 2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4"/>
                <a:gd name="T76" fmla="*/ 0 h 225"/>
                <a:gd name="T77" fmla="*/ 224 w 224"/>
                <a:gd name="T78" fmla="*/ 225 h 2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4" h="225">
                  <a:moveTo>
                    <a:pt x="60" y="0"/>
                  </a:moveTo>
                  <a:lnTo>
                    <a:pt x="47" y="11"/>
                  </a:lnTo>
                  <a:lnTo>
                    <a:pt x="34" y="29"/>
                  </a:lnTo>
                  <a:lnTo>
                    <a:pt x="23" y="54"/>
                  </a:lnTo>
                  <a:lnTo>
                    <a:pt x="14" y="86"/>
                  </a:lnTo>
                  <a:lnTo>
                    <a:pt x="6" y="120"/>
                  </a:lnTo>
                  <a:lnTo>
                    <a:pt x="1" y="156"/>
                  </a:lnTo>
                  <a:lnTo>
                    <a:pt x="0" y="192"/>
                  </a:lnTo>
                  <a:lnTo>
                    <a:pt x="2" y="225"/>
                  </a:lnTo>
                  <a:lnTo>
                    <a:pt x="3" y="223"/>
                  </a:lnTo>
                  <a:lnTo>
                    <a:pt x="7" y="217"/>
                  </a:lnTo>
                  <a:lnTo>
                    <a:pt x="11" y="208"/>
                  </a:lnTo>
                  <a:lnTo>
                    <a:pt x="18" y="196"/>
                  </a:lnTo>
                  <a:lnTo>
                    <a:pt x="27" y="181"/>
                  </a:lnTo>
                  <a:lnTo>
                    <a:pt x="38" y="165"/>
                  </a:lnTo>
                  <a:lnTo>
                    <a:pt x="50" y="148"/>
                  </a:lnTo>
                  <a:lnTo>
                    <a:pt x="64" y="129"/>
                  </a:lnTo>
                  <a:lnTo>
                    <a:pt x="80" y="111"/>
                  </a:lnTo>
                  <a:lnTo>
                    <a:pt x="98" y="92"/>
                  </a:lnTo>
                  <a:lnTo>
                    <a:pt x="114" y="75"/>
                  </a:lnTo>
                  <a:lnTo>
                    <a:pt x="135" y="58"/>
                  </a:lnTo>
                  <a:lnTo>
                    <a:pt x="155" y="43"/>
                  </a:lnTo>
                  <a:lnTo>
                    <a:pt x="177" y="30"/>
                  </a:lnTo>
                  <a:lnTo>
                    <a:pt x="200" y="21"/>
                  </a:lnTo>
                  <a:lnTo>
                    <a:pt x="224" y="14"/>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55" name="Freeform 16"/>
            <p:cNvSpPr>
              <a:spLocks/>
            </p:cNvSpPr>
            <p:nvPr/>
          </p:nvSpPr>
          <p:spPr bwMode="auto">
            <a:xfrm>
              <a:off x="2830" y="1911"/>
              <a:ext cx="112" cy="112"/>
            </a:xfrm>
            <a:custGeom>
              <a:avLst/>
              <a:gdLst>
                <a:gd name="T0" fmla="*/ 15 w 224"/>
                <a:gd name="T1" fmla="*/ 0 h 225"/>
                <a:gd name="T2" fmla="*/ 12 w 224"/>
                <a:gd name="T3" fmla="*/ 2 h 225"/>
                <a:gd name="T4" fmla="*/ 9 w 224"/>
                <a:gd name="T5" fmla="*/ 7 h 225"/>
                <a:gd name="T6" fmla="*/ 6 w 224"/>
                <a:gd name="T7" fmla="*/ 13 h 225"/>
                <a:gd name="T8" fmla="*/ 4 w 224"/>
                <a:gd name="T9" fmla="*/ 21 h 225"/>
                <a:gd name="T10" fmla="*/ 2 w 224"/>
                <a:gd name="T11" fmla="*/ 30 h 225"/>
                <a:gd name="T12" fmla="*/ 1 w 224"/>
                <a:gd name="T13" fmla="*/ 39 h 225"/>
                <a:gd name="T14" fmla="*/ 0 w 224"/>
                <a:gd name="T15" fmla="*/ 48 h 225"/>
                <a:gd name="T16" fmla="*/ 1 w 224"/>
                <a:gd name="T17" fmla="*/ 56 h 225"/>
                <a:gd name="T18" fmla="*/ 1 w 224"/>
                <a:gd name="T19" fmla="*/ 55 h 225"/>
                <a:gd name="T20" fmla="*/ 2 w 224"/>
                <a:gd name="T21" fmla="*/ 54 h 225"/>
                <a:gd name="T22" fmla="*/ 3 w 224"/>
                <a:gd name="T23" fmla="*/ 52 h 225"/>
                <a:gd name="T24" fmla="*/ 5 w 224"/>
                <a:gd name="T25" fmla="*/ 49 h 225"/>
                <a:gd name="T26" fmla="*/ 7 w 224"/>
                <a:gd name="T27" fmla="*/ 45 h 225"/>
                <a:gd name="T28" fmla="*/ 10 w 224"/>
                <a:gd name="T29" fmla="*/ 41 h 225"/>
                <a:gd name="T30" fmla="*/ 13 w 224"/>
                <a:gd name="T31" fmla="*/ 37 h 225"/>
                <a:gd name="T32" fmla="*/ 16 w 224"/>
                <a:gd name="T33" fmla="*/ 32 h 225"/>
                <a:gd name="T34" fmla="*/ 20 w 224"/>
                <a:gd name="T35" fmla="*/ 27 h 225"/>
                <a:gd name="T36" fmla="*/ 25 w 224"/>
                <a:gd name="T37" fmla="*/ 23 h 225"/>
                <a:gd name="T38" fmla="*/ 29 w 224"/>
                <a:gd name="T39" fmla="*/ 18 h 225"/>
                <a:gd name="T40" fmla="*/ 34 w 224"/>
                <a:gd name="T41" fmla="*/ 14 h 225"/>
                <a:gd name="T42" fmla="*/ 39 w 224"/>
                <a:gd name="T43" fmla="*/ 10 h 225"/>
                <a:gd name="T44" fmla="*/ 45 w 224"/>
                <a:gd name="T45" fmla="*/ 7 h 225"/>
                <a:gd name="T46" fmla="*/ 50 w 224"/>
                <a:gd name="T47" fmla="*/ 5 h 225"/>
                <a:gd name="T48" fmla="*/ 56 w 224"/>
                <a:gd name="T49" fmla="*/ 3 h 2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4"/>
                <a:gd name="T76" fmla="*/ 0 h 225"/>
                <a:gd name="T77" fmla="*/ 224 w 224"/>
                <a:gd name="T78" fmla="*/ 225 h 2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4" h="225">
                  <a:moveTo>
                    <a:pt x="60" y="0"/>
                  </a:moveTo>
                  <a:lnTo>
                    <a:pt x="47" y="11"/>
                  </a:lnTo>
                  <a:lnTo>
                    <a:pt x="34" y="29"/>
                  </a:lnTo>
                  <a:lnTo>
                    <a:pt x="23" y="54"/>
                  </a:lnTo>
                  <a:lnTo>
                    <a:pt x="14" y="86"/>
                  </a:lnTo>
                  <a:lnTo>
                    <a:pt x="6" y="120"/>
                  </a:lnTo>
                  <a:lnTo>
                    <a:pt x="1" y="156"/>
                  </a:lnTo>
                  <a:lnTo>
                    <a:pt x="0" y="192"/>
                  </a:lnTo>
                  <a:lnTo>
                    <a:pt x="2" y="225"/>
                  </a:lnTo>
                  <a:lnTo>
                    <a:pt x="3" y="223"/>
                  </a:lnTo>
                  <a:lnTo>
                    <a:pt x="7" y="217"/>
                  </a:lnTo>
                  <a:lnTo>
                    <a:pt x="11" y="208"/>
                  </a:lnTo>
                  <a:lnTo>
                    <a:pt x="18" y="196"/>
                  </a:lnTo>
                  <a:lnTo>
                    <a:pt x="27" y="181"/>
                  </a:lnTo>
                  <a:lnTo>
                    <a:pt x="38" y="165"/>
                  </a:lnTo>
                  <a:lnTo>
                    <a:pt x="50" y="148"/>
                  </a:lnTo>
                  <a:lnTo>
                    <a:pt x="64" y="129"/>
                  </a:lnTo>
                  <a:lnTo>
                    <a:pt x="80" y="111"/>
                  </a:lnTo>
                  <a:lnTo>
                    <a:pt x="98" y="92"/>
                  </a:lnTo>
                  <a:lnTo>
                    <a:pt x="114" y="75"/>
                  </a:lnTo>
                  <a:lnTo>
                    <a:pt x="135" y="58"/>
                  </a:lnTo>
                  <a:lnTo>
                    <a:pt x="155" y="43"/>
                  </a:lnTo>
                  <a:lnTo>
                    <a:pt x="177" y="30"/>
                  </a:lnTo>
                  <a:lnTo>
                    <a:pt x="200" y="21"/>
                  </a:lnTo>
                  <a:lnTo>
                    <a:pt x="224" y="14"/>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56" name="Freeform 17"/>
            <p:cNvSpPr>
              <a:spLocks/>
            </p:cNvSpPr>
            <p:nvPr/>
          </p:nvSpPr>
          <p:spPr bwMode="auto">
            <a:xfrm>
              <a:off x="2831" y="1996"/>
              <a:ext cx="543" cy="101"/>
            </a:xfrm>
            <a:custGeom>
              <a:avLst/>
              <a:gdLst>
                <a:gd name="T0" fmla="*/ 0 w 1087"/>
                <a:gd name="T1" fmla="*/ 14 h 201"/>
                <a:gd name="T2" fmla="*/ 5 w 1087"/>
                <a:gd name="T3" fmla="*/ 12 h 201"/>
                <a:gd name="T4" fmla="*/ 11 w 1087"/>
                <a:gd name="T5" fmla="*/ 10 h 201"/>
                <a:gd name="T6" fmla="*/ 18 w 1087"/>
                <a:gd name="T7" fmla="*/ 8 h 201"/>
                <a:gd name="T8" fmla="*/ 24 w 1087"/>
                <a:gd name="T9" fmla="*/ 7 h 201"/>
                <a:gd name="T10" fmla="*/ 31 w 1087"/>
                <a:gd name="T11" fmla="*/ 5 h 201"/>
                <a:gd name="T12" fmla="*/ 39 w 1087"/>
                <a:gd name="T13" fmla="*/ 4 h 201"/>
                <a:gd name="T14" fmla="*/ 47 w 1087"/>
                <a:gd name="T15" fmla="*/ 3 h 201"/>
                <a:gd name="T16" fmla="*/ 55 w 1087"/>
                <a:gd name="T17" fmla="*/ 2 h 201"/>
                <a:gd name="T18" fmla="*/ 63 w 1087"/>
                <a:gd name="T19" fmla="*/ 1 h 201"/>
                <a:gd name="T20" fmla="*/ 72 w 1087"/>
                <a:gd name="T21" fmla="*/ 1 h 201"/>
                <a:gd name="T22" fmla="*/ 81 w 1087"/>
                <a:gd name="T23" fmla="*/ 0 h 201"/>
                <a:gd name="T24" fmla="*/ 90 w 1087"/>
                <a:gd name="T25" fmla="*/ 0 h 201"/>
                <a:gd name="T26" fmla="*/ 100 w 1087"/>
                <a:gd name="T27" fmla="*/ 0 h 201"/>
                <a:gd name="T28" fmla="*/ 109 w 1087"/>
                <a:gd name="T29" fmla="*/ 1 h 201"/>
                <a:gd name="T30" fmla="*/ 119 w 1087"/>
                <a:gd name="T31" fmla="*/ 1 h 201"/>
                <a:gd name="T32" fmla="*/ 128 w 1087"/>
                <a:gd name="T33" fmla="*/ 2 h 201"/>
                <a:gd name="T34" fmla="*/ 138 w 1087"/>
                <a:gd name="T35" fmla="*/ 3 h 201"/>
                <a:gd name="T36" fmla="*/ 148 w 1087"/>
                <a:gd name="T37" fmla="*/ 4 h 201"/>
                <a:gd name="T38" fmla="*/ 158 w 1087"/>
                <a:gd name="T39" fmla="*/ 6 h 201"/>
                <a:gd name="T40" fmla="*/ 167 w 1087"/>
                <a:gd name="T41" fmla="*/ 8 h 201"/>
                <a:gd name="T42" fmla="*/ 177 w 1087"/>
                <a:gd name="T43" fmla="*/ 10 h 201"/>
                <a:gd name="T44" fmla="*/ 187 w 1087"/>
                <a:gd name="T45" fmla="*/ 12 h 201"/>
                <a:gd name="T46" fmla="*/ 196 w 1087"/>
                <a:gd name="T47" fmla="*/ 15 h 201"/>
                <a:gd name="T48" fmla="*/ 206 w 1087"/>
                <a:gd name="T49" fmla="*/ 18 h 201"/>
                <a:gd name="T50" fmla="*/ 215 w 1087"/>
                <a:gd name="T51" fmla="*/ 21 h 201"/>
                <a:gd name="T52" fmla="*/ 223 w 1087"/>
                <a:gd name="T53" fmla="*/ 24 h 201"/>
                <a:gd name="T54" fmla="*/ 232 w 1087"/>
                <a:gd name="T55" fmla="*/ 28 h 201"/>
                <a:gd name="T56" fmla="*/ 241 w 1087"/>
                <a:gd name="T57" fmla="*/ 32 h 201"/>
                <a:gd name="T58" fmla="*/ 249 w 1087"/>
                <a:gd name="T59" fmla="*/ 36 h 201"/>
                <a:gd name="T60" fmla="*/ 257 w 1087"/>
                <a:gd name="T61" fmla="*/ 41 h 201"/>
                <a:gd name="T62" fmla="*/ 264 w 1087"/>
                <a:gd name="T63" fmla="*/ 46 h 201"/>
                <a:gd name="T64" fmla="*/ 271 w 1087"/>
                <a:gd name="T65" fmla="*/ 51 h 2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7"/>
                <a:gd name="T100" fmla="*/ 0 h 201"/>
                <a:gd name="T101" fmla="*/ 1087 w 1087"/>
                <a:gd name="T102" fmla="*/ 201 h 2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7" h="201">
                  <a:moveTo>
                    <a:pt x="0" y="55"/>
                  </a:moveTo>
                  <a:lnTo>
                    <a:pt x="22" y="46"/>
                  </a:lnTo>
                  <a:lnTo>
                    <a:pt x="45" y="39"/>
                  </a:lnTo>
                  <a:lnTo>
                    <a:pt x="72" y="31"/>
                  </a:lnTo>
                  <a:lnTo>
                    <a:pt x="98" y="25"/>
                  </a:lnTo>
                  <a:lnTo>
                    <a:pt x="126" y="18"/>
                  </a:lnTo>
                  <a:lnTo>
                    <a:pt x="156" y="13"/>
                  </a:lnTo>
                  <a:lnTo>
                    <a:pt x="188" y="9"/>
                  </a:lnTo>
                  <a:lnTo>
                    <a:pt x="221" y="5"/>
                  </a:lnTo>
                  <a:lnTo>
                    <a:pt x="255" y="3"/>
                  </a:lnTo>
                  <a:lnTo>
                    <a:pt x="289" y="1"/>
                  </a:lnTo>
                  <a:lnTo>
                    <a:pt x="326" y="0"/>
                  </a:lnTo>
                  <a:lnTo>
                    <a:pt x="363" y="0"/>
                  </a:lnTo>
                  <a:lnTo>
                    <a:pt x="400" y="0"/>
                  </a:lnTo>
                  <a:lnTo>
                    <a:pt x="438" y="1"/>
                  </a:lnTo>
                  <a:lnTo>
                    <a:pt x="476" y="3"/>
                  </a:lnTo>
                  <a:lnTo>
                    <a:pt x="515" y="7"/>
                  </a:lnTo>
                  <a:lnTo>
                    <a:pt x="554" y="11"/>
                  </a:lnTo>
                  <a:lnTo>
                    <a:pt x="594" y="16"/>
                  </a:lnTo>
                  <a:lnTo>
                    <a:pt x="633" y="23"/>
                  </a:lnTo>
                  <a:lnTo>
                    <a:pt x="671" y="30"/>
                  </a:lnTo>
                  <a:lnTo>
                    <a:pt x="710" y="38"/>
                  </a:lnTo>
                  <a:lnTo>
                    <a:pt x="748" y="47"/>
                  </a:lnTo>
                  <a:lnTo>
                    <a:pt x="786" y="57"/>
                  </a:lnTo>
                  <a:lnTo>
                    <a:pt x="824" y="69"/>
                  </a:lnTo>
                  <a:lnTo>
                    <a:pt x="860" y="81"/>
                  </a:lnTo>
                  <a:lnTo>
                    <a:pt x="895" y="95"/>
                  </a:lnTo>
                  <a:lnTo>
                    <a:pt x="930" y="109"/>
                  </a:lnTo>
                  <a:lnTo>
                    <a:pt x="965" y="125"/>
                  </a:lnTo>
                  <a:lnTo>
                    <a:pt x="997" y="142"/>
                  </a:lnTo>
                  <a:lnTo>
                    <a:pt x="1028" y="161"/>
                  </a:lnTo>
                  <a:lnTo>
                    <a:pt x="1058" y="181"/>
                  </a:lnTo>
                  <a:lnTo>
                    <a:pt x="1087" y="201"/>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57" name="Freeform 18"/>
            <p:cNvSpPr>
              <a:spLocks/>
            </p:cNvSpPr>
            <p:nvPr/>
          </p:nvSpPr>
          <p:spPr bwMode="auto">
            <a:xfrm>
              <a:off x="2831" y="1996"/>
              <a:ext cx="543" cy="101"/>
            </a:xfrm>
            <a:custGeom>
              <a:avLst/>
              <a:gdLst>
                <a:gd name="T0" fmla="*/ 0 w 1087"/>
                <a:gd name="T1" fmla="*/ 14 h 201"/>
                <a:gd name="T2" fmla="*/ 5 w 1087"/>
                <a:gd name="T3" fmla="*/ 12 h 201"/>
                <a:gd name="T4" fmla="*/ 11 w 1087"/>
                <a:gd name="T5" fmla="*/ 10 h 201"/>
                <a:gd name="T6" fmla="*/ 18 w 1087"/>
                <a:gd name="T7" fmla="*/ 8 h 201"/>
                <a:gd name="T8" fmla="*/ 24 w 1087"/>
                <a:gd name="T9" fmla="*/ 7 h 201"/>
                <a:gd name="T10" fmla="*/ 31 w 1087"/>
                <a:gd name="T11" fmla="*/ 5 h 201"/>
                <a:gd name="T12" fmla="*/ 39 w 1087"/>
                <a:gd name="T13" fmla="*/ 4 h 201"/>
                <a:gd name="T14" fmla="*/ 47 w 1087"/>
                <a:gd name="T15" fmla="*/ 3 h 201"/>
                <a:gd name="T16" fmla="*/ 55 w 1087"/>
                <a:gd name="T17" fmla="*/ 2 h 201"/>
                <a:gd name="T18" fmla="*/ 63 w 1087"/>
                <a:gd name="T19" fmla="*/ 1 h 201"/>
                <a:gd name="T20" fmla="*/ 72 w 1087"/>
                <a:gd name="T21" fmla="*/ 1 h 201"/>
                <a:gd name="T22" fmla="*/ 81 w 1087"/>
                <a:gd name="T23" fmla="*/ 0 h 201"/>
                <a:gd name="T24" fmla="*/ 90 w 1087"/>
                <a:gd name="T25" fmla="*/ 0 h 201"/>
                <a:gd name="T26" fmla="*/ 100 w 1087"/>
                <a:gd name="T27" fmla="*/ 0 h 201"/>
                <a:gd name="T28" fmla="*/ 109 w 1087"/>
                <a:gd name="T29" fmla="*/ 1 h 201"/>
                <a:gd name="T30" fmla="*/ 119 w 1087"/>
                <a:gd name="T31" fmla="*/ 1 h 201"/>
                <a:gd name="T32" fmla="*/ 128 w 1087"/>
                <a:gd name="T33" fmla="*/ 2 h 201"/>
                <a:gd name="T34" fmla="*/ 138 w 1087"/>
                <a:gd name="T35" fmla="*/ 3 h 201"/>
                <a:gd name="T36" fmla="*/ 148 w 1087"/>
                <a:gd name="T37" fmla="*/ 4 h 201"/>
                <a:gd name="T38" fmla="*/ 158 w 1087"/>
                <a:gd name="T39" fmla="*/ 6 h 201"/>
                <a:gd name="T40" fmla="*/ 167 w 1087"/>
                <a:gd name="T41" fmla="*/ 8 h 201"/>
                <a:gd name="T42" fmla="*/ 177 w 1087"/>
                <a:gd name="T43" fmla="*/ 10 h 201"/>
                <a:gd name="T44" fmla="*/ 187 w 1087"/>
                <a:gd name="T45" fmla="*/ 12 h 201"/>
                <a:gd name="T46" fmla="*/ 196 w 1087"/>
                <a:gd name="T47" fmla="*/ 15 h 201"/>
                <a:gd name="T48" fmla="*/ 206 w 1087"/>
                <a:gd name="T49" fmla="*/ 18 h 201"/>
                <a:gd name="T50" fmla="*/ 215 w 1087"/>
                <a:gd name="T51" fmla="*/ 21 h 201"/>
                <a:gd name="T52" fmla="*/ 223 w 1087"/>
                <a:gd name="T53" fmla="*/ 24 h 201"/>
                <a:gd name="T54" fmla="*/ 232 w 1087"/>
                <a:gd name="T55" fmla="*/ 28 h 201"/>
                <a:gd name="T56" fmla="*/ 241 w 1087"/>
                <a:gd name="T57" fmla="*/ 32 h 201"/>
                <a:gd name="T58" fmla="*/ 249 w 1087"/>
                <a:gd name="T59" fmla="*/ 36 h 201"/>
                <a:gd name="T60" fmla="*/ 257 w 1087"/>
                <a:gd name="T61" fmla="*/ 41 h 201"/>
                <a:gd name="T62" fmla="*/ 264 w 1087"/>
                <a:gd name="T63" fmla="*/ 46 h 201"/>
                <a:gd name="T64" fmla="*/ 271 w 1087"/>
                <a:gd name="T65" fmla="*/ 51 h 2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7"/>
                <a:gd name="T100" fmla="*/ 0 h 201"/>
                <a:gd name="T101" fmla="*/ 1087 w 1087"/>
                <a:gd name="T102" fmla="*/ 201 h 2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7" h="201">
                  <a:moveTo>
                    <a:pt x="0" y="55"/>
                  </a:moveTo>
                  <a:lnTo>
                    <a:pt x="22" y="46"/>
                  </a:lnTo>
                  <a:lnTo>
                    <a:pt x="45" y="39"/>
                  </a:lnTo>
                  <a:lnTo>
                    <a:pt x="72" y="31"/>
                  </a:lnTo>
                  <a:lnTo>
                    <a:pt x="98" y="25"/>
                  </a:lnTo>
                  <a:lnTo>
                    <a:pt x="126" y="18"/>
                  </a:lnTo>
                  <a:lnTo>
                    <a:pt x="156" y="13"/>
                  </a:lnTo>
                  <a:lnTo>
                    <a:pt x="188" y="9"/>
                  </a:lnTo>
                  <a:lnTo>
                    <a:pt x="221" y="5"/>
                  </a:lnTo>
                  <a:lnTo>
                    <a:pt x="255" y="3"/>
                  </a:lnTo>
                  <a:lnTo>
                    <a:pt x="289" y="1"/>
                  </a:lnTo>
                  <a:lnTo>
                    <a:pt x="326" y="0"/>
                  </a:lnTo>
                  <a:lnTo>
                    <a:pt x="363" y="0"/>
                  </a:lnTo>
                  <a:lnTo>
                    <a:pt x="400" y="0"/>
                  </a:lnTo>
                  <a:lnTo>
                    <a:pt x="438" y="1"/>
                  </a:lnTo>
                  <a:lnTo>
                    <a:pt x="476" y="3"/>
                  </a:lnTo>
                  <a:lnTo>
                    <a:pt x="515" y="7"/>
                  </a:lnTo>
                  <a:lnTo>
                    <a:pt x="554" y="11"/>
                  </a:lnTo>
                  <a:lnTo>
                    <a:pt x="594" y="16"/>
                  </a:lnTo>
                  <a:lnTo>
                    <a:pt x="633" y="23"/>
                  </a:lnTo>
                  <a:lnTo>
                    <a:pt x="671" y="30"/>
                  </a:lnTo>
                  <a:lnTo>
                    <a:pt x="710" y="38"/>
                  </a:lnTo>
                  <a:lnTo>
                    <a:pt x="748" y="47"/>
                  </a:lnTo>
                  <a:lnTo>
                    <a:pt x="786" y="57"/>
                  </a:lnTo>
                  <a:lnTo>
                    <a:pt x="824" y="69"/>
                  </a:lnTo>
                  <a:lnTo>
                    <a:pt x="860" y="81"/>
                  </a:lnTo>
                  <a:lnTo>
                    <a:pt x="895" y="95"/>
                  </a:lnTo>
                  <a:lnTo>
                    <a:pt x="930" y="109"/>
                  </a:lnTo>
                  <a:lnTo>
                    <a:pt x="965" y="125"/>
                  </a:lnTo>
                  <a:lnTo>
                    <a:pt x="997" y="142"/>
                  </a:lnTo>
                  <a:lnTo>
                    <a:pt x="1028" y="161"/>
                  </a:lnTo>
                  <a:lnTo>
                    <a:pt x="1058" y="181"/>
                  </a:lnTo>
                  <a:lnTo>
                    <a:pt x="1087" y="201"/>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58" name="Freeform 19"/>
            <p:cNvSpPr>
              <a:spLocks/>
            </p:cNvSpPr>
            <p:nvPr/>
          </p:nvSpPr>
          <p:spPr bwMode="auto">
            <a:xfrm>
              <a:off x="2833" y="1931"/>
              <a:ext cx="192" cy="88"/>
            </a:xfrm>
            <a:custGeom>
              <a:avLst/>
              <a:gdLst>
                <a:gd name="T0" fmla="*/ 0 w 382"/>
                <a:gd name="T1" fmla="*/ 44 h 176"/>
                <a:gd name="T2" fmla="*/ 4 w 382"/>
                <a:gd name="T3" fmla="*/ 40 h 176"/>
                <a:gd name="T4" fmla="*/ 9 w 382"/>
                <a:gd name="T5" fmla="*/ 35 h 176"/>
                <a:gd name="T6" fmla="*/ 14 w 382"/>
                <a:gd name="T7" fmla="*/ 31 h 176"/>
                <a:gd name="T8" fmla="*/ 20 w 382"/>
                <a:gd name="T9" fmla="*/ 26 h 176"/>
                <a:gd name="T10" fmla="*/ 25 w 382"/>
                <a:gd name="T11" fmla="*/ 22 h 176"/>
                <a:gd name="T12" fmla="*/ 31 w 382"/>
                <a:gd name="T13" fmla="*/ 18 h 176"/>
                <a:gd name="T14" fmla="*/ 38 w 382"/>
                <a:gd name="T15" fmla="*/ 15 h 176"/>
                <a:gd name="T16" fmla="*/ 44 w 382"/>
                <a:gd name="T17" fmla="*/ 12 h 176"/>
                <a:gd name="T18" fmla="*/ 52 w 382"/>
                <a:gd name="T19" fmla="*/ 9 h 176"/>
                <a:gd name="T20" fmla="*/ 58 w 382"/>
                <a:gd name="T21" fmla="*/ 6 h 176"/>
                <a:gd name="T22" fmla="*/ 65 w 382"/>
                <a:gd name="T23" fmla="*/ 4 h 176"/>
                <a:gd name="T24" fmla="*/ 72 w 382"/>
                <a:gd name="T25" fmla="*/ 2 h 176"/>
                <a:gd name="T26" fmla="*/ 78 w 382"/>
                <a:gd name="T27" fmla="*/ 1 h 176"/>
                <a:gd name="T28" fmla="*/ 84 w 382"/>
                <a:gd name="T29" fmla="*/ 1 h 176"/>
                <a:gd name="T30" fmla="*/ 90 w 382"/>
                <a:gd name="T31" fmla="*/ 0 h 176"/>
                <a:gd name="T32" fmla="*/ 97 w 382"/>
                <a:gd name="T33" fmla="*/ 1 h 1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2"/>
                <a:gd name="T52" fmla="*/ 0 h 176"/>
                <a:gd name="T53" fmla="*/ 382 w 382"/>
                <a:gd name="T54" fmla="*/ 176 h 1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2" h="176">
                  <a:moveTo>
                    <a:pt x="0" y="176"/>
                  </a:moveTo>
                  <a:lnTo>
                    <a:pt x="16" y="157"/>
                  </a:lnTo>
                  <a:lnTo>
                    <a:pt x="34" y="139"/>
                  </a:lnTo>
                  <a:lnTo>
                    <a:pt x="54" y="122"/>
                  </a:lnTo>
                  <a:lnTo>
                    <a:pt x="77" y="104"/>
                  </a:lnTo>
                  <a:lnTo>
                    <a:pt x="99" y="88"/>
                  </a:lnTo>
                  <a:lnTo>
                    <a:pt x="124" y="72"/>
                  </a:lnTo>
                  <a:lnTo>
                    <a:pt x="149" y="58"/>
                  </a:lnTo>
                  <a:lnTo>
                    <a:pt x="176" y="46"/>
                  </a:lnTo>
                  <a:lnTo>
                    <a:pt x="204" y="34"/>
                  </a:lnTo>
                  <a:lnTo>
                    <a:pt x="230" y="24"/>
                  </a:lnTo>
                  <a:lnTo>
                    <a:pt x="258" y="15"/>
                  </a:lnTo>
                  <a:lnTo>
                    <a:pt x="284" y="8"/>
                  </a:lnTo>
                  <a:lnTo>
                    <a:pt x="311" y="3"/>
                  </a:lnTo>
                  <a:lnTo>
                    <a:pt x="335" y="1"/>
                  </a:lnTo>
                  <a:lnTo>
                    <a:pt x="359" y="0"/>
                  </a:lnTo>
                  <a:lnTo>
                    <a:pt x="382" y="2"/>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59" name="Freeform 20"/>
            <p:cNvSpPr>
              <a:spLocks/>
            </p:cNvSpPr>
            <p:nvPr/>
          </p:nvSpPr>
          <p:spPr bwMode="auto">
            <a:xfrm>
              <a:off x="2833" y="1931"/>
              <a:ext cx="192" cy="88"/>
            </a:xfrm>
            <a:custGeom>
              <a:avLst/>
              <a:gdLst>
                <a:gd name="T0" fmla="*/ 0 w 382"/>
                <a:gd name="T1" fmla="*/ 44 h 176"/>
                <a:gd name="T2" fmla="*/ 4 w 382"/>
                <a:gd name="T3" fmla="*/ 40 h 176"/>
                <a:gd name="T4" fmla="*/ 9 w 382"/>
                <a:gd name="T5" fmla="*/ 35 h 176"/>
                <a:gd name="T6" fmla="*/ 14 w 382"/>
                <a:gd name="T7" fmla="*/ 31 h 176"/>
                <a:gd name="T8" fmla="*/ 20 w 382"/>
                <a:gd name="T9" fmla="*/ 26 h 176"/>
                <a:gd name="T10" fmla="*/ 25 w 382"/>
                <a:gd name="T11" fmla="*/ 22 h 176"/>
                <a:gd name="T12" fmla="*/ 31 w 382"/>
                <a:gd name="T13" fmla="*/ 18 h 176"/>
                <a:gd name="T14" fmla="*/ 38 w 382"/>
                <a:gd name="T15" fmla="*/ 15 h 176"/>
                <a:gd name="T16" fmla="*/ 44 w 382"/>
                <a:gd name="T17" fmla="*/ 12 h 176"/>
                <a:gd name="T18" fmla="*/ 52 w 382"/>
                <a:gd name="T19" fmla="*/ 9 h 176"/>
                <a:gd name="T20" fmla="*/ 58 w 382"/>
                <a:gd name="T21" fmla="*/ 6 h 176"/>
                <a:gd name="T22" fmla="*/ 65 w 382"/>
                <a:gd name="T23" fmla="*/ 4 h 176"/>
                <a:gd name="T24" fmla="*/ 72 w 382"/>
                <a:gd name="T25" fmla="*/ 2 h 176"/>
                <a:gd name="T26" fmla="*/ 78 w 382"/>
                <a:gd name="T27" fmla="*/ 1 h 176"/>
                <a:gd name="T28" fmla="*/ 84 w 382"/>
                <a:gd name="T29" fmla="*/ 1 h 176"/>
                <a:gd name="T30" fmla="*/ 90 w 382"/>
                <a:gd name="T31" fmla="*/ 0 h 176"/>
                <a:gd name="T32" fmla="*/ 97 w 382"/>
                <a:gd name="T33" fmla="*/ 1 h 1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2"/>
                <a:gd name="T52" fmla="*/ 0 h 176"/>
                <a:gd name="T53" fmla="*/ 382 w 382"/>
                <a:gd name="T54" fmla="*/ 176 h 1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2" h="176">
                  <a:moveTo>
                    <a:pt x="0" y="176"/>
                  </a:moveTo>
                  <a:lnTo>
                    <a:pt x="16" y="157"/>
                  </a:lnTo>
                  <a:lnTo>
                    <a:pt x="34" y="139"/>
                  </a:lnTo>
                  <a:lnTo>
                    <a:pt x="54" y="122"/>
                  </a:lnTo>
                  <a:lnTo>
                    <a:pt x="77" y="104"/>
                  </a:lnTo>
                  <a:lnTo>
                    <a:pt x="99" y="88"/>
                  </a:lnTo>
                  <a:lnTo>
                    <a:pt x="124" y="72"/>
                  </a:lnTo>
                  <a:lnTo>
                    <a:pt x="149" y="58"/>
                  </a:lnTo>
                  <a:lnTo>
                    <a:pt x="176" y="46"/>
                  </a:lnTo>
                  <a:lnTo>
                    <a:pt x="204" y="34"/>
                  </a:lnTo>
                  <a:lnTo>
                    <a:pt x="230" y="24"/>
                  </a:lnTo>
                  <a:lnTo>
                    <a:pt x="258" y="15"/>
                  </a:lnTo>
                  <a:lnTo>
                    <a:pt x="284" y="8"/>
                  </a:lnTo>
                  <a:lnTo>
                    <a:pt x="311" y="3"/>
                  </a:lnTo>
                  <a:lnTo>
                    <a:pt x="335" y="1"/>
                  </a:lnTo>
                  <a:lnTo>
                    <a:pt x="359" y="0"/>
                  </a:lnTo>
                  <a:lnTo>
                    <a:pt x="382" y="2"/>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60" name="Freeform 21"/>
            <p:cNvSpPr>
              <a:spLocks/>
            </p:cNvSpPr>
            <p:nvPr/>
          </p:nvSpPr>
          <p:spPr bwMode="auto">
            <a:xfrm>
              <a:off x="2761" y="1913"/>
              <a:ext cx="72" cy="110"/>
            </a:xfrm>
            <a:custGeom>
              <a:avLst/>
              <a:gdLst>
                <a:gd name="T0" fmla="*/ 36 w 145"/>
                <a:gd name="T1" fmla="*/ 55 h 221"/>
                <a:gd name="T2" fmla="*/ 33 w 145"/>
                <a:gd name="T3" fmla="*/ 48 h 221"/>
                <a:gd name="T4" fmla="*/ 30 w 145"/>
                <a:gd name="T5" fmla="*/ 40 h 221"/>
                <a:gd name="T6" fmla="*/ 27 w 145"/>
                <a:gd name="T7" fmla="*/ 33 h 221"/>
                <a:gd name="T8" fmla="*/ 23 w 145"/>
                <a:gd name="T9" fmla="*/ 25 h 221"/>
                <a:gd name="T10" fmla="*/ 18 w 145"/>
                <a:gd name="T11" fmla="*/ 17 h 221"/>
                <a:gd name="T12" fmla="*/ 12 w 145"/>
                <a:gd name="T13" fmla="*/ 11 h 221"/>
                <a:gd name="T14" fmla="*/ 6 w 145"/>
                <a:gd name="T15" fmla="*/ 4 h 221"/>
                <a:gd name="T16" fmla="*/ 0 w 145"/>
                <a:gd name="T17" fmla="*/ 0 h 2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5"/>
                <a:gd name="T28" fmla="*/ 0 h 221"/>
                <a:gd name="T29" fmla="*/ 145 w 145"/>
                <a:gd name="T30" fmla="*/ 221 h 2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5" h="221">
                  <a:moveTo>
                    <a:pt x="145" y="221"/>
                  </a:moveTo>
                  <a:lnTo>
                    <a:pt x="134" y="193"/>
                  </a:lnTo>
                  <a:lnTo>
                    <a:pt x="123" y="163"/>
                  </a:lnTo>
                  <a:lnTo>
                    <a:pt x="108" y="132"/>
                  </a:lnTo>
                  <a:lnTo>
                    <a:pt x="92" y="101"/>
                  </a:lnTo>
                  <a:lnTo>
                    <a:pt x="73" y="71"/>
                  </a:lnTo>
                  <a:lnTo>
                    <a:pt x="51" y="44"/>
                  </a:lnTo>
                  <a:lnTo>
                    <a:pt x="27" y="19"/>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61" name="Freeform 22"/>
            <p:cNvSpPr>
              <a:spLocks/>
            </p:cNvSpPr>
            <p:nvPr/>
          </p:nvSpPr>
          <p:spPr bwMode="auto">
            <a:xfrm>
              <a:off x="2761" y="1913"/>
              <a:ext cx="72" cy="110"/>
            </a:xfrm>
            <a:custGeom>
              <a:avLst/>
              <a:gdLst>
                <a:gd name="T0" fmla="*/ 36 w 145"/>
                <a:gd name="T1" fmla="*/ 55 h 221"/>
                <a:gd name="T2" fmla="*/ 33 w 145"/>
                <a:gd name="T3" fmla="*/ 48 h 221"/>
                <a:gd name="T4" fmla="*/ 30 w 145"/>
                <a:gd name="T5" fmla="*/ 40 h 221"/>
                <a:gd name="T6" fmla="*/ 27 w 145"/>
                <a:gd name="T7" fmla="*/ 33 h 221"/>
                <a:gd name="T8" fmla="*/ 23 w 145"/>
                <a:gd name="T9" fmla="*/ 25 h 221"/>
                <a:gd name="T10" fmla="*/ 18 w 145"/>
                <a:gd name="T11" fmla="*/ 17 h 221"/>
                <a:gd name="T12" fmla="*/ 12 w 145"/>
                <a:gd name="T13" fmla="*/ 11 h 221"/>
                <a:gd name="T14" fmla="*/ 6 w 145"/>
                <a:gd name="T15" fmla="*/ 4 h 221"/>
                <a:gd name="T16" fmla="*/ 0 w 145"/>
                <a:gd name="T17" fmla="*/ 0 h 2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5"/>
                <a:gd name="T28" fmla="*/ 0 h 221"/>
                <a:gd name="T29" fmla="*/ 145 w 145"/>
                <a:gd name="T30" fmla="*/ 221 h 2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5" h="221">
                  <a:moveTo>
                    <a:pt x="145" y="221"/>
                  </a:moveTo>
                  <a:lnTo>
                    <a:pt x="134" y="193"/>
                  </a:lnTo>
                  <a:lnTo>
                    <a:pt x="123" y="163"/>
                  </a:lnTo>
                  <a:lnTo>
                    <a:pt x="108" y="132"/>
                  </a:lnTo>
                  <a:lnTo>
                    <a:pt x="92" y="101"/>
                  </a:lnTo>
                  <a:lnTo>
                    <a:pt x="73" y="71"/>
                  </a:lnTo>
                  <a:lnTo>
                    <a:pt x="51" y="44"/>
                  </a:lnTo>
                  <a:lnTo>
                    <a:pt x="27" y="19"/>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62" name="Freeform 23"/>
            <p:cNvSpPr>
              <a:spLocks/>
            </p:cNvSpPr>
            <p:nvPr/>
          </p:nvSpPr>
          <p:spPr bwMode="auto">
            <a:xfrm>
              <a:off x="2651" y="1927"/>
              <a:ext cx="185" cy="95"/>
            </a:xfrm>
            <a:custGeom>
              <a:avLst/>
              <a:gdLst>
                <a:gd name="T0" fmla="*/ 0 w 370"/>
                <a:gd name="T1" fmla="*/ 0 h 188"/>
                <a:gd name="T2" fmla="*/ 7 w 370"/>
                <a:gd name="T3" fmla="*/ 1 h 188"/>
                <a:gd name="T4" fmla="*/ 14 w 370"/>
                <a:gd name="T5" fmla="*/ 2 h 188"/>
                <a:gd name="T6" fmla="*/ 21 w 370"/>
                <a:gd name="T7" fmla="*/ 3 h 188"/>
                <a:gd name="T8" fmla="*/ 28 w 370"/>
                <a:gd name="T9" fmla="*/ 5 h 188"/>
                <a:gd name="T10" fmla="*/ 35 w 370"/>
                <a:gd name="T11" fmla="*/ 8 h 188"/>
                <a:gd name="T12" fmla="*/ 42 w 370"/>
                <a:gd name="T13" fmla="*/ 11 h 188"/>
                <a:gd name="T14" fmla="*/ 49 w 370"/>
                <a:gd name="T15" fmla="*/ 15 h 188"/>
                <a:gd name="T16" fmla="*/ 56 w 370"/>
                <a:gd name="T17" fmla="*/ 19 h 188"/>
                <a:gd name="T18" fmla="*/ 63 w 370"/>
                <a:gd name="T19" fmla="*/ 22 h 188"/>
                <a:gd name="T20" fmla="*/ 69 w 370"/>
                <a:gd name="T21" fmla="*/ 27 h 188"/>
                <a:gd name="T22" fmla="*/ 75 w 370"/>
                <a:gd name="T23" fmla="*/ 31 h 188"/>
                <a:gd name="T24" fmla="*/ 80 w 370"/>
                <a:gd name="T25" fmla="*/ 34 h 188"/>
                <a:gd name="T26" fmla="*/ 84 w 370"/>
                <a:gd name="T27" fmla="*/ 38 h 188"/>
                <a:gd name="T28" fmla="*/ 88 w 370"/>
                <a:gd name="T29" fmla="*/ 42 h 188"/>
                <a:gd name="T30" fmla="*/ 91 w 370"/>
                <a:gd name="T31" fmla="*/ 45 h 188"/>
                <a:gd name="T32" fmla="*/ 93 w 370"/>
                <a:gd name="T33" fmla="*/ 48 h 1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0"/>
                <a:gd name="T52" fmla="*/ 0 h 188"/>
                <a:gd name="T53" fmla="*/ 370 w 370"/>
                <a:gd name="T54" fmla="*/ 188 h 1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0" h="188">
                  <a:moveTo>
                    <a:pt x="0" y="0"/>
                  </a:moveTo>
                  <a:lnTo>
                    <a:pt x="26" y="1"/>
                  </a:lnTo>
                  <a:lnTo>
                    <a:pt x="53" y="5"/>
                  </a:lnTo>
                  <a:lnTo>
                    <a:pt x="81" y="11"/>
                  </a:lnTo>
                  <a:lnTo>
                    <a:pt x="110" y="20"/>
                  </a:lnTo>
                  <a:lnTo>
                    <a:pt x="139" y="32"/>
                  </a:lnTo>
                  <a:lnTo>
                    <a:pt x="166" y="44"/>
                  </a:lnTo>
                  <a:lnTo>
                    <a:pt x="195" y="58"/>
                  </a:lnTo>
                  <a:lnTo>
                    <a:pt x="223" y="73"/>
                  </a:lnTo>
                  <a:lnTo>
                    <a:pt x="249" y="88"/>
                  </a:lnTo>
                  <a:lnTo>
                    <a:pt x="273" y="104"/>
                  </a:lnTo>
                  <a:lnTo>
                    <a:pt x="297" y="121"/>
                  </a:lnTo>
                  <a:lnTo>
                    <a:pt x="317" y="135"/>
                  </a:lnTo>
                  <a:lnTo>
                    <a:pt x="335" y="150"/>
                  </a:lnTo>
                  <a:lnTo>
                    <a:pt x="351" y="164"/>
                  </a:lnTo>
                  <a:lnTo>
                    <a:pt x="362" y="177"/>
                  </a:lnTo>
                  <a:lnTo>
                    <a:pt x="370" y="18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63" name="Freeform 24"/>
            <p:cNvSpPr>
              <a:spLocks/>
            </p:cNvSpPr>
            <p:nvPr/>
          </p:nvSpPr>
          <p:spPr bwMode="auto">
            <a:xfrm>
              <a:off x="2651" y="1927"/>
              <a:ext cx="185" cy="95"/>
            </a:xfrm>
            <a:custGeom>
              <a:avLst/>
              <a:gdLst>
                <a:gd name="T0" fmla="*/ 0 w 370"/>
                <a:gd name="T1" fmla="*/ 0 h 188"/>
                <a:gd name="T2" fmla="*/ 7 w 370"/>
                <a:gd name="T3" fmla="*/ 1 h 188"/>
                <a:gd name="T4" fmla="*/ 14 w 370"/>
                <a:gd name="T5" fmla="*/ 2 h 188"/>
                <a:gd name="T6" fmla="*/ 21 w 370"/>
                <a:gd name="T7" fmla="*/ 3 h 188"/>
                <a:gd name="T8" fmla="*/ 28 w 370"/>
                <a:gd name="T9" fmla="*/ 5 h 188"/>
                <a:gd name="T10" fmla="*/ 35 w 370"/>
                <a:gd name="T11" fmla="*/ 8 h 188"/>
                <a:gd name="T12" fmla="*/ 42 w 370"/>
                <a:gd name="T13" fmla="*/ 11 h 188"/>
                <a:gd name="T14" fmla="*/ 49 w 370"/>
                <a:gd name="T15" fmla="*/ 15 h 188"/>
                <a:gd name="T16" fmla="*/ 56 w 370"/>
                <a:gd name="T17" fmla="*/ 19 h 188"/>
                <a:gd name="T18" fmla="*/ 63 w 370"/>
                <a:gd name="T19" fmla="*/ 22 h 188"/>
                <a:gd name="T20" fmla="*/ 69 w 370"/>
                <a:gd name="T21" fmla="*/ 27 h 188"/>
                <a:gd name="T22" fmla="*/ 75 w 370"/>
                <a:gd name="T23" fmla="*/ 31 h 188"/>
                <a:gd name="T24" fmla="*/ 80 w 370"/>
                <a:gd name="T25" fmla="*/ 34 h 188"/>
                <a:gd name="T26" fmla="*/ 84 w 370"/>
                <a:gd name="T27" fmla="*/ 38 h 188"/>
                <a:gd name="T28" fmla="*/ 88 w 370"/>
                <a:gd name="T29" fmla="*/ 42 h 188"/>
                <a:gd name="T30" fmla="*/ 91 w 370"/>
                <a:gd name="T31" fmla="*/ 45 h 188"/>
                <a:gd name="T32" fmla="*/ 93 w 370"/>
                <a:gd name="T33" fmla="*/ 48 h 1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0"/>
                <a:gd name="T52" fmla="*/ 0 h 188"/>
                <a:gd name="T53" fmla="*/ 370 w 370"/>
                <a:gd name="T54" fmla="*/ 188 h 1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0" h="188">
                  <a:moveTo>
                    <a:pt x="0" y="0"/>
                  </a:moveTo>
                  <a:lnTo>
                    <a:pt x="26" y="1"/>
                  </a:lnTo>
                  <a:lnTo>
                    <a:pt x="53" y="5"/>
                  </a:lnTo>
                  <a:lnTo>
                    <a:pt x="81" y="11"/>
                  </a:lnTo>
                  <a:lnTo>
                    <a:pt x="110" y="20"/>
                  </a:lnTo>
                  <a:lnTo>
                    <a:pt x="139" y="32"/>
                  </a:lnTo>
                  <a:lnTo>
                    <a:pt x="166" y="44"/>
                  </a:lnTo>
                  <a:lnTo>
                    <a:pt x="195" y="58"/>
                  </a:lnTo>
                  <a:lnTo>
                    <a:pt x="223" y="73"/>
                  </a:lnTo>
                  <a:lnTo>
                    <a:pt x="249" y="88"/>
                  </a:lnTo>
                  <a:lnTo>
                    <a:pt x="273" y="104"/>
                  </a:lnTo>
                  <a:lnTo>
                    <a:pt x="297" y="121"/>
                  </a:lnTo>
                  <a:lnTo>
                    <a:pt x="317" y="135"/>
                  </a:lnTo>
                  <a:lnTo>
                    <a:pt x="335" y="150"/>
                  </a:lnTo>
                  <a:lnTo>
                    <a:pt x="351" y="164"/>
                  </a:lnTo>
                  <a:lnTo>
                    <a:pt x="362" y="177"/>
                  </a:lnTo>
                  <a:lnTo>
                    <a:pt x="370" y="18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64" name="Freeform 25"/>
            <p:cNvSpPr>
              <a:spLocks/>
            </p:cNvSpPr>
            <p:nvPr/>
          </p:nvSpPr>
          <p:spPr bwMode="auto">
            <a:xfrm>
              <a:off x="2546" y="1953"/>
              <a:ext cx="290" cy="69"/>
            </a:xfrm>
            <a:custGeom>
              <a:avLst/>
              <a:gdLst>
                <a:gd name="T0" fmla="*/ 0 w 579"/>
                <a:gd name="T1" fmla="*/ 2 h 137"/>
                <a:gd name="T2" fmla="*/ 8 w 579"/>
                <a:gd name="T3" fmla="*/ 1 h 137"/>
                <a:gd name="T4" fmla="*/ 17 w 579"/>
                <a:gd name="T5" fmla="*/ 0 h 137"/>
                <a:gd name="T6" fmla="*/ 26 w 579"/>
                <a:gd name="T7" fmla="*/ 0 h 137"/>
                <a:gd name="T8" fmla="*/ 35 w 579"/>
                <a:gd name="T9" fmla="*/ 1 h 137"/>
                <a:gd name="T10" fmla="*/ 45 w 579"/>
                <a:gd name="T11" fmla="*/ 2 h 137"/>
                <a:gd name="T12" fmla="*/ 56 w 579"/>
                <a:gd name="T13" fmla="*/ 3 h 137"/>
                <a:gd name="T14" fmla="*/ 66 w 579"/>
                <a:gd name="T15" fmla="*/ 5 h 137"/>
                <a:gd name="T16" fmla="*/ 76 w 579"/>
                <a:gd name="T17" fmla="*/ 7 h 137"/>
                <a:gd name="T18" fmla="*/ 86 w 579"/>
                <a:gd name="T19" fmla="*/ 10 h 137"/>
                <a:gd name="T20" fmla="*/ 96 w 579"/>
                <a:gd name="T21" fmla="*/ 12 h 137"/>
                <a:gd name="T22" fmla="*/ 106 w 579"/>
                <a:gd name="T23" fmla="*/ 15 h 137"/>
                <a:gd name="T24" fmla="*/ 115 w 579"/>
                <a:gd name="T25" fmla="*/ 19 h 137"/>
                <a:gd name="T26" fmla="*/ 124 w 579"/>
                <a:gd name="T27" fmla="*/ 23 h 137"/>
                <a:gd name="T28" fmla="*/ 132 w 579"/>
                <a:gd name="T29" fmla="*/ 26 h 137"/>
                <a:gd name="T30" fmla="*/ 139 w 579"/>
                <a:gd name="T31" fmla="*/ 30 h 137"/>
                <a:gd name="T32" fmla="*/ 145 w 579"/>
                <a:gd name="T33" fmla="*/ 35 h 1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79"/>
                <a:gd name="T52" fmla="*/ 0 h 137"/>
                <a:gd name="T53" fmla="*/ 579 w 579"/>
                <a:gd name="T54" fmla="*/ 137 h 1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79" h="137">
                  <a:moveTo>
                    <a:pt x="0" y="6"/>
                  </a:moveTo>
                  <a:lnTo>
                    <a:pt x="31" y="2"/>
                  </a:lnTo>
                  <a:lnTo>
                    <a:pt x="65" y="0"/>
                  </a:lnTo>
                  <a:lnTo>
                    <a:pt x="101" y="0"/>
                  </a:lnTo>
                  <a:lnTo>
                    <a:pt x="140" y="2"/>
                  </a:lnTo>
                  <a:lnTo>
                    <a:pt x="179" y="6"/>
                  </a:lnTo>
                  <a:lnTo>
                    <a:pt x="221" y="11"/>
                  </a:lnTo>
                  <a:lnTo>
                    <a:pt x="261" y="19"/>
                  </a:lnTo>
                  <a:lnTo>
                    <a:pt x="303" y="27"/>
                  </a:lnTo>
                  <a:lnTo>
                    <a:pt x="344" y="37"/>
                  </a:lnTo>
                  <a:lnTo>
                    <a:pt x="383" y="48"/>
                  </a:lnTo>
                  <a:lnTo>
                    <a:pt x="423" y="60"/>
                  </a:lnTo>
                  <a:lnTo>
                    <a:pt x="459" y="74"/>
                  </a:lnTo>
                  <a:lnTo>
                    <a:pt x="494" y="89"/>
                  </a:lnTo>
                  <a:lnTo>
                    <a:pt x="525" y="104"/>
                  </a:lnTo>
                  <a:lnTo>
                    <a:pt x="554" y="120"/>
                  </a:lnTo>
                  <a:lnTo>
                    <a:pt x="579" y="137"/>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65" name="Freeform 26"/>
            <p:cNvSpPr>
              <a:spLocks/>
            </p:cNvSpPr>
            <p:nvPr/>
          </p:nvSpPr>
          <p:spPr bwMode="auto">
            <a:xfrm>
              <a:off x="2546" y="1953"/>
              <a:ext cx="290" cy="69"/>
            </a:xfrm>
            <a:custGeom>
              <a:avLst/>
              <a:gdLst>
                <a:gd name="T0" fmla="*/ 0 w 579"/>
                <a:gd name="T1" fmla="*/ 2 h 137"/>
                <a:gd name="T2" fmla="*/ 8 w 579"/>
                <a:gd name="T3" fmla="*/ 1 h 137"/>
                <a:gd name="T4" fmla="*/ 17 w 579"/>
                <a:gd name="T5" fmla="*/ 0 h 137"/>
                <a:gd name="T6" fmla="*/ 26 w 579"/>
                <a:gd name="T7" fmla="*/ 0 h 137"/>
                <a:gd name="T8" fmla="*/ 35 w 579"/>
                <a:gd name="T9" fmla="*/ 1 h 137"/>
                <a:gd name="T10" fmla="*/ 45 w 579"/>
                <a:gd name="T11" fmla="*/ 2 h 137"/>
                <a:gd name="T12" fmla="*/ 56 w 579"/>
                <a:gd name="T13" fmla="*/ 3 h 137"/>
                <a:gd name="T14" fmla="*/ 66 w 579"/>
                <a:gd name="T15" fmla="*/ 5 h 137"/>
                <a:gd name="T16" fmla="*/ 76 w 579"/>
                <a:gd name="T17" fmla="*/ 7 h 137"/>
                <a:gd name="T18" fmla="*/ 86 w 579"/>
                <a:gd name="T19" fmla="*/ 10 h 137"/>
                <a:gd name="T20" fmla="*/ 96 w 579"/>
                <a:gd name="T21" fmla="*/ 12 h 137"/>
                <a:gd name="T22" fmla="*/ 106 w 579"/>
                <a:gd name="T23" fmla="*/ 15 h 137"/>
                <a:gd name="T24" fmla="*/ 115 w 579"/>
                <a:gd name="T25" fmla="*/ 19 h 137"/>
                <a:gd name="T26" fmla="*/ 124 w 579"/>
                <a:gd name="T27" fmla="*/ 23 h 137"/>
                <a:gd name="T28" fmla="*/ 132 w 579"/>
                <a:gd name="T29" fmla="*/ 26 h 137"/>
                <a:gd name="T30" fmla="*/ 139 w 579"/>
                <a:gd name="T31" fmla="*/ 30 h 137"/>
                <a:gd name="T32" fmla="*/ 145 w 579"/>
                <a:gd name="T33" fmla="*/ 35 h 1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79"/>
                <a:gd name="T52" fmla="*/ 0 h 137"/>
                <a:gd name="T53" fmla="*/ 579 w 579"/>
                <a:gd name="T54" fmla="*/ 137 h 1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79" h="137">
                  <a:moveTo>
                    <a:pt x="0" y="6"/>
                  </a:moveTo>
                  <a:lnTo>
                    <a:pt x="31" y="2"/>
                  </a:lnTo>
                  <a:lnTo>
                    <a:pt x="65" y="0"/>
                  </a:lnTo>
                  <a:lnTo>
                    <a:pt x="101" y="0"/>
                  </a:lnTo>
                  <a:lnTo>
                    <a:pt x="140" y="2"/>
                  </a:lnTo>
                  <a:lnTo>
                    <a:pt x="179" y="6"/>
                  </a:lnTo>
                  <a:lnTo>
                    <a:pt x="221" y="11"/>
                  </a:lnTo>
                  <a:lnTo>
                    <a:pt x="261" y="19"/>
                  </a:lnTo>
                  <a:lnTo>
                    <a:pt x="303" y="27"/>
                  </a:lnTo>
                  <a:lnTo>
                    <a:pt x="344" y="37"/>
                  </a:lnTo>
                  <a:lnTo>
                    <a:pt x="383" y="48"/>
                  </a:lnTo>
                  <a:lnTo>
                    <a:pt x="423" y="60"/>
                  </a:lnTo>
                  <a:lnTo>
                    <a:pt x="459" y="74"/>
                  </a:lnTo>
                  <a:lnTo>
                    <a:pt x="494" y="89"/>
                  </a:lnTo>
                  <a:lnTo>
                    <a:pt x="525" y="104"/>
                  </a:lnTo>
                  <a:lnTo>
                    <a:pt x="554" y="120"/>
                  </a:lnTo>
                  <a:lnTo>
                    <a:pt x="579" y="137"/>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66" name="Freeform 27"/>
            <p:cNvSpPr>
              <a:spLocks/>
            </p:cNvSpPr>
            <p:nvPr/>
          </p:nvSpPr>
          <p:spPr bwMode="auto">
            <a:xfrm>
              <a:off x="2370" y="1982"/>
              <a:ext cx="935" cy="374"/>
            </a:xfrm>
            <a:custGeom>
              <a:avLst/>
              <a:gdLst>
                <a:gd name="T0" fmla="*/ 43 w 1871"/>
                <a:gd name="T1" fmla="*/ 5 h 749"/>
                <a:gd name="T2" fmla="*/ 26 w 1871"/>
                <a:gd name="T3" fmla="*/ 18 h 749"/>
                <a:gd name="T4" fmla="*/ 14 w 1871"/>
                <a:gd name="T5" fmla="*/ 32 h 749"/>
                <a:gd name="T6" fmla="*/ 5 w 1871"/>
                <a:gd name="T7" fmla="*/ 47 h 749"/>
                <a:gd name="T8" fmla="*/ 1 w 1871"/>
                <a:gd name="T9" fmla="*/ 62 h 749"/>
                <a:gd name="T10" fmla="*/ 0 w 1871"/>
                <a:gd name="T11" fmla="*/ 77 h 749"/>
                <a:gd name="T12" fmla="*/ 3 w 1871"/>
                <a:gd name="T13" fmla="*/ 93 h 749"/>
                <a:gd name="T14" fmla="*/ 10 w 1871"/>
                <a:gd name="T15" fmla="*/ 108 h 749"/>
                <a:gd name="T16" fmla="*/ 22 w 1871"/>
                <a:gd name="T17" fmla="*/ 123 h 749"/>
                <a:gd name="T18" fmla="*/ 37 w 1871"/>
                <a:gd name="T19" fmla="*/ 137 h 749"/>
                <a:gd name="T20" fmla="*/ 56 w 1871"/>
                <a:gd name="T21" fmla="*/ 150 h 749"/>
                <a:gd name="T22" fmla="*/ 80 w 1871"/>
                <a:gd name="T23" fmla="*/ 161 h 749"/>
                <a:gd name="T24" fmla="*/ 108 w 1871"/>
                <a:gd name="T25" fmla="*/ 171 h 749"/>
                <a:gd name="T26" fmla="*/ 140 w 1871"/>
                <a:gd name="T27" fmla="*/ 178 h 749"/>
                <a:gd name="T28" fmla="*/ 177 w 1871"/>
                <a:gd name="T29" fmla="*/ 184 h 749"/>
                <a:gd name="T30" fmla="*/ 217 w 1871"/>
                <a:gd name="T31" fmla="*/ 187 h 749"/>
                <a:gd name="T32" fmla="*/ 256 w 1871"/>
                <a:gd name="T33" fmla="*/ 187 h 749"/>
                <a:gd name="T34" fmla="*/ 289 w 1871"/>
                <a:gd name="T35" fmla="*/ 184 h 749"/>
                <a:gd name="T36" fmla="*/ 319 w 1871"/>
                <a:gd name="T37" fmla="*/ 178 h 749"/>
                <a:gd name="T38" fmla="*/ 347 w 1871"/>
                <a:gd name="T39" fmla="*/ 170 h 749"/>
                <a:gd name="T40" fmla="*/ 373 w 1871"/>
                <a:gd name="T41" fmla="*/ 161 h 749"/>
                <a:gd name="T42" fmla="*/ 396 w 1871"/>
                <a:gd name="T43" fmla="*/ 149 h 749"/>
                <a:gd name="T44" fmla="*/ 416 w 1871"/>
                <a:gd name="T45" fmla="*/ 137 h 749"/>
                <a:gd name="T46" fmla="*/ 434 w 1871"/>
                <a:gd name="T47" fmla="*/ 123 h 749"/>
                <a:gd name="T48" fmla="*/ 448 w 1871"/>
                <a:gd name="T49" fmla="*/ 109 h 749"/>
                <a:gd name="T50" fmla="*/ 458 w 1871"/>
                <a:gd name="T51" fmla="*/ 94 h 749"/>
                <a:gd name="T52" fmla="*/ 465 w 1871"/>
                <a:gd name="T53" fmla="*/ 79 h 749"/>
                <a:gd name="T54" fmla="*/ 467 w 1871"/>
                <a:gd name="T55" fmla="*/ 64 h 749"/>
                <a:gd name="T56" fmla="*/ 466 w 1871"/>
                <a:gd name="T57" fmla="*/ 50 h 749"/>
                <a:gd name="T58" fmla="*/ 460 w 1871"/>
                <a:gd name="T59" fmla="*/ 37 h 749"/>
                <a:gd name="T60" fmla="*/ 450 w 1871"/>
                <a:gd name="T61" fmla="*/ 25 h 749"/>
                <a:gd name="T62" fmla="*/ 435 w 1871"/>
                <a:gd name="T63" fmla="*/ 14 h 7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71"/>
                <a:gd name="T97" fmla="*/ 0 h 749"/>
                <a:gd name="T98" fmla="*/ 1871 w 1871"/>
                <a:gd name="T99" fmla="*/ 749 h 7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71" h="749">
                  <a:moveTo>
                    <a:pt x="211" y="0"/>
                  </a:moveTo>
                  <a:lnTo>
                    <a:pt x="173" y="23"/>
                  </a:lnTo>
                  <a:lnTo>
                    <a:pt x="137" y="48"/>
                  </a:lnTo>
                  <a:lnTo>
                    <a:pt x="107" y="74"/>
                  </a:lnTo>
                  <a:lnTo>
                    <a:pt x="80" y="101"/>
                  </a:lnTo>
                  <a:lnTo>
                    <a:pt x="57" y="129"/>
                  </a:lnTo>
                  <a:lnTo>
                    <a:pt x="37" y="159"/>
                  </a:lnTo>
                  <a:lnTo>
                    <a:pt x="22" y="188"/>
                  </a:lnTo>
                  <a:lnTo>
                    <a:pt x="10" y="219"/>
                  </a:lnTo>
                  <a:lnTo>
                    <a:pt x="4" y="249"/>
                  </a:lnTo>
                  <a:lnTo>
                    <a:pt x="0" y="280"/>
                  </a:lnTo>
                  <a:lnTo>
                    <a:pt x="0" y="311"/>
                  </a:lnTo>
                  <a:lnTo>
                    <a:pt x="5" y="343"/>
                  </a:lnTo>
                  <a:lnTo>
                    <a:pt x="13" y="373"/>
                  </a:lnTo>
                  <a:lnTo>
                    <a:pt x="25" y="404"/>
                  </a:lnTo>
                  <a:lnTo>
                    <a:pt x="43" y="435"/>
                  </a:lnTo>
                  <a:lnTo>
                    <a:pt x="63" y="464"/>
                  </a:lnTo>
                  <a:lnTo>
                    <a:pt x="88" y="494"/>
                  </a:lnTo>
                  <a:lnTo>
                    <a:pt x="116" y="522"/>
                  </a:lnTo>
                  <a:lnTo>
                    <a:pt x="150" y="550"/>
                  </a:lnTo>
                  <a:lnTo>
                    <a:pt x="187" y="575"/>
                  </a:lnTo>
                  <a:lnTo>
                    <a:pt x="227" y="600"/>
                  </a:lnTo>
                  <a:lnTo>
                    <a:pt x="273" y="623"/>
                  </a:lnTo>
                  <a:lnTo>
                    <a:pt x="323" y="645"/>
                  </a:lnTo>
                  <a:lnTo>
                    <a:pt x="376" y="666"/>
                  </a:lnTo>
                  <a:lnTo>
                    <a:pt x="434" y="684"/>
                  </a:lnTo>
                  <a:lnTo>
                    <a:pt x="497" y="700"/>
                  </a:lnTo>
                  <a:lnTo>
                    <a:pt x="562" y="714"/>
                  </a:lnTo>
                  <a:lnTo>
                    <a:pt x="634" y="727"/>
                  </a:lnTo>
                  <a:lnTo>
                    <a:pt x="709" y="736"/>
                  </a:lnTo>
                  <a:lnTo>
                    <a:pt x="787" y="743"/>
                  </a:lnTo>
                  <a:lnTo>
                    <a:pt x="871" y="748"/>
                  </a:lnTo>
                  <a:lnTo>
                    <a:pt x="959" y="749"/>
                  </a:lnTo>
                  <a:lnTo>
                    <a:pt x="1026" y="748"/>
                  </a:lnTo>
                  <a:lnTo>
                    <a:pt x="1091" y="743"/>
                  </a:lnTo>
                  <a:lnTo>
                    <a:pt x="1156" y="736"/>
                  </a:lnTo>
                  <a:lnTo>
                    <a:pt x="1217" y="726"/>
                  </a:lnTo>
                  <a:lnTo>
                    <a:pt x="1277" y="714"/>
                  </a:lnTo>
                  <a:lnTo>
                    <a:pt x="1336" y="699"/>
                  </a:lnTo>
                  <a:lnTo>
                    <a:pt x="1391" y="683"/>
                  </a:lnTo>
                  <a:lnTo>
                    <a:pt x="1444" y="665"/>
                  </a:lnTo>
                  <a:lnTo>
                    <a:pt x="1493" y="645"/>
                  </a:lnTo>
                  <a:lnTo>
                    <a:pt x="1542" y="623"/>
                  </a:lnTo>
                  <a:lnTo>
                    <a:pt x="1587" y="599"/>
                  </a:lnTo>
                  <a:lnTo>
                    <a:pt x="1628" y="575"/>
                  </a:lnTo>
                  <a:lnTo>
                    <a:pt x="1667" y="548"/>
                  </a:lnTo>
                  <a:lnTo>
                    <a:pt x="1704" y="522"/>
                  </a:lnTo>
                  <a:lnTo>
                    <a:pt x="1737" y="494"/>
                  </a:lnTo>
                  <a:lnTo>
                    <a:pt x="1767" y="465"/>
                  </a:lnTo>
                  <a:lnTo>
                    <a:pt x="1792" y="437"/>
                  </a:lnTo>
                  <a:lnTo>
                    <a:pt x="1815" y="407"/>
                  </a:lnTo>
                  <a:lnTo>
                    <a:pt x="1835" y="378"/>
                  </a:lnTo>
                  <a:lnTo>
                    <a:pt x="1850" y="348"/>
                  </a:lnTo>
                  <a:lnTo>
                    <a:pt x="1861" y="318"/>
                  </a:lnTo>
                  <a:lnTo>
                    <a:pt x="1868" y="288"/>
                  </a:lnTo>
                  <a:lnTo>
                    <a:pt x="1871" y="259"/>
                  </a:lnTo>
                  <a:lnTo>
                    <a:pt x="1871" y="230"/>
                  </a:lnTo>
                  <a:lnTo>
                    <a:pt x="1866" y="203"/>
                  </a:lnTo>
                  <a:lnTo>
                    <a:pt x="1856" y="175"/>
                  </a:lnTo>
                  <a:lnTo>
                    <a:pt x="1843" y="149"/>
                  </a:lnTo>
                  <a:lnTo>
                    <a:pt x="1824" y="123"/>
                  </a:lnTo>
                  <a:lnTo>
                    <a:pt x="1801" y="100"/>
                  </a:lnTo>
                  <a:lnTo>
                    <a:pt x="1773" y="77"/>
                  </a:lnTo>
                  <a:lnTo>
                    <a:pt x="1740" y="56"/>
                  </a:lnTo>
                  <a:lnTo>
                    <a:pt x="1702" y="3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67" name="Freeform 28"/>
            <p:cNvSpPr>
              <a:spLocks/>
            </p:cNvSpPr>
            <p:nvPr/>
          </p:nvSpPr>
          <p:spPr bwMode="auto">
            <a:xfrm>
              <a:off x="2370" y="1982"/>
              <a:ext cx="935" cy="374"/>
            </a:xfrm>
            <a:custGeom>
              <a:avLst/>
              <a:gdLst>
                <a:gd name="T0" fmla="*/ 43 w 1871"/>
                <a:gd name="T1" fmla="*/ 5 h 749"/>
                <a:gd name="T2" fmla="*/ 26 w 1871"/>
                <a:gd name="T3" fmla="*/ 18 h 749"/>
                <a:gd name="T4" fmla="*/ 14 w 1871"/>
                <a:gd name="T5" fmla="*/ 32 h 749"/>
                <a:gd name="T6" fmla="*/ 5 w 1871"/>
                <a:gd name="T7" fmla="*/ 47 h 749"/>
                <a:gd name="T8" fmla="*/ 1 w 1871"/>
                <a:gd name="T9" fmla="*/ 62 h 749"/>
                <a:gd name="T10" fmla="*/ 0 w 1871"/>
                <a:gd name="T11" fmla="*/ 77 h 749"/>
                <a:gd name="T12" fmla="*/ 3 w 1871"/>
                <a:gd name="T13" fmla="*/ 93 h 749"/>
                <a:gd name="T14" fmla="*/ 10 w 1871"/>
                <a:gd name="T15" fmla="*/ 108 h 749"/>
                <a:gd name="T16" fmla="*/ 22 w 1871"/>
                <a:gd name="T17" fmla="*/ 123 h 749"/>
                <a:gd name="T18" fmla="*/ 37 w 1871"/>
                <a:gd name="T19" fmla="*/ 137 h 749"/>
                <a:gd name="T20" fmla="*/ 56 w 1871"/>
                <a:gd name="T21" fmla="*/ 150 h 749"/>
                <a:gd name="T22" fmla="*/ 80 w 1871"/>
                <a:gd name="T23" fmla="*/ 161 h 749"/>
                <a:gd name="T24" fmla="*/ 108 w 1871"/>
                <a:gd name="T25" fmla="*/ 171 h 749"/>
                <a:gd name="T26" fmla="*/ 140 w 1871"/>
                <a:gd name="T27" fmla="*/ 178 h 749"/>
                <a:gd name="T28" fmla="*/ 177 w 1871"/>
                <a:gd name="T29" fmla="*/ 184 h 749"/>
                <a:gd name="T30" fmla="*/ 217 w 1871"/>
                <a:gd name="T31" fmla="*/ 187 h 749"/>
                <a:gd name="T32" fmla="*/ 256 w 1871"/>
                <a:gd name="T33" fmla="*/ 187 h 749"/>
                <a:gd name="T34" fmla="*/ 289 w 1871"/>
                <a:gd name="T35" fmla="*/ 184 h 749"/>
                <a:gd name="T36" fmla="*/ 319 w 1871"/>
                <a:gd name="T37" fmla="*/ 178 h 749"/>
                <a:gd name="T38" fmla="*/ 347 w 1871"/>
                <a:gd name="T39" fmla="*/ 170 h 749"/>
                <a:gd name="T40" fmla="*/ 373 w 1871"/>
                <a:gd name="T41" fmla="*/ 161 h 749"/>
                <a:gd name="T42" fmla="*/ 396 w 1871"/>
                <a:gd name="T43" fmla="*/ 149 h 749"/>
                <a:gd name="T44" fmla="*/ 416 w 1871"/>
                <a:gd name="T45" fmla="*/ 137 h 749"/>
                <a:gd name="T46" fmla="*/ 434 w 1871"/>
                <a:gd name="T47" fmla="*/ 123 h 749"/>
                <a:gd name="T48" fmla="*/ 448 w 1871"/>
                <a:gd name="T49" fmla="*/ 109 h 749"/>
                <a:gd name="T50" fmla="*/ 458 w 1871"/>
                <a:gd name="T51" fmla="*/ 94 h 749"/>
                <a:gd name="T52" fmla="*/ 465 w 1871"/>
                <a:gd name="T53" fmla="*/ 79 h 749"/>
                <a:gd name="T54" fmla="*/ 467 w 1871"/>
                <a:gd name="T55" fmla="*/ 64 h 749"/>
                <a:gd name="T56" fmla="*/ 466 w 1871"/>
                <a:gd name="T57" fmla="*/ 50 h 749"/>
                <a:gd name="T58" fmla="*/ 460 w 1871"/>
                <a:gd name="T59" fmla="*/ 37 h 749"/>
                <a:gd name="T60" fmla="*/ 450 w 1871"/>
                <a:gd name="T61" fmla="*/ 25 h 749"/>
                <a:gd name="T62" fmla="*/ 435 w 1871"/>
                <a:gd name="T63" fmla="*/ 14 h 7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71"/>
                <a:gd name="T97" fmla="*/ 0 h 749"/>
                <a:gd name="T98" fmla="*/ 1871 w 1871"/>
                <a:gd name="T99" fmla="*/ 749 h 7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71" h="749">
                  <a:moveTo>
                    <a:pt x="211" y="0"/>
                  </a:moveTo>
                  <a:lnTo>
                    <a:pt x="173" y="23"/>
                  </a:lnTo>
                  <a:lnTo>
                    <a:pt x="137" y="48"/>
                  </a:lnTo>
                  <a:lnTo>
                    <a:pt x="107" y="74"/>
                  </a:lnTo>
                  <a:lnTo>
                    <a:pt x="80" y="101"/>
                  </a:lnTo>
                  <a:lnTo>
                    <a:pt x="57" y="129"/>
                  </a:lnTo>
                  <a:lnTo>
                    <a:pt x="37" y="159"/>
                  </a:lnTo>
                  <a:lnTo>
                    <a:pt x="22" y="188"/>
                  </a:lnTo>
                  <a:lnTo>
                    <a:pt x="10" y="219"/>
                  </a:lnTo>
                  <a:lnTo>
                    <a:pt x="4" y="249"/>
                  </a:lnTo>
                  <a:lnTo>
                    <a:pt x="0" y="280"/>
                  </a:lnTo>
                  <a:lnTo>
                    <a:pt x="0" y="311"/>
                  </a:lnTo>
                  <a:lnTo>
                    <a:pt x="5" y="343"/>
                  </a:lnTo>
                  <a:lnTo>
                    <a:pt x="13" y="373"/>
                  </a:lnTo>
                  <a:lnTo>
                    <a:pt x="25" y="404"/>
                  </a:lnTo>
                  <a:lnTo>
                    <a:pt x="43" y="435"/>
                  </a:lnTo>
                  <a:lnTo>
                    <a:pt x="63" y="464"/>
                  </a:lnTo>
                  <a:lnTo>
                    <a:pt x="88" y="494"/>
                  </a:lnTo>
                  <a:lnTo>
                    <a:pt x="116" y="522"/>
                  </a:lnTo>
                  <a:lnTo>
                    <a:pt x="150" y="550"/>
                  </a:lnTo>
                  <a:lnTo>
                    <a:pt x="187" y="575"/>
                  </a:lnTo>
                  <a:lnTo>
                    <a:pt x="227" y="600"/>
                  </a:lnTo>
                  <a:lnTo>
                    <a:pt x="273" y="623"/>
                  </a:lnTo>
                  <a:lnTo>
                    <a:pt x="323" y="645"/>
                  </a:lnTo>
                  <a:lnTo>
                    <a:pt x="376" y="666"/>
                  </a:lnTo>
                  <a:lnTo>
                    <a:pt x="434" y="684"/>
                  </a:lnTo>
                  <a:lnTo>
                    <a:pt x="497" y="700"/>
                  </a:lnTo>
                  <a:lnTo>
                    <a:pt x="562" y="714"/>
                  </a:lnTo>
                  <a:lnTo>
                    <a:pt x="634" y="727"/>
                  </a:lnTo>
                  <a:lnTo>
                    <a:pt x="709" y="736"/>
                  </a:lnTo>
                  <a:lnTo>
                    <a:pt x="787" y="743"/>
                  </a:lnTo>
                  <a:lnTo>
                    <a:pt x="871" y="748"/>
                  </a:lnTo>
                  <a:lnTo>
                    <a:pt x="959" y="749"/>
                  </a:lnTo>
                  <a:lnTo>
                    <a:pt x="1026" y="748"/>
                  </a:lnTo>
                  <a:lnTo>
                    <a:pt x="1091" y="743"/>
                  </a:lnTo>
                  <a:lnTo>
                    <a:pt x="1156" y="736"/>
                  </a:lnTo>
                  <a:lnTo>
                    <a:pt x="1217" y="726"/>
                  </a:lnTo>
                  <a:lnTo>
                    <a:pt x="1277" y="714"/>
                  </a:lnTo>
                  <a:lnTo>
                    <a:pt x="1336" y="699"/>
                  </a:lnTo>
                  <a:lnTo>
                    <a:pt x="1391" y="683"/>
                  </a:lnTo>
                  <a:lnTo>
                    <a:pt x="1444" y="665"/>
                  </a:lnTo>
                  <a:lnTo>
                    <a:pt x="1493" y="645"/>
                  </a:lnTo>
                  <a:lnTo>
                    <a:pt x="1542" y="623"/>
                  </a:lnTo>
                  <a:lnTo>
                    <a:pt x="1587" y="599"/>
                  </a:lnTo>
                  <a:lnTo>
                    <a:pt x="1628" y="575"/>
                  </a:lnTo>
                  <a:lnTo>
                    <a:pt x="1667" y="548"/>
                  </a:lnTo>
                  <a:lnTo>
                    <a:pt x="1704" y="522"/>
                  </a:lnTo>
                  <a:lnTo>
                    <a:pt x="1737" y="494"/>
                  </a:lnTo>
                  <a:lnTo>
                    <a:pt x="1767" y="465"/>
                  </a:lnTo>
                  <a:lnTo>
                    <a:pt x="1792" y="437"/>
                  </a:lnTo>
                  <a:lnTo>
                    <a:pt x="1815" y="407"/>
                  </a:lnTo>
                  <a:lnTo>
                    <a:pt x="1835" y="378"/>
                  </a:lnTo>
                  <a:lnTo>
                    <a:pt x="1850" y="348"/>
                  </a:lnTo>
                  <a:lnTo>
                    <a:pt x="1861" y="318"/>
                  </a:lnTo>
                  <a:lnTo>
                    <a:pt x="1868" y="288"/>
                  </a:lnTo>
                  <a:lnTo>
                    <a:pt x="1871" y="259"/>
                  </a:lnTo>
                  <a:lnTo>
                    <a:pt x="1871" y="230"/>
                  </a:lnTo>
                  <a:lnTo>
                    <a:pt x="1866" y="203"/>
                  </a:lnTo>
                  <a:lnTo>
                    <a:pt x="1856" y="175"/>
                  </a:lnTo>
                  <a:lnTo>
                    <a:pt x="1843" y="149"/>
                  </a:lnTo>
                  <a:lnTo>
                    <a:pt x="1824" y="123"/>
                  </a:lnTo>
                  <a:lnTo>
                    <a:pt x="1801" y="100"/>
                  </a:lnTo>
                  <a:lnTo>
                    <a:pt x="1773" y="77"/>
                  </a:lnTo>
                  <a:lnTo>
                    <a:pt x="1740" y="56"/>
                  </a:lnTo>
                  <a:lnTo>
                    <a:pt x="1702" y="3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68" name="Freeform 29"/>
            <p:cNvSpPr>
              <a:spLocks/>
            </p:cNvSpPr>
            <p:nvPr/>
          </p:nvSpPr>
          <p:spPr bwMode="auto">
            <a:xfrm>
              <a:off x="2181" y="2154"/>
              <a:ext cx="1305" cy="430"/>
            </a:xfrm>
            <a:custGeom>
              <a:avLst/>
              <a:gdLst>
                <a:gd name="T0" fmla="*/ 11 w 2609"/>
                <a:gd name="T1" fmla="*/ 9 h 862"/>
                <a:gd name="T2" fmla="*/ 3 w 2609"/>
                <a:gd name="T3" fmla="*/ 29 h 862"/>
                <a:gd name="T4" fmla="*/ 0 w 2609"/>
                <a:gd name="T5" fmla="*/ 48 h 862"/>
                <a:gd name="T6" fmla="*/ 2 w 2609"/>
                <a:gd name="T7" fmla="*/ 68 h 862"/>
                <a:gd name="T8" fmla="*/ 8 w 2609"/>
                <a:gd name="T9" fmla="*/ 86 h 862"/>
                <a:gd name="T10" fmla="*/ 19 w 2609"/>
                <a:gd name="T11" fmla="*/ 105 h 862"/>
                <a:gd name="T12" fmla="*/ 33 w 2609"/>
                <a:gd name="T13" fmla="*/ 122 h 862"/>
                <a:gd name="T14" fmla="*/ 51 w 2609"/>
                <a:gd name="T15" fmla="*/ 138 h 862"/>
                <a:gd name="T16" fmla="*/ 72 w 2609"/>
                <a:gd name="T17" fmla="*/ 154 h 862"/>
                <a:gd name="T18" fmla="*/ 97 w 2609"/>
                <a:gd name="T19" fmla="*/ 168 h 862"/>
                <a:gd name="T20" fmla="*/ 126 w 2609"/>
                <a:gd name="T21" fmla="*/ 180 h 862"/>
                <a:gd name="T22" fmla="*/ 157 w 2609"/>
                <a:gd name="T23" fmla="*/ 191 h 862"/>
                <a:gd name="T24" fmla="*/ 192 w 2609"/>
                <a:gd name="T25" fmla="*/ 200 h 862"/>
                <a:gd name="T26" fmla="*/ 229 w 2609"/>
                <a:gd name="T27" fmla="*/ 207 h 862"/>
                <a:gd name="T28" fmla="*/ 270 w 2609"/>
                <a:gd name="T29" fmla="*/ 212 h 862"/>
                <a:gd name="T30" fmla="*/ 312 w 2609"/>
                <a:gd name="T31" fmla="*/ 215 h 862"/>
                <a:gd name="T32" fmla="*/ 351 w 2609"/>
                <a:gd name="T33" fmla="*/ 215 h 862"/>
                <a:gd name="T34" fmla="*/ 385 w 2609"/>
                <a:gd name="T35" fmla="*/ 212 h 862"/>
                <a:gd name="T36" fmla="*/ 418 w 2609"/>
                <a:gd name="T37" fmla="*/ 208 h 862"/>
                <a:gd name="T38" fmla="*/ 451 w 2609"/>
                <a:gd name="T39" fmla="*/ 202 h 862"/>
                <a:gd name="T40" fmla="*/ 482 w 2609"/>
                <a:gd name="T41" fmla="*/ 194 h 862"/>
                <a:gd name="T42" fmla="*/ 511 w 2609"/>
                <a:gd name="T43" fmla="*/ 184 h 862"/>
                <a:gd name="T44" fmla="*/ 539 w 2609"/>
                <a:gd name="T45" fmla="*/ 173 h 862"/>
                <a:gd name="T46" fmla="*/ 564 w 2609"/>
                <a:gd name="T47" fmla="*/ 160 h 862"/>
                <a:gd name="T48" fmla="*/ 587 w 2609"/>
                <a:gd name="T49" fmla="*/ 146 h 862"/>
                <a:gd name="T50" fmla="*/ 607 w 2609"/>
                <a:gd name="T51" fmla="*/ 131 h 862"/>
                <a:gd name="T52" fmla="*/ 624 w 2609"/>
                <a:gd name="T53" fmla="*/ 115 h 862"/>
                <a:gd name="T54" fmla="*/ 637 w 2609"/>
                <a:gd name="T55" fmla="*/ 98 h 862"/>
                <a:gd name="T56" fmla="*/ 646 w 2609"/>
                <a:gd name="T57" fmla="*/ 80 h 862"/>
                <a:gd name="T58" fmla="*/ 651 w 2609"/>
                <a:gd name="T59" fmla="*/ 62 h 862"/>
                <a:gd name="T60" fmla="*/ 652 w 2609"/>
                <a:gd name="T61" fmla="*/ 42 h 862"/>
                <a:gd name="T62" fmla="*/ 648 w 2609"/>
                <a:gd name="T63" fmla="*/ 23 h 8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09"/>
                <a:gd name="T97" fmla="*/ 0 h 862"/>
                <a:gd name="T98" fmla="*/ 2609 w 2609"/>
                <a:gd name="T99" fmla="*/ 862 h 8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09" h="862">
                  <a:moveTo>
                    <a:pt x="62" y="0"/>
                  </a:moveTo>
                  <a:lnTo>
                    <a:pt x="41" y="39"/>
                  </a:lnTo>
                  <a:lnTo>
                    <a:pt x="23" y="79"/>
                  </a:lnTo>
                  <a:lnTo>
                    <a:pt x="12" y="118"/>
                  </a:lnTo>
                  <a:lnTo>
                    <a:pt x="4" y="156"/>
                  </a:lnTo>
                  <a:lnTo>
                    <a:pt x="0" y="195"/>
                  </a:lnTo>
                  <a:lnTo>
                    <a:pt x="1" y="234"/>
                  </a:lnTo>
                  <a:lnTo>
                    <a:pt x="7" y="272"/>
                  </a:lnTo>
                  <a:lnTo>
                    <a:pt x="18" y="310"/>
                  </a:lnTo>
                  <a:lnTo>
                    <a:pt x="31" y="347"/>
                  </a:lnTo>
                  <a:lnTo>
                    <a:pt x="50" y="384"/>
                  </a:lnTo>
                  <a:lnTo>
                    <a:pt x="73" y="420"/>
                  </a:lnTo>
                  <a:lnTo>
                    <a:pt x="99" y="455"/>
                  </a:lnTo>
                  <a:lnTo>
                    <a:pt x="129" y="490"/>
                  </a:lnTo>
                  <a:lnTo>
                    <a:pt x="163" y="523"/>
                  </a:lnTo>
                  <a:lnTo>
                    <a:pt x="201" y="556"/>
                  </a:lnTo>
                  <a:lnTo>
                    <a:pt x="242" y="587"/>
                  </a:lnTo>
                  <a:lnTo>
                    <a:pt x="287" y="617"/>
                  </a:lnTo>
                  <a:lnTo>
                    <a:pt x="336" y="645"/>
                  </a:lnTo>
                  <a:lnTo>
                    <a:pt x="387" y="673"/>
                  </a:lnTo>
                  <a:lnTo>
                    <a:pt x="443" y="698"/>
                  </a:lnTo>
                  <a:lnTo>
                    <a:pt x="502" y="723"/>
                  </a:lnTo>
                  <a:lnTo>
                    <a:pt x="563" y="746"/>
                  </a:lnTo>
                  <a:lnTo>
                    <a:pt x="628" y="766"/>
                  </a:lnTo>
                  <a:lnTo>
                    <a:pt x="695" y="786"/>
                  </a:lnTo>
                  <a:lnTo>
                    <a:pt x="767" y="803"/>
                  </a:lnTo>
                  <a:lnTo>
                    <a:pt x="840" y="818"/>
                  </a:lnTo>
                  <a:lnTo>
                    <a:pt x="916" y="831"/>
                  </a:lnTo>
                  <a:lnTo>
                    <a:pt x="995" y="842"/>
                  </a:lnTo>
                  <a:lnTo>
                    <a:pt x="1077" y="850"/>
                  </a:lnTo>
                  <a:lnTo>
                    <a:pt x="1161" y="857"/>
                  </a:lnTo>
                  <a:lnTo>
                    <a:pt x="1247" y="861"/>
                  </a:lnTo>
                  <a:lnTo>
                    <a:pt x="1336" y="862"/>
                  </a:lnTo>
                  <a:lnTo>
                    <a:pt x="1403" y="861"/>
                  </a:lnTo>
                  <a:lnTo>
                    <a:pt x="1472" y="857"/>
                  </a:lnTo>
                  <a:lnTo>
                    <a:pt x="1539" y="852"/>
                  </a:lnTo>
                  <a:lnTo>
                    <a:pt x="1605" y="845"/>
                  </a:lnTo>
                  <a:lnTo>
                    <a:pt x="1672" y="835"/>
                  </a:lnTo>
                  <a:lnTo>
                    <a:pt x="1738" y="824"/>
                  </a:lnTo>
                  <a:lnTo>
                    <a:pt x="1801" y="810"/>
                  </a:lnTo>
                  <a:lnTo>
                    <a:pt x="1865" y="795"/>
                  </a:lnTo>
                  <a:lnTo>
                    <a:pt x="1926" y="779"/>
                  </a:lnTo>
                  <a:lnTo>
                    <a:pt x="1986" y="759"/>
                  </a:lnTo>
                  <a:lnTo>
                    <a:pt x="2043" y="740"/>
                  </a:lnTo>
                  <a:lnTo>
                    <a:pt x="2100" y="718"/>
                  </a:lnTo>
                  <a:lnTo>
                    <a:pt x="2154" y="695"/>
                  </a:lnTo>
                  <a:lnTo>
                    <a:pt x="2206" y="671"/>
                  </a:lnTo>
                  <a:lnTo>
                    <a:pt x="2255" y="644"/>
                  </a:lnTo>
                  <a:lnTo>
                    <a:pt x="2303" y="617"/>
                  </a:lnTo>
                  <a:lnTo>
                    <a:pt x="2346" y="588"/>
                  </a:lnTo>
                  <a:lnTo>
                    <a:pt x="2388" y="559"/>
                  </a:lnTo>
                  <a:lnTo>
                    <a:pt x="2426" y="528"/>
                  </a:lnTo>
                  <a:lnTo>
                    <a:pt x="2462" y="496"/>
                  </a:lnTo>
                  <a:lnTo>
                    <a:pt x="2493" y="462"/>
                  </a:lnTo>
                  <a:lnTo>
                    <a:pt x="2522" y="429"/>
                  </a:lnTo>
                  <a:lnTo>
                    <a:pt x="2546" y="394"/>
                  </a:lnTo>
                  <a:lnTo>
                    <a:pt x="2566" y="359"/>
                  </a:lnTo>
                  <a:lnTo>
                    <a:pt x="2584" y="322"/>
                  </a:lnTo>
                  <a:lnTo>
                    <a:pt x="2596" y="285"/>
                  </a:lnTo>
                  <a:lnTo>
                    <a:pt x="2604" y="248"/>
                  </a:lnTo>
                  <a:lnTo>
                    <a:pt x="2609" y="209"/>
                  </a:lnTo>
                  <a:lnTo>
                    <a:pt x="2608" y="171"/>
                  </a:lnTo>
                  <a:lnTo>
                    <a:pt x="2602" y="132"/>
                  </a:lnTo>
                  <a:lnTo>
                    <a:pt x="2592" y="92"/>
                  </a:lnTo>
                  <a:lnTo>
                    <a:pt x="2577" y="52"/>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69" name="Freeform 30"/>
            <p:cNvSpPr>
              <a:spLocks/>
            </p:cNvSpPr>
            <p:nvPr/>
          </p:nvSpPr>
          <p:spPr bwMode="auto">
            <a:xfrm>
              <a:off x="2181" y="2154"/>
              <a:ext cx="1305" cy="430"/>
            </a:xfrm>
            <a:custGeom>
              <a:avLst/>
              <a:gdLst>
                <a:gd name="T0" fmla="*/ 11 w 2609"/>
                <a:gd name="T1" fmla="*/ 9 h 862"/>
                <a:gd name="T2" fmla="*/ 3 w 2609"/>
                <a:gd name="T3" fmla="*/ 29 h 862"/>
                <a:gd name="T4" fmla="*/ 0 w 2609"/>
                <a:gd name="T5" fmla="*/ 48 h 862"/>
                <a:gd name="T6" fmla="*/ 2 w 2609"/>
                <a:gd name="T7" fmla="*/ 68 h 862"/>
                <a:gd name="T8" fmla="*/ 8 w 2609"/>
                <a:gd name="T9" fmla="*/ 86 h 862"/>
                <a:gd name="T10" fmla="*/ 19 w 2609"/>
                <a:gd name="T11" fmla="*/ 105 h 862"/>
                <a:gd name="T12" fmla="*/ 33 w 2609"/>
                <a:gd name="T13" fmla="*/ 122 h 862"/>
                <a:gd name="T14" fmla="*/ 51 w 2609"/>
                <a:gd name="T15" fmla="*/ 138 h 862"/>
                <a:gd name="T16" fmla="*/ 72 w 2609"/>
                <a:gd name="T17" fmla="*/ 154 h 862"/>
                <a:gd name="T18" fmla="*/ 97 w 2609"/>
                <a:gd name="T19" fmla="*/ 168 h 862"/>
                <a:gd name="T20" fmla="*/ 126 w 2609"/>
                <a:gd name="T21" fmla="*/ 180 h 862"/>
                <a:gd name="T22" fmla="*/ 157 w 2609"/>
                <a:gd name="T23" fmla="*/ 191 h 862"/>
                <a:gd name="T24" fmla="*/ 192 w 2609"/>
                <a:gd name="T25" fmla="*/ 200 h 862"/>
                <a:gd name="T26" fmla="*/ 229 w 2609"/>
                <a:gd name="T27" fmla="*/ 207 h 862"/>
                <a:gd name="T28" fmla="*/ 270 w 2609"/>
                <a:gd name="T29" fmla="*/ 212 h 862"/>
                <a:gd name="T30" fmla="*/ 312 w 2609"/>
                <a:gd name="T31" fmla="*/ 215 h 862"/>
                <a:gd name="T32" fmla="*/ 351 w 2609"/>
                <a:gd name="T33" fmla="*/ 215 h 862"/>
                <a:gd name="T34" fmla="*/ 385 w 2609"/>
                <a:gd name="T35" fmla="*/ 212 h 862"/>
                <a:gd name="T36" fmla="*/ 418 w 2609"/>
                <a:gd name="T37" fmla="*/ 208 h 862"/>
                <a:gd name="T38" fmla="*/ 451 w 2609"/>
                <a:gd name="T39" fmla="*/ 202 h 862"/>
                <a:gd name="T40" fmla="*/ 482 w 2609"/>
                <a:gd name="T41" fmla="*/ 194 h 862"/>
                <a:gd name="T42" fmla="*/ 511 w 2609"/>
                <a:gd name="T43" fmla="*/ 184 h 862"/>
                <a:gd name="T44" fmla="*/ 539 w 2609"/>
                <a:gd name="T45" fmla="*/ 173 h 862"/>
                <a:gd name="T46" fmla="*/ 564 w 2609"/>
                <a:gd name="T47" fmla="*/ 160 h 862"/>
                <a:gd name="T48" fmla="*/ 587 w 2609"/>
                <a:gd name="T49" fmla="*/ 146 h 862"/>
                <a:gd name="T50" fmla="*/ 607 w 2609"/>
                <a:gd name="T51" fmla="*/ 131 h 862"/>
                <a:gd name="T52" fmla="*/ 624 w 2609"/>
                <a:gd name="T53" fmla="*/ 115 h 862"/>
                <a:gd name="T54" fmla="*/ 637 w 2609"/>
                <a:gd name="T55" fmla="*/ 98 h 862"/>
                <a:gd name="T56" fmla="*/ 646 w 2609"/>
                <a:gd name="T57" fmla="*/ 80 h 862"/>
                <a:gd name="T58" fmla="*/ 651 w 2609"/>
                <a:gd name="T59" fmla="*/ 62 h 862"/>
                <a:gd name="T60" fmla="*/ 652 w 2609"/>
                <a:gd name="T61" fmla="*/ 42 h 862"/>
                <a:gd name="T62" fmla="*/ 648 w 2609"/>
                <a:gd name="T63" fmla="*/ 23 h 8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09"/>
                <a:gd name="T97" fmla="*/ 0 h 862"/>
                <a:gd name="T98" fmla="*/ 2609 w 2609"/>
                <a:gd name="T99" fmla="*/ 862 h 8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09" h="862">
                  <a:moveTo>
                    <a:pt x="62" y="0"/>
                  </a:moveTo>
                  <a:lnTo>
                    <a:pt x="41" y="39"/>
                  </a:lnTo>
                  <a:lnTo>
                    <a:pt x="23" y="79"/>
                  </a:lnTo>
                  <a:lnTo>
                    <a:pt x="12" y="118"/>
                  </a:lnTo>
                  <a:lnTo>
                    <a:pt x="4" y="156"/>
                  </a:lnTo>
                  <a:lnTo>
                    <a:pt x="0" y="195"/>
                  </a:lnTo>
                  <a:lnTo>
                    <a:pt x="1" y="234"/>
                  </a:lnTo>
                  <a:lnTo>
                    <a:pt x="7" y="272"/>
                  </a:lnTo>
                  <a:lnTo>
                    <a:pt x="18" y="310"/>
                  </a:lnTo>
                  <a:lnTo>
                    <a:pt x="31" y="347"/>
                  </a:lnTo>
                  <a:lnTo>
                    <a:pt x="50" y="384"/>
                  </a:lnTo>
                  <a:lnTo>
                    <a:pt x="73" y="420"/>
                  </a:lnTo>
                  <a:lnTo>
                    <a:pt x="99" y="455"/>
                  </a:lnTo>
                  <a:lnTo>
                    <a:pt x="129" y="490"/>
                  </a:lnTo>
                  <a:lnTo>
                    <a:pt x="163" y="523"/>
                  </a:lnTo>
                  <a:lnTo>
                    <a:pt x="201" y="556"/>
                  </a:lnTo>
                  <a:lnTo>
                    <a:pt x="242" y="587"/>
                  </a:lnTo>
                  <a:lnTo>
                    <a:pt x="287" y="617"/>
                  </a:lnTo>
                  <a:lnTo>
                    <a:pt x="336" y="645"/>
                  </a:lnTo>
                  <a:lnTo>
                    <a:pt x="387" y="673"/>
                  </a:lnTo>
                  <a:lnTo>
                    <a:pt x="443" y="698"/>
                  </a:lnTo>
                  <a:lnTo>
                    <a:pt x="502" y="723"/>
                  </a:lnTo>
                  <a:lnTo>
                    <a:pt x="563" y="746"/>
                  </a:lnTo>
                  <a:lnTo>
                    <a:pt x="628" y="766"/>
                  </a:lnTo>
                  <a:lnTo>
                    <a:pt x="695" y="786"/>
                  </a:lnTo>
                  <a:lnTo>
                    <a:pt x="767" y="803"/>
                  </a:lnTo>
                  <a:lnTo>
                    <a:pt x="840" y="818"/>
                  </a:lnTo>
                  <a:lnTo>
                    <a:pt x="916" y="831"/>
                  </a:lnTo>
                  <a:lnTo>
                    <a:pt x="995" y="842"/>
                  </a:lnTo>
                  <a:lnTo>
                    <a:pt x="1077" y="850"/>
                  </a:lnTo>
                  <a:lnTo>
                    <a:pt x="1161" y="857"/>
                  </a:lnTo>
                  <a:lnTo>
                    <a:pt x="1247" y="861"/>
                  </a:lnTo>
                  <a:lnTo>
                    <a:pt x="1336" y="862"/>
                  </a:lnTo>
                  <a:lnTo>
                    <a:pt x="1403" y="861"/>
                  </a:lnTo>
                  <a:lnTo>
                    <a:pt x="1472" y="857"/>
                  </a:lnTo>
                  <a:lnTo>
                    <a:pt x="1539" y="852"/>
                  </a:lnTo>
                  <a:lnTo>
                    <a:pt x="1605" y="845"/>
                  </a:lnTo>
                  <a:lnTo>
                    <a:pt x="1672" y="835"/>
                  </a:lnTo>
                  <a:lnTo>
                    <a:pt x="1738" y="824"/>
                  </a:lnTo>
                  <a:lnTo>
                    <a:pt x="1801" y="810"/>
                  </a:lnTo>
                  <a:lnTo>
                    <a:pt x="1865" y="795"/>
                  </a:lnTo>
                  <a:lnTo>
                    <a:pt x="1926" y="779"/>
                  </a:lnTo>
                  <a:lnTo>
                    <a:pt x="1986" y="759"/>
                  </a:lnTo>
                  <a:lnTo>
                    <a:pt x="2043" y="740"/>
                  </a:lnTo>
                  <a:lnTo>
                    <a:pt x="2100" y="718"/>
                  </a:lnTo>
                  <a:lnTo>
                    <a:pt x="2154" y="695"/>
                  </a:lnTo>
                  <a:lnTo>
                    <a:pt x="2206" y="671"/>
                  </a:lnTo>
                  <a:lnTo>
                    <a:pt x="2255" y="644"/>
                  </a:lnTo>
                  <a:lnTo>
                    <a:pt x="2303" y="617"/>
                  </a:lnTo>
                  <a:lnTo>
                    <a:pt x="2346" y="588"/>
                  </a:lnTo>
                  <a:lnTo>
                    <a:pt x="2388" y="559"/>
                  </a:lnTo>
                  <a:lnTo>
                    <a:pt x="2426" y="528"/>
                  </a:lnTo>
                  <a:lnTo>
                    <a:pt x="2462" y="496"/>
                  </a:lnTo>
                  <a:lnTo>
                    <a:pt x="2493" y="462"/>
                  </a:lnTo>
                  <a:lnTo>
                    <a:pt x="2522" y="429"/>
                  </a:lnTo>
                  <a:lnTo>
                    <a:pt x="2546" y="394"/>
                  </a:lnTo>
                  <a:lnTo>
                    <a:pt x="2566" y="359"/>
                  </a:lnTo>
                  <a:lnTo>
                    <a:pt x="2584" y="322"/>
                  </a:lnTo>
                  <a:lnTo>
                    <a:pt x="2596" y="285"/>
                  </a:lnTo>
                  <a:lnTo>
                    <a:pt x="2604" y="248"/>
                  </a:lnTo>
                  <a:lnTo>
                    <a:pt x="2609" y="209"/>
                  </a:lnTo>
                  <a:lnTo>
                    <a:pt x="2608" y="171"/>
                  </a:lnTo>
                  <a:lnTo>
                    <a:pt x="2602" y="132"/>
                  </a:lnTo>
                  <a:lnTo>
                    <a:pt x="2592" y="92"/>
                  </a:lnTo>
                  <a:lnTo>
                    <a:pt x="2577" y="52"/>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70" name="Freeform 31"/>
            <p:cNvSpPr>
              <a:spLocks/>
            </p:cNvSpPr>
            <p:nvPr/>
          </p:nvSpPr>
          <p:spPr bwMode="auto">
            <a:xfrm>
              <a:off x="2034" y="2375"/>
              <a:ext cx="1588" cy="451"/>
            </a:xfrm>
            <a:custGeom>
              <a:avLst/>
              <a:gdLst>
                <a:gd name="T0" fmla="*/ 1 w 3176"/>
                <a:gd name="T1" fmla="*/ 13 h 903"/>
                <a:gd name="T2" fmla="*/ 1 w 3176"/>
                <a:gd name="T3" fmla="*/ 36 h 903"/>
                <a:gd name="T4" fmla="*/ 6 w 3176"/>
                <a:gd name="T5" fmla="*/ 59 h 903"/>
                <a:gd name="T6" fmla="*/ 16 w 3176"/>
                <a:gd name="T7" fmla="*/ 80 h 903"/>
                <a:gd name="T8" fmla="*/ 29 w 3176"/>
                <a:gd name="T9" fmla="*/ 101 h 903"/>
                <a:gd name="T10" fmla="*/ 47 w 3176"/>
                <a:gd name="T11" fmla="*/ 120 h 903"/>
                <a:gd name="T12" fmla="*/ 68 w 3176"/>
                <a:gd name="T13" fmla="*/ 138 h 903"/>
                <a:gd name="T14" fmla="*/ 93 w 3176"/>
                <a:gd name="T15" fmla="*/ 154 h 903"/>
                <a:gd name="T16" fmla="*/ 121 w 3176"/>
                <a:gd name="T17" fmla="*/ 169 h 903"/>
                <a:gd name="T18" fmla="*/ 151 w 3176"/>
                <a:gd name="T19" fmla="*/ 183 h 903"/>
                <a:gd name="T20" fmla="*/ 185 w 3176"/>
                <a:gd name="T21" fmla="*/ 195 h 903"/>
                <a:gd name="T22" fmla="*/ 221 w 3176"/>
                <a:gd name="T23" fmla="*/ 205 h 903"/>
                <a:gd name="T24" fmla="*/ 259 w 3176"/>
                <a:gd name="T25" fmla="*/ 213 h 903"/>
                <a:gd name="T26" fmla="*/ 300 w 3176"/>
                <a:gd name="T27" fmla="*/ 219 h 903"/>
                <a:gd name="T28" fmla="*/ 342 w 3176"/>
                <a:gd name="T29" fmla="*/ 223 h 903"/>
                <a:gd name="T30" fmla="*/ 386 w 3176"/>
                <a:gd name="T31" fmla="*/ 225 h 903"/>
                <a:gd name="T32" fmla="*/ 425 w 3176"/>
                <a:gd name="T33" fmla="*/ 225 h 903"/>
                <a:gd name="T34" fmla="*/ 460 w 3176"/>
                <a:gd name="T35" fmla="*/ 223 h 903"/>
                <a:gd name="T36" fmla="*/ 496 w 3176"/>
                <a:gd name="T37" fmla="*/ 220 h 903"/>
                <a:gd name="T38" fmla="*/ 532 w 3176"/>
                <a:gd name="T39" fmla="*/ 214 h 903"/>
                <a:gd name="T40" fmla="*/ 567 w 3176"/>
                <a:gd name="T41" fmla="*/ 206 h 903"/>
                <a:gd name="T42" fmla="*/ 601 w 3176"/>
                <a:gd name="T43" fmla="*/ 197 h 903"/>
                <a:gd name="T44" fmla="*/ 635 w 3176"/>
                <a:gd name="T45" fmla="*/ 185 h 903"/>
                <a:gd name="T46" fmla="*/ 666 w 3176"/>
                <a:gd name="T47" fmla="*/ 172 h 903"/>
                <a:gd name="T48" fmla="*/ 694 w 3176"/>
                <a:gd name="T49" fmla="*/ 158 h 903"/>
                <a:gd name="T50" fmla="*/ 721 w 3176"/>
                <a:gd name="T51" fmla="*/ 142 h 903"/>
                <a:gd name="T52" fmla="*/ 744 w 3176"/>
                <a:gd name="T53" fmla="*/ 124 h 903"/>
                <a:gd name="T54" fmla="*/ 763 w 3176"/>
                <a:gd name="T55" fmla="*/ 105 h 903"/>
                <a:gd name="T56" fmla="*/ 778 w 3176"/>
                <a:gd name="T57" fmla="*/ 84 h 903"/>
                <a:gd name="T58" fmla="*/ 788 w 3176"/>
                <a:gd name="T59" fmla="*/ 61 h 903"/>
                <a:gd name="T60" fmla="*/ 794 w 3176"/>
                <a:gd name="T61" fmla="*/ 38 h 903"/>
                <a:gd name="T62" fmla="*/ 794 w 3176"/>
                <a:gd name="T63" fmla="*/ 12 h 9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76"/>
                <a:gd name="T97" fmla="*/ 0 h 903"/>
                <a:gd name="T98" fmla="*/ 3176 w 3176"/>
                <a:gd name="T99" fmla="*/ 903 h 9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76" h="903">
                  <a:moveTo>
                    <a:pt x="8" y="4"/>
                  </a:moveTo>
                  <a:lnTo>
                    <a:pt x="1" y="53"/>
                  </a:lnTo>
                  <a:lnTo>
                    <a:pt x="0" y="100"/>
                  </a:lnTo>
                  <a:lnTo>
                    <a:pt x="4" y="147"/>
                  </a:lnTo>
                  <a:lnTo>
                    <a:pt x="12" y="193"/>
                  </a:lnTo>
                  <a:lnTo>
                    <a:pt x="23" y="237"/>
                  </a:lnTo>
                  <a:lnTo>
                    <a:pt x="41" y="281"/>
                  </a:lnTo>
                  <a:lnTo>
                    <a:pt x="61" y="323"/>
                  </a:lnTo>
                  <a:lnTo>
                    <a:pt x="87" y="365"/>
                  </a:lnTo>
                  <a:lnTo>
                    <a:pt x="115" y="405"/>
                  </a:lnTo>
                  <a:lnTo>
                    <a:pt x="149" y="444"/>
                  </a:lnTo>
                  <a:lnTo>
                    <a:pt x="186" y="482"/>
                  </a:lnTo>
                  <a:lnTo>
                    <a:pt x="226" y="518"/>
                  </a:lnTo>
                  <a:lnTo>
                    <a:pt x="271" y="554"/>
                  </a:lnTo>
                  <a:lnTo>
                    <a:pt x="318" y="587"/>
                  </a:lnTo>
                  <a:lnTo>
                    <a:pt x="369" y="619"/>
                  </a:lnTo>
                  <a:lnTo>
                    <a:pt x="424" y="649"/>
                  </a:lnTo>
                  <a:lnTo>
                    <a:pt x="481" y="679"/>
                  </a:lnTo>
                  <a:lnTo>
                    <a:pt x="542" y="707"/>
                  </a:lnTo>
                  <a:lnTo>
                    <a:pt x="604" y="732"/>
                  </a:lnTo>
                  <a:lnTo>
                    <a:pt x="671" y="757"/>
                  </a:lnTo>
                  <a:lnTo>
                    <a:pt x="739" y="780"/>
                  </a:lnTo>
                  <a:lnTo>
                    <a:pt x="810" y="800"/>
                  </a:lnTo>
                  <a:lnTo>
                    <a:pt x="883" y="820"/>
                  </a:lnTo>
                  <a:lnTo>
                    <a:pt x="959" y="837"/>
                  </a:lnTo>
                  <a:lnTo>
                    <a:pt x="1036" y="852"/>
                  </a:lnTo>
                  <a:lnTo>
                    <a:pt x="1117" y="866"/>
                  </a:lnTo>
                  <a:lnTo>
                    <a:pt x="1199" y="877"/>
                  </a:lnTo>
                  <a:lnTo>
                    <a:pt x="1282" y="887"/>
                  </a:lnTo>
                  <a:lnTo>
                    <a:pt x="1367" y="895"/>
                  </a:lnTo>
                  <a:lnTo>
                    <a:pt x="1453" y="898"/>
                  </a:lnTo>
                  <a:lnTo>
                    <a:pt x="1541" y="902"/>
                  </a:lnTo>
                  <a:lnTo>
                    <a:pt x="1631" y="903"/>
                  </a:lnTo>
                  <a:lnTo>
                    <a:pt x="1699" y="902"/>
                  </a:lnTo>
                  <a:lnTo>
                    <a:pt x="1769" y="899"/>
                  </a:lnTo>
                  <a:lnTo>
                    <a:pt x="1839" y="895"/>
                  </a:lnTo>
                  <a:lnTo>
                    <a:pt x="1911" y="888"/>
                  </a:lnTo>
                  <a:lnTo>
                    <a:pt x="1982" y="880"/>
                  </a:lnTo>
                  <a:lnTo>
                    <a:pt x="2054" y="868"/>
                  </a:lnTo>
                  <a:lnTo>
                    <a:pt x="2125" y="857"/>
                  </a:lnTo>
                  <a:lnTo>
                    <a:pt x="2197" y="842"/>
                  </a:lnTo>
                  <a:lnTo>
                    <a:pt x="2267" y="826"/>
                  </a:lnTo>
                  <a:lnTo>
                    <a:pt x="2336" y="807"/>
                  </a:lnTo>
                  <a:lnTo>
                    <a:pt x="2404" y="788"/>
                  </a:lnTo>
                  <a:lnTo>
                    <a:pt x="2471" y="767"/>
                  </a:lnTo>
                  <a:lnTo>
                    <a:pt x="2537" y="743"/>
                  </a:lnTo>
                  <a:lnTo>
                    <a:pt x="2600" y="719"/>
                  </a:lnTo>
                  <a:lnTo>
                    <a:pt x="2661" y="691"/>
                  </a:lnTo>
                  <a:lnTo>
                    <a:pt x="2720" y="663"/>
                  </a:lnTo>
                  <a:lnTo>
                    <a:pt x="2776" y="633"/>
                  </a:lnTo>
                  <a:lnTo>
                    <a:pt x="2830" y="601"/>
                  </a:lnTo>
                  <a:lnTo>
                    <a:pt x="2881" y="569"/>
                  </a:lnTo>
                  <a:lnTo>
                    <a:pt x="2928" y="533"/>
                  </a:lnTo>
                  <a:lnTo>
                    <a:pt x="2973" y="497"/>
                  </a:lnTo>
                  <a:lnTo>
                    <a:pt x="3014" y="459"/>
                  </a:lnTo>
                  <a:lnTo>
                    <a:pt x="3049" y="420"/>
                  </a:lnTo>
                  <a:lnTo>
                    <a:pt x="3082" y="379"/>
                  </a:lnTo>
                  <a:lnTo>
                    <a:pt x="3110" y="336"/>
                  </a:lnTo>
                  <a:lnTo>
                    <a:pt x="3133" y="292"/>
                  </a:lnTo>
                  <a:lnTo>
                    <a:pt x="3152" y="247"/>
                  </a:lnTo>
                  <a:lnTo>
                    <a:pt x="3166" y="200"/>
                  </a:lnTo>
                  <a:lnTo>
                    <a:pt x="3174" y="152"/>
                  </a:lnTo>
                  <a:lnTo>
                    <a:pt x="3176" y="102"/>
                  </a:lnTo>
                  <a:lnTo>
                    <a:pt x="3173" y="51"/>
                  </a:lnTo>
                  <a:lnTo>
                    <a:pt x="3163"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71" name="Freeform 32"/>
            <p:cNvSpPr>
              <a:spLocks/>
            </p:cNvSpPr>
            <p:nvPr/>
          </p:nvSpPr>
          <p:spPr bwMode="auto">
            <a:xfrm>
              <a:off x="2034" y="2375"/>
              <a:ext cx="1588" cy="451"/>
            </a:xfrm>
            <a:custGeom>
              <a:avLst/>
              <a:gdLst>
                <a:gd name="T0" fmla="*/ 1 w 3176"/>
                <a:gd name="T1" fmla="*/ 13 h 903"/>
                <a:gd name="T2" fmla="*/ 1 w 3176"/>
                <a:gd name="T3" fmla="*/ 36 h 903"/>
                <a:gd name="T4" fmla="*/ 6 w 3176"/>
                <a:gd name="T5" fmla="*/ 59 h 903"/>
                <a:gd name="T6" fmla="*/ 16 w 3176"/>
                <a:gd name="T7" fmla="*/ 80 h 903"/>
                <a:gd name="T8" fmla="*/ 29 w 3176"/>
                <a:gd name="T9" fmla="*/ 101 h 903"/>
                <a:gd name="T10" fmla="*/ 47 w 3176"/>
                <a:gd name="T11" fmla="*/ 120 h 903"/>
                <a:gd name="T12" fmla="*/ 68 w 3176"/>
                <a:gd name="T13" fmla="*/ 138 h 903"/>
                <a:gd name="T14" fmla="*/ 93 w 3176"/>
                <a:gd name="T15" fmla="*/ 154 h 903"/>
                <a:gd name="T16" fmla="*/ 121 w 3176"/>
                <a:gd name="T17" fmla="*/ 169 h 903"/>
                <a:gd name="T18" fmla="*/ 151 w 3176"/>
                <a:gd name="T19" fmla="*/ 183 h 903"/>
                <a:gd name="T20" fmla="*/ 185 w 3176"/>
                <a:gd name="T21" fmla="*/ 195 h 903"/>
                <a:gd name="T22" fmla="*/ 221 w 3176"/>
                <a:gd name="T23" fmla="*/ 205 h 903"/>
                <a:gd name="T24" fmla="*/ 259 w 3176"/>
                <a:gd name="T25" fmla="*/ 213 h 903"/>
                <a:gd name="T26" fmla="*/ 300 w 3176"/>
                <a:gd name="T27" fmla="*/ 219 h 903"/>
                <a:gd name="T28" fmla="*/ 342 w 3176"/>
                <a:gd name="T29" fmla="*/ 223 h 903"/>
                <a:gd name="T30" fmla="*/ 386 w 3176"/>
                <a:gd name="T31" fmla="*/ 225 h 903"/>
                <a:gd name="T32" fmla="*/ 425 w 3176"/>
                <a:gd name="T33" fmla="*/ 225 h 903"/>
                <a:gd name="T34" fmla="*/ 460 w 3176"/>
                <a:gd name="T35" fmla="*/ 223 h 903"/>
                <a:gd name="T36" fmla="*/ 496 w 3176"/>
                <a:gd name="T37" fmla="*/ 220 h 903"/>
                <a:gd name="T38" fmla="*/ 532 w 3176"/>
                <a:gd name="T39" fmla="*/ 214 h 903"/>
                <a:gd name="T40" fmla="*/ 567 w 3176"/>
                <a:gd name="T41" fmla="*/ 206 h 903"/>
                <a:gd name="T42" fmla="*/ 601 w 3176"/>
                <a:gd name="T43" fmla="*/ 197 h 903"/>
                <a:gd name="T44" fmla="*/ 635 w 3176"/>
                <a:gd name="T45" fmla="*/ 185 h 903"/>
                <a:gd name="T46" fmla="*/ 666 w 3176"/>
                <a:gd name="T47" fmla="*/ 172 h 903"/>
                <a:gd name="T48" fmla="*/ 694 w 3176"/>
                <a:gd name="T49" fmla="*/ 158 h 903"/>
                <a:gd name="T50" fmla="*/ 721 w 3176"/>
                <a:gd name="T51" fmla="*/ 142 h 903"/>
                <a:gd name="T52" fmla="*/ 744 w 3176"/>
                <a:gd name="T53" fmla="*/ 124 h 903"/>
                <a:gd name="T54" fmla="*/ 763 w 3176"/>
                <a:gd name="T55" fmla="*/ 105 h 903"/>
                <a:gd name="T56" fmla="*/ 778 w 3176"/>
                <a:gd name="T57" fmla="*/ 84 h 903"/>
                <a:gd name="T58" fmla="*/ 788 w 3176"/>
                <a:gd name="T59" fmla="*/ 61 h 903"/>
                <a:gd name="T60" fmla="*/ 794 w 3176"/>
                <a:gd name="T61" fmla="*/ 38 h 903"/>
                <a:gd name="T62" fmla="*/ 794 w 3176"/>
                <a:gd name="T63" fmla="*/ 12 h 9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76"/>
                <a:gd name="T97" fmla="*/ 0 h 903"/>
                <a:gd name="T98" fmla="*/ 3176 w 3176"/>
                <a:gd name="T99" fmla="*/ 903 h 9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76" h="903">
                  <a:moveTo>
                    <a:pt x="8" y="4"/>
                  </a:moveTo>
                  <a:lnTo>
                    <a:pt x="1" y="53"/>
                  </a:lnTo>
                  <a:lnTo>
                    <a:pt x="0" y="100"/>
                  </a:lnTo>
                  <a:lnTo>
                    <a:pt x="4" y="147"/>
                  </a:lnTo>
                  <a:lnTo>
                    <a:pt x="12" y="193"/>
                  </a:lnTo>
                  <a:lnTo>
                    <a:pt x="23" y="237"/>
                  </a:lnTo>
                  <a:lnTo>
                    <a:pt x="41" y="281"/>
                  </a:lnTo>
                  <a:lnTo>
                    <a:pt x="61" y="323"/>
                  </a:lnTo>
                  <a:lnTo>
                    <a:pt x="87" y="365"/>
                  </a:lnTo>
                  <a:lnTo>
                    <a:pt x="115" y="405"/>
                  </a:lnTo>
                  <a:lnTo>
                    <a:pt x="149" y="444"/>
                  </a:lnTo>
                  <a:lnTo>
                    <a:pt x="186" y="482"/>
                  </a:lnTo>
                  <a:lnTo>
                    <a:pt x="226" y="518"/>
                  </a:lnTo>
                  <a:lnTo>
                    <a:pt x="271" y="554"/>
                  </a:lnTo>
                  <a:lnTo>
                    <a:pt x="318" y="587"/>
                  </a:lnTo>
                  <a:lnTo>
                    <a:pt x="369" y="619"/>
                  </a:lnTo>
                  <a:lnTo>
                    <a:pt x="424" y="649"/>
                  </a:lnTo>
                  <a:lnTo>
                    <a:pt x="481" y="679"/>
                  </a:lnTo>
                  <a:lnTo>
                    <a:pt x="542" y="707"/>
                  </a:lnTo>
                  <a:lnTo>
                    <a:pt x="604" y="732"/>
                  </a:lnTo>
                  <a:lnTo>
                    <a:pt x="671" y="757"/>
                  </a:lnTo>
                  <a:lnTo>
                    <a:pt x="739" y="780"/>
                  </a:lnTo>
                  <a:lnTo>
                    <a:pt x="810" y="800"/>
                  </a:lnTo>
                  <a:lnTo>
                    <a:pt x="883" y="820"/>
                  </a:lnTo>
                  <a:lnTo>
                    <a:pt x="959" y="837"/>
                  </a:lnTo>
                  <a:lnTo>
                    <a:pt x="1036" y="852"/>
                  </a:lnTo>
                  <a:lnTo>
                    <a:pt x="1117" y="866"/>
                  </a:lnTo>
                  <a:lnTo>
                    <a:pt x="1199" y="877"/>
                  </a:lnTo>
                  <a:lnTo>
                    <a:pt x="1282" y="887"/>
                  </a:lnTo>
                  <a:lnTo>
                    <a:pt x="1367" y="895"/>
                  </a:lnTo>
                  <a:lnTo>
                    <a:pt x="1453" y="898"/>
                  </a:lnTo>
                  <a:lnTo>
                    <a:pt x="1541" y="902"/>
                  </a:lnTo>
                  <a:lnTo>
                    <a:pt x="1631" y="903"/>
                  </a:lnTo>
                  <a:lnTo>
                    <a:pt x="1699" y="902"/>
                  </a:lnTo>
                  <a:lnTo>
                    <a:pt x="1769" y="899"/>
                  </a:lnTo>
                  <a:lnTo>
                    <a:pt x="1839" y="895"/>
                  </a:lnTo>
                  <a:lnTo>
                    <a:pt x="1911" y="888"/>
                  </a:lnTo>
                  <a:lnTo>
                    <a:pt x="1982" y="880"/>
                  </a:lnTo>
                  <a:lnTo>
                    <a:pt x="2054" y="868"/>
                  </a:lnTo>
                  <a:lnTo>
                    <a:pt x="2125" y="857"/>
                  </a:lnTo>
                  <a:lnTo>
                    <a:pt x="2197" y="842"/>
                  </a:lnTo>
                  <a:lnTo>
                    <a:pt x="2267" y="826"/>
                  </a:lnTo>
                  <a:lnTo>
                    <a:pt x="2336" y="807"/>
                  </a:lnTo>
                  <a:lnTo>
                    <a:pt x="2404" y="788"/>
                  </a:lnTo>
                  <a:lnTo>
                    <a:pt x="2471" y="767"/>
                  </a:lnTo>
                  <a:lnTo>
                    <a:pt x="2537" y="743"/>
                  </a:lnTo>
                  <a:lnTo>
                    <a:pt x="2600" y="719"/>
                  </a:lnTo>
                  <a:lnTo>
                    <a:pt x="2661" y="691"/>
                  </a:lnTo>
                  <a:lnTo>
                    <a:pt x="2720" y="663"/>
                  </a:lnTo>
                  <a:lnTo>
                    <a:pt x="2776" y="633"/>
                  </a:lnTo>
                  <a:lnTo>
                    <a:pt x="2830" y="601"/>
                  </a:lnTo>
                  <a:lnTo>
                    <a:pt x="2881" y="569"/>
                  </a:lnTo>
                  <a:lnTo>
                    <a:pt x="2928" y="533"/>
                  </a:lnTo>
                  <a:lnTo>
                    <a:pt x="2973" y="497"/>
                  </a:lnTo>
                  <a:lnTo>
                    <a:pt x="3014" y="459"/>
                  </a:lnTo>
                  <a:lnTo>
                    <a:pt x="3049" y="420"/>
                  </a:lnTo>
                  <a:lnTo>
                    <a:pt x="3082" y="379"/>
                  </a:lnTo>
                  <a:lnTo>
                    <a:pt x="3110" y="336"/>
                  </a:lnTo>
                  <a:lnTo>
                    <a:pt x="3133" y="292"/>
                  </a:lnTo>
                  <a:lnTo>
                    <a:pt x="3152" y="247"/>
                  </a:lnTo>
                  <a:lnTo>
                    <a:pt x="3166" y="200"/>
                  </a:lnTo>
                  <a:lnTo>
                    <a:pt x="3174" y="152"/>
                  </a:lnTo>
                  <a:lnTo>
                    <a:pt x="3176" y="102"/>
                  </a:lnTo>
                  <a:lnTo>
                    <a:pt x="3173" y="51"/>
                  </a:lnTo>
                  <a:lnTo>
                    <a:pt x="3163"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72" name="Freeform 33"/>
            <p:cNvSpPr>
              <a:spLocks/>
            </p:cNvSpPr>
            <p:nvPr/>
          </p:nvSpPr>
          <p:spPr bwMode="auto">
            <a:xfrm>
              <a:off x="1938" y="2617"/>
              <a:ext cx="1771" cy="455"/>
            </a:xfrm>
            <a:custGeom>
              <a:avLst/>
              <a:gdLst>
                <a:gd name="T0" fmla="*/ 4 w 3541"/>
                <a:gd name="T1" fmla="*/ 31 h 911"/>
                <a:gd name="T2" fmla="*/ 13 w 3541"/>
                <a:gd name="T3" fmla="*/ 52 h 911"/>
                <a:gd name="T4" fmla="*/ 26 w 3541"/>
                <a:gd name="T5" fmla="*/ 74 h 911"/>
                <a:gd name="T6" fmla="*/ 42 w 3541"/>
                <a:gd name="T7" fmla="*/ 94 h 911"/>
                <a:gd name="T8" fmla="*/ 61 w 3541"/>
                <a:gd name="T9" fmla="*/ 112 h 911"/>
                <a:gd name="T10" fmla="*/ 83 w 3541"/>
                <a:gd name="T11" fmla="*/ 130 h 911"/>
                <a:gd name="T12" fmla="*/ 108 w 3541"/>
                <a:gd name="T13" fmla="*/ 147 h 911"/>
                <a:gd name="T14" fmla="*/ 135 w 3541"/>
                <a:gd name="T15" fmla="*/ 162 h 911"/>
                <a:gd name="T16" fmla="*/ 165 w 3541"/>
                <a:gd name="T17" fmla="*/ 176 h 911"/>
                <a:gd name="T18" fmla="*/ 197 w 3541"/>
                <a:gd name="T19" fmla="*/ 188 h 911"/>
                <a:gd name="T20" fmla="*/ 232 w 3541"/>
                <a:gd name="T21" fmla="*/ 199 h 911"/>
                <a:gd name="T22" fmla="*/ 269 w 3541"/>
                <a:gd name="T23" fmla="*/ 208 h 911"/>
                <a:gd name="T24" fmla="*/ 307 w 3541"/>
                <a:gd name="T25" fmla="*/ 215 h 911"/>
                <a:gd name="T26" fmla="*/ 348 w 3541"/>
                <a:gd name="T27" fmla="*/ 221 h 911"/>
                <a:gd name="T28" fmla="*/ 390 w 3541"/>
                <a:gd name="T29" fmla="*/ 225 h 911"/>
                <a:gd name="T30" fmla="*/ 433 w 3541"/>
                <a:gd name="T31" fmla="*/ 227 h 911"/>
                <a:gd name="T32" fmla="*/ 473 w 3541"/>
                <a:gd name="T33" fmla="*/ 227 h 911"/>
                <a:gd name="T34" fmla="*/ 508 w 3541"/>
                <a:gd name="T35" fmla="*/ 225 h 911"/>
                <a:gd name="T36" fmla="*/ 545 w 3541"/>
                <a:gd name="T37" fmla="*/ 221 h 911"/>
                <a:gd name="T38" fmla="*/ 582 w 3541"/>
                <a:gd name="T39" fmla="*/ 215 h 911"/>
                <a:gd name="T40" fmla="*/ 618 w 3541"/>
                <a:gd name="T41" fmla="*/ 208 h 911"/>
                <a:gd name="T42" fmla="*/ 655 w 3541"/>
                <a:gd name="T43" fmla="*/ 198 h 911"/>
                <a:gd name="T44" fmla="*/ 690 w 3541"/>
                <a:gd name="T45" fmla="*/ 187 h 911"/>
                <a:gd name="T46" fmla="*/ 723 w 3541"/>
                <a:gd name="T47" fmla="*/ 174 h 911"/>
                <a:gd name="T48" fmla="*/ 755 w 3541"/>
                <a:gd name="T49" fmla="*/ 160 h 911"/>
                <a:gd name="T50" fmla="*/ 785 w 3541"/>
                <a:gd name="T51" fmla="*/ 143 h 911"/>
                <a:gd name="T52" fmla="*/ 811 w 3541"/>
                <a:gd name="T53" fmla="*/ 126 h 911"/>
                <a:gd name="T54" fmla="*/ 835 w 3541"/>
                <a:gd name="T55" fmla="*/ 106 h 911"/>
                <a:gd name="T56" fmla="*/ 854 w 3541"/>
                <a:gd name="T57" fmla="*/ 85 h 911"/>
                <a:gd name="T58" fmla="*/ 869 w 3541"/>
                <a:gd name="T59" fmla="*/ 63 h 911"/>
                <a:gd name="T60" fmla="*/ 880 w 3541"/>
                <a:gd name="T61" fmla="*/ 39 h 911"/>
                <a:gd name="T62" fmla="*/ 885 w 3541"/>
                <a:gd name="T63" fmla="*/ 13 h 9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541"/>
                <a:gd name="T97" fmla="*/ 0 h 911"/>
                <a:gd name="T98" fmla="*/ 3541 w 3541"/>
                <a:gd name="T99" fmla="*/ 911 h 9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541" h="911">
                  <a:moveTo>
                    <a:pt x="0" y="78"/>
                  </a:moveTo>
                  <a:lnTo>
                    <a:pt x="14" y="124"/>
                  </a:lnTo>
                  <a:lnTo>
                    <a:pt x="31" y="168"/>
                  </a:lnTo>
                  <a:lnTo>
                    <a:pt x="51" y="211"/>
                  </a:lnTo>
                  <a:lnTo>
                    <a:pt x="75" y="254"/>
                  </a:lnTo>
                  <a:lnTo>
                    <a:pt x="103" y="297"/>
                  </a:lnTo>
                  <a:lnTo>
                    <a:pt x="132" y="337"/>
                  </a:lnTo>
                  <a:lnTo>
                    <a:pt x="166" y="376"/>
                  </a:lnTo>
                  <a:lnTo>
                    <a:pt x="203" y="414"/>
                  </a:lnTo>
                  <a:lnTo>
                    <a:pt x="242" y="451"/>
                  </a:lnTo>
                  <a:lnTo>
                    <a:pt x="285" y="488"/>
                  </a:lnTo>
                  <a:lnTo>
                    <a:pt x="330" y="522"/>
                  </a:lnTo>
                  <a:lnTo>
                    <a:pt x="378" y="556"/>
                  </a:lnTo>
                  <a:lnTo>
                    <a:pt x="429" y="588"/>
                  </a:lnTo>
                  <a:lnTo>
                    <a:pt x="483" y="619"/>
                  </a:lnTo>
                  <a:lnTo>
                    <a:pt x="539" y="649"/>
                  </a:lnTo>
                  <a:lnTo>
                    <a:pt x="598" y="678"/>
                  </a:lnTo>
                  <a:lnTo>
                    <a:pt x="659" y="704"/>
                  </a:lnTo>
                  <a:lnTo>
                    <a:pt x="722" y="730"/>
                  </a:lnTo>
                  <a:lnTo>
                    <a:pt x="788" y="754"/>
                  </a:lnTo>
                  <a:lnTo>
                    <a:pt x="856" y="776"/>
                  </a:lnTo>
                  <a:lnTo>
                    <a:pt x="926" y="797"/>
                  </a:lnTo>
                  <a:lnTo>
                    <a:pt x="999" y="816"/>
                  </a:lnTo>
                  <a:lnTo>
                    <a:pt x="1073" y="833"/>
                  </a:lnTo>
                  <a:lnTo>
                    <a:pt x="1149" y="850"/>
                  </a:lnTo>
                  <a:lnTo>
                    <a:pt x="1227" y="863"/>
                  </a:lnTo>
                  <a:lnTo>
                    <a:pt x="1308" y="876"/>
                  </a:lnTo>
                  <a:lnTo>
                    <a:pt x="1390" y="886"/>
                  </a:lnTo>
                  <a:lnTo>
                    <a:pt x="1473" y="894"/>
                  </a:lnTo>
                  <a:lnTo>
                    <a:pt x="1558" y="901"/>
                  </a:lnTo>
                  <a:lnTo>
                    <a:pt x="1644" y="907"/>
                  </a:lnTo>
                  <a:lnTo>
                    <a:pt x="1732" y="909"/>
                  </a:lnTo>
                  <a:lnTo>
                    <a:pt x="1822" y="911"/>
                  </a:lnTo>
                  <a:lnTo>
                    <a:pt x="1890" y="909"/>
                  </a:lnTo>
                  <a:lnTo>
                    <a:pt x="1960" y="907"/>
                  </a:lnTo>
                  <a:lnTo>
                    <a:pt x="2032" y="901"/>
                  </a:lnTo>
                  <a:lnTo>
                    <a:pt x="2104" y="894"/>
                  </a:lnTo>
                  <a:lnTo>
                    <a:pt x="2178" y="886"/>
                  </a:lnTo>
                  <a:lnTo>
                    <a:pt x="2252" y="876"/>
                  </a:lnTo>
                  <a:lnTo>
                    <a:pt x="2325" y="863"/>
                  </a:lnTo>
                  <a:lnTo>
                    <a:pt x="2399" y="850"/>
                  </a:lnTo>
                  <a:lnTo>
                    <a:pt x="2472" y="833"/>
                  </a:lnTo>
                  <a:lnTo>
                    <a:pt x="2544" y="815"/>
                  </a:lnTo>
                  <a:lnTo>
                    <a:pt x="2617" y="795"/>
                  </a:lnTo>
                  <a:lnTo>
                    <a:pt x="2688" y="773"/>
                  </a:lnTo>
                  <a:lnTo>
                    <a:pt x="2757" y="750"/>
                  </a:lnTo>
                  <a:lnTo>
                    <a:pt x="2825" y="725"/>
                  </a:lnTo>
                  <a:lnTo>
                    <a:pt x="2892" y="699"/>
                  </a:lnTo>
                  <a:lnTo>
                    <a:pt x="2958" y="671"/>
                  </a:lnTo>
                  <a:lnTo>
                    <a:pt x="3020" y="641"/>
                  </a:lnTo>
                  <a:lnTo>
                    <a:pt x="3080" y="609"/>
                  </a:lnTo>
                  <a:lnTo>
                    <a:pt x="3138" y="575"/>
                  </a:lnTo>
                  <a:lnTo>
                    <a:pt x="3192" y="541"/>
                  </a:lnTo>
                  <a:lnTo>
                    <a:pt x="3244" y="504"/>
                  </a:lnTo>
                  <a:lnTo>
                    <a:pt x="3292" y="466"/>
                  </a:lnTo>
                  <a:lnTo>
                    <a:pt x="3337" y="426"/>
                  </a:lnTo>
                  <a:lnTo>
                    <a:pt x="3377" y="385"/>
                  </a:lnTo>
                  <a:lnTo>
                    <a:pt x="3414" y="343"/>
                  </a:lnTo>
                  <a:lnTo>
                    <a:pt x="3448" y="298"/>
                  </a:lnTo>
                  <a:lnTo>
                    <a:pt x="3475" y="252"/>
                  </a:lnTo>
                  <a:lnTo>
                    <a:pt x="3500" y="204"/>
                  </a:lnTo>
                  <a:lnTo>
                    <a:pt x="3518" y="156"/>
                  </a:lnTo>
                  <a:lnTo>
                    <a:pt x="3531" y="105"/>
                  </a:lnTo>
                  <a:lnTo>
                    <a:pt x="3539" y="53"/>
                  </a:lnTo>
                  <a:lnTo>
                    <a:pt x="3541"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73" name="Freeform 34"/>
            <p:cNvSpPr>
              <a:spLocks/>
            </p:cNvSpPr>
            <p:nvPr/>
          </p:nvSpPr>
          <p:spPr bwMode="auto">
            <a:xfrm>
              <a:off x="1938" y="2617"/>
              <a:ext cx="1771" cy="455"/>
            </a:xfrm>
            <a:custGeom>
              <a:avLst/>
              <a:gdLst>
                <a:gd name="T0" fmla="*/ 4 w 3541"/>
                <a:gd name="T1" fmla="*/ 31 h 911"/>
                <a:gd name="T2" fmla="*/ 13 w 3541"/>
                <a:gd name="T3" fmla="*/ 52 h 911"/>
                <a:gd name="T4" fmla="*/ 26 w 3541"/>
                <a:gd name="T5" fmla="*/ 74 h 911"/>
                <a:gd name="T6" fmla="*/ 42 w 3541"/>
                <a:gd name="T7" fmla="*/ 94 h 911"/>
                <a:gd name="T8" fmla="*/ 61 w 3541"/>
                <a:gd name="T9" fmla="*/ 112 h 911"/>
                <a:gd name="T10" fmla="*/ 83 w 3541"/>
                <a:gd name="T11" fmla="*/ 130 h 911"/>
                <a:gd name="T12" fmla="*/ 108 w 3541"/>
                <a:gd name="T13" fmla="*/ 147 h 911"/>
                <a:gd name="T14" fmla="*/ 135 w 3541"/>
                <a:gd name="T15" fmla="*/ 162 h 911"/>
                <a:gd name="T16" fmla="*/ 165 w 3541"/>
                <a:gd name="T17" fmla="*/ 176 h 911"/>
                <a:gd name="T18" fmla="*/ 197 w 3541"/>
                <a:gd name="T19" fmla="*/ 188 h 911"/>
                <a:gd name="T20" fmla="*/ 232 w 3541"/>
                <a:gd name="T21" fmla="*/ 199 h 911"/>
                <a:gd name="T22" fmla="*/ 269 w 3541"/>
                <a:gd name="T23" fmla="*/ 208 h 911"/>
                <a:gd name="T24" fmla="*/ 307 w 3541"/>
                <a:gd name="T25" fmla="*/ 215 h 911"/>
                <a:gd name="T26" fmla="*/ 348 w 3541"/>
                <a:gd name="T27" fmla="*/ 221 h 911"/>
                <a:gd name="T28" fmla="*/ 390 w 3541"/>
                <a:gd name="T29" fmla="*/ 225 h 911"/>
                <a:gd name="T30" fmla="*/ 433 w 3541"/>
                <a:gd name="T31" fmla="*/ 227 h 911"/>
                <a:gd name="T32" fmla="*/ 473 w 3541"/>
                <a:gd name="T33" fmla="*/ 227 h 911"/>
                <a:gd name="T34" fmla="*/ 508 w 3541"/>
                <a:gd name="T35" fmla="*/ 225 h 911"/>
                <a:gd name="T36" fmla="*/ 545 w 3541"/>
                <a:gd name="T37" fmla="*/ 221 h 911"/>
                <a:gd name="T38" fmla="*/ 582 w 3541"/>
                <a:gd name="T39" fmla="*/ 215 h 911"/>
                <a:gd name="T40" fmla="*/ 618 w 3541"/>
                <a:gd name="T41" fmla="*/ 208 h 911"/>
                <a:gd name="T42" fmla="*/ 655 w 3541"/>
                <a:gd name="T43" fmla="*/ 198 h 911"/>
                <a:gd name="T44" fmla="*/ 690 w 3541"/>
                <a:gd name="T45" fmla="*/ 187 h 911"/>
                <a:gd name="T46" fmla="*/ 723 w 3541"/>
                <a:gd name="T47" fmla="*/ 174 h 911"/>
                <a:gd name="T48" fmla="*/ 755 w 3541"/>
                <a:gd name="T49" fmla="*/ 160 h 911"/>
                <a:gd name="T50" fmla="*/ 785 w 3541"/>
                <a:gd name="T51" fmla="*/ 143 h 911"/>
                <a:gd name="T52" fmla="*/ 811 w 3541"/>
                <a:gd name="T53" fmla="*/ 126 h 911"/>
                <a:gd name="T54" fmla="*/ 835 w 3541"/>
                <a:gd name="T55" fmla="*/ 106 h 911"/>
                <a:gd name="T56" fmla="*/ 854 w 3541"/>
                <a:gd name="T57" fmla="*/ 85 h 911"/>
                <a:gd name="T58" fmla="*/ 869 w 3541"/>
                <a:gd name="T59" fmla="*/ 63 h 911"/>
                <a:gd name="T60" fmla="*/ 880 w 3541"/>
                <a:gd name="T61" fmla="*/ 39 h 911"/>
                <a:gd name="T62" fmla="*/ 885 w 3541"/>
                <a:gd name="T63" fmla="*/ 13 h 9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541"/>
                <a:gd name="T97" fmla="*/ 0 h 911"/>
                <a:gd name="T98" fmla="*/ 3541 w 3541"/>
                <a:gd name="T99" fmla="*/ 911 h 9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541" h="911">
                  <a:moveTo>
                    <a:pt x="0" y="78"/>
                  </a:moveTo>
                  <a:lnTo>
                    <a:pt x="14" y="124"/>
                  </a:lnTo>
                  <a:lnTo>
                    <a:pt x="31" y="168"/>
                  </a:lnTo>
                  <a:lnTo>
                    <a:pt x="51" y="211"/>
                  </a:lnTo>
                  <a:lnTo>
                    <a:pt x="75" y="254"/>
                  </a:lnTo>
                  <a:lnTo>
                    <a:pt x="103" y="297"/>
                  </a:lnTo>
                  <a:lnTo>
                    <a:pt x="132" y="337"/>
                  </a:lnTo>
                  <a:lnTo>
                    <a:pt x="166" y="376"/>
                  </a:lnTo>
                  <a:lnTo>
                    <a:pt x="203" y="414"/>
                  </a:lnTo>
                  <a:lnTo>
                    <a:pt x="242" y="451"/>
                  </a:lnTo>
                  <a:lnTo>
                    <a:pt x="285" y="488"/>
                  </a:lnTo>
                  <a:lnTo>
                    <a:pt x="330" y="522"/>
                  </a:lnTo>
                  <a:lnTo>
                    <a:pt x="378" y="556"/>
                  </a:lnTo>
                  <a:lnTo>
                    <a:pt x="429" y="588"/>
                  </a:lnTo>
                  <a:lnTo>
                    <a:pt x="483" y="619"/>
                  </a:lnTo>
                  <a:lnTo>
                    <a:pt x="539" y="649"/>
                  </a:lnTo>
                  <a:lnTo>
                    <a:pt x="598" y="678"/>
                  </a:lnTo>
                  <a:lnTo>
                    <a:pt x="659" y="704"/>
                  </a:lnTo>
                  <a:lnTo>
                    <a:pt x="722" y="730"/>
                  </a:lnTo>
                  <a:lnTo>
                    <a:pt x="788" y="754"/>
                  </a:lnTo>
                  <a:lnTo>
                    <a:pt x="856" y="776"/>
                  </a:lnTo>
                  <a:lnTo>
                    <a:pt x="926" y="797"/>
                  </a:lnTo>
                  <a:lnTo>
                    <a:pt x="999" y="816"/>
                  </a:lnTo>
                  <a:lnTo>
                    <a:pt x="1073" y="833"/>
                  </a:lnTo>
                  <a:lnTo>
                    <a:pt x="1149" y="850"/>
                  </a:lnTo>
                  <a:lnTo>
                    <a:pt x="1227" y="863"/>
                  </a:lnTo>
                  <a:lnTo>
                    <a:pt x="1308" y="876"/>
                  </a:lnTo>
                  <a:lnTo>
                    <a:pt x="1390" y="886"/>
                  </a:lnTo>
                  <a:lnTo>
                    <a:pt x="1473" y="894"/>
                  </a:lnTo>
                  <a:lnTo>
                    <a:pt x="1558" y="901"/>
                  </a:lnTo>
                  <a:lnTo>
                    <a:pt x="1644" y="907"/>
                  </a:lnTo>
                  <a:lnTo>
                    <a:pt x="1732" y="909"/>
                  </a:lnTo>
                  <a:lnTo>
                    <a:pt x="1822" y="911"/>
                  </a:lnTo>
                  <a:lnTo>
                    <a:pt x="1890" y="909"/>
                  </a:lnTo>
                  <a:lnTo>
                    <a:pt x="1960" y="907"/>
                  </a:lnTo>
                  <a:lnTo>
                    <a:pt x="2032" y="901"/>
                  </a:lnTo>
                  <a:lnTo>
                    <a:pt x="2104" y="894"/>
                  </a:lnTo>
                  <a:lnTo>
                    <a:pt x="2178" y="886"/>
                  </a:lnTo>
                  <a:lnTo>
                    <a:pt x="2252" y="876"/>
                  </a:lnTo>
                  <a:lnTo>
                    <a:pt x="2325" y="863"/>
                  </a:lnTo>
                  <a:lnTo>
                    <a:pt x="2399" y="850"/>
                  </a:lnTo>
                  <a:lnTo>
                    <a:pt x="2472" y="833"/>
                  </a:lnTo>
                  <a:lnTo>
                    <a:pt x="2544" y="815"/>
                  </a:lnTo>
                  <a:lnTo>
                    <a:pt x="2617" y="795"/>
                  </a:lnTo>
                  <a:lnTo>
                    <a:pt x="2688" y="773"/>
                  </a:lnTo>
                  <a:lnTo>
                    <a:pt x="2757" y="750"/>
                  </a:lnTo>
                  <a:lnTo>
                    <a:pt x="2825" y="725"/>
                  </a:lnTo>
                  <a:lnTo>
                    <a:pt x="2892" y="699"/>
                  </a:lnTo>
                  <a:lnTo>
                    <a:pt x="2958" y="671"/>
                  </a:lnTo>
                  <a:lnTo>
                    <a:pt x="3020" y="641"/>
                  </a:lnTo>
                  <a:lnTo>
                    <a:pt x="3080" y="609"/>
                  </a:lnTo>
                  <a:lnTo>
                    <a:pt x="3138" y="575"/>
                  </a:lnTo>
                  <a:lnTo>
                    <a:pt x="3192" y="541"/>
                  </a:lnTo>
                  <a:lnTo>
                    <a:pt x="3244" y="504"/>
                  </a:lnTo>
                  <a:lnTo>
                    <a:pt x="3292" y="466"/>
                  </a:lnTo>
                  <a:lnTo>
                    <a:pt x="3337" y="426"/>
                  </a:lnTo>
                  <a:lnTo>
                    <a:pt x="3377" y="385"/>
                  </a:lnTo>
                  <a:lnTo>
                    <a:pt x="3414" y="343"/>
                  </a:lnTo>
                  <a:lnTo>
                    <a:pt x="3448" y="298"/>
                  </a:lnTo>
                  <a:lnTo>
                    <a:pt x="3475" y="252"/>
                  </a:lnTo>
                  <a:lnTo>
                    <a:pt x="3500" y="204"/>
                  </a:lnTo>
                  <a:lnTo>
                    <a:pt x="3518" y="156"/>
                  </a:lnTo>
                  <a:lnTo>
                    <a:pt x="3531" y="105"/>
                  </a:lnTo>
                  <a:lnTo>
                    <a:pt x="3539" y="53"/>
                  </a:lnTo>
                  <a:lnTo>
                    <a:pt x="3541"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74" name="Freeform 35"/>
            <p:cNvSpPr>
              <a:spLocks/>
            </p:cNvSpPr>
            <p:nvPr/>
          </p:nvSpPr>
          <p:spPr bwMode="auto">
            <a:xfrm>
              <a:off x="1924" y="2856"/>
              <a:ext cx="1806" cy="436"/>
            </a:xfrm>
            <a:custGeom>
              <a:avLst/>
              <a:gdLst>
                <a:gd name="T0" fmla="*/ 900 w 3612"/>
                <a:gd name="T1" fmla="*/ 14 h 871"/>
                <a:gd name="T2" fmla="*/ 891 w 3612"/>
                <a:gd name="T3" fmla="*/ 40 h 871"/>
                <a:gd name="T4" fmla="*/ 877 w 3612"/>
                <a:gd name="T5" fmla="*/ 64 h 871"/>
                <a:gd name="T6" fmla="*/ 860 w 3612"/>
                <a:gd name="T7" fmla="*/ 86 h 871"/>
                <a:gd name="T8" fmla="*/ 838 w 3612"/>
                <a:gd name="T9" fmla="*/ 107 h 871"/>
                <a:gd name="T10" fmla="*/ 813 w 3612"/>
                <a:gd name="T11" fmla="*/ 126 h 871"/>
                <a:gd name="T12" fmla="*/ 785 w 3612"/>
                <a:gd name="T13" fmla="*/ 143 h 871"/>
                <a:gd name="T14" fmla="*/ 755 w 3612"/>
                <a:gd name="T15" fmla="*/ 159 h 871"/>
                <a:gd name="T16" fmla="*/ 723 w 3612"/>
                <a:gd name="T17" fmla="*/ 173 h 871"/>
                <a:gd name="T18" fmla="*/ 689 w 3612"/>
                <a:gd name="T19" fmla="*/ 184 h 871"/>
                <a:gd name="T20" fmla="*/ 654 w 3612"/>
                <a:gd name="T21" fmla="*/ 194 h 871"/>
                <a:gd name="T22" fmla="*/ 618 w 3612"/>
                <a:gd name="T23" fmla="*/ 203 h 871"/>
                <a:gd name="T24" fmla="*/ 581 w 3612"/>
                <a:gd name="T25" fmla="*/ 209 h 871"/>
                <a:gd name="T26" fmla="*/ 545 w 3612"/>
                <a:gd name="T27" fmla="*/ 214 h 871"/>
                <a:gd name="T28" fmla="*/ 508 w 3612"/>
                <a:gd name="T29" fmla="*/ 217 h 871"/>
                <a:gd name="T30" fmla="*/ 473 w 3612"/>
                <a:gd name="T31" fmla="*/ 218 h 871"/>
                <a:gd name="T32" fmla="*/ 432 w 3612"/>
                <a:gd name="T33" fmla="*/ 217 h 871"/>
                <a:gd name="T34" fmla="*/ 387 w 3612"/>
                <a:gd name="T35" fmla="*/ 215 h 871"/>
                <a:gd name="T36" fmla="*/ 345 w 3612"/>
                <a:gd name="T37" fmla="*/ 211 h 871"/>
                <a:gd name="T38" fmla="*/ 305 w 3612"/>
                <a:gd name="T39" fmla="*/ 205 h 871"/>
                <a:gd name="T40" fmla="*/ 267 w 3612"/>
                <a:gd name="T41" fmla="*/ 199 h 871"/>
                <a:gd name="T42" fmla="*/ 232 w 3612"/>
                <a:gd name="T43" fmla="*/ 190 h 871"/>
                <a:gd name="T44" fmla="*/ 199 w 3612"/>
                <a:gd name="T45" fmla="*/ 181 h 871"/>
                <a:gd name="T46" fmla="*/ 168 w 3612"/>
                <a:gd name="T47" fmla="*/ 169 h 871"/>
                <a:gd name="T48" fmla="*/ 140 w 3612"/>
                <a:gd name="T49" fmla="*/ 156 h 871"/>
                <a:gd name="T50" fmla="*/ 113 w 3612"/>
                <a:gd name="T51" fmla="*/ 142 h 871"/>
                <a:gd name="T52" fmla="*/ 90 w 3612"/>
                <a:gd name="T53" fmla="*/ 125 h 871"/>
                <a:gd name="T54" fmla="*/ 68 w 3612"/>
                <a:gd name="T55" fmla="*/ 107 h 871"/>
                <a:gd name="T56" fmla="*/ 49 w 3612"/>
                <a:gd name="T57" fmla="*/ 87 h 871"/>
                <a:gd name="T58" fmla="*/ 32 w 3612"/>
                <a:gd name="T59" fmla="*/ 65 h 871"/>
                <a:gd name="T60" fmla="*/ 18 w 3612"/>
                <a:gd name="T61" fmla="*/ 42 h 871"/>
                <a:gd name="T62" fmla="*/ 6 w 3612"/>
                <a:gd name="T63" fmla="*/ 16 h 8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12"/>
                <a:gd name="T97" fmla="*/ 0 h 871"/>
                <a:gd name="T98" fmla="*/ 3612 w 3612"/>
                <a:gd name="T99" fmla="*/ 871 h 8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12" h="871">
                  <a:moveTo>
                    <a:pt x="3612" y="0"/>
                  </a:moveTo>
                  <a:lnTo>
                    <a:pt x="3600" y="54"/>
                  </a:lnTo>
                  <a:lnTo>
                    <a:pt x="3584" y="107"/>
                  </a:lnTo>
                  <a:lnTo>
                    <a:pt x="3563" y="158"/>
                  </a:lnTo>
                  <a:lnTo>
                    <a:pt x="3538" y="207"/>
                  </a:lnTo>
                  <a:lnTo>
                    <a:pt x="3508" y="254"/>
                  </a:lnTo>
                  <a:lnTo>
                    <a:pt x="3473" y="299"/>
                  </a:lnTo>
                  <a:lnTo>
                    <a:pt x="3437" y="344"/>
                  </a:lnTo>
                  <a:lnTo>
                    <a:pt x="3395" y="386"/>
                  </a:lnTo>
                  <a:lnTo>
                    <a:pt x="3350" y="427"/>
                  </a:lnTo>
                  <a:lnTo>
                    <a:pt x="3302" y="465"/>
                  </a:lnTo>
                  <a:lnTo>
                    <a:pt x="3251" y="503"/>
                  </a:lnTo>
                  <a:lnTo>
                    <a:pt x="3197" y="538"/>
                  </a:lnTo>
                  <a:lnTo>
                    <a:pt x="3140" y="571"/>
                  </a:lnTo>
                  <a:lnTo>
                    <a:pt x="3080" y="603"/>
                  </a:lnTo>
                  <a:lnTo>
                    <a:pt x="3019" y="633"/>
                  </a:lnTo>
                  <a:lnTo>
                    <a:pt x="2956" y="662"/>
                  </a:lnTo>
                  <a:lnTo>
                    <a:pt x="2890" y="689"/>
                  </a:lnTo>
                  <a:lnTo>
                    <a:pt x="2824" y="713"/>
                  </a:lnTo>
                  <a:lnTo>
                    <a:pt x="2754" y="736"/>
                  </a:lnTo>
                  <a:lnTo>
                    <a:pt x="2685" y="758"/>
                  </a:lnTo>
                  <a:lnTo>
                    <a:pt x="2614" y="776"/>
                  </a:lnTo>
                  <a:lnTo>
                    <a:pt x="2542" y="795"/>
                  </a:lnTo>
                  <a:lnTo>
                    <a:pt x="2470" y="810"/>
                  </a:lnTo>
                  <a:lnTo>
                    <a:pt x="2396" y="823"/>
                  </a:lnTo>
                  <a:lnTo>
                    <a:pt x="2323" y="836"/>
                  </a:lnTo>
                  <a:lnTo>
                    <a:pt x="2250" y="846"/>
                  </a:lnTo>
                  <a:lnTo>
                    <a:pt x="2177" y="855"/>
                  </a:lnTo>
                  <a:lnTo>
                    <a:pt x="2103" y="861"/>
                  </a:lnTo>
                  <a:lnTo>
                    <a:pt x="2031" y="866"/>
                  </a:lnTo>
                  <a:lnTo>
                    <a:pt x="1959" y="869"/>
                  </a:lnTo>
                  <a:lnTo>
                    <a:pt x="1890" y="871"/>
                  </a:lnTo>
                  <a:lnTo>
                    <a:pt x="1820" y="869"/>
                  </a:lnTo>
                  <a:lnTo>
                    <a:pt x="1726" y="866"/>
                  </a:lnTo>
                  <a:lnTo>
                    <a:pt x="1637" y="863"/>
                  </a:lnTo>
                  <a:lnTo>
                    <a:pt x="1548" y="857"/>
                  </a:lnTo>
                  <a:lnTo>
                    <a:pt x="1463" y="850"/>
                  </a:lnTo>
                  <a:lnTo>
                    <a:pt x="1378" y="842"/>
                  </a:lnTo>
                  <a:lnTo>
                    <a:pt x="1298" y="831"/>
                  </a:lnTo>
                  <a:lnTo>
                    <a:pt x="1218" y="820"/>
                  </a:lnTo>
                  <a:lnTo>
                    <a:pt x="1142" y="807"/>
                  </a:lnTo>
                  <a:lnTo>
                    <a:pt x="1067" y="793"/>
                  </a:lnTo>
                  <a:lnTo>
                    <a:pt x="996" y="777"/>
                  </a:lnTo>
                  <a:lnTo>
                    <a:pt x="926" y="760"/>
                  </a:lnTo>
                  <a:lnTo>
                    <a:pt x="859" y="742"/>
                  </a:lnTo>
                  <a:lnTo>
                    <a:pt x="794" y="722"/>
                  </a:lnTo>
                  <a:lnTo>
                    <a:pt x="731" y="699"/>
                  </a:lnTo>
                  <a:lnTo>
                    <a:pt x="671" y="676"/>
                  </a:lnTo>
                  <a:lnTo>
                    <a:pt x="613" y="651"/>
                  </a:lnTo>
                  <a:lnTo>
                    <a:pt x="557" y="624"/>
                  </a:lnTo>
                  <a:lnTo>
                    <a:pt x="504" y="595"/>
                  </a:lnTo>
                  <a:lnTo>
                    <a:pt x="452" y="565"/>
                  </a:lnTo>
                  <a:lnTo>
                    <a:pt x="404" y="533"/>
                  </a:lnTo>
                  <a:lnTo>
                    <a:pt x="358" y="500"/>
                  </a:lnTo>
                  <a:lnTo>
                    <a:pt x="314" y="464"/>
                  </a:lnTo>
                  <a:lnTo>
                    <a:pt x="271" y="427"/>
                  </a:lnTo>
                  <a:lnTo>
                    <a:pt x="232" y="388"/>
                  </a:lnTo>
                  <a:lnTo>
                    <a:pt x="195" y="348"/>
                  </a:lnTo>
                  <a:lnTo>
                    <a:pt x="160" y="305"/>
                  </a:lnTo>
                  <a:lnTo>
                    <a:pt x="128" y="260"/>
                  </a:lnTo>
                  <a:lnTo>
                    <a:pt x="97" y="214"/>
                  </a:lnTo>
                  <a:lnTo>
                    <a:pt x="69" y="166"/>
                  </a:lnTo>
                  <a:lnTo>
                    <a:pt x="44" y="115"/>
                  </a:lnTo>
                  <a:lnTo>
                    <a:pt x="21" y="63"/>
                  </a:lnTo>
                  <a:lnTo>
                    <a:pt x="0" y="9"/>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75" name="Freeform 36"/>
            <p:cNvSpPr>
              <a:spLocks/>
            </p:cNvSpPr>
            <p:nvPr/>
          </p:nvSpPr>
          <p:spPr bwMode="auto">
            <a:xfrm>
              <a:off x="1924" y="2856"/>
              <a:ext cx="1806" cy="436"/>
            </a:xfrm>
            <a:custGeom>
              <a:avLst/>
              <a:gdLst>
                <a:gd name="T0" fmla="*/ 900 w 3612"/>
                <a:gd name="T1" fmla="*/ 14 h 871"/>
                <a:gd name="T2" fmla="*/ 891 w 3612"/>
                <a:gd name="T3" fmla="*/ 40 h 871"/>
                <a:gd name="T4" fmla="*/ 877 w 3612"/>
                <a:gd name="T5" fmla="*/ 64 h 871"/>
                <a:gd name="T6" fmla="*/ 860 w 3612"/>
                <a:gd name="T7" fmla="*/ 86 h 871"/>
                <a:gd name="T8" fmla="*/ 838 w 3612"/>
                <a:gd name="T9" fmla="*/ 107 h 871"/>
                <a:gd name="T10" fmla="*/ 813 w 3612"/>
                <a:gd name="T11" fmla="*/ 126 h 871"/>
                <a:gd name="T12" fmla="*/ 785 w 3612"/>
                <a:gd name="T13" fmla="*/ 143 h 871"/>
                <a:gd name="T14" fmla="*/ 755 w 3612"/>
                <a:gd name="T15" fmla="*/ 159 h 871"/>
                <a:gd name="T16" fmla="*/ 723 w 3612"/>
                <a:gd name="T17" fmla="*/ 173 h 871"/>
                <a:gd name="T18" fmla="*/ 689 w 3612"/>
                <a:gd name="T19" fmla="*/ 184 h 871"/>
                <a:gd name="T20" fmla="*/ 654 w 3612"/>
                <a:gd name="T21" fmla="*/ 194 h 871"/>
                <a:gd name="T22" fmla="*/ 618 w 3612"/>
                <a:gd name="T23" fmla="*/ 203 h 871"/>
                <a:gd name="T24" fmla="*/ 581 w 3612"/>
                <a:gd name="T25" fmla="*/ 209 h 871"/>
                <a:gd name="T26" fmla="*/ 545 w 3612"/>
                <a:gd name="T27" fmla="*/ 214 h 871"/>
                <a:gd name="T28" fmla="*/ 508 w 3612"/>
                <a:gd name="T29" fmla="*/ 217 h 871"/>
                <a:gd name="T30" fmla="*/ 473 w 3612"/>
                <a:gd name="T31" fmla="*/ 218 h 871"/>
                <a:gd name="T32" fmla="*/ 432 w 3612"/>
                <a:gd name="T33" fmla="*/ 217 h 871"/>
                <a:gd name="T34" fmla="*/ 387 w 3612"/>
                <a:gd name="T35" fmla="*/ 215 h 871"/>
                <a:gd name="T36" fmla="*/ 345 w 3612"/>
                <a:gd name="T37" fmla="*/ 211 h 871"/>
                <a:gd name="T38" fmla="*/ 305 w 3612"/>
                <a:gd name="T39" fmla="*/ 205 h 871"/>
                <a:gd name="T40" fmla="*/ 267 w 3612"/>
                <a:gd name="T41" fmla="*/ 199 h 871"/>
                <a:gd name="T42" fmla="*/ 232 w 3612"/>
                <a:gd name="T43" fmla="*/ 190 h 871"/>
                <a:gd name="T44" fmla="*/ 199 w 3612"/>
                <a:gd name="T45" fmla="*/ 181 h 871"/>
                <a:gd name="T46" fmla="*/ 168 w 3612"/>
                <a:gd name="T47" fmla="*/ 169 h 871"/>
                <a:gd name="T48" fmla="*/ 140 w 3612"/>
                <a:gd name="T49" fmla="*/ 156 h 871"/>
                <a:gd name="T50" fmla="*/ 113 w 3612"/>
                <a:gd name="T51" fmla="*/ 142 h 871"/>
                <a:gd name="T52" fmla="*/ 90 w 3612"/>
                <a:gd name="T53" fmla="*/ 125 h 871"/>
                <a:gd name="T54" fmla="*/ 68 w 3612"/>
                <a:gd name="T55" fmla="*/ 107 h 871"/>
                <a:gd name="T56" fmla="*/ 49 w 3612"/>
                <a:gd name="T57" fmla="*/ 87 h 871"/>
                <a:gd name="T58" fmla="*/ 32 w 3612"/>
                <a:gd name="T59" fmla="*/ 65 h 871"/>
                <a:gd name="T60" fmla="*/ 18 w 3612"/>
                <a:gd name="T61" fmla="*/ 42 h 871"/>
                <a:gd name="T62" fmla="*/ 6 w 3612"/>
                <a:gd name="T63" fmla="*/ 16 h 8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12"/>
                <a:gd name="T97" fmla="*/ 0 h 871"/>
                <a:gd name="T98" fmla="*/ 3612 w 3612"/>
                <a:gd name="T99" fmla="*/ 871 h 8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12" h="871">
                  <a:moveTo>
                    <a:pt x="3612" y="0"/>
                  </a:moveTo>
                  <a:lnTo>
                    <a:pt x="3600" y="54"/>
                  </a:lnTo>
                  <a:lnTo>
                    <a:pt x="3584" y="107"/>
                  </a:lnTo>
                  <a:lnTo>
                    <a:pt x="3563" y="158"/>
                  </a:lnTo>
                  <a:lnTo>
                    <a:pt x="3538" y="207"/>
                  </a:lnTo>
                  <a:lnTo>
                    <a:pt x="3508" y="254"/>
                  </a:lnTo>
                  <a:lnTo>
                    <a:pt x="3473" y="299"/>
                  </a:lnTo>
                  <a:lnTo>
                    <a:pt x="3437" y="344"/>
                  </a:lnTo>
                  <a:lnTo>
                    <a:pt x="3395" y="386"/>
                  </a:lnTo>
                  <a:lnTo>
                    <a:pt x="3350" y="427"/>
                  </a:lnTo>
                  <a:lnTo>
                    <a:pt x="3302" y="465"/>
                  </a:lnTo>
                  <a:lnTo>
                    <a:pt x="3251" y="503"/>
                  </a:lnTo>
                  <a:lnTo>
                    <a:pt x="3197" y="538"/>
                  </a:lnTo>
                  <a:lnTo>
                    <a:pt x="3140" y="571"/>
                  </a:lnTo>
                  <a:lnTo>
                    <a:pt x="3080" y="603"/>
                  </a:lnTo>
                  <a:lnTo>
                    <a:pt x="3019" y="633"/>
                  </a:lnTo>
                  <a:lnTo>
                    <a:pt x="2956" y="662"/>
                  </a:lnTo>
                  <a:lnTo>
                    <a:pt x="2890" y="689"/>
                  </a:lnTo>
                  <a:lnTo>
                    <a:pt x="2824" y="713"/>
                  </a:lnTo>
                  <a:lnTo>
                    <a:pt x="2754" y="736"/>
                  </a:lnTo>
                  <a:lnTo>
                    <a:pt x="2685" y="758"/>
                  </a:lnTo>
                  <a:lnTo>
                    <a:pt x="2614" y="776"/>
                  </a:lnTo>
                  <a:lnTo>
                    <a:pt x="2542" y="795"/>
                  </a:lnTo>
                  <a:lnTo>
                    <a:pt x="2470" y="810"/>
                  </a:lnTo>
                  <a:lnTo>
                    <a:pt x="2396" y="823"/>
                  </a:lnTo>
                  <a:lnTo>
                    <a:pt x="2323" y="836"/>
                  </a:lnTo>
                  <a:lnTo>
                    <a:pt x="2250" y="846"/>
                  </a:lnTo>
                  <a:lnTo>
                    <a:pt x="2177" y="855"/>
                  </a:lnTo>
                  <a:lnTo>
                    <a:pt x="2103" y="861"/>
                  </a:lnTo>
                  <a:lnTo>
                    <a:pt x="2031" y="866"/>
                  </a:lnTo>
                  <a:lnTo>
                    <a:pt x="1959" y="869"/>
                  </a:lnTo>
                  <a:lnTo>
                    <a:pt x="1890" y="871"/>
                  </a:lnTo>
                  <a:lnTo>
                    <a:pt x="1820" y="869"/>
                  </a:lnTo>
                  <a:lnTo>
                    <a:pt x="1726" y="866"/>
                  </a:lnTo>
                  <a:lnTo>
                    <a:pt x="1637" y="863"/>
                  </a:lnTo>
                  <a:lnTo>
                    <a:pt x="1548" y="857"/>
                  </a:lnTo>
                  <a:lnTo>
                    <a:pt x="1463" y="850"/>
                  </a:lnTo>
                  <a:lnTo>
                    <a:pt x="1378" y="842"/>
                  </a:lnTo>
                  <a:lnTo>
                    <a:pt x="1298" y="831"/>
                  </a:lnTo>
                  <a:lnTo>
                    <a:pt x="1218" y="820"/>
                  </a:lnTo>
                  <a:lnTo>
                    <a:pt x="1142" y="807"/>
                  </a:lnTo>
                  <a:lnTo>
                    <a:pt x="1067" y="793"/>
                  </a:lnTo>
                  <a:lnTo>
                    <a:pt x="996" y="777"/>
                  </a:lnTo>
                  <a:lnTo>
                    <a:pt x="926" y="760"/>
                  </a:lnTo>
                  <a:lnTo>
                    <a:pt x="859" y="742"/>
                  </a:lnTo>
                  <a:lnTo>
                    <a:pt x="794" y="722"/>
                  </a:lnTo>
                  <a:lnTo>
                    <a:pt x="731" y="699"/>
                  </a:lnTo>
                  <a:lnTo>
                    <a:pt x="671" y="676"/>
                  </a:lnTo>
                  <a:lnTo>
                    <a:pt x="613" y="651"/>
                  </a:lnTo>
                  <a:lnTo>
                    <a:pt x="557" y="624"/>
                  </a:lnTo>
                  <a:lnTo>
                    <a:pt x="504" y="595"/>
                  </a:lnTo>
                  <a:lnTo>
                    <a:pt x="452" y="565"/>
                  </a:lnTo>
                  <a:lnTo>
                    <a:pt x="404" y="533"/>
                  </a:lnTo>
                  <a:lnTo>
                    <a:pt x="358" y="500"/>
                  </a:lnTo>
                  <a:lnTo>
                    <a:pt x="314" y="464"/>
                  </a:lnTo>
                  <a:lnTo>
                    <a:pt x="271" y="427"/>
                  </a:lnTo>
                  <a:lnTo>
                    <a:pt x="232" y="388"/>
                  </a:lnTo>
                  <a:lnTo>
                    <a:pt x="195" y="348"/>
                  </a:lnTo>
                  <a:lnTo>
                    <a:pt x="160" y="305"/>
                  </a:lnTo>
                  <a:lnTo>
                    <a:pt x="128" y="260"/>
                  </a:lnTo>
                  <a:lnTo>
                    <a:pt x="97" y="214"/>
                  </a:lnTo>
                  <a:lnTo>
                    <a:pt x="69" y="166"/>
                  </a:lnTo>
                  <a:lnTo>
                    <a:pt x="44" y="115"/>
                  </a:lnTo>
                  <a:lnTo>
                    <a:pt x="21" y="63"/>
                  </a:lnTo>
                  <a:lnTo>
                    <a:pt x="0" y="9"/>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76" name="Freeform 37"/>
            <p:cNvSpPr>
              <a:spLocks/>
            </p:cNvSpPr>
            <p:nvPr/>
          </p:nvSpPr>
          <p:spPr bwMode="auto">
            <a:xfrm>
              <a:off x="1983" y="2019"/>
              <a:ext cx="853" cy="476"/>
            </a:xfrm>
            <a:custGeom>
              <a:avLst/>
              <a:gdLst>
                <a:gd name="T0" fmla="*/ 0 w 1704"/>
                <a:gd name="T1" fmla="*/ 238 h 951"/>
                <a:gd name="T2" fmla="*/ 6 w 1704"/>
                <a:gd name="T3" fmla="*/ 225 h 951"/>
                <a:gd name="T4" fmla="*/ 13 w 1704"/>
                <a:gd name="T5" fmla="*/ 212 h 951"/>
                <a:gd name="T6" fmla="*/ 21 w 1704"/>
                <a:gd name="T7" fmla="*/ 199 h 951"/>
                <a:gd name="T8" fmla="*/ 29 w 1704"/>
                <a:gd name="T9" fmla="*/ 186 h 951"/>
                <a:gd name="T10" fmla="*/ 37 w 1704"/>
                <a:gd name="T11" fmla="*/ 174 h 951"/>
                <a:gd name="T12" fmla="*/ 46 w 1704"/>
                <a:gd name="T13" fmla="*/ 162 h 951"/>
                <a:gd name="T14" fmla="*/ 57 w 1704"/>
                <a:gd name="T15" fmla="*/ 150 h 951"/>
                <a:gd name="T16" fmla="*/ 67 w 1704"/>
                <a:gd name="T17" fmla="*/ 138 h 951"/>
                <a:gd name="T18" fmla="*/ 78 w 1704"/>
                <a:gd name="T19" fmla="*/ 127 h 951"/>
                <a:gd name="T20" fmla="*/ 89 w 1704"/>
                <a:gd name="T21" fmla="*/ 116 h 951"/>
                <a:gd name="T22" fmla="*/ 101 w 1704"/>
                <a:gd name="T23" fmla="*/ 106 h 951"/>
                <a:gd name="T24" fmla="*/ 114 w 1704"/>
                <a:gd name="T25" fmla="*/ 96 h 951"/>
                <a:gd name="T26" fmla="*/ 127 w 1704"/>
                <a:gd name="T27" fmla="*/ 86 h 951"/>
                <a:gd name="T28" fmla="*/ 140 w 1704"/>
                <a:gd name="T29" fmla="*/ 77 h 951"/>
                <a:gd name="T30" fmla="*/ 153 w 1704"/>
                <a:gd name="T31" fmla="*/ 69 h 951"/>
                <a:gd name="T32" fmla="*/ 167 w 1704"/>
                <a:gd name="T33" fmla="*/ 60 h 951"/>
                <a:gd name="T34" fmla="*/ 182 w 1704"/>
                <a:gd name="T35" fmla="*/ 52 h 951"/>
                <a:gd name="T36" fmla="*/ 197 w 1704"/>
                <a:gd name="T37" fmla="*/ 45 h 951"/>
                <a:gd name="T38" fmla="*/ 212 w 1704"/>
                <a:gd name="T39" fmla="*/ 38 h 951"/>
                <a:gd name="T40" fmla="*/ 227 w 1704"/>
                <a:gd name="T41" fmla="*/ 32 h 951"/>
                <a:gd name="T42" fmla="*/ 243 w 1704"/>
                <a:gd name="T43" fmla="*/ 26 h 951"/>
                <a:gd name="T44" fmla="*/ 259 w 1704"/>
                <a:gd name="T45" fmla="*/ 21 h 951"/>
                <a:gd name="T46" fmla="*/ 275 w 1704"/>
                <a:gd name="T47" fmla="*/ 16 h 951"/>
                <a:gd name="T48" fmla="*/ 291 w 1704"/>
                <a:gd name="T49" fmla="*/ 12 h 951"/>
                <a:gd name="T50" fmla="*/ 308 w 1704"/>
                <a:gd name="T51" fmla="*/ 8 h 951"/>
                <a:gd name="T52" fmla="*/ 324 w 1704"/>
                <a:gd name="T53" fmla="*/ 5 h 951"/>
                <a:gd name="T54" fmla="*/ 341 w 1704"/>
                <a:gd name="T55" fmla="*/ 3 h 951"/>
                <a:gd name="T56" fmla="*/ 358 w 1704"/>
                <a:gd name="T57" fmla="*/ 2 h 951"/>
                <a:gd name="T58" fmla="*/ 375 w 1704"/>
                <a:gd name="T59" fmla="*/ 1 h 951"/>
                <a:gd name="T60" fmla="*/ 392 w 1704"/>
                <a:gd name="T61" fmla="*/ 0 h 951"/>
                <a:gd name="T62" fmla="*/ 409 w 1704"/>
                <a:gd name="T63" fmla="*/ 1 h 951"/>
                <a:gd name="T64" fmla="*/ 427 w 1704"/>
                <a:gd name="T65" fmla="*/ 2 h 9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04"/>
                <a:gd name="T100" fmla="*/ 0 h 951"/>
                <a:gd name="T101" fmla="*/ 1704 w 1704"/>
                <a:gd name="T102" fmla="*/ 951 h 9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04" h="951">
                  <a:moveTo>
                    <a:pt x="0" y="951"/>
                  </a:moveTo>
                  <a:lnTo>
                    <a:pt x="24" y="898"/>
                  </a:lnTo>
                  <a:lnTo>
                    <a:pt x="51" y="845"/>
                  </a:lnTo>
                  <a:lnTo>
                    <a:pt x="81" y="793"/>
                  </a:lnTo>
                  <a:lnTo>
                    <a:pt x="113" y="743"/>
                  </a:lnTo>
                  <a:lnTo>
                    <a:pt x="147" y="693"/>
                  </a:lnTo>
                  <a:lnTo>
                    <a:pt x="184" y="645"/>
                  </a:lnTo>
                  <a:lnTo>
                    <a:pt x="225" y="598"/>
                  </a:lnTo>
                  <a:lnTo>
                    <a:pt x="266" y="552"/>
                  </a:lnTo>
                  <a:lnTo>
                    <a:pt x="310" y="508"/>
                  </a:lnTo>
                  <a:lnTo>
                    <a:pt x="355" y="464"/>
                  </a:lnTo>
                  <a:lnTo>
                    <a:pt x="403" y="423"/>
                  </a:lnTo>
                  <a:lnTo>
                    <a:pt x="453" y="383"/>
                  </a:lnTo>
                  <a:lnTo>
                    <a:pt x="505" y="344"/>
                  </a:lnTo>
                  <a:lnTo>
                    <a:pt x="558" y="307"/>
                  </a:lnTo>
                  <a:lnTo>
                    <a:pt x="612" y="273"/>
                  </a:lnTo>
                  <a:lnTo>
                    <a:pt x="668" y="239"/>
                  </a:lnTo>
                  <a:lnTo>
                    <a:pt x="726" y="208"/>
                  </a:lnTo>
                  <a:lnTo>
                    <a:pt x="785" y="178"/>
                  </a:lnTo>
                  <a:lnTo>
                    <a:pt x="846" y="152"/>
                  </a:lnTo>
                  <a:lnTo>
                    <a:pt x="907" y="126"/>
                  </a:lnTo>
                  <a:lnTo>
                    <a:pt x="969" y="102"/>
                  </a:lnTo>
                  <a:lnTo>
                    <a:pt x="1034" y="82"/>
                  </a:lnTo>
                  <a:lnTo>
                    <a:pt x="1098" y="63"/>
                  </a:lnTo>
                  <a:lnTo>
                    <a:pt x="1163" y="47"/>
                  </a:lnTo>
                  <a:lnTo>
                    <a:pt x="1230" y="32"/>
                  </a:lnTo>
                  <a:lnTo>
                    <a:pt x="1295" y="20"/>
                  </a:lnTo>
                  <a:lnTo>
                    <a:pt x="1363" y="11"/>
                  </a:lnTo>
                  <a:lnTo>
                    <a:pt x="1431" y="5"/>
                  </a:lnTo>
                  <a:lnTo>
                    <a:pt x="1499" y="1"/>
                  </a:lnTo>
                  <a:lnTo>
                    <a:pt x="1567" y="0"/>
                  </a:lnTo>
                  <a:lnTo>
                    <a:pt x="1635" y="1"/>
                  </a:lnTo>
                  <a:lnTo>
                    <a:pt x="1704" y="5"/>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77" name="Freeform 38"/>
            <p:cNvSpPr>
              <a:spLocks/>
            </p:cNvSpPr>
            <p:nvPr/>
          </p:nvSpPr>
          <p:spPr bwMode="auto">
            <a:xfrm>
              <a:off x="1983" y="2019"/>
              <a:ext cx="853" cy="476"/>
            </a:xfrm>
            <a:custGeom>
              <a:avLst/>
              <a:gdLst>
                <a:gd name="T0" fmla="*/ 0 w 1704"/>
                <a:gd name="T1" fmla="*/ 238 h 951"/>
                <a:gd name="T2" fmla="*/ 6 w 1704"/>
                <a:gd name="T3" fmla="*/ 225 h 951"/>
                <a:gd name="T4" fmla="*/ 13 w 1704"/>
                <a:gd name="T5" fmla="*/ 212 h 951"/>
                <a:gd name="T6" fmla="*/ 21 w 1704"/>
                <a:gd name="T7" fmla="*/ 199 h 951"/>
                <a:gd name="T8" fmla="*/ 29 w 1704"/>
                <a:gd name="T9" fmla="*/ 186 h 951"/>
                <a:gd name="T10" fmla="*/ 37 w 1704"/>
                <a:gd name="T11" fmla="*/ 174 h 951"/>
                <a:gd name="T12" fmla="*/ 46 w 1704"/>
                <a:gd name="T13" fmla="*/ 162 h 951"/>
                <a:gd name="T14" fmla="*/ 57 w 1704"/>
                <a:gd name="T15" fmla="*/ 150 h 951"/>
                <a:gd name="T16" fmla="*/ 67 w 1704"/>
                <a:gd name="T17" fmla="*/ 138 h 951"/>
                <a:gd name="T18" fmla="*/ 78 w 1704"/>
                <a:gd name="T19" fmla="*/ 127 h 951"/>
                <a:gd name="T20" fmla="*/ 89 w 1704"/>
                <a:gd name="T21" fmla="*/ 116 h 951"/>
                <a:gd name="T22" fmla="*/ 101 w 1704"/>
                <a:gd name="T23" fmla="*/ 106 h 951"/>
                <a:gd name="T24" fmla="*/ 114 w 1704"/>
                <a:gd name="T25" fmla="*/ 96 h 951"/>
                <a:gd name="T26" fmla="*/ 127 w 1704"/>
                <a:gd name="T27" fmla="*/ 86 h 951"/>
                <a:gd name="T28" fmla="*/ 140 w 1704"/>
                <a:gd name="T29" fmla="*/ 77 h 951"/>
                <a:gd name="T30" fmla="*/ 153 w 1704"/>
                <a:gd name="T31" fmla="*/ 69 h 951"/>
                <a:gd name="T32" fmla="*/ 167 w 1704"/>
                <a:gd name="T33" fmla="*/ 60 h 951"/>
                <a:gd name="T34" fmla="*/ 182 w 1704"/>
                <a:gd name="T35" fmla="*/ 52 h 951"/>
                <a:gd name="T36" fmla="*/ 197 w 1704"/>
                <a:gd name="T37" fmla="*/ 45 h 951"/>
                <a:gd name="T38" fmla="*/ 212 w 1704"/>
                <a:gd name="T39" fmla="*/ 38 h 951"/>
                <a:gd name="T40" fmla="*/ 227 w 1704"/>
                <a:gd name="T41" fmla="*/ 32 h 951"/>
                <a:gd name="T42" fmla="*/ 243 w 1704"/>
                <a:gd name="T43" fmla="*/ 26 h 951"/>
                <a:gd name="T44" fmla="*/ 259 w 1704"/>
                <a:gd name="T45" fmla="*/ 21 h 951"/>
                <a:gd name="T46" fmla="*/ 275 w 1704"/>
                <a:gd name="T47" fmla="*/ 16 h 951"/>
                <a:gd name="T48" fmla="*/ 291 w 1704"/>
                <a:gd name="T49" fmla="*/ 12 h 951"/>
                <a:gd name="T50" fmla="*/ 308 w 1704"/>
                <a:gd name="T51" fmla="*/ 8 h 951"/>
                <a:gd name="T52" fmla="*/ 324 w 1704"/>
                <a:gd name="T53" fmla="*/ 5 h 951"/>
                <a:gd name="T54" fmla="*/ 341 w 1704"/>
                <a:gd name="T55" fmla="*/ 3 h 951"/>
                <a:gd name="T56" fmla="*/ 358 w 1704"/>
                <a:gd name="T57" fmla="*/ 2 h 951"/>
                <a:gd name="T58" fmla="*/ 375 w 1704"/>
                <a:gd name="T59" fmla="*/ 1 h 951"/>
                <a:gd name="T60" fmla="*/ 392 w 1704"/>
                <a:gd name="T61" fmla="*/ 0 h 951"/>
                <a:gd name="T62" fmla="*/ 409 w 1704"/>
                <a:gd name="T63" fmla="*/ 1 h 951"/>
                <a:gd name="T64" fmla="*/ 427 w 1704"/>
                <a:gd name="T65" fmla="*/ 2 h 9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04"/>
                <a:gd name="T100" fmla="*/ 0 h 951"/>
                <a:gd name="T101" fmla="*/ 1704 w 1704"/>
                <a:gd name="T102" fmla="*/ 951 h 9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04" h="951">
                  <a:moveTo>
                    <a:pt x="0" y="951"/>
                  </a:moveTo>
                  <a:lnTo>
                    <a:pt x="24" y="898"/>
                  </a:lnTo>
                  <a:lnTo>
                    <a:pt x="51" y="845"/>
                  </a:lnTo>
                  <a:lnTo>
                    <a:pt x="81" y="793"/>
                  </a:lnTo>
                  <a:lnTo>
                    <a:pt x="113" y="743"/>
                  </a:lnTo>
                  <a:lnTo>
                    <a:pt x="147" y="693"/>
                  </a:lnTo>
                  <a:lnTo>
                    <a:pt x="184" y="645"/>
                  </a:lnTo>
                  <a:lnTo>
                    <a:pt x="225" y="598"/>
                  </a:lnTo>
                  <a:lnTo>
                    <a:pt x="266" y="552"/>
                  </a:lnTo>
                  <a:lnTo>
                    <a:pt x="310" y="508"/>
                  </a:lnTo>
                  <a:lnTo>
                    <a:pt x="355" y="464"/>
                  </a:lnTo>
                  <a:lnTo>
                    <a:pt x="403" y="423"/>
                  </a:lnTo>
                  <a:lnTo>
                    <a:pt x="453" y="383"/>
                  </a:lnTo>
                  <a:lnTo>
                    <a:pt x="505" y="344"/>
                  </a:lnTo>
                  <a:lnTo>
                    <a:pt x="558" y="307"/>
                  </a:lnTo>
                  <a:lnTo>
                    <a:pt x="612" y="273"/>
                  </a:lnTo>
                  <a:lnTo>
                    <a:pt x="668" y="239"/>
                  </a:lnTo>
                  <a:lnTo>
                    <a:pt x="726" y="208"/>
                  </a:lnTo>
                  <a:lnTo>
                    <a:pt x="785" y="178"/>
                  </a:lnTo>
                  <a:lnTo>
                    <a:pt x="846" y="152"/>
                  </a:lnTo>
                  <a:lnTo>
                    <a:pt x="907" y="126"/>
                  </a:lnTo>
                  <a:lnTo>
                    <a:pt x="969" y="102"/>
                  </a:lnTo>
                  <a:lnTo>
                    <a:pt x="1034" y="82"/>
                  </a:lnTo>
                  <a:lnTo>
                    <a:pt x="1098" y="63"/>
                  </a:lnTo>
                  <a:lnTo>
                    <a:pt x="1163" y="47"/>
                  </a:lnTo>
                  <a:lnTo>
                    <a:pt x="1230" y="32"/>
                  </a:lnTo>
                  <a:lnTo>
                    <a:pt x="1295" y="20"/>
                  </a:lnTo>
                  <a:lnTo>
                    <a:pt x="1363" y="11"/>
                  </a:lnTo>
                  <a:lnTo>
                    <a:pt x="1431" y="5"/>
                  </a:lnTo>
                  <a:lnTo>
                    <a:pt x="1499" y="1"/>
                  </a:lnTo>
                  <a:lnTo>
                    <a:pt x="1567" y="0"/>
                  </a:lnTo>
                  <a:lnTo>
                    <a:pt x="1635" y="1"/>
                  </a:lnTo>
                  <a:lnTo>
                    <a:pt x="1704" y="5"/>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78" name="Freeform 39"/>
            <p:cNvSpPr>
              <a:spLocks/>
            </p:cNvSpPr>
            <p:nvPr/>
          </p:nvSpPr>
          <p:spPr bwMode="auto">
            <a:xfrm>
              <a:off x="1925" y="2022"/>
              <a:ext cx="911" cy="860"/>
            </a:xfrm>
            <a:custGeom>
              <a:avLst/>
              <a:gdLst>
                <a:gd name="T0" fmla="*/ 0 w 1822"/>
                <a:gd name="T1" fmla="*/ 430 h 1720"/>
                <a:gd name="T2" fmla="*/ 1 w 1822"/>
                <a:gd name="T3" fmla="*/ 415 h 1720"/>
                <a:gd name="T4" fmla="*/ 2 w 1822"/>
                <a:gd name="T5" fmla="*/ 400 h 1720"/>
                <a:gd name="T6" fmla="*/ 4 w 1822"/>
                <a:gd name="T7" fmla="*/ 384 h 1720"/>
                <a:gd name="T8" fmla="*/ 8 w 1822"/>
                <a:gd name="T9" fmla="*/ 367 h 1720"/>
                <a:gd name="T10" fmla="*/ 12 w 1822"/>
                <a:gd name="T11" fmla="*/ 350 h 1720"/>
                <a:gd name="T12" fmla="*/ 17 w 1822"/>
                <a:gd name="T13" fmla="*/ 333 h 1720"/>
                <a:gd name="T14" fmla="*/ 24 w 1822"/>
                <a:gd name="T15" fmla="*/ 315 h 1720"/>
                <a:gd name="T16" fmla="*/ 31 w 1822"/>
                <a:gd name="T17" fmla="*/ 297 h 1720"/>
                <a:gd name="T18" fmla="*/ 39 w 1822"/>
                <a:gd name="T19" fmla="*/ 280 h 1720"/>
                <a:gd name="T20" fmla="*/ 48 w 1822"/>
                <a:gd name="T21" fmla="*/ 262 h 1720"/>
                <a:gd name="T22" fmla="*/ 58 w 1822"/>
                <a:gd name="T23" fmla="*/ 244 h 1720"/>
                <a:gd name="T24" fmla="*/ 69 w 1822"/>
                <a:gd name="T25" fmla="*/ 227 h 1720"/>
                <a:gd name="T26" fmla="*/ 81 w 1822"/>
                <a:gd name="T27" fmla="*/ 209 h 1720"/>
                <a:gd name="T28" fmla="*/ 94 w 1822"/>
                <a:gd name="T29" fmla="*/ 192 h 1720"/>
                <a:gd name="T30" fmla="*/ 107 w 1822"/>
                <a:gd name="T31" fmla="*/ 175 h 1720"/>
                <a:gd name="T32" fmla="*/ 121 w 1822"/>
                <a:gd name="T33" fmla="*/ 159 h 1720"/>
                <a:gd name="T34" fmla="*/ 137 w 1822"/>
                <a:gd name="T35" fmla="*/ 143 h 1720"/>
                <a:gd name="T36" fmla="*/ 153 w 1822"/>
                <a:gd name="T37" fmla="*/ 128 h 1720"/>
                <a:gd name="T38" fmla="*/ 170 w 1822"/>
                <a:gd name="T39" fmla="*/ 113 h 1720"/>
                <a:gd name="T40" fmla="*/ 187 w 1822"/>
                <a:gd name="T41" fmla="*/ 98 h 1720"/>
                <a:gd name="T42" fmla="*/ 206 w 1822"/>
                <a:gd name="T43" fmla="*/ 85 h 1720"/>
                <a:gd name="T44" fmla="*/ 225 w 1822"/>
                <a:gd name="T45" fmla="*/ 72 h 1720"/>
                <a:gd name="T46" fmla="*/ 245 w 1822"/>
                <a:gd name="T47" fmla="*/ 60 h 1720"/>
                <a:gd name="T48" fmla="*/ 266 w 1822"/>
                <a:gd name="T49" fmla="*/ 49 h 1720"/>
                <a:gd name="T50" fmla="*/ 287 w 1822"/>
                <a:gd name="T51" fmla="*/ 39 h 1720"/>
                <a:gd name="T52" fmla="*/ 309 w 1822"/>
                <a:gd name="T53" fmla="*/ 30 h 1720"/>
                <a:gd name="T54" fmla="*/ 332 w 1822"/>
                <a:gd name="T55" fmla="*/ 22 h 1720"/>
                <a:gd name="T56" fmla="*/ 355 w 1822"/>
                <a:gd name="T57" fmla="*/ 15 h 1720"/>
                <a:gd name="T58" fmla="*/ 380 w 1822"/>
                <a:gd name="T59" fmla="*/ 9 h 1720"/>
                <a:gd name="T60" fmla="*/ 404 w 1822"/>
                <a:gd name="T61" fmla="*/ 5 h 1720"/>
                <a:gd name="T62" fmla="*/ 430 w 1822"/>
                <a:gd name="T63" fmla="*/ 2 h 1720"/>
                <a:gd name="T64" fmla="*/ 456 w 1822"/>
                <a:gd name="T65" fmla="*/ 0 h 17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22"/>
                <a:gd name="T100" fmla="*/ 0 h 1720"/>
                <a:gd name="T101" fmla="*/ 1822 w 1822"/>
                <a:gd name="T102" fmla="*/ 1720 h 17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22" h="1720">
                  <a:moveTo>
                    <a:pt x="0" y="1720"/>
                  </a:moveTo>
                  <a:lnTo>
                    <a:pt x="2" y="1659"/>
                  </a:lnTo>
                  <a:lnTo>
                    <a:pt x="6" y="1597"/>
                  </a:lnTo>
                  <a:lnTo>
                    <a:pt x="15" y="1533"/>
                  </a:lnTo>
                  <a:lnTo>
                    <a:pt x="29" y="1466"/>
                  </a:lnTo>
                  <a:lnTo>
                    <a:pt x="47" y="1398"/>
                  </a:lnTo>
                  <a:lnTo>
                    <a:pt x="67" y="1329"/>
                  </a:lnTo>
                  <a:lnTo>
                    <a:pt x="93" y="1258"/>
                  </a:lnTo>
                  <a:lnTo>
                    <a:pt x="121" y="1188"/>
                  </a:lnTo>
                  <a:lnTo>
                    <a:pt x="155" y="1117"/>
                  </a:lnTo>
                  <a:lnTo>
                    <a:pt x="191" y="1046"/>
                  </a:lnTo>
                  <a:lnTo>
                    <a:pt x="231" y="975"/>
                  </a:lnTo>
                  <a:lnTo>
                    <a:pt x="275" y="905"/>
                  </a:lnTo>
                  <a:lnTo>
                    <a:pt x="322" y="836"/>
                  </a:lnTo>
                  <a:lnTo>
                    <a:pt x="373" y="768"/>
                  </a:lnTo>
                  <a:lnTo>
                    <a:pt x="427" y="700"/>
                  </a:lnTo>
                  <a:lnTo>
                    <a:pt x="484" y="634"/>
                  </a:lnTo>
                  <a:lnTo>
                    <a:pt x="546" y="571"/>
                  </a:lnTo>
                  <a:lnTo>
                    <a:pt x="610" y="509"/>
                  </a:lnTo>
                  <a:lnTo>
                    <a:pt x="678" y="449"/>
                  </a:lnTo>
                  <a:lnTo>
                    <a:pt x="748" y="391"/>
                  </a:lnTo>
                  <a:lnTo>
                    <a:pt x="822" y="337"/>
                  </a:lnTo>
                  <a:lnTo>
                    <a:pt x="898" y="286"/>
                  </a:lnTo>
                  <a:lnTo>
                    <a:pt x="979" y="238"/>
                  </a:lnTo>
                  <a:lnTo>
                    <a:pt x="1061" y="194"/>
                  </a:lnTo>
                  <a:lnTo>
                    <a:pt x="1147" y="154"/>
                  </a:lnTo>
                  <a:lnTo>
                    <a:pt x="1235" y="117"/>
                  </a:lnTo>
                  <a:lnTo>
                    <a:pt x="1327" y="85"/>
                  </a:lnTo>
                  <a:lnTo>
                    <a:pt x="1420" y="58"/>
                  </a:lnTo>
                  <a:lnTo>
                    <a:pt x="1517" y="35"/>
                  </a:lnTo>
                  <a:lnTo>
                    <a:pt x="1616" y="18"/>
                  </a:lnTo>
                  <a:lnTo>
                    <a:pt x="1717" y="6"/>
                  </a:lnTo>
                  <a:lnTo>
                    <a:pt x="1822"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79" name="Freeform 40"/>
            <p:cNvSpPr>
              <a:spLocks/>
            </p:cNvSpPr>
            <p:nvPr/>
          </p:nvSpPr>
          <p:spPr bwMode="auto">
            <a:xfrm>
              <a:off x="1925" y="2022"/>
              <a:ext cx="911" cy="860"/>
            </a:xfrm>
            <a:custGeom>
              <a:avLst/>
              <a:gdLst>
                <a:gd name="T0" fmla="*/ 0 w 1822"/>
                <a:gd name="T1" fmla="*/ 430 h 1720"/>
                <a:gd name="T2" fmla="*/ 1 w 1822"/>
                <a:gd name="T3" fmla="*/ 415 h 1720"/>
                <a:gd name="T4" fmla="*/ 2 w 1822"/>
                <a:gd name="T5" fmla="*/ 400 h 1720"/>
                <a:gd name="T6" fmla="*/ 4 w 1822"/>
                <a:gd name="T7" fmla="*/ 384 h 1720"/>
                <a:gd name="T8" fmla="*/ 8 w 1822"/>
                <a:gd name="T9" fmla="*/ 367 h 1720"/>
                <a:gd name="T10" fmla="*/ 12 w 1822"/>
                <a:gd name="T11" fmla="*/ 350 h 1720"/>
                <a:gd name="T12" fmla="*/ 17 w 1822"/>
                <a:gd name="T13" fmla="*/ 333 h 1720"/>
                <a:gd name="T14" fmla="*/ 24 w 1822"/>
                <a:gd name="T15" fmla="*/ 315 h 1720"/>
                <a:gd name="T16" fmla="*/ 31 w 1822"/>
                <a:gd name="T17" fmla="*/ 297 h 1720"/>
                <a:gd name="T18" fmla="*/ 39 w 1822"/>
                <a:gd name="T19" fmla="*/ 280 h 1720"/>
                <a:gd name="T20" fmla="*/ 48 w 1822"/>
                <a:gd name="T21" fmla="*/ 262 h 1720"/>
                <a:gd name="T22" fmla="*/ 58 w 1822"/>
                <a:gd name="T23" fmla="*/ 244 h 1720"/>
                <a:gd name="T24" fmla="*/ 69 w 1822"/>
                <a:gd name="T25" fmla="*/ 227 h 1720"/>
                <a:gd name="T26" fmla="*/ 81 w 1822"/>
                <a:gd name="T27" fmla="*/ 209 h 1720"/>
                <a:gd name="T28" fmla="*/ 94 w 1822"/>
                <a:gd name="T29" fmla="*/ 192 h 1720"/>
                <a:gd name="T30" fmla="*/ 107 w 1822"/>
                <a:gd name="T31" fmla="*/ 175 h 1720"/>
                <a:gd name="T32" fmla="*/ 121 w 1822"/>
                <a:gd name="T33" fmla="*/ 159 h 1720"/>
                <a:gd name="T34" fmla="*/ 137 w 1822"/>
                <a:gd name="T35" fmla="*/ 143 h 1720"/>
                <a:gd name="T36" fmla="*/ 153 w 1822"/>
                <a:gd name="T37" fmla="*/ 128 h 1720"/>
                <a:gd name="T38" fmla="*/ 170 w 1822"/>
                <a:gd name="T39" fmla="*/ 113 h 1720"/>
                <a:gd name="T40" fmla="*/ 187 w 1822"/>
                <a:gd name="T41" fmla="*/ 98 h 1720"/>
                <a:gd name="T42" fmla="*/ 206 w 1822"/>
                <a:gd name="T43" fmla="*/ 85 h 1720"/>
                <a:gd name="T44" fmla="*/ 225 w 1822"/>
                <a:gd name="T45" fmla="*/ 72 h 1720"/>
                <a:gd name="T46" fmla="*/ 245 w 1822"/>
                <a:gd name="T47" fmla="*/ 60 h 1720"/>
                <a:gd name="T48" fmla="*/ 266 w 1822"/>
                <a:gd name="T49" fmla="*/ 49 h 1720"/>
                <a:gd name="T50" fmla="*/ 287 w 1822"/>
                <a:gd name="T51" fmla="*/ 39 h 1720"/>
                <a:gd name="T52" fmla="*/ 309 w 1822"/>
                <a:gd name="T53" fmla="*/ 30 h 1720"/>
                <a:gd name="T54" fmla="*/ 332 w 1822"/>
                <a:gd name="T55" fmla="*/ 22 h 1720"/>
                <a:gd name="T56" fmla="*/ 355 w 1822"/>
                <a:gd name="T57" fmla="*/ 15 h 1720"/>
                <a:gd name="T58" fmla="*/ 380 w 1822"/>
                <a:gd name="T59" fmla="*/ 9 h 1720"/>
                <a:gd name="T60" fmla="*/ 404 w 1822"/>
                <a:gd name="T61" fmla="*/ 5 h 1720"/>
                <a:gd name="T62" fmla="*/ 430 w 1822"/>
                <a:gd name="T63" fmla="*/ 2 h 1720"/>
                <a:gd name="T64" fmla="*/ 456 w 1822"/>
                <a:gd name="T65" fmla="*/ 0 h 17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22"/>
                <a:gd name="T100" fmla="*/ 0 h 1720"/>
                <a:gd name="T101" fmla="*/ 1822 w 1822"/>
                <a:gd name="T102" fmla="*/ 1720 h 17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22" h="1720">
                  <a:moveTo>
                    <a:pt x="0" y="1720"/>
                  </a:moveTo>
                  <a:lnTo>
                    <a:pt x="2" y="1659"/>
                  </a:lnTo>
                  <a:lnTo>
                    <a:pt x="6" y="1597"/>
                  </a:lnTo>
                  <a:lnTo>
                    <a:pt x="15" y="1533"/>
                  </a:lnTo>
                  <a:lnTo>
                    <a:pt x="29" y="1466"/>
                  </a:lnTo>
                  <a:lnTo>
                    <a:pt x="47" y="1398"/>
                  </a:lnTo>
                  <a:lnTo>
                    <a:pt x="67" y="1329"/>
                  </a:lnTo>
                  <a:lnTo>
                    <a:pt x="93" y="1258"/>
                  </a:lnTo>
                  <a:lnTo>
                    <a:pt x="121" y="1188"/>
                  </a:lnTo>
                  <a:lnTo>
                    <a:pt x="155" y="1117"/>
                  </a:lnTo>
                  <a:lnTo>
                    <a:pt x="191" y="1046"/>
                  </a:lnTo>
                  <a:lnTo>
                    <a:pt x="231" y="975"/>
                  </a:lnTo>
                  <a:lnTo>
                    <a:pt x="275" y="905"/>
                  </a:lnTo>
                  <a:lnTo>
                    <a:pt x="322" y="836"/>
                  </a:lnTo>
                  <a:lnTo>
                    <a:pt x="373" y="768"/>
                  </a:lnTo>
                  <a:lnTo>
                    <a:pt x="427" y="700"/>
                  </a:lnTo>
                  <a:lnTo>
                    <a:pt x="484" y="634"/>
                  </a:lnTo>
                  <a:lnTo>
                    <a:pt x="546" y="571"/>
                  </a:lnTo>
                  <a:lnTo>
                    <a:pt x="610" y="509"/>
                  </a:lnTo>
                  <a:lnTo>
                    <a:pt x="678" y="449"/>
                  </a:lnTo>
                  <a:lnTo>
                    <a:pt x="748" y="391"/>
                  </a:lnTo>
                  <a:lnTo>
                    <a:pt x="822" y="337"/>
                  </a:lnTo>
                  <a:lnTo>
                    <a:pt x="898" y="286"/>
                  </a:lnTo>
                  <a:lnTo>
                    <a:pt x="979" y="238"/>
                  </a:lnTo>
                  <a:lnTo>
                    <a:pt x="1061" y="194"/>
                  </a:lnTo>
                  <a:lnTo>
                    <a:pt x="1147" y="154"/>
                  </a:lnTo>
                  <a:lnTo>
                    <a:pt x="1235" y="117"/>
                  </a:lnTo>
                  <a:lnTo>
                    <a:pt x="1327" y="85"/>
                  </a:lnTo>
                  <a:lnTo>
                    <a:pt x="1420" y="58"/>
                  </a:lnTo>
                  <a:lnTo>
                    <a:pt x="1517" y="35"/>
                  </a:lnTo>
                  <a:lnTo>
                    <a:pt x="1616" y="18"/>
                  </a:lnTo>
                  <a:lnTo>
                    <a:pt x="1717" y="6"/>
                  </a:lnTo>
                  <a:lnTo>
                    <a:pt x="1822"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80" name="Freeform 41"/>
            <p:cNvSpPr>
              <a:spLocks/>
            </p:cNvSpPr>
            <p:nvPr/>
          </p:nvSpPr>
          <p:spPr bwMode="auto">
            <a:xfrm>
              <a:off x="1997" y="2023"/>
              <a:ext cx="834" cy="1209"/>
            </a:xfrm>
            <a:custGeom>
              <a:avLst/>
              <a:gdLst>
                <a:gd name="T0" fmla="*/ 12 w 1669"/>
                <a:gd name="T1" fmla="*/ 605 h 2418"/>
                <a:gd name="T2" fmla="*/ 8 w 1669"/>
                <a:gd name="T3" fmla="*/ 582 h 2418"/>
                <a:gd name="T4" fmla="*/ 4 w 1669"/>
                <a:gd name="T5" fmla="*/ 558 h 2418"/>
                <a:gd name="T6" fmla="*/ 1 w 1669"/>
                <a:gd name="T7" fmla="*/ 535 h 2418"/>
                <a:gd name="T8" fmla="*/ 0 w 1669"/>
                <a:gd name="T9" fmla="*/ 511 h 2418"/>
                <a:gd name="T10" fmla="*/ 0 w 1669"/>
                <a:gd name="T11" fmla="*/ 488 h 2418"/>
                <a:gd name="T12" fmla="*/ 1 w 1669"/>
                <a:gd name="T13" fmla="*/ 464 h 2418"/>
                <a:gd name="T14" fmla="*/ 3 w 1669"/>
                <a:gd name="T15" fmla="*/ 441 h 2418"/>
                <a:gd name="T16" fmla="*/ 6 w 1669"/>
                <a:gd name="T17" fmla="*/ 418 h 2418"/>
                <a:gd name="T18" fmla="*/ 11 w 1669"/>
                <a:gd name="T19" fmla="*/ 395 h 2418"/>
                <a:gd name="T20" fmla="*/ 17 w 1669"/>
                <a:gd name="T21" fmla="*/ 372 h 2418"/>
                <a:gd name="T22" fmla="*/ 24 w 1669"/>
                <a:gd name="T23" fmla="*/ 349 h 2418"/>
                <a:gd name="T24" fmla="*/ 32 w 1669"/>
                <a:gd name="T25" fmla="*/ 327 h 2418"/>
                <a:gd name="T26" fmla="*/ 41 w 1669"/>
                <a:gd name="T27" fmla="*/ 305 h 2418"/>
                <a:gd name="T28" fmla="*/ 51 w 1669"/>
                <a:gd name="T29" fmla="*/ 283 h 2418"/>
                <a:gd name="T30" fmla="*/ 63 w 1669"/>
                <a:gd name="T31" fmla="*/ 262 h 2418"/>
                <a:gd name="T32" fmla="*/ 75 w 1669"/>
                <a:gd name="T33" fmla="*/ 241 h 2418"/>
                <a:gd name="T34" fmla="*/ 89 w 1669"/>
                <a:gd name="T35" fmla="*/ 221 h 2418"/>
                <a:gd name="T36" fmla="*/ 103 w 1669"/>
                <a:gd name="T37" fmla="*/ 201 h 2418"/>
                <a:gd name="T38" fmla="*/ 119 w 1669"/>
                <a:gd name="T39" fmla="*/ 182 h 2418"/>
                <a:gd name="T40" fmla="*/ 136 w 1669"/>
                <a:gd name="T41" fmla="*/ 163 h 2418"/>
                <a:gd name="T42" fmla="*/ 154 w 1669"/>
                <a:gd name="T43" fmla="*/ 145 h 2418"/>
                <a:gd name="T44" fmla="*/ 173 w 1669"/>
                <a:gd name="T45" fmla="*/ 128 h 2418"/>
                <a:gd name="T46" fmla="*/ 192 w 1669"/>
                <a:gd name="T47" fmla="*/ 111 h 2418"/>
                <a:gd name="T48" fmla="*/ 214 w 1669"/>
                <a:gd name="T49" fmla="*/ 95 h 2418"/>
                <a:gd name="T50" fmla="*/ 235 w 1669"/>
                <a:gd name="T51" fmla="*/ 80 h 2418"/>
                <a:gd name="T52" fmla="*/ 258 w 1669"/>
                <a:gd name="T53" fmla="*/ 66 h 2418"/>
                <a:gd name="T54" fmla="*/ 282 w 1669"/>
                <a:gd name="T55" fmla="*/ 52 h 2418"/>
                <a:gd name="T56" fmla="*/ 307 w 1669"/>
                <a:gd name="T57" fmla="*/ 40 h 2418"/>
                <a:gd name="T58" fmla="*/ 333 w 1669"/>
                <a:gd name="T59" fmla="*/ 29 h 2418"/>
                <a:gd name="T60" fmla="*/ 360 w 1669"/>
                <a:gd name="T61" fmla="*/ 18 h 2418"/>
                <a:gd name="T62" fmla="*/ 388 w 1669"/>
                <a:gd name="T63" fmla="*/ 9 h 2418"/>
                <a:gd name="T64" fmla="*/ 417 w 1669"/>
                <a:gd name="T65" fmla="*/ 0 h 24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69"/>
                <a:gd name="T100" fmla="*/ 0 h 2418"/>
                <a:gd name="T101" fmla="*/ 1669 w 1669"/>
                <a:gd name="T102" fmla="*/ 2418 h 24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69" h="2418">
                  <a:moveTo>
                    <a:pt x="51" y="2418"/>
                  </a:moveTo>
                  <a:lnTo>
                    <a:pt x="32" y="2325"/>
                  </a:lnTo>
                  <a:lnTo>
                    <a:pt x="17" y="2231"/>
                  </a:lnTo>
                  <a:lnTo>
                    <a:pt x="6" y="2137"/>
                  </a:lnTo>
                  <a:lnTo>
                    <a:pt x="0" y="2044"/>
                  </a:lnTo>
                  <a:lnTo>
                    <a:pt x="0" y="1949"/>
                  </a:lnTo>
                  <a:lnTo>
                    <a:pt x="5" y="1856"/>
                  </a:lnTo>
                  <a:lnTo>
                    <a:pt x="14" y="1761"/>
                  </a:lnTo>
                  <a:lnTo>
                    <a:pt x="27" y="1669"/>
                  </a:lnTo>
                  <a:lnTo>
                    <a:pt x="45" y="1578"/>
                  </a:lnTo>
                  <a:lnTo>
                    <a:pt x="68" y="1486"/>
                  </a:lnTo>
                  <a:lnTo>
                    <a:pt x="96" y="1395"/>
                  </a:lnTo>
                  <a:lnTo>
                    <a:pt x="128" y="1306"/>
                  </a:lnTo>
                  <a:lnTo>
                    <a:pt x="165" y="1218"/>
                  </a:lnTo>
                  <a:lnTo>
                    <a:pt x="207" y="1131"/>
                  </a:lnTo>
                  <a:lnTo>
                    <a:pt x="252" y="1046"/>
                  </a:lnTo>
                  <a:lnTo>
                    <a:pt x="302" y="963"/>
                  </a:lnTo>
                  <a:lnTo>
                    <a:pt x="357" y="881"/>
                  </a:lnTo>
                  <a:lnTo>
                    <a:pt x="414" y="802"/>
                  </a:lnTo>
                  <a:lnTo>
                    <a:pt x="478" y="725"/>
                  </a:lnTo>
                  <a:lnTo>
                    <a:pt x="544" y="651"/>
                  </a:lnTo>
                  <a:lnTo>
                    <a:pt x="616" y="578"/>
                  </a:lnTo>
                  <a:lnTo>
                    <a:pt x="692" y="509"/>
                  </a:lnTo>
                  <a:lnTo>
                    <a:pt x="771" y="442"/>
                  </a:lnTo>
                  <a:lnTo>
                    <a:pt x="856" y="379"/>
                  </a:lnTo>
                  <a:lnTo>
                    <a:pt x="943" y="319"/>
                  </a:lnTo>
                  <a:lnTo>
                    <a:pt x="1035" y="261"/>
                  </a:lnTo>
                  <a:lnTo>
                    <a:pt x="1131" y="208"/>
                  </a:lnTo>
                  <a:lnTo>
                    <a:pt x="1231" y="159"/>
                  </a:lnTo>
                  <a:lnTo>
                    <a:pt x="1335" y="113"/>
                  </a:lnTo>
                  <a:lnTo>
                    <a:pt x="1442" y="71"/>
                  </a:lnTo>
                  <a:lnTo>
                    <a:pt x="1554" y="33"/>
                  </a:lnTo>
                  <a:lnTo>
                    <a:pt x="1669"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81" name="Freeform 42"/>
            <p:cNvSpPr>
              <a:spLocks/>
            </p:cNvSpPr>
            <p:nvPr/>
          </p:nvSpPr>
          <p:spPr bwMode="auto">
            <a:xfrm>
              <a:off x="1997" y="2023"/>
              <a:ext cx="834" cy="1209"/>
            </a:xfrm>
            <a:custGeom>
              <a:avLst/>
              <a:gdLst>
                <a:gd name="T0" fmla="*/ 12 w 1669"/>
                <a:gd name="T1" fmla="*/ 605 h 2418"/>
                <a:gd name="T2" fmla="*/ 8 w 1669"/>
                <a:gd name="T3" fmla="*/ 582 h 2418"/>
                <a:gd name="T4" fmla="*/ 4 w 1669"/>
                <a:gd name="T5" fmla="*/ 558 h 2418"/>
                <a:gd name="T6" fmla="*/ 1 w 1669"/>
                <a:gd name="T7" fmla="*/ 535 h 2418"/>
                <a:gd name="T8" fmla="*/ 0 w 1669"/>
                <a:gd name="T9" fmla="*/ 511 h 2418"/>
                <a:gd name="T10" fmla="*/ 0 w 1669"/>
                <a:gd name="T11" fmla="*/ 488 h 2418"/>
                <a:gd name="T12" fmla="*/ 1 w 1669"/>
                <a:gd name="T13" fmla="*/ 464 h 2418"/>
                <a:gd name="T14" fmla="*/ 3 w 1669"/>
                <a:gd name="T15" fmla="*/ 441 h 2418"/>
                <a:gd name="T16" fmla="*/ 6 w 1669"/>
                <a:gd name="T17" fmla="*/ 418 h 2418"/>
                <a:gd name="T18" fmla="*/ 11 w 1669"/>
                <a:gd name="T19" fmla="*/ 395 h 2418"/>
                <a:gd name="T20" fmla="*/ 17 w 1669"/>
                <a:gd name="T21" fmla="*/ 372 h 2418"/>
                <a:gd name="T22" fmla="*/ 24 w 1669"/>
                <a:gd name="T23" fmla="*/ 349 h 2418"/>
                <a:gd name="T24" fmla="*/ 32 w 1669"/>
                <a:gd name="T25" fmla="*/ 327 h 2418"/>
                <a:gd name="T26" fmla="*/ 41 w 1669"/>
                <a:gd name="T27" fmla="*/ 305 h 2418"/>
                <a:gd name="T28" fmla="*/ 51 w 1669"/>
                <a:gd name="T29" fmla="*/ 283 h 2418"/>
                <a:gd name="T30" fmla="*/ 63 w 1669"/>
                <a:gd name="T31" fmla="*/ 262 h 2418"/>
                <a:gd name="T32" fmla="*/ 75 w 1669"/>
                <a:gd name="T33" fmla="*/ 241 h 2418"/>
                <a:gd name="T34" fmla="*/ 89 w 1669"/>
                <a:gd name="T35" fmla="*/ 221 h 2418"/>
                <a:gd name="T36" fmla="*/ 103 w 1669"/>
                <a:gd name="T37" fmla="*/ 201 h 2418"/>
                <a:gd name="T38" fmla="*/ 119 w 1669"/>
                <a:gd name="T39" fmla="*/ 182 h 2418"/>
                <a:gd name="T40" fmla="*/ 136 w 1669"/>
                <a:gd name="T41" fmla="*/ 163 h 2418"/>
                <a:gd name="T42" fmla="*/ 154 w 1669"/>
                <a:gd name="T43" fmla="*/ 145 h 2418"/>
                <a:gd name="T44" fmla="*/ 173 w 1669"/>
                <a:gd name="T45" fmla="*/ 128 h 2418"/>
                <a:gd name="T46" fmla="*/ 192 w 1669"/>
                <a:gd name="T47" fmla="*/ 111 h 2418"/>
                <a:gd name="T48" fmla="*/ 214 w 1669"/>
                <a:gd name="T49" fmla="*/ 95 h 2418"/>
                <a:gd name="T50" fmla="*/ 235 w 1669"/>
                <a:gd name="T51" fmla="*/ 80 h 2418"/>
                <a:gd name="T52" fmla="*/ 258 w 1669"/>
                <a:gd name="T53" fmla="*/ 66 h 2418"/>
                <a:gd name="T54" fmla="*/ 282 w 1669"/>
                <a:gd name="T55" fmla="*/ 52 h 2418"/>
                <a:gd name="T56" fmla="*/ 307 w 1669"/>
                <a:gd name="T57" fmla="*/ 40 h 2418"/>
                <a:gd name="T58" fmla="*/ 333 w 1669"/>
                <a:gd name="T59" fmla="*/ 29 h 2418"/>
                <a:gd name="T60" fmla="*/ 360 w 1669"/>
                <a:gd name="T61" fmla="*/ 18 h 2418"/>
                <a:gd name="T62" fmla="*/ 388 w 1669"/>
                <a:gd name="T63" fmla="*/ 9 h 2418"/>
                <a:gd name="T64" fmla="*/ 417 w 1669"/>
                <a:gd name="T65" fmla="*/ 0 h 24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69"/>
                <a:gd name="T100" fmla="*/ 0 h 2418"/>
                <a:gd name="T101" fmla="*/ 1669 w 1669"/>
                <a:gd name="T102" fmla="*/ 2418 h 24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69" h="2418">
                  <a:moveTo>
                    <a:pt x="51" y="2418"/>
                  </a:moveTo>
                  <a:lnTo>
                    <a:pt x="32" y="2325"/>
                  </a:lnTo>
                  <a:lnTo>
                    <a:pt x="17" y="2231"/>
                  </a:lnTo>
                  <a:lnTo>
                    <a:pt x="6" y="2137"/>
                  </a:lnTo>
                  <a:lnTo>
                    <a:pt x="0" y="2044"/>
                  </a:lnTo>
                  <a:lnTo>
                    <a:pt x="0" y="1949"/>
                  </a:lnTo>
                  <a:lnTo>
                    <a:pt x="5" y="1856"/>
                  </a:lnTo>
                  <a:lnTo>
                    <a:pt x="14" y="1761"/>
                  </a:lnTo>
                  <a:lnTo>
                    <a:pt x="27" y="1669"/>
                  </a:lnTo>
                  <a:lnTo>
                    <a:pt x="45" y="1578"/>
                  </a:lnTo>
                  <a:lnTo>
                    <a:pt x="68" y="1486"/>
                  </a:lnTo>
                  <a:lnTo>
                    <a:pt x="96" y="1395"/>
                  </a:lnTo>
                  <a:lnTo>
                    <a:pt x="128" y="1306"/>
                  </a:lnTo>
                  <a:lnTo>
                    <a:pt x="165" y="1218"/>
                  </a:lnTo>
                  <a:lnTo>
                    <a:pt x="207" y="1131"/>
                  </a:lnTo>
                  <a:lnTo>
                    <a:pt x="252" y="1046"/>
                  </a:lnTo>
                  <a:lnTo>
                    <a:pt x="302" y="963"/>
                  </a:lnTo>
                  <a:lnTo>
                    <a:pt x="357" y="881"/>
                  </a:lnTo>
                  <a:lnTo>
                    <a:pt x="414" y="802"/>
                  </a:lnTo>
                  <a:lnTo>
                    <a:pt x="478" y="725"/>
                  </a:lnTo>
                  <a:lnTo>
                    <a:pt x="544" y="651"/>
                  </a:lnTo>
                  <a:lnTo>
                    <a:pt x="616" y="578"/>
                  </a:lnTo>
                  <a:lnTo>
                    <a:pt x="692" y="509"/>
                  </a:lnTo>
                  <a:lnTo>
                    <a:pt x="771" y="442"/>
                  </a:lnTo>
                  <a:lnTo>
                    <a:pt x="856" y="379"/>
                  </a:lnTo>
                  <a:lnTo>
                    <a:pt x="943" y="319"/>
                  </a:lnTo>
                  <a:lnTo>
                    <a:pt x="1035" y="261"/>
                  </a:lnTo>
                  <a:lnTo>
                    <a:pt x="1131" y="208"/>
                  </a:lnTo>
                  <a:lnTo>
                    <a:pt x="1231" y="159"/>
                  </a:lnTo>
                  <a:lnTo>
                    <a:pt x="1335" y="113"/>
                  </a:lnTo>
                  <a:lnTo>
                    <a:pt x="1442" y="71"/>
                  </a:lnTo>
                  <a:lnTo>
                    <a:pt x="1554" y="33"/>
                  </a:lnTo>
                  <a:lnTo>
                    <a:pt x="1669"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82" name="Freeform 43"/>
            <p:cNvSpPr>
              <a:spLocks/>
            </p:cNvSpPr>
            <p:nvPr/>
          </p:nvSpPr>
          <p:spPr bwMode="auto">
            <a:xfrm>
              <a:off x="2125" y="2023"/>
              <a:ext cx="706" cy="1526"/>
            </a:xfrm>
            <a:custGeom>
              <a:avLst/>
              <a:gdLst>
                <a:gd name="T0" fmla="*/ 81 w 1413"/>
                <a:gd name="T1" fmla="*/ 763 h 3052"/>
                <a:gd name="T2" fmla="*/ 62 w 1413"/>
                <a:gd name="T3" fmla="*/ 737 h 3052"/>
                <a:gd name="T4" fmla="*/ 46 w 1413"/>
                <a:gd name="T5" fmla="*/ 710 h 3052"/>
                <a:gd name="T6" fmla="*/ 32 w 1413"/>
                <a:gd name="T7" fmla="*/ 682 h 3052"/>
                <a:gd name="T8" fmla="*/ 21 w 1413"/>
                <a:gd name="T9" fmla="*/ 654 h 3052"/>
                <a:gd name="T10" fmla="*/ 12 w 1413"/>
                <a:gd name="T11" fmla="*/ 626 h 3052"/>
                <a:gd name="T12" fmla="*/ 6 w 1413"/>
                <a:gd name="T13" fmla="*/ 597 h 3052"/>
                <a:gd name="T14" fmla="*/ 2 w 1413"/>
                <a:gd name="T15" fmla="*/ 567 h 3052"/>
                <a:gd name="T16" fmla="*/ 0 w 1413"/>
                <a:gd name="T17" fmla="*/ 538 h 3052"/>
                <a:gd name="T18" fmla="*/ 0 w 1413"/>
                <a:gd name="T19" fmla="*/ 509 h 3052"/>
                <a:gd name="T20" fmla="*/ 2 w 1413"/>
                <a:gd name="T21" fmla="*/ 480 h 3052"/>
                <a:gd name="T22" fmla="*/ 6 w 1413"/>
                <a:gd name="T23" fmla="*/ 450 h 3052"/>
                <a:gd name="T24" fmla="*/ 12 w 1413"/>
                <a:gd name="T25" fmla="*/ 421 h 3052"/>
                <a:gd name="T26" fmla="*/ 19 w 1413"/>
                <a:gd name="T27" fmla="*/ 393 h 3052"/>
                <a:gd name="T28" fmla="*/ 28 w 1413"/>
                <a:gd name="T29" fmla="*/ 364 h 3052"/>
                <a:gd name="T30" fmla="*/ 38 w 1413"/>
                <a:gd name="T31" fmla="*/ 336 h 3052"/>
                <a:gd name="T32" fmla="*/ 50 w 1413"/>
                <a:gd name="T33" fmla="*/ 308 h 3052"/>
                <a:gd name="T34" fmla="*/ 63 w 1413"/>
                <a:gd name="T35" fmla="*/ 281 h 3052"/>
                <a:gd name="T36" fmla="*/ 77 w 1413"/>
                <a:gd name="T37" fmla="*/ 255 h 3052"/>
                <a:gd name="T38" fmla="*/ 93 w 1413"/>
                <a:gd name="T39" fmla="*/ 229 h 3052"/>
                <a:gd name="T40" fmla="*/ 109 w 1413"/>
                <a:gd name="T41" fmla="*/ 204 h 3052"/>
                <a:gd name="T42" fmla="*/ 127 w 1413"/>
                <a:gd name="T43" fmla="*/ 180 h 3052"/>
                <a:gd name="T44" fmla="*/ 145 w 1413"/>
                <a:gd name="T45" fmla="*/ 157 h 3052"/>
                <a:gd name="T46" fmla="*/ 164 w 1413"/>
                <a:gd name="T47" fmla="*/ 135 h 3052"/>
                <a:gd name="T48" fmla="*/ 183 w 1413"/>
                <a:gd name="T49" fmla="*/ 115 h 3052"/>
                <a:gd name="T50" fmla="*/ 204 w 1413"/>
                <a:gd name="T51" fmla="*/ 95 h 3052"/>
                <a:gd name="T52" fmla="*/ 224 w 1413"/>
                <a:gd name="T53" fmla="*/ 77 h 3052"/>
                <a:gd name="T54" fmla="*/ 245 w 1413"/>
                <a:gd name="T55" fmla="*/ 60 h 3052"/>
                <a:gd name="T56" fmla="*/ 267 w 1413"/>
                <a:gd name="T57" fmla="*/ 45 h 3052"/>
                <a:gd name="T58" fmla="*/ 288 w 1413"/>
                <a:gd name="T59" fmla="*/ 31 h 3052"/>
                <a:gd name="T60" fmla="*/ 310 w 1413"/>
                <a:gd name="T61" fmla="*/ 19 h 3052"/>
                <a:gd name="T62" fmla="*/ 331 w 1413"/>
                <a:gd name="T63" fmla="*/ 9 h 3052"/>
                <a:gd name="T64" fmla="*/ 353 w 1413"/>
                <a:gd name="T65" fmla="*/ 0 h 30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13"/>
                <a:gd name="T100" fmla="*/ 0 h 3052"/>
                <a:gd name="T101" fmla="*/ 1413 w 1413"/>
                <a:gd name="T102" fmla="*/ 3052 h 30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13" h="3052">
                  <a:moveTo>
                    <a:pt x="326" y="3052"/>
                  </a:moveTo>
                  <a:lnTo>
                    <a:pt x="250" y="2946"/>
                  </a:lnTo>
                  <a:lnTo>
                    <a:pt x="185" y="2837"/>
                  </a:lnTo>
                  <a:lnTo>
                    <a:pt x="131" y="2728"/>
                  </a:lnTo>
                  <a:lnTo>
                    <a:pt x="86" y="2615"/>
                  </a:lnTo>
                  <a:lnTo>
                    <a:pt x="51" y="2501"/>
                  </a:lnTo>
                  <a:lnTo>
                    <a:pt x="26" y="2386"/>
                  </a:lnTo>
                  <a:lnTo>
                    <a:pt x="8" y="2268"/>
                  </a:lnTo>
                  <a:lnTo>
                    <a:pt x="0" y="2152"/>
                  </a:lnTo>
                  <a:lnTo>
                    <a:pt x="1" y="2034"/>
                  </a:lnTo>
                  <a:lnTo>
                    <a:pt x="10" y="1917"/>
                  </a:lnTo>
                  <a:lnTo>
                    <a:pt x="25" y="1799"/>
                  </a:lnTo>
                  <a:lnTo>
                    <a:pt x="48" y="1683"/>
                  </a:lnTo>
                  <a:lnTo>
                    <a:pt x="76" y="1569"/>
                  </a:lnTo>
                  <a:lnTo>
                    <a:pt x="112" y="1455"/>
                  </a:lnTo>
                  <a:lnTo>
                    <a:pt x="154" y="1342"/>
                  </a:lnTo>
                  <a:lnTo>
                    <a:pt x="201" y="1231"/>
                  </a:lnTo>
                  <a:lnTo>
                    <a:pt x="254" y="1123"/>
                  </a:lnTo>
                  <a:lnTo>
                    <a:pt x="311" y="1017"/>
                  </a:lnTo>
                  <a:lnTo>
                    <a:pt x="373" y="915"/>
                  </a:lnTo>
                  <a:lnTo>
                    <a:pt x="439" y="816"/>
                  </a:lnTo>
                  <a:lnTo>
                    <a:pt x="508" y="720"/>
                  </a:lnTo>
                  <a:lnTo>
                    <a:pt x="581" y="628"/>
                  </a:lnTo>
                  <a:lnTo>
                    <a:pt x="657" y="540"/>
                  </a:lnTo>
                  <a:lnTo>
                    <a:pt x="735" y="457"/>
                  </a:lnTo>
                  <a:lnTo>
                    <a:pt x="816" y="379"/>
                  </a:lnTo>
                  <a:lnTo>
                    <a:pt x="899" y="306"/>
                  </a:lnTo>
                  <a:lnTo>
                    <a:pt x="983" y="240"/>
                  </a:lnTo>
                  <a:lnTo>
                    <a:pt x="1069" y="179"/>
                  </a:lnTo>
                  <a:lnTo>
                    <a:pt x="1155" y="123"/>
                  </a:lnTo>
                  <a:lnTo>
                    <a:pt x="1241" y="75"/>
                  </a:lnTo>
                  <a:lnTo>
                    <a:pt x="1327" y="35"/>
                  </a:lnTo>
                  <a:lnTo>
                    <a:pt x="1413"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83" name="Freeform 44"/>
            <p:cNvSpPr>
              <a:spLocks/>
            </p:cNvSpPr>
            <p:nvPr/>
          </p:nvSpPr>
          <p:spPr bwMode="auto">
            <a:xfrm>
              <a:off x="2125" y="2023"/>
              <a:ext cx="706" cy="1526"/>
            </a:xfrm>
            <a:custGeom>
              <a:avLst/>
              <a:gdLst>
                <a:gd name="T0" fmla="*/ 81 w 1413"/>
                <a:gd name="T1" fmla="*/ 763 h 3052"/>
                <a:gd name="T2" fmla="*/ 62 w 1413"/>
                <a:gd name="T3" fmla="*/ 737 h 3052"/>
                <a:gd name="T4" fmla="*/ 46 w 1413"/>
                <a:gd name="T5" fmla="*/ 710 h 3052"/>
                <a:gd name="T6" fmla="*/ 32 w 1413"/>
                <a:gd name="T7" fmla="*/ 682 h 3052"/>
                <a:gd name="T8" fmla="*/ 21 w 1413"/>
                <a:gd name="T9" fmla="*/ 654 h 3052"/>
                <a:gd name="T10" fmla="*/ 12 w 1413"/>
                <a:gd name="T11" fmla="*/ 626 h 3052"/>
                <a:gd name="T12" fmla="*/ 6 w 1413"/>
                <a:gd name="T13" fmla="*/ 597 h 3052"/>
                <a:gd name="T14" fmla="*/ 2 w 1413"/>
                <a:gd name="T15" fmla="*/ 567 h 3052"/>
                <a:gd name="T16" fmla="*/ 0 w 1413"/>
                <a:gd name="T17" fmla="*/ 538 h 3052"/>
                <a:gd name="T18" fmla="*/ 0 w 1413"/>
                <a:gd name="T19" fmla="*/ 509 h 3052"/>
                <a:gd name="T20" fmla="*/ 2 w 1413"/>
                <a:gd name="T21" fmla="*/ 480 h 3052"/>
                <a:gd name="T22" fmla="*/ 6 w 1413"/>
                <a:gd name="T23" fmla="*/ 450 h 3052"/>
                <a:gd name="T24" fmla="*/ 12 w 1413"/>
                <a:gd name="T25" fmla="*/ 421 h 3052"/>
                <a:gd name="T26" fmla="*/ 19 w 1413"/>
                <a:gd name="T27" fmla="*/ 393 h 3052"/>
                <a:gd name="T28" fmla="*/ 28 w 1413"/>
                <a:gd name="T29" fmla="*/ 364 h 3052"/>
                <a:gd name="T30" fmla="*/ 38 w 1413"/>
                <a:gd name="T31" fmla="*/ 336 h 3052"/>
                <a:gd name="T32" fmla="*/ 50 w 1413"/>
                <a:gd name="T33" fmla="*/ 308 h 3052"/>
                <a:gd name="T34" fmla="*/ 63 w 1413"/>
                <a:gd name="T35" fmla="*/ 281 h 3052"/>
                <a:gd name="T36" fmla="*/ 77 w 1413"/>
                <a:gd name="T37" fmla="*/ 255 h 3052"/>
                <a:gd name="T38" fmla="*/ 93 w 1413"/>
                <a:gd name="T39" fmla="*/ 229 h 3052"/>
                <a:gd name="T40" fmla="*/ 109 w 1413"/>
                <a:gd name="T41" fmla="*/ 204 h 3052"/>
                <a:gd name="T42" fmla="*/ 127 w 1413"/>
                <a:gd name="T43" fmla="*/ 180 h 3052"/>
                <a:gd name="T44" fmla="*/ 145 w 1413"/>
                <a:gd name="T45" fmla="*/ 157 h 3052"/>
                <a:gd name="T46" fmla="*/ 164 w 1413"/>
                <a:gd name="T47" fmla="*/ 135 h 3052"/>
                <a:gd name="T48" fmla="*/ 183 w 1413"/>
                <a:gd name="T49" fmla="*/ 115 h 3052"/>
                <a:gd name="T50" fmla="*/ 204 w 1413"/>
                <a:gd name="T51" fmla="*/ 95 h 3052"/>
                <a:gd name="T52" fmla="*/ 224 w 1413"/>
                <a:gd name="T53" fmla="*/ 77 h 3052"/>
                <a:gd name="T54" fmla="*/ 245 w 1413"/>
                <a:gd name="T55" fmla="*/ 60 h 3052"/>
                <a:gd name="T56" fmla="*/ 267 w 1413"/>
                <a:gd name="T57" fmla="*/ 45 h 3052"/>
                <a:gd name="T58" fmla="*/ 288 w 1413"/>
                <a:gd name="T59" fmla="*/ 31 h 3052"/>
                <a:gd name="T60" fmla="*/ 310 w 1413"/>
                <a:gd name="T61" fmla="*/ 19 h 3052"/>
                <a:gd name="T62" fmla="*/ 331 w 1413"/>
                <a:gd name="T63" fmla="*/ 9 h 3052"/>
                <a:gd name="T64" fmla="*/ 353 w 1413"/>
                <a:gd name="T65" fmla="*/ 0 h 30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13"/>
                <a:gd name="T100" fmla="*/ 0 h 3052"/>
                <a:gd name="T101" fmla="*/ 1413 w 1413"/>
                <a:gd name="T102" fmla="*/ 3052 h 30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13" h="3052">
                  <a:moveTo>
                    <a:pt x="326" y="3052"/>
                  </a:moveTo>
                  <a:lnTo>
                    <a:pt x="250" y="2946"/>
                  </a:lnTo>
                  <a:lnTo>
                    <a:pt x="185" y="2837"/>
                  </a:lnTo>
                  <a:lnTo>
                    <a:pt x="131" y="2728"/>
                  </a:lnTo>
                  <a:lnTo>
                    <a:pt x="86" y="2615"/>
                  </a:lnTo>
                  <a:lnTo>
                    <a:pt x="51" y="2501"/>
                  </a:lnTo>
                  <a:lnTo>
                    <a:pt x="26" y="2386"/>
                  </a:lnTo>
                  <a:lnTo>
                    <a:pt x="8" y="2268"/>
                  </a:lnTo>
                  <a:lnTo>
                    <a:pt x="0" y="2152"/>
                  </a:lnTo>
                  <a:lnTo>
                    <a:pt x="1" y="2034"/>
                  </a:lnTo>
                  <a:lnTo>
                    <a:pt x="10" y="1917"/>
                  </a:lnTo>
                  <a:lnTo>
                    <a:pt x="25" y="1799"/>
                  </a:lnTo>
                  <a:lnTo>
                    <a:pt x="48" y="1683"/>
                  </a:lnTo>
                  <a:lnTo>
                    <a:pt x="76" y="1569"/>
                  </a:lnTo>
                  <a:lnTo>
                    <a:pt x="112" y="1455"/>
                  </a:lnTo>
                  <a:lnTo>
                    <a:pt x="154" y="1342"/>
                  </a:lnTo>
                  <a:lnTo>
                    <a:pt x="201" y="1231"/>
                  </a:lnTo>
                  <a:lnTo>
                    <a:pt x="254" y="1123"/>
                  </a:lnTo>
                  <a:lnTo>
                    <a:pt x="311" y="1017"/>
                  </a:lnTo>
                  <a:lnTo>
                    <a:pt x="373" y="915"/>
                  </a:lnTo>
                  <a:lnTo>
                    <a:pt x="439" y="816"/>
                  </a:lnTo>
                  <a:lnTo>
                    <a:pt x="508" y="720"/>
                  </a:lnTo>
                  <a:lnTo>
                    <a:pt x="581" y="628"/>
                  </a:lnTo>
                  <a:lnTo>
                    <a:pt x="657" y="540"/>
                  </a:lnTo>
                  <a:lnTo>
                    <a:pt x="735" y="457"/>
                  </a:lnTo>
                  <a:lnTo>
                    <a:pt x="816" y="379"/>
                  </a:lnTo>
                  <a:lnTo>
                    <a:pt x="899" y="306"/>
                  </a:lnTo>
                  <a:lnTo>
                    <a:pt x="983" y="240"/>
                  </a:lnTo>
                  <a:lnTo>
                    <a:pt x="1069" y="179"/>
                  </a:lnTo>
                  <a:lnTo>
                    <a:pt x="1155" y="123"/>
                  </a:lnTo>
                  <a:lnTo>
                    <a:pt x="1241" y="75"/>
                  </a:lnTo>
                  <a:lnTo>
                    <a:pt x="1327" y="35"/>
                  </a:lnTo>
                  <a:lnTo>
                    <a:pt x="1413"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84" name="Freeform 45"/>
            <p:cNvSpPr>
              <a:spLocks/>
            </p:cNvSpPr>
            <p:nvPr/>
          </p:nvSpPr>
          <p:spPr bwMode="auto">
            <a:xfrm>
              <a:off x="2297" y="2023"/>
              <a:ext cx="534" cy="1643"/>
            </a:xfrm>
            <a:custGeom>
              <a:avLst/>
              <a:gdLst>
                <a:gd name="T0" fmla="*/ 99 w 1068"/>
                <a:gd name="T1" fmla="*/ 822 h 3285"/>
                <a:gd name="T2" fmla="*/ 82 w 1068"/>
                <a:gd name="T3" fmla="*/ 807 h 3285"/>
                <a:gd name="T4" fmla="*/ 66 w 1068"/>
                <a:gd name="T5" fmla="*/ 791 h 3285"/>
                <a:gd name="T6" fmla="*/ 52 w 1068"/>
                <a:gd name="T7" fmla="*/ 773 h 3285"/>
                <a:gd name="T8" fmla="*/ 40 w 1068"/>
                <a:gd name="T9" fmla="*/ 753 h 3285"/>
                <a:gd name="T10" fmla="*/ 29 w 1068"/>
                <a:gd name="T11" fmla="*/ 731 h 3285"/>
                <a:gd name="T12" fmla="*/ 21 w 1068"/>
                <a:gd name="T13" fmla="*/ 708 h 3285"/>
                <a:gd name="T14" fmla="*/ 13 w 1068"/>
                <a:gd name="T15" fmla="*/ 683 h 3285"/>
                <a:gd name="T16" fmla="*/ 8 w 1068"/>
                <a:gd name="T17" fmla="*/ 657 h 3285"/>
                <a:gd name="T18" fmla="*/ 4 w 1068"/>
                <a:gd name="T19" fmla="*/ 630 h 3285"/>
                <a:gd name="T20" fmla="*/ 1 w 1068"/>
                <a:gd name="T21" fmla="*/ 602 h 3285"/>
                <a:gd name="T22" fmla="*/ 0 w 1068"/>
                <a:gd name="T23" fmla="*/ 573 h 3285"/>
                <a:gd name="T24" fmla="*/ 1 w 1068"/>
                <a:gd name="T25" fmla="*/ 544 h 3285"/>
                <a:gd name="T26" fmla="*/ 3 w 1068"/>
                <a:gd name="T27" fmla="*/ 514 h 3285"/>
                <a:gd name="T28" fmla="*/ 6 w 1068"/>
                <a:gd name="T29" fmla="*/ 483 h 3285"/>
                <a:gd name="T30" fmla="*/ 11 w 1068"/>
                <a:gd name="T31" fmla="*/ 452 h 3285"/>
                <a:gd name="T32" fmla="*/ 17 w 1068"/>
                <a:gd name="T33" fmla="*/ 421 h 3285"/>
                <a:gd name="T34" fmla="*/ 25 w 1068"/>
                <a:gd name="T35" fmla="*/ 390 h 3285"/>
                <a:gd name="T36" fmla="*/ 33 w 1068"/>
                <a:gd name="T37" fmla="*/ 359 h 3285"/>
                <a:gd name="T38" fmla="*/ 43 w 1068"/>
                <a:gd name="T39" fmla="*/ 328 h 3285"/>
                <a:gd name="T40" fmla="*/ 54 w 1068"/>
                <a:gd name="T41" fmla="*/ 297 h 3285"/>
                <a:gd name="T42" fmla="*/ 66 w 1068"/>
                <a:gd name="T43" fmla="*/ 267 h 3285"/>
                <a:gd name="T44" fmla="*/ 80 w 1068"/>
                <a:gd name="T45" fmla="*/ 237 h 3285"/>
                <a:gd name="T46" fmla="*/ 94 w 1068"/>
                <a:gd name="T47" fmla="*/ 208 h 3285"/>
                <a:gd name="T48" fmla="*/ 110 w 1068"/>
                <a:gd name="T49" fmla="*/ 180 h 3285"/>
                <a:gd name="T50" fmla="*/ 126 w 1068"/>
                <a:gd name="T51" fmla="*/ 153 h 3285"/>
                <a:gd name="T52" fmla="*/ 144 w 1068"/>
                <a:gd name="T53" fmla="*/ 127 h 3285"/>
                <a:gd name="T54" fmla="*/ 162 w 1068"/>
                <a:gd name="T55" fmla="*/ 102 h 3285"/>
                <a:gd name="T56" fmla="*/ 182 w 1068"/>
                <a:gd name="T57" fmla="*/ 78 h 3285"/>
                <a:gd name="T58" fmla="*/ 202 w 1068"/>
                <a:gd name="T59" fmla="*/ 57 h 3285"/>
                <a:gd name="T60" fmla="*/ 223 w 1068"/>
                <a:gd name="T61" fmla="*/ 36 h 3285"/>
                <a:gd name="T62" fmla="*/ 245 w 1068"/>
                <a:gd name="T63" fmla="*/ 17 h 3285"/>
                <a:gd name="T64" fmla="*/ 267 w 1068"/>
                <a:gd name="T65" fmla="*/ 0 h 3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68"/>
                <a:gd name="T100" fmla="*/ 0 h 3285"/>
                <a:gd name="T101" fmla="*/ 1068 w 1068"/>
                <a:gd name="T102" fmla="*/ 3285 h 32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68" h="3285">
                  <a:moveTo>
                    <a:pt x="396" y="3285"/>
                  </a:moveTo>
                  <a:lnTo>
                    <a:pt x="326" y="3228"/>
                  </a:lnTo>
                  <a:lnTo>
                    <a:pt x="263" y="3162"/>
                  </a:lnTo>
                  <a:lnTo>
                    <a:pt x="207" y="3090"/>
                  </a:lnTo>
                  <a:lnTo>
                    <a:pt x="158" y="3009"/>
                  </a:lnTo>
                  <a:lnTo>
                    <a:pt x="116" y="2923"/>
                  </a:lnTo>
                  <a:lnTo>
                    <a:pt x="81" y="2829"/>
                  </a:lnTo>
                  <a:lnTo>
                    <a:pt x="52" y="2731"/>
                  </a:lnTo>
                  <a:lnTo>
                    <a:pt x="30" y="2628"/>
                  </a:lnTo>
                  <a:lnTo>
                    <a:pt x="14" y="2519"/>
                  </a:lnTo>
                  <a:lnTo>
                    <a:pt x="4" y="2408"/>
                  </a:lnTo>
                  <a:lnTo>
                    <a:pt x="0" y="2292"/>
                  </a:lnTo>
                  <a:lnTo>
                    <a:pt x="2" y="2175"/>
                  </a:lnTo>
                  <a:lnTo>
                    <a:pt x="10" y="2054"/>
                  </a:lnTo>
                  <a:lnTo>
                    <a:pt x="24" y="1932"/>
                  </a:lnTo>
                  <a:lnTo>
                    <a:pt x="42" y="1807"/>
                  </a:lnTo>
                  <a:lnTo>
                    <a:pt x="67" y="1683"/>
                  </a:lnTo>
                  <a:lnTo>
                    <a:pt x="97" y="1560"/>
                  </a:lnTo>
                  <a:lnTo>
                    <a:pt x="131" y="1434"/>
                  </a:lnTo>
                  <a:lnTo>
                    <a:pt x="170" y="1311"/>
                  </a:lnTo>
                  <a:lnTo>
                    <a:pt x="215" y="1188"/>
                  </a:lnTo>
                  <a:lnTo>
                    <a:pt x="264" y="1067"/>
                  </a:lnTo>
                  <a:lnTo>
                    <a:pt x="317" y="948"/>
                  </a:lnTo>
                  <a:lnTo>
                    <a:pt x="376" y="832"/>
                  </a:lnTo>
                  <a:lnTo>
                    <a:pt x="437" y="720"/>
                  </a:lnTo>
                  <a:lnTo>
                    <a:pt x="503" y="611"/>
                  </a:lnTo>
                  <a:lnTo>
                    <a:pt x="573" y="506"/>
                  </a:lnTo>
                  <a:lnTo>
                    <a:pt x="646" y="407"/>
                  </a:lnTo>
                  <a:lnTo>
                    <a:pt x="725" y="312"/>
                  </a:lnTo>
                  <a:lnTo>
                    <a:pt x="805" y="225"/>
                  </a:lnTo>
                  <a:lnTo>
                    <a:pt x="889" y="143"/>
                  </a:lnTo>
                  <a:lnTo>
                    <a:pt x="977" y="68"/>
                  </a:lnTo>
                  <a:lnTo>
                    <a:pt x="1068"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85" name="Freeform 46"/>
            <p:cNvSpPr>
              <a:spLocks/>
            </p:cNvSpPr>
            <p:nvPr/>
          </p:nvSpPr>
          <p:spPr bwMode="auto">
            <a:xfrm>
              <a:off x="2297" y="2023"/>
              <a:ext cx="534" cy="1643"/>
            </a:xfrm>
            <a:custGeom>
              <a:avLst/>
              <a:gdLst>
                <a:gd name="T0" fmla="*/ 99 w 1068"/>
                <a:gd name="T1" fmla="*/ 822 h 3285"/>
                <a:gd name="T2" fmla="*/ 82 w 1068"/>
                <a:gd name="T3" fmla="*/ 807 h 3285"/>
                <a:gd name="T4" fmla="*/ 66 w 1068"/>
                <a:gd name="T5" fmla="*/ 791 h 3285"/>
                <a:gd name="T6" fmla="*/ 52 w 1068"/>
                <a:gd name="T7" fmla="*/ 773 h 3285"/>
                <a:gd name="T8" fmla="*/ 40 w 1068"/>
                <a:gd name="T9" fmla="*/ 753 h 3285"/>
                <a:gd name="T10" fmla="*/ 29 w 1068"/>
                <a:gd name="T11" fmla="*/ 731 h 3285"/>
                <a:gd name="T12" fmla="*/ 21 w 1068"/>
                <a:gd name="T13" fmla="*/ 708 h 3285"/>
                <a:gd name="T14" fmla="*/ 13 w 1068"/>
                <a:gd name="T15" fmla="*/ 683 h 3285"/>
                <a:gd name="T16" fmla="*/ 8 w 1068"/>
                <a:gd name="T17" fmla="*/ 657 h 3285"/>
                <a:gd name="T18" fmla="*/ 4 w 1068"/>
                <a:gd name="T19" fmla="*/ 630 h 3285"/>
                <a:gd name="T20" fmla="*/ 1 w 1068"/>
                <a:gd name="T21" fmla="*/ 602 h 3285"/>
                <a:gd name="T22" fmla="*/ 0 w 1068"/>
                <a:gd name="T23" fmla="*/ 573 h 3285"/>
                <a:gd name="T24" fmla="*/ 1 w 1068"/>
                <a:gd name="T25" fmla="*/ 544 h 3285"/>
                <a:gd name="T26" fmla="*/ 3 w 1068"/>
                <a:gd name="T27" fmla="*/ 514 h 3285"/>
                <a:gd name="T28" fmla="*/ 6 w 1068"/>
                <a:gd name="T29" fmla="*/ 483 h 3285"/>
                <a:gd name="T30" fmla="*/ 11 w 1068"/>
                <a:gd name="T31" fmla="*/ 452 h 3285"/>
                <a:gd name="T32" fmla="*/ 17 w 1068"/>
                <a:gd name="T33" fmla="*/ 421 h 3285"/>
                <a:gd name="T34" fmla="*/ 25 w 1068"/>
                <a:gd name="T35" fmla="*/ 390 h 3285"/>
                <a:gd name="T36" fmla="*/ 33 w 1068"/>
                <a:gd name="T37" fmla="*/ 359 h 3285"/>
                <a:gd name="T38" fmla="*/ 43 w 1068"/>
                <a:gd name="T39" fmla="*/ 328 h 3285"/>
                <a:gd name="T40" fmla="*/ 54 w 1068"/>
                <a:gd name="T41" fmla="*/ 297 h 3285"/>
                <a:gd name="T42" fmla="*/ 66 w 1068"/>
                <a:gd name="T43" fmla="*/ 267 h 3285"/>
                <a:gd name="T44" fmla="*/ 80 w 1068"/>
                <a:gd name="T45" fmla="*/ 237 h 3285"/>
                <a:gd name="T46" fmla="*/ 94 w 1068"/>
                <a:gd name="T47" fmla="*/ 208 h 3285"/>
                <a:gd name="T48" fmla="*/ 110 w 1068"/>
                <a:gd name="T49" fmla="*/ 180 h 3285"/>
                <a:gd name="T50" fmla="*/ 126 w 1068"/>
                <a:gd name="T51" fmla="*/ 153 h 3285"/>
                <a:gd name="T52" fmla="*/ 144 w 1068"/>
                <a:gd name="T53" fmla="*/ 127 h 3285"/>
                <a:gd name="T54" fmla="*/ 162 w 1068"/>
                <a:gd name="T55" fmla="*/ 102 h 3285"/>
                <a:gd name="T56" fmla="*/ 182 w 1068"/>
                <a:gd name="T57" fmla="*/ 78 h 3285"/>
                <a:gd name="T58" fmla="*/ 202 w 1068"/>
                <a:gd name="T59" fmla="*/ 57 h 3285"/>
                <a:gd name="T60" fmla="*/ 223 w 1068"/>
                <a:gd name="T61" fmla="*/ 36 h 3285"/>
                <a:gd name="T62" fmla="*/ 245 w 1068"/>
                <a:gd name="T63" fmla="*/ 17 h 3285"/>
                <a:gd name="T64" fmla="*/ 267 w 1068"/>
                <a:gd name="T65" fmla="*/ 0 h 3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68"/>
                <a:gd name="T100" fmla="*/ 0 h 3285"/>
                <a:gd name="T101" fmla="*/ 1068 w 1068"/>
                <a:gd name="T102" fmla="*/ 3285 h 32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68" h="3285">
                  <a:moveTo>
                    <a:pt x="396" y="3285"/>
                  </a:moveTo>
                  <a:lnTo>
                    <a:pt x="326" y="3228"/>
                  </a:lnTo>
                  <a:lnTo>
                    <a:pt x="263" y="3162"/>
                  </a:lnTo>
                  <a:lnTo>
                    <a:pt x="207" y="3090"/>
                  </a:lnTo>
                  <a:lnTo>
                    <a:pt x="158" y="3009"/>
                  </a:lnTo>
                  <a:lnTo>
                    <a:pt x="116" y="2923"/>
                  </a:lnTo>
                  <a:lnTo>
                    <a:pt x="81" y="2829"/>
                  </a:lnTo>
                  <a:lnTo>
                    <a:pt x="52" y="2731"/>
                  </a:lnTo>
                  <a:lnTo>
                    <a:pt x="30" y="2628"/>
                  </a:lnTo>
                  <a:lnTo>
                    <a:pt x="14" y="2519"/>
                  </a:lnTo>
                  <a:lnTo>
                    <a:pt x="4" y="2408"/>
                  </a:lnTo>
                  <a:lnTo>
                    <a:pt x="0" y="2292"/>
                  </a:lnTo>
                  <a:lnTo>
                    <a:pt x="2" y="2175"/>
                  </a:lnTo>
                  <a:lnTo>
                    <a:pt x="10" y="2054"/>
                  </a:lnTo>
                  <a:lnTo>
                    <a:pt x="24" y="1932"/>
                  </a:lnTo>
                  <a:lnTo>
                    <a:pt x="42" y="1807"/>
                  </a:lnTo>
                  <a:lnTo>
                    <a:pt x="67" y="1683"/>
                  </a:lnTo>
                  <a:lnTo>
                    <a:pt x="97" y="1560"/>
                  </a:lnTo>
                  <a:lnTo>
                    <a:pt x="131" y="1434"/>
                  </a:lnTo>
                  <a:lnTo>
                    <a:pt x="170" y="1311"/>
                  </a:lnTo>
                  <a:lnTo>
                    <a:pt x="215" y="1188"/>
                  </a:lnTo>
                  <a:lnTo>
                    <a:pt x="264" y="1067"/>
                  </a:lnTo>
                  <a:lnTo>
                    <a:pt x="317" y="948"/>
                  </a:lnTo>
                  <a:lnTo>
                    <a:pt x="376" y="832"/>
                  </a:lnTo>
                  <a:lnTo>
                    <a:pt x="437" y="720"/>
                  </a:lnTo>
                  <a:lnTo>
                    <a:pt x="503" y="611"/>
                  </a:lnTo>
                  <a:lnTo>
                    <a:pt x="573" y="506"/>
                  </a:lnTo>
                  <a:lnTo>
                    <a:pt x="646" y="407"/>
                  </a:lnTo>
                  <a:lnTo>
                    <a:pt x="725" y="312"/>
                  </a:lnTo>
                  <a:lnTo>
                    <a:pt x="805" y="225"/>
                  </a:lnTo>
                  <a:lnTo>
                    <a:pt x="889" y="143"/>
                  </a:lnTo>
                  <a:lnTo>
                    <a:pt x="977" y="68"/>
                  </a:lnTo>
                  <a:lnTo>
                    <a:pt x="1068"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86" name="Freeform 47"/>
            <p:cNvSpPr>
              <a:spLocks/>
            </p:cNvSpPr>
            <p:nvPr/>
          </p:nvSpPr>
          <p:spPr bwMode="auto">
            <a:xfrm>
              <a:off x="2510" y="2023"/>
              <a:ext cx="321" cy="1692"/>
            </a:xfrm>
            <a:custGeom>
              <a:avLst/>
              <a:gdLst>
                <a:gd name="T0" fmla="*/ 160 w 643"/>
                <a:gd name="T1" fmla="*/ 0 h 3383"/>
                <a:gd name="T2" fmla="*/ 147 w 643"/>
                <a:gd name="T3" fmla="*/ 15 h 3383"/>
                <a:gd name="T4" fmla="*/ 134 w 643"/>
                <a:gd name="T5" fmla="*/ 33 h 3383"/>
                <a:gd name="T6" fmla="*/ 122 w 643"/>
                <a:gd name="T7" fmla="*/ 53 h 3383"/>
                <a:gd name="T8" fmla="*/ 110 w 643"/>
                <a:gd name="T9" fmla="*/ 76 h 3383"/>
                <a:gd name="T10" fmla="*/ 98 w 643"/>
                <a:gd name="T11" fmla="*/ 100 h 3383"/>
                <a:gd name="T12" fmla="*/ 87 w 643"/>
                <a:gd name="T13" fmla="*/ 127 h 3383"/>
                <a:gd name="T14" fmla="*/ 77 w 643"/>
                <a:gd name="T15" fmla="*/ 155 h 3383"/>
                <a:gd name="T16" fmla="*/ 66 w 643"/>
                <a:gd name="T17" fmla="*/ 184 h 3383"/>
                <a:gd name="T18" fmla="*/ 57 w 643"/>
                <a:gd name="T19" fmla="*/ 215 h 3383"/>
                <a:gd name="T20" fmla="*/ 48 w 643"/>
                <a:gd name="T21" fmla="*/ 248 h 3383"/>
                <a:gd name="T22" fmla="*/ 39 w 643"/>
                <a:gd name="T23" fmla="*/ 281 h 3383"/>
                <a:gd name="T24" fmla="*/ 32 w 643"/>
                <a:gd name="T25" fmla="*/ 315 h 3383"/>
                <a:gd name="T26" fmla="*/ 25 w 643"/>
                <a:gd name="T27" fmla="*/ 349 h 3383"/>
                <a:gd name="T28" fmla="*/ 19 w 643"/>
                <a:gd name="T29" fmla="*/ 384 h 3383"/>
                <a:gd name="T30" fmla="*/ 13 w 643"/>
                <a:gd name="T31" fmla="*/ 419 h 3383"/>
                <a:gd name="T32" fmla="*/ 9 w 643"/>
                <a:gd name="T33" fmla="*/ 454 h 3383"/>
                <a:gd name="T34" fmla="*/ 5 w 643"/>
                <a:gd name="T35" fmla="*/ 488 h 3383"/>
                <a:gd name="T36" fmla="*/ 2 w 643"/>
                <a:gd name="T37" fmla="*/ 523 h 3383"/>
                <a:gd name="T38" fmla="*/ 1 w 643"/>
                <a:gd name="T39" fmla="*/ 556 h 3383"/>
                <a:gd name="T40" fmla="*/ 0 w 643"/>
                <a:gd name="T41" fmla="*/ 589 h 3383"/>
                <a:gd name="T42" fmla="*/ 0 w 643"/>
                <a:gd name="T43" fmla="*/ 621 h 3383"/>
                <a:gd name="T44" fmla="*/ 1 w 643"/>
                <a:gd name="T45" fmla="*/ 651 h 3383"/>
                <a:gd name="T46" fmla="*/ 3 w 643"/>
                <a:gd name="T47" fmla="*/ 680 h 3383"/>
                <a:gd name="T48" fmla="*/ 7 w 643"/>
                <a:gd name="T49" fmla="*/ 708 h 3383"/>
                <a:gd name="T50" fmla="*/ 12 w 643"/>
                <a:gd name="T51" fmla="*/ 734 h 3383"/>
                <a:gd name="T52" fmla="*/ 18 w 643"/>
                <a:gd name="T53" fmla="*/ 757 h 3383"/>
                <a:gd name="T54" fmla="*/ 25 w 643"/>
                <a:gd name="T55" fmla="*/ 779 h 3383"/>
                <a:gd name="T56" fmla="*/ 33 w 643"/>
                <a:gd name="T57" fmla="*/ 798 h 3383"/>
                <a:gd name="T58" fmla="*/ 43 w 643"/>
                <a:gd name="T59" fmla="*/ 814 h 3383"/>
                <a:gd name="T60" fmla="*/ 54 w 643"/>
                <a:gd name="T61" fmla="*/ 828 h 3383"/>
                <a:gd name="T62" fmla="*/ 67 w 643"/>
                <a:gd name="T63" fmla="*/ 839 h 3383"/>
                <a:gd name="T64" fmla="*/ 81 w 643"/>
                <a:gd name="T65" fmla="*/ 846 h 33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3"/>
                <a:gd name="T100" fmla="*/ 0 h 3383"/>
                <a:gd name="T101" fmla="*/ 643 w 643"/>
                <a:gd name="T102" fmla="*/ 3383 h 33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3" h="3383">
                  <a:moveTo>
                    <a:pt x="643" y="0"/>
                  </a:moveTo>
                  <a:lnTo>
                    <a:pt x="591" y="60"/>
                  </a:lnTo>
                  <a:lnTo>
                    <a:pt x="539" y="130"/>
                  </a:lnTo>
                  <a:lnTo>
                    <a:pt x="490" y="211"/>
                  </a:lnTo>
                  <a:lnTo>
                    <a:pt x="441" y="301"/>
                  </a:lnTo>
                  <a:lnTo>
                    <a:pt x="395" y="399"/>
                  </a:lnTo>
                  <a:lnTo>
                    <a:pt x="350" y="505"/>
                  </a:lnTo>
                  <a:lnTo>
                    <a:pt x="308" y="617"/>
                  </a:lnTo>
                  <a:lnTo>
                    <a:pt x="266" y="736"/>
                  </a:lnTo>
                  <a:lnTo>
                    <a:pt x="228" y="860"/>
                  </a:lnTo>
                  <a:lnTo>
                    <a:pt x="193" y="990"/>
                  </a:lnTo>
                  <a:lnTo>
                    <a:pt x="159" y="1122"/>
                  </a:lnTo>
                  <a:lnTo>
                    <a:pt x="128" y="1258"/>
                  </a:lnTo>
                  <a:lnTo>
                    <a:pt x="100" y="1395"/>
                  </a:lnTo>
                  <a:lnTo>
                    <a:pt x="76" y="1534"/>
                  </a:lnTo>
                  <a:lnTo>
                    <a:pt x="54" y="1674"/>
                  </a:lnTo>
                  <a:lnTo>
                    <a:pt x="36" y="1813"/>
                  </a:lnTo>
                  <a:lnTo>
                    <a:pt x="21" y="1951"/>
                  </a:lnTo>
                  <a:lnTo>
                    <a:pt x="10" y="2089"/>
                  </a:lnTo>
                  <a:lnTo>
                    <a:pt x="4" y="2223"/>
                  </a:lnTo>
                  <a:lnTo>
                    <a:pt x="0" y="2353"/>
                  </a:lnTo>
                  <a:lnTo>
                    <a:pt x="0" y="2481"/>
                  </a:lnTo>
                  <a:lnTo>
                    <a:pt x="6" y="2603"/>
                  </a:lnTo>
                  <a:lnTo>
                    <a:pt x="15" y="2720"/>
                  </a:lnTo>
                  <a:lnTo>
                    <a:pt x="29" y="2829"/>
                  </a:lnTo>
                  <a:lnTo>
                    <a:pt x="48" y="2933"/>
                  </a:lnTo>
                  <a:lnTo>
                    <a:pt x="72" y="3027"/>
                  </a:lnTo>
                  <a:lnTo>
                    <a:pt x="100" y="3113"/>
                  </a:lnTo>
                  <a:lnTo>
                    <a:pt x="135" y="3190"/>
                  </a:lnTo>
                  <a:lnTo>
                    <a:pt x="174" y="3255"/>
                  </a:lnTo>
                  <a:lnTo>
                    <a:pt x="219" y="3311"/>
                  </a:lnTo>
                  <a:lnTo>
                    <a:pt x="269" y="3353"/>
                  </a:lnTo>
                  <a:lnTo>
                    <a:pt x="325" y="3383"/>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87" name="Freeform 48"/>
            <p:cNvSpPr>
              <a:spLocks/>
            </p:cNvSpPr>
            <p:nvPr/>
          </p:nvSpPr>
          <p:spPr bwMode="auto">
            <a:xfrm>
              <a:off x="2510" y="2023"/>
              <a:ext cx="321" cy="1692"/>
            </a:xfrm>
            <a:custGeom>
              <a:avLst/>
              <a:gdLst>
                <a:gd name="T0" fmla="*/ 160 w 643"/>
                <a:gd name="T1" fmla="*/ 0 h 3383"/>
                <a:gd name="T2" fmla="*/ 147 w 643"/>
                <a:gd name="T3" fmla="*/ 15 h 3383"/>
                <a:gd name="T4" fmla="*/ 134 w 643"/>
                <a:gd name="T5" fmla="*/ 33 h 3383"/>
                <a:gd name="T6" fmla="*/ 122 w 643"/>
                <a:gd name="T7" fmla="*/ 53 h 3383"/>
                <a:gd name="T8" fmla="*/ 110 w 643"/>
                <a:gd name="T9" fmla="*/ 76 h 3383"/>
                <a:gd name="T10" fmla="*/ 98 w 643"/>
                <a:gd name="T11" fmla="*/ 100 h 3383"/>
                <a:gd name="T12" fmla="*/ 87 w 643"/>
                <a:gd name="T13" fmla="*/ 127 h 3383"/>
                <a:gd name="T14" fmla="*/ 77 w 643"/>
                <a:gd name="T15" fmla="*/ 155 h 3383"/>
                <a:gd name="T16" fmla="*/ 66 w 643"/>
                <a:gd name="T17" fmla="*/ 184 h 3383"/>
                <a:gd name="T18" fmla="*/ 57 w 643"/>
                <a:gd name="T19" fmla="*/ 215 h 3383"/>
                <a:gd name="T20" fmla="*/ 48 w 643"/>
                <a:gd name="T21" fmla="*/ 248 h 3383"/>
                <a:gd name="T22" fmla="*/ 39 w 643"/>
                <a:gd name="T23" fmla="*/ 281 h 3383"/>
                <a:gd name="T24" fmla="*/ 32 w 643"/>
                <a:gd name="T25" fmla="*/ 315 h 3383"/>
                <a:gd name="T26" fmla="*/ 25 w 643"/>
                <a:gd name="T27" fmla="*/ 349 h 3383"/>
                <a:gd name="T28" fmla="*/ 19 w 643"/>
                <a:gd name="T29" fmla="*/ 384 h 3383"/>
                <a:gd name="T30" fmla="*/ 13 w 643"/>
                <a:gd name="T31" fmla="*/ 419 h 3383"/>
                <a:gd name="T32" fmla="*/ 9 w 643"/>
                <a:gd name="T33" fmla="*/ 454 h 3383"/>
                <a:gd name="T34" fmla="*/ 5 w 643"/>
                <a:gd name="T35" fmla="*/ 488 h 3383"/>
                <a:gd name="T36" fmla="*/ 2 w 643"/>
                <a:gd name="T37" fmla="*/ 523 h 3383"/>
                <a:gd name="T38" fmla="*/ 1 w 643"/>
                <a:gd name="T39" fmla="*/ 556 h 3383"/>
                <a:gd name="T40" fmla="*/ 0 w 643"/>
                <a:gd name="T41" fmla="*/ 589 h 3383"/>
                <a:gd name="T42" fmla="*/ 0 w 643"/>
                <a:gd name="T43" fmla="*/ 621 h 3383"/>
                <a:gd name="T44" fmla="*/ 1 w 643"/>
                <a:gd name="T45" fmla="*/ 651 h 3383"/>
                <a:gd name="T46" fmla="*/ 3 w 643"/>
                <a:gd name="T47" fmla="*/ 680 h 3383"/>
                <a:gd name="T48" fmla="*/ 7 w 643"/>
                <a:gd name="T49" fmla="*/ 708 h 3383"/>
                <a:gd name="T50" fmla="*/ 12 w 643"/>
                <a:gd name="T51" fmla="*/ 734 h 3383"/>
                <a:gd name="T52" fmla="*/ 18 w 643"/>
                <a:gd name="T53" fmla="*/ 757 h 3383"/>
                <a:gd name="T54" fmla="*/ 25 w 643"/>
                <a:gd name="T55" fmla="*/ 779 h 3383"/>
                <a:gd name="T56" fmla="*/ 33 w 643"/>
                <a:gd name="T57" fmla="*/ 798 h 3383"/>
                <a:gd name="T58" fmla="*/ 43 w 643"/>
                <a:gd name="T59" fmla="*/ 814 h 3383"/>
                <a:gd name="T60" fmla="*/ 54 w 643"/>
                <a:gd name="T61" fmla="*/ 828 h 3383"/>
                <a:gd name="T62" fmla="*/ 67 w 643"/>
                <a:gd name="T63" fmla="*/ 839 h 3383"/>
                <a:gd name="T64" fmla="*/ 81 w 643"/>
                <a:gd name="T65" fmla="*/ 846 h 33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3"/>
                <a:gd name="T100" fmla="*/ 0 h 3383"/>
                <a:gd name="T101" fmla="*/ 643 w 643"/>
                <a:gd name="T102" fmla="*/ 3383 h 33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3" h="3383">
                  <a:moveTo>
                    <a:pt x="643" y="0"/>
                  </a:moveTo>
                  <a:lnTo>
                    <a:pt x="591" y="60"/>
                  </a:lnTo>
                  <a:lnTo>
                    <a:pt x="539" y="130"/>
                  </a:lnTo>
                  <a:lnTo>
                    <a:pt x="490" y="211"/>
                  </a:lnTo>
                  <a:lnTo>
                    <a:pt x="441" y="301"/>
                  </a:lnTo>
                  <a:lnTo>
                    <a:pt x="395" y="399"/>
                  </a:lnTo>
                  <a:lnTo>
                    <a:pt x="350" y="505"/>
                  </a:lnTo>
                  <a:lnTo>
                    <a:pt x="308" y="617"/>
                  </a:lnTo>
                  <a:lnTo>
                    <a:pt x="266" y="736"/>
                  </a:lnTo>
                  <a:lnTo>
                    <a:pt x="228" y="860"/>
                  </a:lnTo>
                  <a:lnTo>
                    <a:pt x="193" y="990"/>
                  </a:lnTo>
                  <a:lnTo>
                    <a:pt x="159" y="1122"/>
                  </a:lnTo>
                  <a:lnTo>
                    <a:pt x="128" y="1258"/>
                  </a:lnTo>
                  <a:lnTo>
                    <a:pt x="100" y="1395"/>
                  </a:lnTo>
                  <a:lnTo>
                    <a:pt x="76" y="1534"/>
                  </a:lnTo>
                  <a:lnTo>
                    <a:pt x="54" y="1674"/>
                  </a:lnTo>
                  <a:lnTo>
                    <a:pt x="36" y="1813"/>
                  </a:lnTo>
                  <a:lnTo>
                    <a:pt x="21" y="1951"/>
                  </a:lnTo>
                  <a:lnTo>
                    <a:pt x="10" y="2089"/>
                  </a:lnTo>
                  <a:lnTo>
                    <a:pt x="4" y="2223"/>
                  </a:lnTo>
                  <a:lnTo>
                    <a:pt x="0" y="2353"/>
                  </a:lnTo>
                  <a:lnTo>
                    <a:pt x="0" y="2481"/>
                  </a:lnTo>
                  <a:lnTo>
                    <a:pt x="6" y="2603"/>
                  </a:lnTo>
                  <a:lnTo>
                    <a:pt x="15" y="2720"/>
                  </a:lnTo>
                  <a:lnTo>
                    <a:pt x="29" y="2829"/>
                  </a:lnTo>
                  <a:lnTo>
                    <a:pt x="48" y="2933"/>
                  </a:lnTo>
                  <a:lnTo>
                    <a:pt x="72" y="3027"/>
                  </a:lnTo>
                  <a:lnTo>
                    <a:pt x="100" y="3113"/>
                  </a:lnTo>
                  <a:lnTo>
                    <a:pt x="135" y="3190"/>
                  </a:lnTo>
                  <a:lnTo>
                    <a:pt x="174" y="3255"/>
                  </a:lnTo>
                  <a:lnTo>
                    <a:pt x="219" y="3311"/>
                  </a:lnTo>
                  <a:lnTo>
                    <a:pt x="269" y="3353"/>
                  </a:lnTo>
                  <a:lnTo>
                    <a:pt x="325" y="3383"/>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88" name="Freeform 49"/>
            <p:cNvSpPr>
              <a:spLocks/>
            </p:cNvSpPr>
            <p:nvPr/>
          </p:nvSpPr>
          <p:spPr bwMode="auto">
            <a:xfrm>
              <a:off x="2745" y="2023"/>
              <a:ext cx="86" cy="1705"/>
            </a:xfrm>
            <a:custGeom>
              <a:avLst/>
              <a:gdLst>
                <a:gd name="T0" fmla="*/ 28 w 172"/>
                <a:gd name="T1" fmla="*/ 853 h 3410"/>
                <a:gd name="T2" fmla="*/ 18 w 172"/>
                <a:gd name="T3" fmla="*/ 843 h 3410"/>
                <a:gd name="T4" fmla="*/ 10 w 172"/>
                <a:gd name="T5" fmla="*/ 816 h 3410"/>
                <a:gd name="T6" fmla="*/ 5 w 172"/>
                <a:gd name="T7" fmla="*/ 774 h 3410"/>
                <a:gd name="T8" fmla="*/ 2 w 172"/>
                <a:gd name="T9" fmla="*/ 721 h 3410"/>
                <a:gd name="T10" fmla="*/ 0 w 172"/>
                <a:gd name="T11" fmla="*/ 657 h 3410"/>
                <a:gd name="T12" fmla="*/ 1 w 172"/>
                <a:gd name="T13" fmla="*/ 586 h 3410"/>
                <a:gd name="T14" fmla="*/ 2 w 172"/>
                <a:gd name="T15" fmla="*/ 510 h 3410"/>
                <a:gd name="T16" fmla="*/ 5 w 172"/>
                <a:gd name="T17" fmla="*/ 432 h 3410"/>
                <a:gd name="T18" fmla="*/ 9 w 172"/>
                <a:gd name="T19" fmla="*/ 354 h 3410"/>
                <a:gd name="T20" fmla="*/ 14 w 172"/>
                <a:gd name="T21" fmla="*/ 278 h 3410"/>
                <a:gd name="T22" fmla="*/ 19 w 172"/>
                <a:gd name="T23" fmla="*/ 206 h 3410"/>
                <a:gd name="T24" fmla="*/ 24 w 172"/>
                <a:gd name="T25" fmla="*/ 141 h 3410"/>
                <a:gd name="T26" fmla="*/ 30 w 172"/>
                <a:gd name="T27" fmla="*/ 86 h 3410"/>
                <a:gd name="T28" fmla="*/ 35 w 172"/>
                <a:gd name="T29" fmla="*/ 42 h 3410"/>
                <a:gd name="T30" fmla="*/ 39 w 172"/>
                <a:gd name="T31" fmla="*/ 13 h 3410"/>
                <a:gd name="T32" fmla="*/ 43 w 172"/>
                <a:gd name="T33" fmla="*/ 0 h 34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2"/>
                <a:gd name="T52" fmla="*/ 0 h 3410"/>
                <a:gd name="T53" fmla="*/ 172 w 172"/>
                <a:gd name="T54" fmla="*/ 3410 h 34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2" h="3410">
                  <a:moveTo>
                    <a:pt x="112" y="3410"/>
                  </a:moveTo>
                  <a:lnTo>
                    <a:pt x="71" y="3370"/>
                  </a:lnTo>
                  <a:lnTo>
                    <a:pt x="40" y="3261"/>
                  </a:lnTo>
                  <a:lnTo>
                    <a:pt x="19" y="3095"/>
                  </a:lnTo>
                  <a:lnTo>
                    <a:pt x="6" y="2881"/>
                  </a:lnTo>
                  <a:lnTo>
                    <a:pt x="0" y="2628"/>
                  </a:lnTo>
                  <a:lnTo>
                    <a:pt x="2" y="2344"/>
                  </a:lnTo>
                  <a:lnTo>
                    <a:pt x="8" y="2040"/>
                  </a:lnTo>
                  <a:lnTo>
                    <a:pt x="20" y="1727"/>
                  </a:lnTo>
                  <a:lnTo>
                    <a:pt x="35" y="1415"/>
                  </a:lnTo>
                  <a:lnTo>
                    <a:pt x="53" y="1109"/>
                  </a:lnTo>
                  <a:lnTo>
                    <a:pt x="74" y="822"/>
                  </a:lnTo>
                  <a:lnTo>
                    <a:pt x="95" y="563"/>
                  </a:lnTo>
                  <a:lnTo>
                    <a:pt x="117" y="342"/>
                  </a:lnTo>
                  <a:lnTo>
                    <a:pt x="137" y="168"/>
                  </a:lnTo>
                  <a:lnTo>
                    <a:pt x="156" y="51"/>
                  </a:lnTo>
                  <a:lnTo>
                    <a:pt x="172"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89" name="Freeform 50"/>
            <p:cNvSpPr>
              <a:spLocks/>
            </p:cNvSpPr>
            <p:nvPr/>
          </p:nvSpPr>
          <p:spPr bwMode="auto">
            <a:xfrm>
              <a:off x="2745" y="2023"/>
              <a:ext cx="86" cy="1705"/>
            </a:xfrm>
            <a:custGeom>
              <a:avLst/>
              <a:gdLst>
                <a:gd name="T0" fmla="*/ 28 w 172"/>
                <a:gd name="T1" fmla="*/ 853 h 3410"/>
                <a:gd name="T2" fmla="*/ 18 w 172"/>
                <a:gd name="T3" fmla="*/ 843 h 3410"/>
                <a:gd name="T4" fmla="*/ 10 w 172"/>
                <a:gd name="T5" fmla="*/ 816 h 3410"/>
                <a:gd name="T6" fmla="*/ 5 w 172"/>
                <a:gd name="T7" fmla="*/ 774 h 3410"/>
                <a:gd name="T8" fmla="*/ 2 w 172"/>
                <a:gd name="T9" fmla="*/ 721 h 3410"/>
                <a:gd name="T10" fmla="*/ 0 w 172"/>
                <a:gd name="T11" fmla="*/ 657 h 3410"/>
                <a:gd name="T12" fmla="*/ 1 w 172"/>
                <a:gd name="T13" fmla="*/ 586 h 3410"/>
                <a:gd name="T14" fmla="*/ 2 w 172"/>
                <a:gd name="T15" fmla="*/ 510 h 3410"/>
                <a:gd name="T16" fmla="*/ 5 w 172"/>
                <a:gd name="T17" fmla="*/ 432 h 3410"/>
                <a:gd name="T18" fmla="*/ 9 w 172"/>
                <a:gd name="T19" fmla="*/ 354 h 3410"/>
                <a:gd name="T20" fmla="*/ 14 w 172"/>
                <a:gd name="T21" fmla="*/ 278 h 3410"/>
                <a:gd name="T22" fmla="*/ 19 w 172"/>
                <a:gd name="T23" fmla="*/ 206 h 3410"/>
                <a:gd name="T24" fmla="*/ 24 w 172"/>
                <a:gd name="T25" fmla="*/ 141 h 3410"/>
                <a:gd name="T26" fmla="*/ 30 w 172"/>
                <a:gd name="T27" fmla="*/ 86 h 3410"/>
                <a:gd name="T28" fmla="*/ 35 w 172"/>
                <a:gd name="T29" fmla="*/ 42 h 3410"/>
                <a:gd name="T30" fmla="*/ 39 w 172"/>
                <a:gd name="T31" fmla="*/ 13 h 3410"/>
                <a:gd name="T32" fmla="*/ 43 w 172"/>
                <a:gd name="T33" fmla="*/ 0 h 34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2"/>
                <a:gd name="T52" fmla="*/ 0 h 3410"/>
                <a:gd name="T53" fmla="*/ 172 w 172"/>
                <a:gd name="T54" fmla="*/ 3410 h 34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2" h="3410">
                  <a:moveTo>
                    <a:pt x="112" y="3410"/>
                  </a:moveTo>
                  <a:lnTo>
                    <a:pt x="71" y="3370"/>
                  </a:lnTo>
                  <a:lnTo>
                    <a:pt x="40" y="3261"/>
                  </a:lnTo>
                  <a:lnTo>
                    <a:pt x="19" y="3095"/>
                  </a:lnTo>
                  <a:lnTo>
                    <a:pt x="6" y="2881"/>
                  </a:lnTo>
                  <a:lnTo>
                    <a:pt x="0" y="2628"/>
                  </a:lnTo>
                  <a:lnTo>
                    <a:pt x="2" y="2344"/>
                  </a:lnTo>
                  <a:lnTo>
                    <a:pt x="8" y="2040"/>
                  </a:lnTo>
                  <a:lnTo>
                    <a:pt x="20" y="1727"/>
                  </a:lnTo>
                  <a:lnTo>
                    <a:pt x="35" y="1415"/>
                  </a:lnTo>
                  <a:lnTo>
                    <a:pt x="53" y="1109"/>
                  </a:lnTo>
                  <a:lnTo>
                    <a:pt x="74" y="822"/>
                  </a:lnTo>
                  <a:lnTo>
                    <a:pt x="95" y="563"/>
                  </a:lnTo>
                  <a:lnTo>
                    <a:pt x="117" y="342"/>
                  </a:lnTo>
                  <a:lnTo>
                    <a:pt x="137" y="168"/>
                  </a:lnTo>
                  <a:lnTo>
                    <a:pt x="156" y="51"/>
                  </a:lnTo>
                  <a:lnTo>
                    <a:pt x="172"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90" name="Freeform 51"/>
            <p:cNvSpPr>
              <a:spLocks/>
            </p:cNvSpPr>
            <p:nvPr/>
          </p:nvSpPr>
          <p:spPr bwMode="auto">
            <a:xfrm>
              <a:off x="2825" y="2021"/>
              <a:ext cx="852" cy="1210"/>
            </a:xfrm>
            <a:custGeom>
              <a:avLst/>
              <a:gdLst>
                <a:gd name="T0" fmla="*/ 404 w 1704"/>
                <a:gd name="T1" fmla="*/ 605 h 2422"/>
                <a:gd name="T2" fmla="*/ 411 w 1704"/>
                <a:gd name="T3" fmla="*/ 580 h 2422"/>
                <a:gd name="T4" fmla="*/ 416 w 1704"/>
                <a:gd name="T5" fmla="*/ 556 h 2422"/>
                <a:gd name="T6" fmla="*/ 421 w 1704"/>
                <a:gd name="T7" fmla="*/ 532 h 2422"/>
                <a:gd name="T8" fmla="*/ 424 w 1704"/>
                <a:gd name="T9" fmla="*/ 508 h 2422"/>
                <a:gd name="T10" fmla="*/ 425 w 1704"/>
                <a:gd name="T11" fmla="*/ 484 h 2422"/>
                <a:gd name="T12" fmla="*/ 426 w 1704"/>
                <a:gd name="T13" fmla="*/ 460 h 2422"/>
                <a:gd name="T14" fmla="*/ 426 w 1704"/>
                <a:gd name="T15" fmla="*/ 437 h 2422"/>
                <a:gd name="T16" fmla="*/ 424 w 1704"/>
                <a:gd name="T17" fmla="*/ 414 h 2422"/>
                <a:gd name="T18" fmla="*/ 421 w 1704"/>
                <a:gd name="T19" fmla="*/ 391 h 2422"/>
                <a:gd name="T20" fmla="*/ 417 w 1704"/>
                <a:gd name="T21" fmla="*/ 368 h 2422"/>
                <a:gd name="T22" fmla="*/ 411 w 1704"/>
                <a:gd name="T23" fmla="*/ 346 h 2422"/>
                <a:gd name="T24" fmla="*/ 405 w 1704"/>
                <a:gd name="T25" fmla="*/ 324 h 2422"/>
                <a:gd name="T26" fmla="*/ 397 w 1704"/>
                <a:gd name="T27" fmla="*/ 302 h 2422"/>
                <a:gd name="T28" fmla="*/ 387 w 1704"/>
                <a:gd name="T29" fmla="*/ 281 h 2422"/>
                <a:gd name="T30" fmla="*/ 377 w 1704"/>
                <a:gd name="T31" fmla="*/ 261 h 2422"/>
                <a:gd name="T32" fmla="*/ 365 w 1704"/>
                <a:gd name="T33" fmla="*/ 240 h 2422"/>
                <a:gd name="T34" fmla="*/ 352 w 1704"/>
                <a:gd name="T35" fmla="*/ 221 h 2422"/>
                <a:gd name="T36" fmla="*/ 338 w 1704"/>
                <a:gd name="T37" fmla="*/ 201 h 2422"/>
                <a:gd name="T38" fmla="*/ 322 w 1704"/>
                <a:gd name="T39" fmla="*/ 183 h 2422"/>
                <a:gd name="T40" fmla="*/ 306 w 1704"/>
                <a:gd name="T41" fmla="*/ 164 h 2422"/>
                <a:gd name="T42" fmla="*/ 287 w 1704"/>
                <a:gd name="T43" fmla="*/ 147 h 2422"/>
                <a:gd name="T44" fmla="*/ 268 w 1704"/>
                <a:gd name="T45" fmla="*/ 130 h 2422"/>
                <a:gd name="T46" fmla="*/ 247 w 1704"/>
                <a:gd name="T47" fmla="*/ 113 h 2422"/>
                <a:gd name="T48" fmla="*/ 225 w 1704"/>
                <a:gd name="T49" fmla="*/ 98 h 2422"/>
                <a:gd name="T50" fmla="*/ 202 w 1704"/>
                <a:gd name="T51" fmla="*/ 83 h 2422"/>
                <a:gd name="T52" fmla="*/ 177 w 1704"/>
                <a:gd name="T53" fmla="*/ 69 h 2422"/>
                <a:gd name="T54" fmla="*/ 151 w 1704"/>
                <a:gd name="T55" fmla="*/ 55 h 2422"/>
                <a:gd name="T56" fmla="*/ 123 w 1704"/>
                <a:gd name="T57" fmla="*/ 42 h 2422"/>
                <a:gd name="T58" fmla="*/ 94 w 1704"/>
                <a:gd name="T59" fmla="*/ 30 h 2422"/>
                <a:gd name="T60" fmla="*/ 65 w 1704"/>
                <a:gd name="T61" fmla="*/ 19 h 2422"/>
                <a:gd name="T62" fmla="*/ 33 w 1704"/>
                <a:gd name="T63" fmla="*/ 9 h 2422"/>
                <a:gd name="T64" fmla="*/ 0 w 1704"/>
                <a:gd name="T65" fmla="*/ 0 h 24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04"/>
                <a:gd name="T100" fmla="*/ 0 h 2422"/>
                <a:gd name="T101" fmla="*/ 1704 w 1704"/>
                <a:gd name="T102" fmla="*/ 2422 h 24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04" h="2422">
                  <a:moveTo>
                    <a:pt x="1615" y="2422"/>
                  </a:moveTo>
                  <a:lnTo>
                    <a:pt x="1642" y="2324"/>
                  </a:lnTo>
                  <a:lnTo>
                    <a:pt x="1664" y="2227"/>
                  </a:lnTo>
                  <a:lnTo>
                    <a:pt x="1681" y="2130"/>
                  </a:lnTo>
                  <a:lnTo>
                    <a:pt x="1693" y="2033"/>
                  </a:lnTo>
                  <a:lnTo>
                    <a:pt x="1700" y="1938"/>
                  </a:lnTo>
                  <a:lnTo>
                    <a:pt x="1704" y="1843"/>
                  </a:lnTo>
                  <a:lnTo>
                    <a:pt x="1702" y="1749"/>
                  </a:lnTo>
                  <a:lnTo>
                    <a:pt x="1695" y="1657"/>
                  </a:lnTo>
                  <a:lnTo>
                    <a:pt x="1682" y="1566"/>
                  </a:lnTo>
                  <a:lnTo>
                    <a:pt x="1666" y="1475"/>
                  </a:lnTo>
                  <a:lnTo>
                    <a:pt x="1644" y="1386"/>
                  </a:lnTo>
                  <a:lnTo>
                    <a:pt x="1617" y="1298"/>
                  </a:lnTo>
                  <a:lnTo>
                    <a:pt x="1585" y="1212"/>
                  </a:lnTo>
                  <a:lnTo>
                    <a:pt x="1548" y="1127"/>
                  </a:lnTo>
                  <a:lnTo>
                    <a:pt x="1507" y="1044"/>
                  </a:lnTo>
                  <a:lnTo>
                    <a:pt x="1460" y="963"/>
                  </a:lnTo>
                  <a:lnTo>
                    <a:pt x="1408" y="884"/>
                  </a:lnTo>
                  <a:lnTo>
                    <a:pt x="1350" y="807"/>
                  </a:lnTo>
                  <a:lnTo>
                    <a:pt x="1288" y="732"/>
                  </a:lnTo>
                  <a:lnTo>
                    <a:pt x="1221" y="659"/>
                  </a:lnTo>
                  <a:lnTo>
                    <a:pt x="1148" y="589"/>
                  </a:lnTo>
                  <a:lnTo>
                    <a:pt x="1070" y="521"/>
                  </a:lnTo>
                  <a:lnTo>
                    <a:pt x="987" y="455"/>
                  </a:lnTo>
                  <a:lnTo>
                    <a:pt x="898" y="393"/>
                  </a:lnTo>
                  <a:lnTo>
                    <a:pt x="805" y="333"/>
                  </a:lnTo>
                  <a:lnTo>
                    <a:pt x="706" y="276"/>
                  </a:lnTo>
                  <a:lnTo>
                    <a:pt x="601" y="221"/>
                  </a:lnTo>
                  <a:lnTo>
                    <a:pt x="492" y="171"/>
                  </a:lnTo>
                  <a:lnTo>
                    <a:pt x="376" y="123"/>
                  </a:lnTo>
                  <a:lnTo>
                    <a:pt x="257" y="79"/>
                  </a:lnTo>
                  <a:lnTo>
                    <a:pt x="130" y="38"/>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91" name="Freeform 52"/>
            <p:cNvSpPr>
              <a:spLocks/>
            </p:cNvSpPr>
            <p:nvPr/>
          </p:nvSpPr>
          <p:spPr bwMode="auto">
            <a:xfrm>
              <a:off x="2825" y="2021"/>
              <a:ext cx="852" cy="1210"/>
            </a:xfrm>
            <a:custGeom>
              <a:avLst/>
              <a:gdLst>
                <a:gd name="T0" fmla="*/ 404 w 1704"/>
                <a:gd name="T1" fmla="*/ 605 h 2422"/>
                <a:gd name="T2" fmla="*/ 411 w 1704"/>
                <a:gd name="T3" fmla="*/ 580 h 2422"/>
                <a:gd name="T4" fmla="*/ 416 w 1704"/>
                <a:gd name="T5" fmla="*/ 556 h 2422"/>
                <a:gd name="T6" fmla="*/ 421 w 1704"/>
                <a:gd name="T7" fmla="*/ 532 h 2422"/>
                <a:gd name="T8" fmla="*/ 424 w 1704"/>
                <a:gd name="T9" fmla="*/ 508 h 2422"/>
                <a:gd name="T10" fmla="*/ 425 w 1704"/>
                <a:gd name="T11" fmla="*/ 484 h 2422"/>
                <a:gd name="T12" fmla="*/ 426 w 1704"/>
                <a:gd name="T13" fmla="*/ 460 h 2422"/>
                <a:gd name="T14" fmla="*/ 426 w 1704"/>
                <a:gd name="T15" fmla="*/ 437 h 2422"/>
                <a:gd name="T16" fmla="*/ 424 w 1704"/>
                <a:gd name="T17" fmla="*/ 414 h 2422"/>
                <a:gd name="T18" fmla="*/ 421 w 1704"/>
                <a:gd name="T19" fmla="*/ 391 h 2422"/>
                <a:gd name="T20" fmla="*/ 417 w 1704"/>
                <a:gd name="T21" fmla="*/ 368 h 2422"/>
                <a:gd name="T22" fmla="*/ 411 w 1704"/>
                <a:gd name="T23" fmla="*/ 346 h 2422"/>
                <a:gd name="T24" fmla="*/ 405 w 1704"/>
                <a:gd name="T25" fmla="*/ 324 h 2422"/>
                <a:gd name="T26" fmla="*/ 397 w 1704"/>
                <a:gd name="T27" fmla="*/ 302 h 2422"/>
                <a:gd name="T28" fmla="*/ 387 w 1704"/>
                <a:gd name="T29" fmla="*/ 281 h 2422"/>
                <a:gd name="T30" fmla="*/ 377 w 1704"/>
                <a:gd name="T31" fmla="*/ 261 h 2422"/>
                <a:gd name="T32" fmla="*/ 365 w 1704"/>
                <a:gd name="T33" fmla="*/ 240 h 2422"/>
                <a:gd name="T34" fmla="*/ 352 w 1704"/>
                <a:gd name="T35" fmla="*/ 221 h 2422"/>
                <a:gd name="T36" fmla="*/ 338 w 1704"/>
                <a:gd name="T37" fmla="*/ 201 h 2422"/>
                <a:gd name="T38" fmla="*/ 322 w 1704"/>
                <a:gd name="T39" fmla="*/ 183 h 2422"/>
                <a:gd name="T40" fmla="*/ 306 w 1704"/>
                <a:gd name="T41" fmla="*/ 164 h 2422"/>
                <a:gd name="T42" fmla="*/ 287 w 1704"/>
                <a:gd name="T43" fmla="*/ 147 h 2422"/>
                <a:gd name="T44" fmla="*/ 268 w 1704"/>
                <a:gd name="T45" fmla="*/ 130 h 2422"/>
                <a:gd name="T46" fmla="*/ 247 w 1704"/>
                <a:gd name="T47" fmla="*/ 113 h 2422"/>
                <a:gd name="T48" fmla="*/ 225 w 1704"/>
                <a:gd name="T49" fmla="*/ 98 h 2422"/>
                <a:gd name="T50" fmla="*/ 202 w 1704"/>
                <a:gd name="T51" fmla="*/ 83 h 2422"/>
                <a:gd name="T52" fmla="*/ 177 w 1704"/>
                <a:gd name="T53" fmla="*/ 69 h 2422"/>
                <a:gd name="T54" fmla="*/ 151 w 1704"/>
                <a:gd name="T55" fmla="*/ 55 h 2422"/>
                <a:gd name="T56" fmla="*/ 123 w 1704"/>
                <a:gd name="T57" fmla="*/ 42 h 2422"/>
                <a:gd name="T58" fmla="*/ 94 w 1704"/>
                <a:gd name="T59" fmla="*/ 30 h 2422"/>
                <a:gd name="T60" fmla="*/ 65 w 1704"/>
                <a:gd name="T61" fmla="*/ 19 h 2422"/>
                <a:gd name="T62" fmla="*/ 33 w 1704"/>
                <a:gd name="T63" fmla="*/ 9 h 2422"/>
                <a:gd name="T64" fmla="*/ 0 w 1704"/>
                <a:gd name="T65" fmla="*/ 0 h 24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04"/>
                <a:gd name="T100" fmla="*/ 0 h 2422"/>
                <a:gd name="T101" fmla="*/ 1704 w 1704"/>
                <a:gd name="T102" fmla="*/ 2422 h 24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04" h="2422">
                  <a:moveTo>
                    <a:pt x="1615" y="2422"/>
                  </a:moveTo>
                  <a:lnTo>
                    <a:pt x="1642" y="2324"/>
                  </a:lnTo>
                  <a:lnTo>
                    <a:pt x="1664" y="2227"/>
                  </a:lnTo>
                  <a:lnTo>
                    <a:pt x="1681" y="2130"/>
                  </a:lnTo>
                  <a:lnTo>
                    <a:pt x="1693" y="2033"/>
                  </a:lnTo>
                  <a:lnTo>
                    <a:pt x="1700" y="1938"/>
                  </a:lnTo>
                  <a:lnTo>
                    <a:pt x="1704" y="1843"/>
                  </a:lnTo>
                  <a:lnTo>
                    <a:pt x="1702" y="1749"/>
                  </a:lnTo>
                  <a:lnTo>
                    <a:pt x="1695" y="1657"/>
                  </a:lnTo>
                  <a:lnTo>
                    <a:pt x="1682" y="1566"/>
                  </a:lnTo>
                  <a:lnTo>
                    <a:pt x="1666" y="1475"/>
                  </a:lnTo>
                  <a:lnTo>
                    <a:pt x="1644" y="1386"/>
                  </a:lnTo>
                  <a:lnTo>
                    <a:pt x="1617" y="1298"/>
                  </a:lnTo>
                  <a:lnTo>
                    <a:pt x="1585" y="1212"/>
                  </a:lnTo>
                  <a:lnTo>
                    <a:pt x="1548" y="1127"/>
                  </a:lnTo>
                  <a:lnTo>
                    <a:pt x="1507" y="1044"/>
                  </a:lnTo>
                  <a:lnTo>
                    <a:pt x="1460" y="963"/>
                  </a:lnTo>
                  <a:lnTo>
                    <a:pt x="1408" y="884"/>
                  </a:lnTo>
                  <a:lnTo>
                    <a:pt x="1350" y="807"/>
                  </a:lnTo>
                  <a:lnTo>
                    <a:pt x="1288" y="732"/>
                  </a:lnTo>
                  <a:lnTo>
                    <a:pt x="1221" y="659"/>
                  </a:lnTo>
                  <a:lnTo>
                    <a:pt x="1148" y="589"/>
                  </a:lnTo>
                  <a:lnTo>
                    <a:pt x="1070" y="521"/>
                  </a:lnTo>
                  <a:lnTo>
                    <a:pt x="987" y="455"/>
                  </a:lnTo>
                  <a:lnTo>
                    <a:pt x="898" y="393"/>
                  </a:lnTo>
                  <a:lnTo>
                    <a:pt x="805" y="333"/>
                  </a:lnTo>
                  <a:lnTo>
                    <a:pt x="706" y="276"/>
                  </a:lnTo>
                  <a:lnTo>
                    <a:pt x="601" y="221"/>
                  </a:lnTo>
                  <a:lnTo>
                    <a:pt x="492" y="171"/>
                  </a:lnTo>
                  <a:lnTo>
                    <a:pt x="376" y="123"/>
                  </a:lnTo>
                  <a:lnTo>
                    <a:pt x="257" y="79"/>
                  </a:lnTo>
                  <a:lnTo>
                    <a:pt x="130" y="38"/>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92" name="Freeform 53"/>
            <p:cNvSpPr>
              <a:spLocks/>
            </p:cNvSpPr>
            <p:nvPr/>
          </p:nvSpPr>
          <p:spPr bwMode="auto">
            <a:xfrm>
              <a:off x="2825" y="2021"/>
              <a:ext cx="766" cy="1528"/>
            </a:xfrm>
            <a:custGeom>
              <a:avLst/>
              <a:gdLst>
                <a:gd name="T0" fmla="*/ 271 w 1531"/>
                <a:gd name="T1" fmla="*/ 764 h 3056"/>
                <a:gd name="T2" fmla="*/ 295 w 1531"/>
                <a:gd name="T3" fmla="*/ 739 h 3056"/>
                <a:gd name="T4" fmla="*/ 316 w 1531"/>
                <a:gd name="T5" fmla="*/ 714 h 3056"/>
                <a:gd name="T6" fmla="*/ 334 w 1531"/>
                <a:gd name="T7" fmla="*/ 687 h 3056"/>
                <a:gd name="T8" fmla="*/ 349 w 1531"/>
                <a:gd name="T9" fmla="*/ 660 h 3056"/>
                <a:gd name="T10" fmla="*/ 361 w 1531"/>
                <a:gd name="T11" fmla="*/ 632 h 3056"/>
                <a:gd name="T12" fmla="*/ 370 w 1531"/>
                <a:gd name="T13" fmla="*/ 604 h 3056"/>
                <a:gd name="T14" fmla="*/ 377 w 1531"/>
                <a:gd name="T15" fmla="*/ 576 h 3056"/>
                <a:gd name="T16" fmla="*/ 381 w 1531"/>
                <a:gd name="T17" fmla="*/ 547 h 3056"/>
                <a:gd name="T18" fmla="*/ 383 w 1531"/>
                <a:gd name="T19" fmla="*/ 519 h 3056"/>
                <a:gd name="T20" fmla="*/ 383 w 1531"/>
                <a:gd name="T21" fmla="*/ 489 h 3056"/>
                <a:gd name="T22" fmla="*/ 380 w 1531"/>
                <a:gd name="T23" fmla="*/ 461 h 3056"/>
                <a:gd name="T24" fmla="*/ 376 w 1531"/>
                <a:gd name="T25" fmla="*/ 432 h 3056"/>
                <a:gd name="T26" fmla="*/ 369 w 1531"/>
                <a:gd name="T27" fmla="*/ 403 h 3056"/>
                <a:gd name="T28" fmla="*/ 361 w 1531"/>
                <a:gd name="T29" fmla="*/ 375 h 3056"/>
                <a:gd name="T30" fmla="*/ 350 w 1531"/>
                <a:gd name="T31" fmla="*/ 347 h 3056"/>
                <a:gd name="T32" fmla="*/ 338 w 1531"/>
                <a:gd name="T33" fmla="*/ 320 h 3056"/>
                <a:gd name="T34" fmla="*/ 325 w 1531"/>
                <a:gd name="T35" fmla="*/ 292 h 3056"/>
                <a:gd name="T36" fmla="*/ 310 w 1531"/>
                <a:gd name="T37" fmla="*/ 266 h 3056"/>
                <a:gd name="T38" fmla="*/ 294 w 1531"/>
                <a:gd name="T39" fmla="*/ 240 h 3056"/>
                <a:gd name="T40" fmla="*/ 276 w 1531"/>
                <a:gd name="T41" fmla="*/ 215 h 3056"/>
                <a:gd name="T42" fmla="*/ 257 w 1531"/>
                <a:gd name="T43" fmla="*/ 190 h 3056"/>
                <a:gd name="T44" fmla="*/ 237 w 1531"/>
                <a:gd name="T45" fmla="*/ 167 h 3056"/>
                <a:gd name="T46" fmla="*/ 216 w 1531"/>
                <a:gd name="T47" fmla="*/ 144 h 3056"/>
                <a:gd name="T48" fmla="*/ 194 w 1531"/>
                <a:gd name="T49" fmla="*/ 123 h 3056"/>
                <a:gd name="T50" fmla="*/ 172 w 1531"/>
                <a:gd name="T51" fmla="*/ 103 h 3056"/>
                <a:gd name="T52" fmla="*/ 148 w 1531"/>
                <a:gd name="T53" fmla="*/ 84 h 3056"/>
                <a:gd name="T54" fmla="*/ 124 w 1531"/>
                <a:gd name="T55" fmla="*/ 66 h 3056"/>
                <a:gd name="T56" fmla="*/ 100 w 1531"/>
                <a:gd name="T57" fmla="*/ 50 h 3056"/>
                <a:gd name="T58" fmla="*/ 75 w 1531"/>
                <a:gd name="T59" fmla="*/ 35 h 3056"/>
                <a:gd name="T60" fmla="*/ 50 w 1531"/>
                <a:gd name="T61" fmla="*/ 22 h 3056"/>
                <a:gd name="T62" fmla="*/ 26 w 1531"/>
                <a:gd name="T63" fmla="*/ 10 h 3056"/>
                <a:gd name="T64" fmla="*/ 0 w 1531"/>
                <a:gd name="T65" fmla="*/ 0 h 30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31"/>
                <a:gd name="T100" fmla="*/ 0 h 3056"/>
                <a:gd name="T101" fmla="*/ 1531 w 1531"/>
                <a:gd name="T102" fmla="*/ 3056 h 30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31" h="3056">
                  <a:moveTo>
                    <a:pt x="1083" y="3056"/>
                  </a:moveTo>
                  <a:lnTo>
                    <a:pt x="1178" y="2956"/>
                  </a:lnTo>
                  <a:lnTo>
                    <a:pt x="1261" y="2853"/>
                  </a:lnTo>
                  <a:lnTo>
                    <a:pt x="1333" y="2747"/>
                  </a:lnTo>
                  <a:lnTo>
                    <a:pt x="1393" y="2638"/>
                  </a:lnTo>
                  <a:lnTo>
                    <a:pt x="1441" y="2528"/>
                  </a:lnTo>
                  <a:lnTo>
                    <a:pt x="1478" y="2415"/>
                  </a:lnTo>
                  <a:lnTo>
                    <a:pt x="1506" y="2302"/>
                  </a:lnTo>
                  <a:lnTo>
                    <a:pt x="1523" y="2188"/>
                  </a:lnTo>
                  <a:lnTo>
                    <a:pt x="1531" y="2073"/>
                  </a:lnTo>
                  <a:lnTo>
                    <a:pt x="1530" y="1956"/>
                  </a:lnTo>
                  <a:lnTo>
                    <a:pt x="1519" y="1841"/>
                  </a:lnTo>
                  <a:lnTo>
                    <a:pt x="1501" y="1726"/>
                  </a:lnTo>
                  <a:lnTo>
                    <a:pt x="1475" y="1612"/>
                  </a:lnTo>
                  <a:lnTo>
                    <a:pt x="1441" y="1499"/>
                  </a:lnTo>
                  <a:lnTo>
                    <a:pt x="1400" y="1387"/>
                  </a:lnTo>
                  <a:lnTo>
                    <a:pt x="1352" y="1277"/>
                  </a:lnTo>
                  <a:lnTo>
                    <a:pt x="1298" y="1168"/>
                  </a:lnTo>
                  <a:lnTo>
                    <a:pt x="1238" y="1061"/>
                  </a:lnTo>
                  <a:lnTo>
                    <a:pt x="1173" y="959"/>
                  </a:lnTo>
                  <a:lnTo>
                    <a:pt x="1101" y="857"/>
                  </a:lnTo>
                  <a:lnTo>
                    <a:pt x="1026" y="760"/>
                  </a:lnTo>
                  <a:lnTo>
                    <a:pt x="946" y="666"/>
                  </a:lnTo>
                  <a:lnTo>
                    <a:pt x="863" y="576"/>
                  </a:lnTo>
                  <a:lnTo>
                    <a:pt x="775" y="491"/>
                  </a:lnTo>
                  <a:lnTo>
                    <a:pt x="685" y="410"/>
                  </a:lnTo>
                  <a:lnTo>
                    <a:pt x="592" y="334"/>
                  </a:lnTo>
                  <a:lnTo>
                    <a:pt x="496" y="263"/>
                  </a:lnTo>
                  <a:lnTo>
                    <a:pt x="399" y="198"/>
                  </a:lnTo>
                  <a:lnTo>
                    <a:pt x="300" y="138"/>
                  </a:lnTo>
                  <a:lnTo>
                    <a:pt x="200" y="85"/>
                  </a:lnTo>
                  <a:lnTo>
                    <a:pt x="101" y="39"/>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93" name="Freeform 54"/>
            <p:cNvSpPr>
              <a:spLocks/>
            </p:cNvSpPr>
            <p:nvPr/>
          </p:nvSpPr>
          <p:spPr bwMode="auto">
            <a:xfrm>
              <a:off x="2825" y="2021"/>
              <a:ext cx="766" cy="1528"/>
            </a:xfrm>
            <a:custGeom>
              <a:avLst/>
              <a:gdLst>
                <a:gd name="T0" fmla="*/ 271 w 1531"/>
                <a:gd name="T1" fmla="*/ 764 h 3056"/>
                <a:gd name="T2" fmla="*/ 295 w 1531"/>
                <a:gd name="T3" fmla="*/ 739 h 3056"/>
                <a:gd name="T4" fmla="*/ 316 w 1531"/>
                <a:gd name="T5" fmla="*/ 714 h 3056"/>
                <a:gd name="T6" fmla="*/ 334 w 1531"/>
                <a:gd name="T7" fmla="*/ 687 h 3056"/>
                <a:gd name="T8" fmla="*/ 349 w 1531"/>
                <a:gd name="T9" fmla="*/ 660 h 3056"/>
                <a:gd name="T10" fmla="*/ 361 w 1531"/>
                <a:gd name="T11" fmla="*/ 632 h 3056"/>
                <a:gd name="T12" fmla="*/ 370 w 1531"/>
                <a:gd name="T13" fmla="*/ 604 h 3056"/>
                <a:gd name="T14" fmla="*/ 377 w 1531"/>
                <a:gd name="T15" fmla="*/ 576 h 3056"/>
                <a:gd name="T16" fmla="*/ 381 w 1531"/>
                <a:gd name="T17" fmla="*/ 547 h 3056"/>
                <a:gd name="T18" fmla="*/ 383 w 1531"/>
                <a:gd name="T19" fmla="*/ 519 h 3056"/>
                <a:gd name="T20" fmla="*/ 383 w 1531"/>
                <a:gd name="T21" fmla="*/ 489 h 3056"/>
                <a:gd name="T22" fmla="*/ 380 w 1531"/>
                <a:gd name="T23" fmla="*/ 461 h 3056"/>
                <a:gd name="T24" fmla="*/ 376 w 1531"/>
                <a:gd name="T25" fmla="*/ 432 h 3056"/>
                <a:gd name="T26" fmla="*/ 369 w 1531"/>
                <a:gd name="T27" fmla="*/ 403 h 3056"/>
                <a:gd name="T28" fmla="*/ 361 w 1531"/>
                <a:gd name="T29" fmla="*/ 375 h 3056"/>
                <a:gd name="T30" fmla="*/ 350 w 1531"/>
                <a:gd name="T31" fmla="*/ 347 h 3056"/>
                <a:gd name="T32" fmla="*/ 338 w 1531"/>
                <a:gd name="T33" fmla="*/ 320 h 3056"/>
                <a:gd name="T34" fmla="*/ 325 w 1531"/>
                <a:gd name="T35" fmla="*/ 292 h 3056"/>
                <a:gd name="T36" fmla="*/ 310 w 1531"/>
                <a:gd name="T37" fmla="*/ 266 h 3056"/>
                <a:gd name="T38" fmla="*/ 294 w 1531"/>
                <a:gd name="T39" fmla="*/ 240 h 3056"/>
                <a:gd name="T40" fmla="*/ 276 w 1531"/>
                <a:gd name="T41" fmla="*/ 215 h 3056"/>
                <a:gd name="T42" fmla="*/ 257 w 1531"/>
                <a:gd name="T43" fmla="*/ 190 h 3056"/>
                <a:gd name="T44" fmla="*/ 237 w 1531"/>
                <a:gd name="T45" fmla="*/ 167 h 3056"/>
                <a:gd name="T46" fmla="*/ 216 w 1531"/>
                <a:gd name="T47" fmla="*/ 144 h 3056"/>
                <a:gd name="T48" fmla="*/ 194 w 1531"/>
                <a:gd name="T49" fmla="*/ 123 h 3056"/>
                <a:gd name="T50" fmla="*/ 172 w 1531"/>
                <a:gd name="T51" fmla="*/ 103 h 3056"/>
                <a:gd name="T52" fmla="*/ 148 w 1531"/>
                <a:gd name="T53" fmla="*/ 84 h 3056"/>
                <a:gd name="T54" fmla="*/ 124 w 1531"/>
                <a:gd name="T55" fmla="*/ 66 h 3056"/>
                <a:gd name="T56" fmla="*/ 100 w 1531"/>
                <a:gd name="T57" fmla="*/ 50 h 3056"/>
                <a:gd name="T58" fmla="*/ 75 w 1531"/>
                <a:gd name="T59" fmla="*/ 35 h 3056"/>
                <a:gd name="T60" fmla="*/ 50 w 1531"/>
                <a:gd name="T61" fmla="*/ 22 h 3056"/>
                <a:gd name="T62" fmla="*/ 26 w 1531"/>
                <a:gd name="T63" fmla="*/ 10 h 3056"/>
                <a:gd name="T64" fmla="*/ 0 w 1531"/>
                <a:gd name="T65" fmla="*/ 0 h 30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31"/>
                <a:gd name="T100" fmla="*/ 0 h 3056"/>
                <a:gd name="T101" fmla="*/ 1531 w 1531"/>
                <a:gd name="T102" fmla="*/ 3056 h 30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31" h="3056">
                  <a:moveTo>
                    <a:pt x="1083" y="3056"/>
                  </a:moveTo>
                  <a:lnTo>
                    <a:pt x="1178" y="2956"/>
                  </a:lnTo>
                  <a:lnTo>
                    <a:pt x="1261" y="2853"/>
                  </a:lnTo>
                  <a:lnTo>
                    <a:pt x="1333" y="2747"/>
                  </a:lnTo>
                  <a:lnTo>
                    <a:pt x="1393" y="2638"/>
                  </a:lnTo>
                  <a:lnTo>
                    <a:pt x="1441" y="2528"/>
                  </a:lnTo>
                  <a:lnTo>
                    <a:pt x="1478" y="2415"/>
                  </a:lnTo>
                  <a:lnTo>
                    <a:pt x="1506" y="2302"/>
                  </a:lnTo>
                  <a:lnTo>
                    <a:pt x="1523" y="2188"/>
                  </a:lnTo>
                  <a:lnTo>
                    <a:pt x="1531" y="2073"/>
                  </a:lnTo>
                  <a:lnTo>
                    <a:pt x="1530" y="1956"/>
                  </a:lnTo>
                  <a:lnTo>
                    <a:pt x="1519" y="1841"/>
                  </a:lnTo>
                  <a:lnTo>
                    <a:pt x="1501" y="1726"/>
                  </a:lnTo>
                  <a:lnTo>
                    <a:pt x="1475" y="1612"/>
                  </a:lnTo>
                  <a:lnTo>
                    <a:pt x="1441" y="1499"/>
                  </a:lnTo>
                  <a:lnTo>
                    <a:pt x="1400" y="1387"/>
                  </a:lnTo>
                  <a:lnTo>
                    <a:pt x="1352" y="1277"/>
                  </a:lnTo>
                  <a:lnTo>
                    <a:pt x="1298" y="1168"/>
                  </a:lnTo>
                  <a:lnTo>
                    <a:pt x="1238" y="1061"/>
                  </a:lnTo>
                  <a:lnTo>
                    <a:pt x="1173" y="959"/>
                  </a:lnTo>
                  <a:lnTo>
                    <a:pt x="1101" y="857"/>
                  </a:lnTo>
                  <a:lnTo>
                    <a:pt x="1026" y="760"/>
                  </a:lnTo>
                  <a:lnTo>
                    <a:pt x="946" y="666"/>
                  </a:lnTo>
                  <a:lnTo>
                    <a:pt x="863" y="576"/>
                  </a:lnTo>
                  <a:lnTo>
                    <a:pt x="775" y="491"/>
                  </a:lnTo>
                  <a:lnTo>
                    <a:pt x="685" y="410"/>
                  </a:lnTo>
                  <a:lnTo>
                    <a:pt x="592" y="334"/>
                  </a:lnTo>
                  <a:lnTo>
                    <a:pt x="496" y="263"/>
                  </a:lnTo>
                  <a:lnTo>
                    <a:pt x="399" y="198"/>
                  </a:lnTo>
                  <a:lnTo>
                    <a:pt x="300" y="138"/>
                  </a:lnTo>
                  <a:lnTo>
                    <a:pt x="200" y="85"/>
                  </a:lnTo>
                  <a:lnTo>
                    <a:pt x="101" y="39"/>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94" name="Freeform 55"/>
            <p:cNvSpPr>
              <a:spLocks/>
            </p:cNvSpPr>
            <p:nvPr/>
          </p:nvSpPr>
          <p:spPr bwMode="auto">
            <a:xfrm>
              <a:off x="2825" y="2021"/>
              <a:ext cx="598" cy="1645"/>
            </a:xfrm>
            <a:custGeom>
              <a:avLst/>
              <a:gdLst>
                <a:gd name="T0" fmla="*/ 168 w 1195"/>
                <a:gd name="T1" fmla="*/ 823 h 3290"/>
                <a:gd name="T2" fmla="*/ 188 w 1195"/>
                <a:gd name="T3" fmla="*/ 808 h 3290"/>
                <a:gd name="T4" fmla="*/ 207 w 1195"/>
                <a:gd name="T5" fmla="*/ 791 h 3290"/>
                <a:gd name="T6" fmla="*/ 223 w 1195"/>
                <a:gd name="T7" fmla="*/ 773 h 3290"/>
                <a:gd name="T8" fmla="*/ 239 w 1195"/>
                <a:gd name="T9" fmla="*/ 753 h 3290"/>
                <a:gd name="T10" fmla="*/ 252 w 1195"/>
                <a:gd name="T11" fmla="*/ 732 h 3290"/>
                <a:gd name="T12" fmla="*/ 264 w 1195"/>
                <a:gd name="T13" fmla="*/ 710 h 3290"/>
                <a:gd name="T14" fmla="*/ 274 w 1195"/>
                <a:gd name="T15" fmla="*/ 686 h 3290"/>
                <a:gd name="T16" fmla="*/ 282 w 1195"/>
                <a:gd name="T17" fmla="*/ 662 h 3290"/>
                <a:gd name="T18" fmla="*/ 289 w 1195"/>
                <a:gd name="T19" fmla="*/ 636 h 3290"/>
                <a:gd name="T20" fmla="*/ 294 w 1195"/>
                <a:gd name="T21" fmla="*/ 610 h 3290"/>
                <a:gd name="T22" fmla="*/ 297 w 1195"/>
                <a:gd name="T23" fmla="*/ 583 h 3290"/>
                <a:gd name="T24" fmla="*/ 299 w 1195"/>
                <a:gd name="T25" fmla="*/ 555 h 3290"/>
                <a:gd name="T26" fmla="*/ 299 w 1195"/>
                <a:gd name="T27" fmla="*/ 526 h 3290"/>
                <a:gd name="T28" fmla="*/ 298 w 1195"/>
                <a:gd name="T29" fmla="*/ 498 h 3290"/>
                <a:gd name="T30" fmla="*/ 294 w 1195"/>
                <a:gd name="T31" fmla="*/ 468 h 3290"/>
                <a:gd name="T32" fmla="*/ 290 w 1195"/>
                <a:gd name="T33" fmla="*/ 438 h 3290"/>
                <a:gd name="T34" fmla="*/ 283 w 1195"/>
                <a:gd name="T35" fmla="*/ 409 h 3290"/>
                <a:gd name="T36" fmla="*/ 275 w 1195"/>
                <a:gd name="T37" fmla="*/ 379 h 3290"/>
                <a:gd name="T38" fmla="*/ 266 w 1195"/>
                <a:gd name="T39" fmla="*/ 349 h 3290"/>
                <a:gd name="T40" fmla="*/ 255 w 1195"/>
                <a:gd name="T41" fmla="*/ 319 h 3290"/>
                <a:gd name="T42" fmla="*/ 242 w 1195"/>
                <a:gd name="T43" fmla="*/ 289 h 3290"/>
                <a:gd name="T44" fmla="*/ 228 w 1195"/>
                <a:gd name="T45" fmla="*/ 260 h 3290"/>
                <a:gd name="T46" fmla="*/ 212 w 1195"/>
                <a:gd name="T47" fmla="*/ 231 h 3290"/>
                <a:gd name="T48" fmla="*/ 194 w 1195"/>
                <a:gd name="T49" fmla="*/ 202 h 3290"/>
                <a:gd name="T50" fmla="*/ 175 w 1195"/>
                <a:gd name="T51" fmla="*/ 174 h 3290"/>
                <a:gd name="T52" fmla="*/ 155 w 1195"/>
                <a:gd name="T53" fmla="*/ 146 h 3290"/>
                <a:gd name="T54" fmla="*/ 133 w 1195"/>
                <a:gd name="T55" fmla="*/ 120 h 3290"/>
                <a:gd name="T56" fmla="*/ 109 w 1195"/>
                <a:gd name="T57" fmla="*/ 94 h 3290"/>
                <a:gd name="T58" fmla="*/ 84 w 1195"/>
                <a:gd name="T59" fmla="*/ 69 h 3290"/>
                <a:gd name="T60" fmla="*/ 58 w 1195"/>
                <a:gd name="T61" fmla="*/ 45 h 3290"/>
                <a:gd name="T62" fmla="*/ 30 w 1195"/>
                <a:gd name="T63" fmla="*/ 22 h 3290"/>
                <a:gd name="T64" fmla="*/ 0 w 1195"/>
                <a:gd name="T65" fmla="*/ 0 h 32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5"/>
                <a:gd name="T100" fmla="*/ 0 h 3290"/>
                <a:gd name="T101" fmla="*/ 1195 w 1195"/>
                <a:gd name="T102" fmla="*/ 3290 h 32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5" h="3290">
                  <a:moveTo>
                    <a:pt x="669" y="3290"/>
                  </a:moveTo>
                  <a:lnTo>
                    <a:pt x="750" y="3230"/>
                  </a:lnTo>
                  <a:lnTo>
                    <a:pt x="825" y="3164"/>
                  </a:lnTo>
                  <a:lnTo>
                    <a:pt x="891" y="3090"/>
                  </a:lnTo>
                  <a:lnTo>
                    <a:pt x="953" y="3011"/>
                  </a:lnTo>
                  <a:lnTo>
                    <a:pt x="1006" y="2927"/>
                  </a:lnTo>
                  <a:lnTo>
                    <a:pt x="1053" y="2838"/>
                  </a:lnTo>
                  <a:lnTo>
                    <a:pt x="1093" y="2744"/>
                  </a:lnTo>
                  <a:lnTo>
                    <a:pt x="1127" y="2646"/>
                  </a:lnTo>
                  <a:lnTo>
                    <a:pt x="1153" y="2544"/>
                  </a:lnTo>
                  <a:lnTo>
                    <a:pt x="1174" y="2438"/>
                  </a:lnTo>
                  <a:lnTo>
                    <a:pt x="1188" y="2330"/>
                  </a:lnTo>
                  <a:lnTo>
                    <a:pt x="1195" y="2218"/>
                  </a:lnTo>
                  <a:lnTo>
                    <a:pt x="1195" y="2104"/>
                  </a:lnTo>
                  <a:lnTo>
                    <a:pt x="1189" y="1989"/>
                  </a:lnTo>
                  <a:lnTo>
                    <a:pt x="1176" y="1871"/>
                  </a:lnTo>
                  <a:lnTo>
                    <a:pt x="1158" y="1752"/>
                  </a:lnTo>
                  <a:lnTo>
                    <a:pt x="1132" y="1633"/>
                  </a:lnTo>
                  <a:lnTo>
                    <a:pt x="1100" y="1514"/>
                  </a:lnTo>
                  <a:lnTo>
                    <a:pt x="1062" y="1394"/>
                  </a:lnTo>
                  <a:lnTo>
                    <a:pt x="1017" y="1274"/>
                  </a:lnTo>
                  <a:lnTo>
                    <a:pt x="966" y="1156"/>
                  </a:lnTo>
                  <a:lnTo>
                    <a:pt x="910" y="1037"/>
                  </a:lnTo>
                  <a:lnTo>
                    <a:pt x="847" y="921"/>
                  </a:lnTo>
                  <a:lnTo>
                    <a:pt x="776" y="805"/>
                  </a:lnTo>
                  <a:lnTo>
                    <a:pt x="700" y="694"/>
                  </a:lnTo>
                  <a:lnTo>
                    <a:pt x="618" y="583"/>
                  </a:lnTo>
                  <a:lnTo>
                    <a:pt x="531" y="477"/>
                  </a:lnTo>
                  <a:lnTo>
                    <a:pt x="436" y="373"/>
                  </a:lnTo>
                  <a:lnTo>
                    <a:pt x="336" y="273"/>
                  </a:lnTo>
                  <a:lnTo>
                    <a:pt x="229" y="178"/>
                  </a:lnTo>
                  <a:lnTo>
                    <a:pt x="117" y="87"/>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95" name="Freeform 56"/>
            <p:cNvSpPr>
              <a:spLocks/>
            </p:cNvSpPr>
            <p:nvPr/>
          </p:nvSpPr>
          <p:spPr bwMode="auto">
            <a:xfrm>
              <a:off x="2825" y="2021"/>
              <a:ext cx="598" cy="1645"/>
            </a:xfrm>
            <a:custGeom>
              <a:avLst/>
              <a:gdLst>
                <a:gd name="T0" fmla="*/ 168 w 1195"/>
                <a:gd name="T1" fmla="*/ 823 h 3290"/>
                <a:gd name="T2" fmla="*/ 188 w 1195"/>
                <a:gd name="T3" fmla="*/ 808 h 3290"/>
                <a:gd name="T4" fmla="*/ 207 w 1195"/>
                <a:gd name="T5" fmla="*/ 791 h 3290"/>
                <a:gd name="T6" fmla="*/ 223 w 1195"/>
                <a:gd name="T7" fmla="*/ 773 h 3290"/>
                <a:gd name="T8" fmla="*/ 239 w 1195"/>
                <a:gd name="T9" fmla="*/ 753 h 3290"/>
                <a:gd name="T10" fmla="*/ 252 w 1195"/>
                <a:gd name="T11" fmla="*/ 732 h 3290"/>
                <a:gd name="T12" fmla="*/ 264 w 1195"/>
                <a:gd name="T13" fmla="*/ 710 h 3290"/>
                <a:gd name="T14" fmla="*/ 274 w 1195"/>
                <a:gd name="T15" fmla="*/ 686 h 3290"/>
                <a:gd name="T16" fmla="*/ 282 w 1195"/>
                <a:gd name="T17" fmla="*/ 662 h 3290"/>
                <a:gd name="T18" fmla="*/ 289 w 1195"/>
                <a:gd name="T19" fmla="*/ 636 h 3290"/>
                <a:gd name="T20" fmla="*/ 294 w 1195"/>
                <a:gd name="T21" fmla="*/ 610 h 3290"/>
                <a:gd name="T22" fmla="*/ 297 w 1195"/>
                <a:gd name="T23" fmla="*/ 583 h 3290"/>
                <a:gd name="T24" fmla="*/ 299 w 1195"/>
                <a:gd name="T25" fmla="*/ 555 h 3290"/>
                <a:gd name="T26" fmla="*/ 299 w 1195"/>
                <a:gd name="T27" fmla="*/ 526 h 3290"/>
                <a:gd name="T28" fmla="*/ 298 w 1195"/>
                <a:gd name="T29" fmla="*/ 498 h 3290"/>
                <a:gd name="T30" fmla="*/ 294 w 1195"/>
                <a:gd name="T31" fmla="*/ 468 h 3290"/>
                <a:gd name="T32" fmla="*/ 290 w 1195"/>
                <a:gd name="T33" fmla="*/ 438 h 3290"/>
                <a:gd name="T34" fmla="*/ 283 w 1195"/>
                <a:gd name="T35" fmla="*/ 409 h 3290"/>
                <a:gd name="T36" fmla="*/ 275 w 1195"/>
                <a:gd name="T37" fmla="*/ 379 h 3290"/>
                <a:gd name="T38" fmla="*/ 266 w 1195"/>
                <a:gd name="T39" fmla="*/ 349 h 3290"/>
                <a:gd name="T40" fmla="*/ 255 w 1195"/>
                <a:gd name="T41" fmla="*/ 319 h 3290"/>
                <a:gd name="T42" fmla="*/ 242 w 1195"/>
                <a:gd name="T43" fmla="*/ 289 h 3290"/>
                <a:gd name="T44" fmla="*/ 228 w 1195"/>
                <a:gd name="T45" fmla="*/ 260 h 3290"/>
                <a:gd name="T46" fmla="*/ 212 w 1195"/>
                <a:gd name="T47" fmla="*/ 231 h 3290"/>
                <a:gd name="T48" fmla="*/ 194 w 1195"/>
                <a:gd name="T49" fmla="*/ 202 h 3290"/>
                <a:gd name="T50" fmla="*/ 175 w 1195"/>
                <a:gd name="T51" fmla="*/ 174 h 3290"/>
                <a:gd name="T52" fmla="*/ 155 w 1195"/>
                <a:gd name="T53" fmla="*/ 146 h 3290"/>
                <a:gd name="T54" fmla="*/ 133 w 1195"/>
                <a:gd name="T55" fmla="*/ 120 h 3290"/>
                <a:gd name="T56" fmla="*/ 109 w 1195"/>
                <a:gd name="T57" fmla="*/ 94 h 3290"/>
                <a:gd name="T58" fmla="*/ 84 w 1195"/>
                <a:gd name="T59" fmla="*/ 69 h 3290"/>
                <a:gd name="T60" fmla="*/ 58 w 1195"/>
                <a:gd name="T61" fmla="*/ 45 h 3290"/>
                <a:gd name="T62" fmla="*/ 30 w 1195"/>
                <a:gd name="T63" fmla="*/ 22 h 3290"/>
                <a:gd name="T64" fmla="*/ 0 w 1195"/>
                <a:gd name="T65" fmla="*/ 0 h 32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5"/>
                <a:gd name="T100" fmla="*/ 0 h 3290"/>
                <a:gd name="T101" fmla="*/ 1195 w 1195"/>
                <a:gd name="T102" fmla="*/ 3290 h 32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5" h="3290">
                  <a:moveTo>
                    <a:pt x="669" y="3290"/>
                  </a:moveTo>
                  <a:lnTo>
                    <a:pt x="750" y="3230"/>
                  </a:lnTo>
                  <a:lnTo>
                    <a:pt x="825" y="3164"/>
                  </a:lnTo>
                  <a:lnTo>
                    <a:pt x="891" y="3090"/>
                  </a:lnTo>
                  <a:lnTo>
                    <a:pt x="953" y="3011"/>
                  </a:lnTo>
                  <a:lnTo>
                    <a:pt x="1006" y="2927"/>
                  </a:lnTo>
                  <a:lnTo>
                    <a:pt x="1053" y="2838"/>
                  </a:lnTo>
                  <a:lnTo>
                    <a:pt x="1093" y="2744"/>
                  </a:lnTo>
                  <a:lnTo>
                    <a:pt x="1127" y="2646"/>
                  </a:lnTo>
                  <a:lnTo>
                    <a:pt x="1153" y="2544"/>
                  </a:lnTo>
                  <a:lnTo>
                    <a:pt x="1174" y="2438"/>
                  </a:lnTo>
                  <a:lnTo>
                    <a:pt x="1188" y="2330"/>
                  </a:lnTo>
                  <a:lnTo>
                    <a:pt x="1195" y="2218"/>
                  </a:lnTo>
                  <a:lnTo>
                    <a:pt x="1195" y="2104"/>
                  </a:lnTo>
                  <a:lnTo>
                    <a:pt x="1189" y="1989"/>
                  </a:lnTo>
                  <a:lnTo>
                    <a:pt x="1176" y="1871"/>
                  </a:lnTo>
                  <a:lnTo>
                    <a:pt x="1158" y="1752"/>
                  </a:lnTo>
                  <a:lnTo>
                    <a:pt x="1132" y="1633"/>
                  </a:lnTo>
                  <a:lnTo>
                    <a:pt x="1100" y="1514"/>
                  </a:lnTo>
                  <a:lnTo>
                    <a:pt x="1062" y="1394"/>
                  </a:lnTo>
                  <a:lnTo>
                    <a:pt x="1017" y="1274"/>
                  </a:lnTo>
                  <a:lnTo>
                    <a:pt x="966" y="1156"/>
                  </a:lnTo>
                  <a:lnTo>
                    <a:pt x="910" y="1037"/>
                  </a:lnTo>
                  <a:lnTo>
                    <a:pt x="847" y="921"/>
                  </a:lnTo>
                  <a:lnTo>
                    <a:pt x="776" y="805"/>
                  </a:lnTo>
                  <a:lnTo>
                    <a:pt x="700" y="694"/>
                  </a:lnTo>
                  <a:lnTo>
                    <a:pt x="618" y="583"/>
                  </a:lnTo>
                  <a:lnTo>
                    <a:pt x="531" y="477"/>
                  </a:lnTo>
                  <a:lnTo>
                    <a:pt x="436" y="373"/>
                  </a:lnTo>
                  <a:lnTo>
                    <a:pt x="336" y="273"/>
                  </a:lnTo>
                  <a:lnTo>
                    <a:pt x="229" y="178"/>
                  </a:lnTo>
                  <a:lnTo>
                    <a:pt x="117" y="87"/>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96" name="Freeform 57"/>
            <p:cNvSpPr>
              <a:spLocks/>
            </p:cNvSpPr>
            <p:nvPr/>
          </p:nvSpPr>
          <p:spPr bwMode="auto">
            <a:xfrm>
              <a:off x="2825" y="2021"/>
              <a:ext cx="406" cy="1695"/>
            </a:xfrm>
            <a:custGeom>
              <a:avLst/>
              <a:gdLst>
                <a:gd name="T0" fmla="*/ 0 w 811"/>
                <a:gd name="T1" fmla="*/ 0 h 3392"/>
                <a:gd name="T2" fmla="*/ 16 w 811"/>
                <a:gd name="T3" fmla="*/ 17 h 3392"/>
                <a:gd name="T4" fmla="*/ 31 w 811"/>
                <a:gd name="T5" fmla="*/ 37 h 3392"/>
                <a:gd name="T6" fmla="*/ 46 w 811"/>
                <a:gd name="T7" fmla="*/ 58 h 3392"/>
                <a:gd name="T8" fmla="*/ 61 w 811"/>
                <a:gd name="T9" fmla="*/ 82 h 3392"/>
                <a:gd name="T10" fmla="*/ 76 w 811"/>
                <a:gd name="T11" fmla="*/ 107 h 3392"/>
                <a:gd name="T12" fmla="*/ 90 w 811"/>
                <a:gd name="T13" fmla="*/ 134 h 3392"/>
                <a:gd name="T14" fmla="*/ 104 w 811"/>
                <a:gd name="T15" fmla="*/ 162 h 3392"/>
                <a:gd name="T16" fmla="*/ 117 w 811"/>
                <a:gd name="T17" fmla="*/ 192 h 3392"/>
                <a:gd name="T18" fmla="*/ 129 w 811"/>
                <a:gd name="T19" fmla="*/ 223 h 3392"/>
                <a:gd name="T20" fmla="*/ 141 w 811"/>
                <a:gd name="T21" fmla="*/ 254 h 3392"/>
                <a:gd name="T22" fmla="*/ 152 w 811"/>
                <a:gd name="T23" fmla="*/ 287 h 3392"/>
                <a:gd name="T24" fmla="*/ 162 w 811"/>
                <a:gd name="T25" fmla="*/ 319 h 3392"/>
                <a:gd name="T26" fmla="*/ 171 w 811"/>
                <a:gd name="T27" fmla="*/ 353 h 3392"/>
                <a:gd name="T28" fmla="*/ 179 w 811"/>
                <a:gd name="T29" fmla="*/ 386 h 3392"/>
                <a:gd name="T30" fmla="*/ 186 w 811"/>
                <a:gd name="T31" fmla="*/ 420 h 3392"/>
                <a:gd name="T32" fmla="*/ 192 w 811"/>
                <a:gd name="T33" fmla="*/ 453 h 3392"/>
                <a:gd name="T34" fmla="*/ 197 w 811"/>
                <a:gd name="T35" fmla="*/ 487 h 3392"/>
                <a:gd name="T36" fmla="*/ 200 w 811"/>
                <a:gd name="T37" fmla="*/ 520 h 3392"/>
                <a:gd name="T38" fmla="*/ 202 w 811"/>
                <a:gd name="T39" fmla="*/ 552 h 3392"/>
                <a:gd name="T40" fmla="*/ 203 w 811"/>
                <a:gd name="T41" fmla="*/ 584 h 3392"/>
                <a:gd name="T42" fmla="*/ 202 w 811"/>
                <a:gd name="T43" fmla="*/ 615 h 3392"/>
                <a:gd name="T44" fmla="*/ 200 w 811"/>
                <a:gd name="T45" fmla="*/ 645 h 3392"/>
                <a:gd name="T46" fmla="*/ 196 w 811"/>
                <a:gd name="T47" fmla="*/ 673 h 3392"/>
                <a:gd name="T48" fmla="*/ 191 w 811"/>
                <a:gd name="T49" fmla="*/ 700 h 3392"/>
                <a:gd name="T50" fmla="*/ 183 w 811"/>
                <a:gd name="T51" fmla="*/ 726 h 3392"/>
                <a:gd name="T52" fmla="*/ 175 w 811"/>
                <a:gd name="T53" fmla="*/ 750 h 3392"/>
                <a:gd name="T54" fmla="*/ 164 w 811"/>
                <a:gd name="T55" fmla="*/ 772 h 3392"/>
                <a:gd name="T56" fmla="*/ 151 w 811"/>
                <a:gd name="T57" fmla="*/ 792 h 3392"/>
                <a:gd name="T58" fmla="*/ 136 w 811"/>
                <a:gd name="T59" fmla="*/ 809 h 3392"/>
                <a:gd name="T60" fmla="*/ 119 w 811"/>
                <a:gd name="T61" fmla="*/ 825 h 3392"/>
                <a:gd name="T62" fmla="*/ 100 w 811"/>
                <a:gd name="T63" fmla="*/ 837 h 3392"/>
                <a:gd name="T64" fmla="*/ 78 w 811"/>
                <a:gd name="T65" fmla="*/ 847 h 33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1"/>
                <a:gd name="T100" fmla="*/ 0 h 3392"/>
                <a:gd name="T101" fmla="*/ 811 w 811"/>
                <a:gd name="T102" fmla="*/ 3392 h 33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1" h="3392">
                  <a:moveTo>
                    <a:pt x="0" y="0"/>
                  </a:moveTo>
                  <a:lnTo>
                    <a:pt x="62" y="69"/>
                  </a:lnTo>
                  <a:lnTo>
                    <a:pt x="123" y="148"/>
                  </a:lnTo>
                  <a:lnTo>
                    <a:pt x="184" y="234"/>
                  </a:lnTo>
                  <a:lnTo>
                    <a:pt x="244" y="329"/>
                  </a:lnTo>
                  <a:lnTo>
                    <a:pt x="303" y="430"/>
                  </a:lnTo>
                  <a:lnTo>
                    <a:pt x="359" y="537"/>
                  </a:lnTo>
                  <a:lnTo>
                    <a:pt x="413" y="650"/>
                  </a:lnTo>
                  <a:lnTo>
                    <a:pt x="465" y="769"/>
                  </a:lnTo>
                  <a:lnTo>
                    <a:pt x="515" y="892"/>
                  </a:lnTo>
                  <a:lnTo>
                    <a:pt x="562" y="1017"/>
                  </a:lnTo>
                  <a:lnTo>
                    <a:pt x="606" y="1148"/>
                  </a:lnTo>
                  <a:lnTo>
                    <a:pt x="646" y="1279"/>
                  </a:lnTo>
                  <a:lnTo>
                    <a:pt x="682" y="1413"/>
                  </a:lnTo>
                  <a:lnTo>
                    <a:pt x="714" y="1547"/>
                  </a:lnTo>
                  <a:lnTo>
                    <a:pt x="743" y="1681"/>
                  </a:lnTo>
                  <a:lnTo>
                    <a:pt x="767" y="1816"/>
                  </a:lnTo>
                  <a:lnTo>
                    <a:pt x="785" y="1949"/>
                  </a:lnTo>
                  <a:lnTo>
                    <a:pt x="799" y="2082"/>
                  </a:lnTo>
                  <a:lnTo>
                    <a:pt x="808" y="2212"/>
                  </a:lnTo>
                  <a:lnTo>
                    <a:pt x="811" y="2339"/>
                  </a:lnTo>
                  <a:lnTo>
                    <a:pt x="808" y="2462"/>
                  </a:lnTo>
                  <a:lnTo>
                    <a:pt x="799" y="2582"/>
                  </a:lnTo>
                  <a:lnTo>
                    <a:pt x="784" y="2696"/>
                  </a:lnTo>
                  <a:lnTo>
                    <a:pt x="761" y="2804"/>
                  </a:lnTo>
                  <a:lnTo>
                    <a:pt x="732" y="2907"/>
                  </a:lnTo>
                  <a:lnTo>
                    <a:pt x="697" y="3002"/>
                  </a:lnTo>
                  <a:lnTo>
                    <a:pt x="653" y="3090"/>
                  </a:lnTo>
                  <a:lnTo>
                    <a:pt x="601" y="3169"/>
                  </a:lnTo>
                  <a:lnTo>
                    <a:pt x="541" y="3240"/>
                  </a:lnTo>
                  <a:lnTo>
                    <a:pt x="473" y="3301"/>
                  </a:lnTo>
                  <a:lnTo>
                    <a:pt x="397" y="3351"/>
                  </a:lnTo>
                  <a:lnTo>
                    <a:pt x="312" y="3392"/>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97" name="Freeform 58"/>
            <p:cNvSpPr>
              <a:spLocks/>
            </p:cNvSpPr>
            <p:nvPr/>
          </p:nvSpPr>
          <p:spPr bwMode="auto">
            <a:xfrm>
              <a:off x="2825" y="2021"/>
              <a:ext cx="406" cy="1695"/>
            </a:xfrm>
            <a:custGeom>
              <a:avLst/>
              <a:gdLst>
                <a:gd name="T0" fmla="*/ 0 w 811"/>
                <a:gd name="T1" fmla="*/ 0 h 3392"/>
                <a:gd name="T2" fmla="*/ 16 w 811"/>
                <a:gd name="T3" fmla="*/ 17 h 3392"/>
                <a:gd name="T4" fmla="*/ 31 w 811"/>
                <a:gd name="T5" fmla="*/ 37 h 3392"/>
                <a:gd name="T6" fmla="*/ 46 w 811"/>
                <a:gd name="T7" fmla="*/ 58 h 3392"/>
                <a:gd name="T8" fmla="*/ 61 w 811"/>
                <a:gd name="T9" fmla="*/ 82 h 3392"/>
                <a:gd name="T10" fmla="*/ 76 w 811"/>
                <a:gd name="T11" fmla="*/ 107 h 3392"/>
                <a:gd name="T12" fmla="*/ 90 w 811"/>
                <a:gd name="T13" fmla="*/ 134 h 3392"/>
                <a:gd name="T14" fmla="*/ 104 w 811"/>
                <a:gd name="T15" fmla="*/ 162 h 3392"/>
                <a:gd name="T16" fmla="*/ 117 w 811"/>
                <a:gd name="T17" fmla="*/ 192 h 3392"/>
                <a:gd name="T18" fmla="*/ 129 w 811"/>
                <a:gd name="T19" fmla="*/ 223 h 3392"/>
                <a:gd name="T20" fmla="*/ 141 w 811"/>
                <a:gd name="T21" fmla="*/ 254 h 3392"/>
                <a:gd name="T22" fmla="*/ 152 w 811"/>
                <a:gd name="T23" fmla="*/ 287 h 3392"/>
                <a:gd name="T24" fmla="*/ 162 w 811"/>
                <a:gd name="T25" fmla="*/ 319 h 3392"/>
                <a:gd name="T26" fmla="*/ 171 w 811"/>
                <a:gd name="T27" fmla="*/ 353 h 3392"/>
                <a:gd name="T28" fmla="*/ 179 w 811"/>
                <a:gd name="T29" fmla="*/ 386 h 3392"/>
                <a:gd name="T30" fmla="*/ 186 w 811"/>
                <a:gd name="T31" fmla="*/ 420 h 3392"/>
                <a:gd name="T32" fmla="*/ 192 w 811"/>
                <a:gd name="T33" fmla="*/ 453 h 3392"/>
                <a:gd name="T34" fmla="*/ 197 w 811"/>
                <a:gd name="T35" fmla="*/ 487 h 3392"/>
                <a:gd name="T36" fmla="*/ 200 w 811"/>
                <a:gd name="T37" fmla="*/ 520 h 3392"/>
                <a:gd name="T38" fmla="*/ 202 w 811"/>
                <a:gd name="T39" fmla="*/ 552 h 3392"/>
                <a:gd name="T40" fmla="*/ 203 w 811"/>
                <a:gd name="T41" fmla="*/ 584 h 3392"/>
                <a:gd name="T42" fmla="*/ 202 w 811"/>
                <a:gd name="T43" fmla="*/ 615 h 3392"/>
                <a:gd name="T44" fmla="*/ 200 w 811"/>
                <a:gd name="T45" fmla="*/ 645 h 3392"/>
                <a:gd name="T46" fmla="*/ 196 w 811"/>
                <a:gd name="T47" fmla="*/ 673 h 3392"/>
                <a:gd name="T48" fmla="*/ 191 w 811"/>
                <a:gd name="T49" fmla="*/ 700 h 3392"/>
                <a:gd name="T50" fmla="*/ 183 w 811"/>
                <a:gd name="T51" fmla="*/ 726 h 3392"/>
                <a:gd name="T52" fmla="*/ 175 w 811"/>
                <a:gd name="T53" fmla="*/ 750 h 3392"/>
                <a:gd name="T54" fmla="*/ 164 w 811"/>
                <a:gd name="T55" fmla="*/ 772 h 3392"/>
                <a:gd name="T56" fmla="*/ 151 w 811"/>
                <a:gd name="T57" fmla="*/ 792 h 3392"/>
                <a:gd name="T58" fmla="*/ 136 w 811"/>
                <a:gd name="T59" fmla="*/ 809 h 3392"/>
                <a:gd name="T60" fmla="*/ 119 w 811"/>
                <a:gd name="T61" fmla="*/ 825 h 3392"/>
                <a:gd name="T62" fmla="*/ 100 w 811"/>
                <a:gd name="T63" fmla="*/ 837 h 3392"/>
                <a:gd name="T64" fmla="*/ 78 w 811"/>
                <a:gd name="T65" fmla="*/ 847 h 33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1"/>
                <a:gd name="T100" fmla="*/ 0 h 3392"/>
                <a:gd name="T101" fmla="*/ 811 w 811"/>
                <a:gd name="T102" fmla="*/ 3392 h 33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1" h="3392">
                  <a:moveTo>
                    <a:pt x="0" y="0"/>
                  </a:moveTo>
                  <a:lnTo>
                    <a:pt x="62" y="69"/>
                  </a:lnTo>
                  <a:lnTo>
                    <a:pt x="123" y="148"/>
                  </a:lnTo>
                  <a:lnTo>
                    <a:pt x="184" y="234"/>
                  </a:lnTo>
                  <a:lnTo>
                    <a:pt x="244" y="329"/>
                  </a:lnTo>
                  <a:lnTo>
                    <a:pt x="303" y="430"/>
                  </a:lnTo>
                  <a:lnTo>
                    <a:pt x="359" y="537"/>
                  </a:lnTo>
                  <a:lnTo>
                    <a:pt x="413" y="650"/>
                  </a:lnTo>
                  <a:lnTo>
                    <a:pt x="465" y="769"/>
                  </a:lnTo>
                  <a:lnTo>
                    <a:pt x="515" y="892"/>
                  </a:lnTo>
                  <a:lnTo>
                    <a:pt x="562" y="1017"/>
                  </a:lnTo>
                  <a:lnTo>
                    <a:pt x="606" y="1148"/>
                  </a:lnTo>
                  <a:lnTo>
                    <a:pt x="646" y="1279"/>
                  </a:lnTo>
                  <a:lnTo>
                    <a:pt x="682" y="1413"/>
                  </a:lnTo>
                  <a:lnTo>
                    <a:pt x="714" y="1547"/>
                  </a:lnTo>
                  <a:lnTo>
                    <a:pt x="743" y="1681"/>
                  </a:lnTo>
                  <a:lnTo>
                    <a:pt x="767" y="1816"/>
                  </a:lnTo>
                  <a:lnTo>
                    <a:pt x="785" y="1949"/>
                  </a:lnTo>
                  <a:lnTo>
                    <a:pt x="799" y="2082"/>
                  </a:lnTo>
                  <a:lnTo>
                    <a:pt x="808" y="2212"/>
                  </a:lnTo>
                  <a:lnTo>
                    <a:pt x="811" y="2339"/>
                  </a:lnTo>
                  <a:lnTo>
                    <a:pt x="808" y="2462"/>
                  </a:lnTo>
                  <a:lnTo>
                    <a:pt x="799" y="2582"/>
                  </a:lnTo>
                  <a:lnTo>
                    <a:pt x="784" y="2696"/>
                  </a:lnTo>
                  <a:lnTo>
                    <a:pt x="761" y="2804"/>
                  </a:lnTo>
                  <a:lnTo>
                    <a:pt x="732" y="2907"/>
                  </a:lnTo>
                  <a:lnTo>
                    <a:pt x="697" y="3002"/>
                  </a:lnTo>
                  <a:lnTo>
                    <a:pt x="653" y="3090"/>
                  </a:lnTo>
                  <a:lnTo>
                    <a:pt x="601" y="3169"/>
                  </a:lnTo>
                  <a:lnTo>
                    <a:pt x="541" y="3240"/>
                  </a:lnTo>
                  <a:lnTo>
                    <a:pt x="473" y="3301"/>
                  </a:lnTo>
                  <a:lnTo>
                    <a:pt x="397" y="3351"/>
                  </a:lnTo>
                  <a:lnTo>
                    <a:pt x="312" y="3392"/>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98" name="Freeform 59"/>
            <p:cNvSpPr>
              <a:spLocks/>
            </p:cNvSpPr>
            <p:nvPr/>
          </p:nvSpPr>
          <p:spPr bwMode="auto">
            <a:xfrm>
              <a:off x="2825" y="2021"/>
              <a:ext cx="174" cy="1708"/>
            </a:xfrm>
            <a:custGeom>
              <a:avLst/>
              <a:gdLst>
                <a:gd name="T0" fmla="*/ 15 w 346"/>
                <a:gd name="T1" fmla="*/ 854 h 3417"/>
                <a:gd name="T2" fmla="*/ 41 w 346"/>
                <a:gd name="T3" fmla="*/ 843 h 3417"/>
                <a:gd name="T4" fmla="*/ 61 w 346"/>
                <a:gd name="T5" fmla="*/ 815 h 3417"/>
                <a:gd name="T6" fmla="*/ 75 w 346"/>
                <a:gd name="T7" fmla="*/ 773 h 3417"/>
                <a:gd name="T8" fmla="*/ 83 w 346"/>
                <a:gd name="T9" fmla="*/ 720 h 3417"/>
                <a:gd name="T10" fmla="*/ 88 w 346"/>
                <a:gd name="T11" fmla="*/ 656 h 3417"/>
                <a:gd name="T12" fmla="*/ 87 w 346"/>
                <a:gd name="T13" fmla="*/ 586 h 3417"/>
                <a:gd name="T14" fmla="*/ 83 w 346"/>
                <a:gd name="T15" fmla="*/ 510 h 3417"/>
                <a:gd name="T16" fmla="*/ 77 w 346"/>
                <a:gd name="T17" fmla="*/ 432 h 3417"/>
                <a:gd name="T18" fmla="*/ 68 w 346"/>
                <a:gd name="T19" fmla="*/ 354 h 3417"/>
                <a:gd name="T20" fmla="*/ 58 w 346"/>
                <a:gd name="T21" fmla="*/ 278 h 3417"/>
                <a:gd name="T22" fmla="*/ 47 w 346"/>
                <a:gd name="T23" fmla="*/ 207 h 3417"/>
                <a:gd name="T24" fmla="*/ 35 w 346"/>
                <a:gd name="T25" fmla="*/ 143 h 3417"/>
                <a:gd name="T26" fmla="*/ 25 w 346"/>
                <a:gd name="T27" fmla="*/ 87 h 3417"/>
                <a:gd name="T28" fmla="*/ 15 w 346"/>
                <a:gd name="T29" fmla="*/ 43 h 3417"/>
                <a:gd name="T30" fmla="*/ 6 w 346"/>
                <a:gd name="T31" fmla="*/ 13 h 3417"/>
                <a:gd name="T32" fmla="*/ 0 w 346"/>
                <a:gd name="T33" fmla="*/ 0 h 34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6"/>
                <a:gd name="T52" fmla="*/ 0 h 3417"/>
                <a:gd name="T53" fmla="*/ 346 w 346"/>
                <a:gd name="T54" fmla="*/ 3417 h 34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6" h="3417">
                  <a:moveTo>
                    <a:pt x="57" y="3417"/>
                  </a:moveTo>
                  <a:lnTo>
                    <a:pt x="162" y="3373"/>
                  </a:lnTo>
                  <a:lnTo>
                    <a:pt x="242" y="3263"/>
                  </a:lnTo>
                  <a:lnTo>
                    <a:pt x="297" y="3094"/>
                  </a:lnTo>
                  <a:lnTo>
                    <a:pt x="330" y="2880"/>
                  </a:lnTo>
                  <a:lnTo>
                    <a:pt x="346" y="2627"/>
                  </a:lnTo>
                  <a:lnTo>
                    <a:pt x="345" y="2344"/>
                  </a:lnTo>
                  <a:lnTo>
                    <a:pt x="330" y="2043"/>
                  </a:lnTo>
                  <a:lnTo>
                    <a:pt x="305" y="1730"/>
                  </a:lnTo>
                  <a:lnTo>
                    <a:pt x="270" y="1419"/>
                  </a:lnTo>
                  <a:lnTo>
                    <a:pt x="230" y="1115"/>
                  </a:lnTo>
                  <a:lnTo>
                    <a:pt x="185" y="830"/>
                  </a:lnTo>
                  <a:lnTo>
                    <a:pt x="140" y="572"/>
                  </a:lnTo>
                  <a:lnTo>
                    <a:pt x="97" y="349"/>
                  </a:lnTo>
                  <a:lnTo>
                    <a:pt x="57" y="174"/>
                  </a:lnTo>
                  <a:lnTo>
                    <a:pt x="24" y="54"/>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7999" name="Freeform 60"/>
            <p:cNvSpPr>
              <a:spLocks/>
            </p:cNvSpPr>
            <p:nvPr/>
          </p:nvSpPr>
          <p:spPr bwMode="auto">
            <a:xfrm>
              <a:off x="2825" y="2021"/>
              <a:ext cx="174" cy="1708"/>
            </a:xfrm>
            <a:custGeom>
              <a:avLst/>
              <a:gdLst>
                <a:gd name="T0" fmla="*/ 15 w 346"/>
                <a:gd name="T1" fmla="*/ 854 h 3417"/>
                <a:gd name="T2" fmla="*/ 41 w 346"/>
                <a:gd name="T3" fmla="*/ 843 h 3417"/>
                <a:gd name="T4" fmla="*/ 61 w 346"/>
                <a:gd name="T5" fmla="*/ 815 h 3417"/>
                <a:gd name="T6" fmla="*/ 75 w 346"/>
                <a:gd name="T7" fmla="*/ 773 h 3417"/>
                <a:gd name="T8" fmla="*/ 83 w 346"/>
                <a:gd name="T9" fmla="*/ 720 h 3417"/>
                <a:gd name="T10" fmla="*/ 88 w 346"/>
                <a:gd name="T11" fmla="*/ 656 h 3417"/>
                <a:gd name="T12" fmla="*/ 87 w 346"/>
                <a:gd name="T13" fmla="*/ 586 h 3417"/>
                <a:gd name="T14" fmla="*/ 83 w 346"/>
                <a:gd name="T15" fmla="*/ 510 h 3417"/>
                <a:gd name="T16" fmla="*/ 77 w 346"/>
                <a:gd name="T17" fmla="*/ 432 h 3417"/>
                <a:gd name="T18" fmla="*/ 68 w 346"/>
                <a:gd name="T19" fmla="*/ 354 h 3417"/>
                <a:gd name="T20" fmla="*/ 58 w 346"/>
                <a:gd name="T21" fmla="*/ 278 h 3417"/>
                <a:gd name="T22" fmla="*/ 47 w 346"/>
                <a:gd name="T23" fmla="*/ 207 h 3417"/>
                <a:gd name="T24" fmla="*/ 35 w 346"/>
                <a:gd name="T25" fmla="*/ 143 h 3417"/>
                <a:gd name="T26" fmla="*/ 25 w 346"/>
                <a:gd name="T27" fmla="*/ 87 h 3417"/>
                <a:gd name="T28" fmla="*/ 15 w 346"/>
                <a:gd name="T29" fmla="*/ 43 h 3417"/>
                <a:gd name="T30" fmla="*/ 6 w 346"/>
                <a:gd name="T31" fmla="*/ 13 h 3417"/>
                <a:gd name="T32" fmla="*/ 0 w 346"/>
                <a:gd name="T33" fmla="*/ 0 h 34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6"/>
                <a:gd name="T52" fmla="*/ 0 h 3417"/>
                <a:gd name="T53" fmla="*/ 346 w 346"/>
                <a:gd name="T54" fmla="*/ 3417 h 34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6" h="3417">
                  <a:moveTo>
                    <a:pt x="57" y="3417"/>
                  </a:moveTo>
                  <a:lnTo>
                    <a:pt x="162" y="3373"/>
                  </a:lnTo>
                  <a:lnTo>
                    <a:pt x="242" y="3263"/>
                  </a:lnTo>
                  <a:lnTo>
                    <a:pt x="297" y="3094"/>
                  </a:lnTo>
                  <a:lnTo>
                    <a:pt x="330" y="2880"/>
                  </a:lnTo>
                  <a:lnTo>
                    <a:pt x="346" y="2627"/>
                  </a:lnTo>
                  <a:lnTo>
                    <a:pt x="345" y="2344"/>
                  </a:lnTo>
                  <a:lnTo>
                    <a:pt x="330" y="2043"/>
                  </a:lnTo>
                  <a:lnTo>
                    <a:pt x="305" y="1730"/>
                  </a:lnTo>
                  <a:lnTo>
                    <a:pt x="270" y="1419"/>
                  </a:lnTo>
                  <a:lnTo>
                    <a:pt x="230" y="1115"/>
                  </a:lnTo>
                  <a:lnTo>
                    <a:pt x="185" y="830"/>
                  </a:lnTo>
                  <a:lnTo>
                    <a:pt x="140" y="572"/>
                  </a:lnTo>
                  <a:lnTo>
                    <a:pt x="97" y="349"/>
                  </a:lnTo>
                  <a:lnTo>
                    <a:pt x="57" y="174"/>
                  </a:lnTo>
                  <a:lnTo>
                    <a:pt x="24" y="54"/>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00" name="Freeform 61"/>
            <p:cNvSpPr>
              <a:spLocks/>
            </p:cNvSpPr>
            <p:nvPr/>
          </p:nvSpPr>
          <p:spPr bwMode="auto">
            <a:xfrm>
              <a:off x="1983" y="3138"/>
              <a:ext cx="1692" cy="341"/>
            </a:xfrm>
            <a:custGeom>
              <a:avLst/>
              <a:gdLst>
                <a:gd name="T0" fmla="*/ 0 w 3382"/>
                <a:gd name="T1" fmla="*/ 6 h 682"/>
                <a:gd name="T2" fmla="*/ 10 w 3382"/>
                <a:gd name="T3" fmla="*/ 22 h 682"/>
                <a:gd name="T4" fmla="*/ 23 w 3382"/>
                <a:gd name="T5" fmla="*/ 38 h 682"/>
                <a:gd name="T6" fmla="*/ 38 w 3382"/>
                <a:gd name="T7" fmla="*/ 53 h 682"/>
                <a:gd name="T8" fmla="*/ 55 w 3382"/>
                <a:gd name="T9" fmla="*/ 67 h 682"/>
                <a:gd name="T10" fmla="*/ 75 w 3382"/>
                <a:gd name="T11" fmla="*/ 80 h 682"/>
                <a:gd name="T12" fmla="*/ 96 w 3382"/>
                <a:gd name="T13" fmla="*/ 93 h 682"/>
                <a:gd name="T14" fmla="*/ 119 w 3382"/>
                <a:gd name="T15" fmla="*/ 105 h 682"/>
                <a:gd name="T16" fmla="*/ 144 w 3382"/>
                <a:gd name="T17" fmla="*/ 116 h 682"/>
                <a:gd name="T18" fmla="*/ 171 w 3382"/>
                <a:gd name="T19" fmla="*/ 127 h 682"/>
                <a:gd name="T20" fmla="*/ 198 w 3382"/>
                <a:gd name="T21" fmla="*/ 136 h 682"/>
                <a:gd name="T22" fmla="*/ 227 w 3382"/>
                <a:gd name="T23" fmla="*/ 144 h 682"/>
                <a:gd name="T24" fmla="*/ 257 w 3382"/>
                <a:gd name="T25" fmla="*/ 152 h 682"/>
                <a:gd name="T26" fmla="*/ 288 w 3382"/>
                <a:gd name="T27" fmla="*/ 158 h 682"/>
                <a:gd name="T28" fmla="*/ 320 w 3382"/>
                <a:gd name="T29" fmla="*/ 163 h 682"/>
                <a:gd name="T30" fmla="*/ 352 w 3382"/>
                <a:gd name="T31" fmla="*/ 167 h 682"/>
                <a:gd name="T32" fmla="*/ 385 w 3382"/>
                <a:gd name="T33" fmla="*/ 169 h 682"/>
                <a:gd name="T34" fmla="*/ 418 w 3382"/>
                <a:gd name="T35" fmla="*/ 171 h 682"/>
                <a:gd name="T36" fmla="*/ 451 w 3382"/>
                <a:gd name="T37" fmla="*/ 171 h 682"/>
                <a:gd name="T38" fmla="*/ 484 w 3382"/>
                <a:gd name="T39" fmla="*/ 169 h 682"/>
                <a:gd name="T40" fmla="*/ 517 w 3382"/>
                <a:gd name="T41" fmla="*/ 167 h 682"/>
                <a:gd name="T42" fmla="*/ 549 w 3382"/>
                <a:gd name="T43" fmla="*/ 162 h 682"/>
                <a:gd name="T44" fmla="*/ 582 w 3382"/>
                <a:gd name="T45" fmla="*/ 156 h 682"/>
                <a:gd name="T46" fmla="*/ 613 w 3382"/>
                <a:gd name="T47" fmla="*/ 149 h 682"/>
                <a:gd name="T48" fmla="*/ 644 w 3382"/>
                <a:gd name="T49" fmla="*/ 139 h 682"/>
                <a:gd name="T50" fmla="*/ 674 w 3382"/>
                <a:gd name="T51" fmla="*/ 129 h 682"/>
                <a:gd name="T52" fmla="*/ 703 w 3382"/>
                <a:gd name="T53" fmla="*/ 116 h 682"/>
                <a:gd name="T54" fmla="*/ 731 w 3382"/>
                <a:gd name="T55" fmla="*/ 101 h 682"/>
                <a:gd name="T56" fmla="*/ 757 w 3382"/>
                <a:gd name="T57" fmla="*/ 85 h 682"/>
                <a:gd name="T58" fmla="*/ 782 w 3382"/>
                <a:gd name="T59" fmla="*/ 67 h 682"/>
                <a:gd name="T60" fmla="*/ 805 w 3382"/>
                <a:gd name="T61" fmla="*/ 47 h 682"/>
                <a:gd name="T62" fmla="*/ 827 w 3382"/>
                <a:gd name="T63" fmla="*/ 25 h 682"/>
                <a:gd name="T64" fmla="*/ 847 w 3382"/>
                <a:gd name="T65" fmla="*/ 0 h 6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82"/>
                <a:gd name="T100" fmla="*/ 0 h 682"/>
                <a:gd name="T101" fmla="*/ 3382 w 3382"/>
                <a:gd name="T102" fmla="*/ 682 h 6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82" h="682">
                  <a:moveTo>
                    <a:pt x="0" y="24"/>
                  </a:moveTo>
                  <a:lnTo>
                    <a:pt x="40" y="88"/>
                  </a:lnTo>
                  <a:lnTo>
                    <a:pt x="91" y="150"/>
                  </a:lnTo>
                  <a:lnTo>
                    <a:pt x="151" y="210"/>
                  </a:lnTo>
                  <a:lnTo>
                    <a:pt x="220" y="266"/>
                  </a:lnTo>
                  <a:lnTo>
                    <a:pt x="297" y="320"/>
                  </a:lnTo>
                  <a:lnTo>
                    <a:pt x="384" y="372"/>
                  </a:lnTo>
                  <a:lnTo>
                    <a:pt x="476" y="419"/>
                  </a:lnTo>
                  <a:lnTo>
                    <a:pt x="575" y="464"/>
                  </a:lnTo>
                  <a:lnTo>
                    <a:pt x="681" y="506"/>
                  </a:lnTo>
                  <a:lnTo>
                    <a:pt x="792" y="543"/>
                  </a:lnTo>
                  <a:lnTo>
                    <a:pt x="907" y="576"/>
                  </a:lnTo>
                  <a:lnTo>
                    <a:pt x="1027" y="606"/>
                  </a:lnTo>
                  <a:lnTo>
                    <a:pt x="1151" y="630"/>
                  </a:lnTo>
                  <a:lnTo>
                    <a:pt x="1277" y="651"/>
                  </a:lnTo>
                  <a:lnTo>
                    <a:pt x="1406" y="666"/>
                  </a:lnTo>
                  <a:lnTo>
                    <a:pt x="1537" y="676"/>
                  </a:lnTo>
                  <a:lnTo>
                    <a:pt x="1669" y="682"/>
                  </a:lnTo>
                  <a:lnTo>
                    <a:pt x="1800" y="682"/>
                  </a:lnTo>
                  <a:lnTo>
                    <a:pt x="1932" y="676"/>
                  </a:lnTo>
                  <a:lnTo>
                    <a:pt x="2065" y="665"/>
                  </a:lnTo>
                  <a:lnTo>
                    <a:pt x="2195" y="647"/>
                  </a:lnTo>
                  <a:lnTo>
                    <a:pt x="2324" y="623"/>
                  </a:lnTo>
                  <a:lnTo>
                    <a:pt x="2451" y="593"/>
                  </a:lnTo>
                  <a:lnTo>
                    <a:pt x="2574" y="556"/>
                  </a:lnTo>
                  <a:lnTo>
                    <a:pt x="2694" y="513"/>
                  </a:lnTo>
                  <a:lnTo>
                    <a:pt x="2811" y="462"/>
                  </a:lnTo>
                  <a:lnTo>
                    <a:pt x="2921" y="404"/>
                  </a:lnTo>
                  <a:lnTo>
                    <a:pt x="3027" y="340"/>
                  </a:lnTo>
                  <a:lnTo>
                    <a:pt x="3126" y="266"/>
                  </a:lnTo>
                  <a:lnTo>
                    <a:pt x="3218" y="186"/>
                  </a:lnTo>
                  <a:lnTo>
                    <a:pt x="3305" y="97"/>
                  </a:lnTo>
                  <a:lnTo>
                    <a:pt x="3382"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01" name="Freeform 62"/>
            <p:cNvSpPr>
              <a:spLocks/>
            </p:cNvSpPr>
            <p:nvPr/>
          </p:nvSpPr>
          <p:spPr bwMode="auto">
            <a:xfrm>
              <a:off x="1983" y="3138"/>
              <a:ext cx="1692" cy="341"/>
            </a:xfrm>
            <a:custGeom>
              <a:avLst/>
              <a:gdLst>
                <a:gd name="T0" fmla="*/ 0 w 3382"/>
                <a:gd name="T1" fmla="*/ 6 h 682"/>
                <a:gd name="T2" fmla="*/ 10 w 3382"/>
                <a:gd name="T3" fmla="*/ 22 h 682"/>
                <a:gd name="T4" fmla="*/ 23 w 3382"/>
                <a:gd name="T5" fmla="*/ 38 h 682"/>
                <a:gd name="T6" fmla="*/ 38 w 3382"/>
                <a:gd name="T7" fmla="*/ 53 h 682"/>
                <a:gd name="T8" fmla="*/ 55 w 3382"/>
                <a:gd name="T9" fmla="*/ 67 h 682"/>
                <a:gd name="T10" fmla="*/ 75 w 3382"/>
                <a:gd name="T11" fmla="*/ 80 h 682"/>
                <a:gd name="T12" fmla="*/ 96 w 3382"/>
                <a:gd name="T13" fmla="*/ 93 h 682"/>
                <a:gd name="T14" fmla="*/ 119 w 3382"/>
                <a:gd name="T15" fmla="*/ 105 h 682"/>
                <a:gd name="T16" fmla="*/ 144 w 3382"/>
                <a:gd name="T17" fmla="*/ 116 h 682"/>
                <a:gd name="T18" fmla="*/ 171 w 3382"/>
                <a:gd name="T19" fmla="*/ 127 h 682"/>
                <a:gd name="T20" fmla="*/ 198 w 3382"/>
                <a:gd name="T21" fmla="*/ 136 h 682"/>
                <a:gd name="T22" fmla="*/ 227 w 3382"/>
                <a:gd name="T23" fmla="*/ 144 h 682"/>
                <a:gd name="T24" fmla="*/ 257 w 3382"/>
                <a:gd name="T25" fmla="*/ 152 h 682"/>
                <a:gd name="T26" fmla="*/ 288 w 3382"/>
                <a:gd name="T27" fmla="*/ 158 h 682"/>
                <a:gd name="T28" fmla="*/ 320 w 3382"/>
                <a:gd name="T29" fmla="*/ 163 h 682"/>
                <a:gd name="T30" fmla="*/ 352 w 3382"/>
                <a:gd name="T31" fmla="*/ 167 h 682"/>
                <a:gd name="T32" fmla="*/ 385 w 3382"/>
                <a:gd name="T33" fmla="*/ 169 h 682"/>
                <a:gd name="T34" fmla="*/ 418 w 3382"/>
                <a:gd name="T35" fmla="*/ 171 h 682"/>
                <a:gd name="T36" fmla="*/ 451 w 3382"/>
                <a:gd name="T37" fmla="*/ 171 h 682"/>
                <a:gd name="T38" fmla="*/ 484 w 3382"/>
                <a:gd name="T39" fmla="*/ 169 h 682"/>
                <a:gd name="T40" fmla="*/ 517 w 3382"/>
                <a:gd name="T41" fmla="*/ 167 h 682"/>
                <a:gd name="T42" fmla="*/ 549 w 3382"/>
                <a:gd name="T43" fmla="*/ 162 h 682"/>
                <a:gd name="T44" fmla="*/ 582 w 3382"/>
                <a:gd name="T45" fmla="*/ 156 h 682"/>
                <a:gd name="T46" fmla="*/ 613 w 3382"/>
                <a:gd name="T47" fmla="*/ 149 h 682"/>
                <a:gd name="T48" fmla="*/ 644 w 3382"/>
                <a:gd name="T49" fmla="*/ 139 h 682"/>
                <a:gd name="T50" fmla="*/ 674 w 3382"/>
                <a:gd name="T51" fmla="*/ 129 h 682"/>
                <a:gd name="T52" fmla="*/ 703 w 3382"/>
                <a:gd name="T53" fmla="*/ 116 h 682"/>
                <a:gd name="T54" fmla="*/ 731 w 3382"/>
                <a:gd name="T55" fmla="*/ 101 h 682"/>
                <a:gd name="T56" fmla="*/ 757 w 3382"/>
                <a:gd name="T57" fmla="*/ 85 h 682"/>
                <a:gd name="T58" fmla="*/ 782 w 3382"/>
                <a:gd name="T59" fmla="*/ 67 h 682"/>
                <a:gd name="T60" fmla="*/ 805 w 3382"/>
                <a:gd name="T61" fmla="*/ 47 h 682"/>
                <a:gd name="T62" fmla="*/ 827 w 3382"/>
                <a:gd name="T63" fmla="*/ 25 h 682"/>
                <a:gd name="T64" fmla="*/ 847 w 3382"/>
                <a:gd name="T65" fmla="*/ 0 h 6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82"/>
                <a:gd name="T100" fmla="*/ 0 h 682"/>
                <a:gd name="T101" fmla="*/ 3382 w 3382"/>
                <a:gd name="T102" fmla="*/ 682 h 6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82" h="682">
                  <a:moveTo>
                    <a:pt x="0" y="24"/>
                  </a:moveTo>
                  <a:lnTo>
                    <a:pt x="40" y="88"/>
                  </a:lnTo>
                  <a:lnTo>
                    <a:pt x="91" y="150"/>
                  </a:lnTo>
                  <a:lnTo>
                    <a:pt x="151" y="210"/>
                  </a:lnTo>
                  <a:lnTo>
                    <a:pt x="220" y="266"/>
                  </a:lnTo>
                  <a:lnTo>
                    <a:pt x="297" y="320"/>
                  </a:lnTo>
                  <a:lnTo>
                    <a:pt x="384" y="372"/>
                  </a:lnTo>
                  <a:lnTo>
                    <a:pt x="476" y="419"/>
                  </a:lnTo>
                  <a:lnTo>
                    <a:pt x="575" y="464"/>
                  </a:lnTo>
                  <a:lnTo>
                    <a:pt x="681" y="506"/>
                  </a:lnTo>
                  <a:lnTo>
                    <a:pt x="792" y="543"/>
                  </a:lnTo>
                  <a:lnTo>
                    <a:pt x="907" y="576"/>
                  </a:lnTo>
                  <a:lnTo>
                    <a:pt x="1027" y="606"/>
                  </a:lnTo>
                  <a:lnTo>
                    <a:pt x="1151" y="630"/>
                  </a:lnTo>
                  <a:lnTo>
                    <a:pt x="1277" y="651"/>
                  </a:lnTo>
                  <a:lnTo>
                    <a:pt x="1406" y="666"/>
                  </a:lnTo>
                  <a:lnTo>
                    <a:pt x="1537" y="676"/>
                  </a:lnTo>
                  <a:lnTo>
                    <a:pt x="1669" y="682"/>
                  </a:lnTo>
                  <a:lnTo>
                    <a:pt x="1800" y="682"/>
                  </a:lnTo>
                  <a:lnTo>
                    <a:pt x="1932" y="676"/>
                  </a:lnTo>
                  <a:lnTo>
                    <a:pt x="2065" y="665"/>
                  </a:lnTo>
                  <a:lnTo>
                    <a:pt x="2195" y="647"/>
                  </a:lnTo>
                  <a:lnTo>
                    <a:pt x="2324" y="623"/>
                  </a:lnTo>
                  <a:lnTo>
                    <a:pt x="2451" y="593"/>
                  </a:lnTo>
                  <a:lnTo>
                    <a:pt x="2574" y="556"/>
                  </a:lnTo>
                  <a:lnTo>
                    <a:pt x="2694" y="513"/>
                  </a:lnTo>
                  <a:lnTo>
                    <a:pt x="2811" y="462"/>
                  </a:lnTo>
                  <a:lnTo>
                    <a:pt x="2921" y="404"/>
                  </a:lnTo>
                  <a:lnTo>
                    <a:pt x="3027" y="340"/>
                  </a:lnTo>
                  <a:lnTo>
                    <a:pt x="3126" y="266"/>
                  </a:lnTo>
                  <a:lnTo>
                    <a:pt x="3218" y="186"/>
                  </a:lnTo>
                  <a:lnTo>
                    <a:pt x="3305" y="97"/>
                  </a:lnTo>
                  <a:lnTo>
                    <a:pt x="3382"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02" name="Freeform 63"/>
            <p:cNvSpPr>
              <a:spLocks/>
            </p:cNvSpPr>
            <p:nvPr/>
          </p:nvSpPr>
          <p:spPr bwMode="auto">
            <a:xfrm>
              <a:off x="2107" y="3371"/>
              <a:ext cx="1419" cy="241"/>
            </a:xfrm>
            <a:custGeom>
              <a:avLst/>
              <a:gdLst>
                <a:gd name="T0" fmla="*/ 0 w 2839"/>
                <a:gd name="T1" fmla="*/ 0 h 481"/>
                <a:gd name="T2" fmla="*/ 12 w 2839"/>
                <a:gd name="T3" fmla="*/ 14 h 481"/>
                <a:gd name="T4" fmla="*/ 27 w 2839"/>
                <a:gd name="T5" fmla="*/ 27 h 481"/>
                <a:gd name="T6" fmla="*/ 43 w 2839"/>
                <a:gd name="T7" fmla="*/ 39 h 481"/>
                <a:gd name="T8" fmla="*/ 61 w 2839"/>
                <a:gd name="T9" fmla="*/ 50 h 481"/>
                <a:gd name="T10" fmla="*/ 80 w 2839"/>
                <a:gd name="T11" fmla="*/ 60 h 481"/>
                <a:gd name="T12" fmla="*/ 100 w 2839"/>
                <a:gd name="T13" fmla="*/ 70 h 481"/>
                <a:gd name="T14" fmla="*/ 122 w 2839"/>
                <a:gd name="T15" fmla="*/ 79 h 481"/>
                <a:gd name="T16" fmla="*/ 144 w 2839"/>
                <a:gd name="T17" fmla="*/ 87 h 481"/>
                <a:gd name="T18" fmla="*/ 168 w 2839"/>
                <a:gd name="T19" fmla="*/ 94 h 481"/>
                <a:gd name="T20" fmla="*/ 193 w 2839"/>
                <a:gd name="T21" fmla="*/ 100 h 481"/>
                <a:gd name="T22" fmla="*/ 218 w 2839"/>
                <a:gd name="T23" fmla="*/ 106 h 481"/>
                <a:gd name="T24" fmla="*/ 243 w 2839"/>
                <a:gd name="T25" fmla="*/ 110 h 481"/>
                <a:gd name="T26" fmla="*/ 269 w 2839"/>
                <a:gd name="T27" fmla="*/ 114 h 481"/>
                <a:gd name="T28" fmla="*/ 296 w 2839"/>
                <a:gd name="T29" fmla="*/ 117 h 481"/>
                <a:gd name="T30" fmla="*/ 323 w 2839"/>
                <a:gd name="T31" fmla="*/ 119 h 481"/>
                <a:gd name="T32" fmla="*/ 350 w 2839"/>
                <a:gd name="T33" fmla="*/ 120 h 481"/>
                <a:gd name="T34" fmla="*/ 377 w 2839"/>
                <a:gd name="T35" fmla="*/ 121 h 481"/>
                <a:gd name="T36" fmla="*/ 404 w 2839"/>
                <a:gd name="T37" fmla="*/ 120 h 481"/>
                <a:gd name="T38" fmla="*/ 431 w 2839"/>
                <a:gd name="T39" fmla="*/ 118 h 481"/>
                <a:gd name="T40" fmla="*/ 457 w 2839"/>
                <a:gd name="T41" fmla="*/ 116 h 481"/>
                <a:gd name="T42" fmla="*/ 483 w 2839"/>
                <a:gd name="T43" fmla="*/ 113 h 481"/>
                <a:gd name="T44" fmla="*/ 509 w 2839"/>
                <a:gd name="T45" fmla="*/ 108 h 481"/>
                <a:gd name="T46" fmla="*/ 534 w 2839"/>
                <a:gd name="T47" fmla="*/ 103 h 481"/>
                <a:gd name="T48" fmla="*/ 558 w 2839"/>
                <a:gd name="T49" fmla="*/ 97 h 481"/>
                <a:gd name="T50" fmla="*/ 581 w 2839"/>
                <a:gd name="T51" fmla="*/ 90 h 481"/>
                <a:gd name="T52" fmla="*/ 603 w 2839"/>
                <a:gd name="T53" fmla="*/ 81 h 481"/>
                <a:gd name="T54" fmla="*/ 624 w 2839"/>
                <a:gd name="T55" fmla="*/ 73 h 481"/>
                <a:gd name="T56" fmla="*/ 644 w 2839"/>
                <a:gd name="T57" fmla="*/ 62 h 481"/>
                <a:gd name="T58" fmla="*/ 663 w 2839"/>
                <a:gd name="T59" fmla="*/ 52 h 481"/>
                <a:gd name="T60" fmla="*/ 680 w 2839"/>
                <a:gd name="T61" fmla="*/ 39 h 481"/>
                <a:gd name="T62" fmla="*/ 696 w 2839"/>
                <a:gd name="T63" fmla="*/ 26 h 481"/>
                <a:gd name="T64" fmla="*/ 709 w 2839"/>
                <a:gd name="T65" fmla="*/ 12 h 4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39"/>
                <a:gd name="T100" fmla="*/ 0 h 481"/>
                <a:gd name="T101" fmla="*/ 2839 w 2839"/>
                <a:gd name="T102" fmla="*/ 481 h 4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39" h="481">
                  <a:moveTo>
                    <a:pt x="0" y="0"/>
                  </a:moveTo>
                  <a:lnTo>
                    <a:pt x="50" y="54"/>
                  </a:lnTo>
                  <a:lnTo>
                    <a:pt x="109" y="106"/>
                  </a:lnTo>
                  <a:lnTo>
                    <a:pt x="174" y="153"/>
                  </a:lnTo>
                  <a:lnTo>
                    <a:pt x="244" y="198"/>
                  </a:lnTo>
                  <a:lnTo>
                    <a:pt x="321" y="240"/>
                  </a:lnTo>
                  <a:lnTo>
                    <a:pt x="402" y="278"/>
                  </a:lnTo>
                  <a:lnTo>
                    <a:pt x="488" y="314"/>
                  </a:lnTo>
                  <a:lnTo>
                    <a:pt x="579" y="345"/>
                  </a:lnTo>
                  <a:lnTo>
                    <a:pt x="674" y="374"/>
                  </a:lnTo>
                  <a:lnTo>
                    <a:pt x="772" y="399"/>
                  </a:lnTo>
                  <a:lnTo>
                    <a:pt x="872" y="421"/>
                  </a:lnTo>
                  <a:lnTo>
                    <a:pt x="974" y="440"/>
                  </a:lnTo>
                  <a:lnTo>
                    <a:pt x="1079" y="455"/>
                  </a:lnTo>
                  <a:lnTo>
                    <a:pt x="1186" y="467"/>
                  </a:lnTo>
                  <a:lnTo>
                    <a:pt x="1294" y="475"/>
                  </a:lnTo>
                  <a:lnTo>
                    <a:pt x="1402" y="480"/>
                  </a:lnTo>
                  <a:lnTo>
                    <a:pt x="1510" y="481"/>
                  </a:lnTo>
                  <a:lnTo>
                    <a:pt x="1617" y="478"/>
                  </a:lnTo>
                  <a:lnTo>
                    <a:pt x="1725" y="472"/>
                  </a:lnTo>
                  <a:lnTo>
                    <a:pt x="1831" y="462"/>
                  </a:lnTo>
                  <a:lnTo>
                    <a:pt x="1934" y="449"/>
                  </a:lnTo>
                  <a:lnTo>
                    <a:pt x="2037" y="432"/>
                  </a:lnTo>
                  <a:lnTo>
                    <a:pt x="2136" y="411"/>
                  </a:lnTo>
                  <a:lnTo>
                    <a:pt x="2233" y="386"/>
                  </a:lnTo>
                  <a:lnTo>
                    <a:pt x="2326" y="357"/>
                  </a:lnTo>
                  <a:lnTo>
                    <a:pt x="2415" y="324"/>
                  </a:lnTo>
                  <a:lnTo>
                    <a:pt x="2499" y="289"/>
                  </a:lnTo>
                  <a:lnTo>
                    <a:pt x="2578" y="248"/>
                  </a:lnTo>
                  <a:lnTo>
                    <a:pt x="2653" y="205"/>
                  </a:lnTo>
                  <a:lnTo>
                    <a:pt x="2721" y="156"/>
                  </a:lnTo>
                  <a:lnTo>
                    <a:pt x="2784" y="104"/>
                  </a:lnTo>
                  <a:lnTo>
                    <a:pt x="2839" y="4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03" name="Freeform 64"/>
            <p:cNvSpPr>
              <a:spLocks/>
            </p:cNvSpPr>
            <p:nvPr/>
          </p:nvSpPr>
          <p:spPr bwMode="auto">
            <a:xfrm>
              <a:off x="2107" y="3371"/>
              <a:ext cx="1419" cy="241"/>
            </a:xfrm>
            <a:custGeom>
              <a:avLst/>
              <a:gdLst>
                <a:gd name="T0" fmla="*/ 0 w 2839"/>
                <a:gd name="T1" fmla="*/ 0 h 481"/>
                <a:gd name="T2" fmla="*/ 12 w 2839"/>
                <a:gd name="T3" fmla="*/ 14 h 481"/>
                <a:gd name="T4" fmla="*/ 27 w 2839"/>
                <a:gd name="T5" fmla="*/ 27 h 481"/>
                <a:gd name="T6" fmla="*/ 43 w 2839"/>
                <a:gd name="T7" fmla="*/ 39 h 481"/>
                <a:gd name="T8" fmla="*/ 61 w 2839"/>
                <a:gd name="T9" fmla="*/ 50 h 481"/>
                <a:gd name="T10" fmla="*/ 80 w 2839"/>
                <a:gd name="T11" fmla="*/ 60 h 481"/>
                <a:gd name="T12" fmla="*/ 100 w 2839"/>
                <a:gd name="T13" fmla="*/ 70 h 481"/>
                <a:gd name="T14" fmla="*/ 122 w 2839"/>
                <a:gd name="T15" fmla="*/ 79 h 481"/>
                <a:gd name="T16" fmla="*/ 144 w 2839"/>
                <a:gd name="T17" fmla="*/ 87 h 481"/>
                <a:gd name="T18" fmla="*/ 168 w 2839"/>
                <a:gd name="T19" fmla="*/ 94 h 481"/>
                <a:gd name="T20" fmla="*/ 193 w 2839"/>
                <a:gd name="T21" fmla="*/ 100 h 481"/>
                <a:gd name="T22" fmla="*/ 218 w 2839"/>
                <a:gd name="T23" fmla="*/ 106 h 481"/>
                <a:gd name="T24" fmla="*/ 243 w 2839"/>
                <a:gd name="T25" fmla="*/ 110 h 481"/>
                <a:gd name="T26" fmla="*/ 269 w 2839"/>
                <a:gd name="T27" fmla="*/ 114 h 481"/>
                <a:gd name="T28" fmla="*/ 296 w 2839"/>
                <a:gd name="T29" fmla="*/ 117 h 481"/>
                <a:gd name="T30" fmla="*/ 323 w 2839"/>
                <a:gd name="T31" fmla="*/ 119 h 481"/>
                <a:gd name="T32" fmla="*/ 350 w 2839"/>
                <a:gd name="T33" fmla="*/ 120 h 481"/>
                <a:gd name="T34" fmla="*/ 377 w 2839"/>
                <a:gd name="T35" fmla="*/ 121 h 481"/>
                <a:gd name="T36" fmla="*/ 404 w 2839"/>
                <a:gd name="T37" fmla="*/ 120 h 481"/>
                <a:gd name="T38" fmla="*/ 431 w 2839"/>
                <a:gd name="T39" fmla="*/ 118 h 481"/>
                <a:gd name="T40" fmla="*/ 457 w 2839"/>
                <a:gd name="T41" fmla="*/ 116 h 481"/>
                <a:gd name="T42" fmla="*/ 483 w 2839"/>
                <a:gd name="T43" fmla="*/ 113 h 481"/>
                <a:gd name="T44" fmla="*/ 509 w 2839"/>
                <a:gd name="T45" fmla="*/ 108 h 481"/>
                <a:gd name="T46" fmla="*/ 534 w 2839"/>
                <a:gd name="T47" fmla="*/ 103 h 481"/>
                <a:gd name="T48" fmla="*/ 558 w 2839"/>
                <a:gd name="T49" fmla="*/ 97 h 481"/>
                <a:gd name="T50" fmla="*/ 581 w 2839"/>
                <a:gd name="T51" fmla="*/ 90 h 481"/>
                <a:gd name="T52" fmla="*/ 603 w 2839"/>
                <a:gd name="T53" fmla="*/ 81 h 481"/>
                <a:gd name="T54" fmla="*/ 624 w 2839"/>
                <a:gd name="T55" fmla="*/ 73 h 481"/>
                <a:gd name="T56" fmla="*/ 644 w 2839"/>
                <a:gd name="T57" fmla="*/ 62 h 481"/>
                <a:gd name="T58" fmla="*/ 663 w 2839"/>
                <a:gd name="T59" fmla="*/ 52 h 481"/>
                <a:gd name="T60" fmla="*/ 680 w 2839"/>
                <a:gd name="T61" fmla="*/ 39 h 481"/>
                <a:gd name="T62" fmla="*/ 696 w 2839"/>
                <a:gd name="T63" fmla="*/ 26 h 481"/>
                <a:gd name="T64" fmla="*/ 709 w 2839"/>
                <a:gd name="T65" fmla="*/ 12 h 4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39"/>
                <a:gd name="T100" fmla="*/ 0 h 481"/>
                <a:gd name="T101" fmla="*/ 2839 w 2839"/>
                <a:gd name="T102" fmla="*/ 481 h 4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39" h="481">
                  <a:moveTo>
                    <a:pt x="0" y="0"/>
                  </a:moveTo>
                  <a:lnTo>
                    <a:pt x="50" y="54"/>
                  </a:lnTo>
                  <a:lnTo>
                    <a:pt x="109" y="106"/>
                  </a:lnTo>
                  <a:lnTo>
                    <a:pt x="174" y="153"/>
                  </a:lnTo>
                  <a:lnTo>
                    <a:pt x="244" y="198"/>
                  </a:lnTo>
                  <a:lnTo>
                    <a:pt x="321" y="240"/>
                  </a:lnTo>
                  <a:lnTo>
                    <a:pt x="402" y="278"/>
                  </a:lnTo>
                  <a:lnTo>
                    <a:pt x="488" y="314"/>
                  </a:lnTo>
                  <a:lnTo>
                    <a:pt x="579" y="345"/>
                  </a:lnTo>
                  <a:lnTo>
                    <a:pt x="674" y="374"/>
                  </a:lnTo>
                  <a:lnTo>
                    <a:pt x="772" y="399"/>
                  </a:lnTo>
                  <a:lnTo>
                    <a:pt x="872" y="421"/>
                  </a:lnTo>
                  <a:lnTo>
                    <a:pt x="974" y="440"/>
                  </a:lnTo>
                  <a:lnTo>
                    <a:pt x="1079" y="455"/>
                  </a:lnTo>
                  <a:lnTo>
                    <a:pt x="1186" y="467"/>
                  </a:lnTo>
                  <a:lnTo>
                    <a:pt x="1294" y="475"/>
                  </a:lnTo>
                  <a:lnTo>
                    <a:pt x="1402" y="480"/>
                  </a:lnTo>
                  <a:lnTo>
                    <a:pt x="1510" y="481"/>
                  </a:lnTo>
                  <a:lnTo>
                    <a:pt x="1617" y="478"/>
                  </a:lnTo>
                  <a:lnTo>
                    <a:pt x="1725" y="472"/>
                  </a:lnTo>
                  <a:lnTo>
                    <a:pt x="1831" y="462"/>
                  </a:lnTo>
                  <a:lnTo>
                    <a:pt x="1934" y="449"/>
                  </a:lnTo>
                  <a:lnTo>
                    <a:pt x="2037" y="432"/>
                  </a:lnTo>
                  <a:lnTo>
                    <a:pt x="2136" y="411"/>
                  </a:lnTo>
                  <a:lnTo>
                    <a:pt x="2233" y="386"/>
                  </a:lnTo>
                  <a:lnTo>
                    <a:pt x="2326" y="357"/>
                  </a:lnTo>
                  <a:lnTo>
                    <a:pt x="2415" y="324"/>
                  </a:lnTo>
                  <a:lnTo>
                    <a:pt x="2499" y="289"/>
                  </a:lnTo>
                  <a:lnTo>
                    <a:pt x="2578" y="248"/>
                  </a:lnTo>
                  <a:lnTo>
                    <a:pt x="2653" y="205"/>
                  </a:lnTo>
                  <a:lnTo>
                    <a:pt x="2721" y="156"/>
                  </a:lnTo>
                  <a:lnTo>
                    <a:pt x="2784" y="104"/>
                  </a:lnTo>
                  <a:lnTo>
                    <a:pt x="2839" y="4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04" name="Freeform 65"/>
            <p:cNvSpPr>
              <a:spLocks/>
            </p:cNvSpPr>
            <p:nvPr/>
          </p:nvSpPr>
          <p:spPr bwMode="auto">
            <a:xfrm>
              <a:off x="2494" y="3665"/>
              <a:ext cx="666" cy="50"/>
            </a:xfrm>
            <a:custGeom>
              <a:avLst/>
              <a:gdLst>
                <a:gd name="T0" fmla="*/ 0 w 1332"/>
                <a:gd name="T1" fmla="*/ 0 h 100"/>
                <a:gd name="T2" fmla="*/ 8 w 1332"/>
                <a:gd name="T3" fmla="*/ 3 h 100"/>
                <a:gd name="T4" fmla="*/ 15 w 1332"/>
                <a:gd name="T5" fmla="*/ 6 h 100"/>
                <a:gd name="T6" fmla="*/ 24 w 1332"/>
                <a:gd name="T7" fmla="*/ 9 h 100"/>
                <a:gd name="T8" fmla="*/ 33 w 1332"/>
                <a:gd name="T9" fmla="*/ 11 h 100"/>
                <a:gd name="T10" fmla="*/ 42 w 1332"/>
                <a:gd name="T11" fmla="*/ 13 h 100"/>
                <a:gd name="T12" fmla="*/ 52 w 1332"/>
                <a:gd name="T13" fmla="*/ 16 h 100"/>
                <a:gd name="T14" fmla="*/ 62 w 1332"/>
                <a:gd name="T15" fmla="*/ 17 h 100"/>
                <a:gd name="T16" fmla="*/ 73 w 1332"/>
                <a:gd name="T17" fmla="*/ 19 h 100"/>
                <a:gd name="T18" fmla="*/ 84 w 1332"/>
                <a:gd name="T19" fmla="*/ 21 h 100"/>
                <a:gd name="T20" fmla="*/ 95 w 1332"/>
                <a:gd name="T21" fmla="*/ 22 h 100"/>
                <a:gd name="T22" fmla="*/ 106 w 1332"/>
                <a:gd name="T23" fmla="*/ 23 h 100"/>
                <a:gd name="T24" fmla="*/ 118 w 1332"/>
                <a:gd name="T25" fmla="*/ 24 h 100"/>
                <a:gd name="T26" fmla="*/ 129 w 1332"/>
                <a:gd name="T27" fmla="*/ 25 h 100"/>
                <a:gd name="T28" fmla="*/ 141 w 1332"/>
                <a:gd name="T29" fmla="*/ 25 h 100"/>
                <a:gd name="T30" fmla="*/ 153 w 1332"/>
                <a:gd name="T31" fmla="*/ 25 h 100"/>
                <a:gd name="T32" fmla="*/ 165 w 1332"/>
                <a:gd name="T33" fmla="*/ 25 h 100"/>
                <a:gd name="T34" fmla="*/ 177 w 1332"/>
                <a:gd name="T35" fmla="*/ 25 h 100"/>
                <a:gd name="T36" fmla="*/ 189 w 1332"/>
                <a:gd name="T37" fmla="*/ 25 h 100"/>
                <a:gd name="T38" fmla="*/ 201 w 1332"/>
                <a:gd name="T39" fmla="*/ 25 h 100"/>
                <a:gd name="T40" fmla="*/ 213 w 1332"/>
                <a:gd name="T41" fmla="*/ 24 h 100"/>
                <a:gd name="T42" fmla="*/ 224 w 1332"/>
                <a:gd name="T43" fmla="*/ 23 h 100"/>
                <a:gd name="T44" fmla="*/ 236 w 1332"/>
                <a:gd name="T45" fmla="*/ 22 h 100"/>
                <a:gd name="T46" fmla="*/ 248 w 1332"/>
                <a:gd name="T47" fmla="*/ 21 h 100"/>
                <a:gd name="T48" fmla="*/ 258 w 1332"/>
                <a:gd name="T49" fmla="*/ 20 h 100"/>
                <a:gd name="T50" fmla="*/ 269 w 1332"/>
                <a:gd name="T51" fmla="*/ 18 h 100"/>
                <a:gd name="T52" fmla="*/ 280 w 1332"/>
                <a:gd name="T53" fmla="*/ 16 h 100"/>
                <a:gd name="T54" fmla="*/ 290 w 1332"/>
                <a:gd name="T55" fmla="*/ 14 h 100"/>
                <a:gd name="T56" fmla="*/ 299 w 1332"/>
                <a:gd name="T57" fmla="*/ 12 h 100"/>
                <a:gd name="T58" fmla="*/ 309 w 1332"/>
                <a:gd name="T59" fmla="*/ 9 h 100"/>
                <a:gd name="T60" fmla="*/ 318 w 1332"/>
                <a:gd name="T61" fmla="*/ 7 h 100"/>
                <a:gd name="T62" fmla="*/ 326 w 1332"/>
                <a:gd name="T63" fmla="*/ 4 h 100"/>
                <a:gd name="T64" fmla="*/ 333 w 1332"/>
                <a:gd name="T65" fmla="*/ 1 h 1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32"/>
                <a:gd name="T100" fmla="*/ 0 h 100"/>
                <a:gd name="T101" fmla="*/ 1332 w 1332"/>
                <a:gd name="T102" fmla="*/ 100 h 1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32" h="100">
                  <a:moveTo>
                    <a:pt x="0" y="0"/>
                  </a:moveTo>
                  <a:lnTo>
                    <a:pt x="29" y="12"/>
                  </a:lnTo>
                  <a:lnTo>
                    <a:pt x="60" y="23"/>
                  </a:lnTo>
                  <a:lnTo>
                    <a:pt x="93" y="34"/>
                  </a:lnTo>
                  <a:lnTo>
                    <a:pt x="129" y="44"/>
                  </a:lnTo>
                  <a:lnTo>
                    <a:pt x="167" y="52"/>
                  </a:lnTo>
                  <a:lnTo>
                    <a:pt x="206" y="61"/>
                  </a:lnTo>
                  <a:lnTo>
                    <a:pt x="247" y="68"/>
                  </a:lnTo>
                  <a:lnTo>
                    <a:pt x="289" y="75"/>
                  </a:lnTo>
                  <a:lnTo>
                    <a:pt x="333" y="81"/>
                  </a:lnTo>
                  <a:lnTo>
                    <a:pt x="377" y="87"/>
                  </a:lnTo>
                  <a:lnTo>
                    <a:pt x="423" y="90"/>
                  </a:lnTo>
                  <a:lnTo>
                    <a:pt x="469" y="95"/>
                  </a:lnTo>
                  <a:lnTo>
                    <a:pt x="516" y="97"/>
                  </a:lnTo>
                  <a:lnTo>
                    <a:pt x="563" y="99"/>
                  </a:lnTo>
                  <a:lnTo>
                    <a:pt x="612" y="100"/>
                  </a:lnTo>
                  <a:lnTo>
                    <a:pt x="660" y="100"/>
                  </a:lnTo>
                  <a:lnTo>
                    <a:pt x="707" y="100"/>
                  </a:lnTo>
                  <a:lnTo>
                    <a:pt x="756" y="99"/>
                  </a:lnTo>
                  <a:lnTo>
                    <a:pt x="803" y="98"/>
                  </a:lnTo>
                  <a:lnTo>
                    <a:pt x="850" y="96"/>
                  </a:lnTo>
                  <a:lnTo>
                    <a:pt x="896" y="92"/>
                  </a:lnTo>
                  <a:lnTo>
                    <a:pt x="943" y="88"/>
                  </a:lnTo>
                  <a:lnTo>
                    <a:pt x="989" y="83"/>
                  </a:lnTo>
                  <a:lnTo>
                    <a:pt x="1032" y="77"/>
                  </a:lnTo>
                  <a:lnTo>
                    <a:pt x="1076" y="70"/>
                  </a:lnTo>
                  <a:lnTo>
                    <a:pt x="1118" y="62"/>
                  </a:lnTo>
                  <a:lnTo>
                    <a:pt x="1158" y="54"/>
                  </a:lnTo>
                  <a:lnTo>
                    <a:pt x="1196" y="46"/>
                  </a:lnTo>
                  <a:lnTo>
                    <a:pt x="1233" y="36"/>
                  </a:lnTo>
                  <a:lnTo>
                    <a:pt x="1269" y="25"/>
                  </a:lnTo>
                  <a:lnTo>
                    <a:pt x="1301" y="14"/>
                  </a:lnTo>
                  <a:lnTo>
                    <a:pt x="1332" y="1"/>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05" name="Freeform 66"/>
            <p:cNvSpPr>
              <a:spLocks/>
            </p:cNvSpPr>
            <p:nvPr/>
          </p:nvSpPr>
          <p:spPr bwMode="auto">
            <a:xfrm>
              <a:off x="2494" y="3665"/>
              <a:ext cx="666" cy="50"/>
            </a:xfrm>
            <a:custGeom>
              <a:avLst/>
              <a:gdLst>
                <a:gd name="T0" fmla="*/ 0 w 1332"/>
                <a:gd name="T1" fmla="*/ 0 h 100"/>
                <a:gd name="T2" fmla="*/ 8 w 1332"/>
                <a:gd name="T3" fmla="*/ 3 h 100"/>
                <a:gd name="T4" fmla="*/ 15 w 1332"/>
                <a:gd name="T5" fmla="*/ 6 h 100"/>
                <a:gd name="T6" fmla="*/ 24 w 1332"/>
                <a:gd name="T7" fmla="*/ 9 h 100"/>
                <a:gd name="T8" fmla="*/ 33 w 1332"/>
                <a:gd name="T9" fmla="*/ 11 h 100"/>
                <a:gd name="T10" fmla="*/ 42 w 1332"/>
                <a:gd name="T11" fmla="*/ 13 h 100"/>
                <a:gd name="T12" fmla="*/ 52 w 1332"/>
                <a:gd name="T13" fmla="*/ 16 h 100"/>
                <a:gd name="T14" fmla="*/ 62 w 1332"/>
                <a:gd name="T15" fmla="*/ 17 h 100"/>
                <a:gd name="T16" fmla="*/ 73 w 1332"/>
                <a:gd name="T17" fmla="*/ 19 h 100"/>
                <a:gd name="T18" fmla="*/ 84 w 1332"/>
                <a:gd name="T19" fmla="*/ 21 h 100"/>
                <a:gd name="T20" fmla="*/ 95 w 1332"/>
                <a:gd name="T21" fmla="*/ 22 h 100"/>
                <a:gd name="T22" fmla="*/ 106 w 1332"/>
                <a:gd name="T23" fmla="*/ 23 h 100"/>
                <a:gd name="T24" fmla="*/ 118 w 1332"/>
                <a:gd name="T25" fmla="*/ 24 h 100"/>
                <a:gd name="T26" fmla="*/ 129 w 1332"/>
                <a:gd name="T27" fmla="*/ 25 h 100"/>
                <a:gd name="T28" fmla="*/ 141 w 1332"/>
                <a:gd name="T29" fmla="*/ 25 h 100"/>
                <a:gd name="T30" fmla="*/ 153 w 1332"/>
                <a:gd name="T31" fmla="*/ 25 h 100"/>
                <a:gd name="T32" fmla="*/ 165 w 1332"/>
                <a:gd name="T33" fmla="*/ 25 h 100"/>
                <a:gd name="T34" fmla="*/ 177 w 1332"/>
                <a:gd name="T35" fmla="*/ 25 h 100"/>
                <a:gd name="T36" fmla="*/ 189 w 1332"/>
                <a:gd name="T37" fmla="*/ 25 h 100"/>
                <a:gd name="T38" fmla="*/ 201 w 1332"/>
                <a:gd name="T39" fmla="*/ 25 h 100"/>
                <a:gd name="T40" fmla="*/ 213 w 1332"/>
                <a:gd name="T41" fmla="*/ 24 h 100"/>
                <a:gd name="T42" fmla="*/ 224 w 1332"/>
                <a:gd name="T43" fmla="*/ 23 h 100"/>
                <a:gd name="T44" fmla="*/ 236 w 1332"/>
                <a:gd name="T45" fmla="*/ 22 h 100"/>
                <a:gd name="T46" fmla="*/ 248 w 1332"/>
                <a:gd name="T47" fmla="*/ 21 h 100"/>
                <a:gd name="T48" fmla="*/ 258 w 1332"/>
                <a:gd name="T49" fmla="*/ 20 h 100"/>
                <a:gd name="T50" fmla="*/ 269 w 1332"/>
                <a:gd name="T51" fmla="*/ 18 h 100"/>
                <a:gd name="T52" fmla="*/ 280 w 1332"/>
                <a:gd name="T53" fmla="*/ 16 h 100"/>
                <a:gd name="T54" fmla="*/ 290 w 1332"/>
                <a:gd name="T55" fmla="*/ 14 h 100"/>
                <a:gd name="T56" fmla="*/ 299 w 1332"/>
                <a:gd name="T57" fmla="*/ 12 h 100"/>
                <a:gd name="T58" fmla="*/ 309 w 1332"/>
                <a:gd name="T59" fmla="*/ 9 h 100"/>
                <a:gd name="T60" fmla="*/ 318 w 1332"/>
                <a:gd name="T61" fmla="*/ 7 h 100"/>
                <a:gd name="T62" fmla="*/ 326 w 1332"/>
                <a:gd name="T63" fmla="*/ 4 h 100"/>
                <a:gd name="T64" fmla="*/ 333 w 1332"/>
                <a:gd name="T65" fmla="*/ 1 h 1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32"/>
                <a:gd name="T100" fmla="*/ 0 h 100"/>
                <a:gd name="T101" fmla="*/ 1332 w 1332"/>
                <a:gd name="T102" fmla="*/ 100 h 1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32" h="100">
                  <a:moveTo>
                    <a:pt x="0" y="0"/>
                  </a:moveTo>
                  <a:lnTo>
                    <a:pt x="29" y="12"/>
                  </a:lnTo>
                  <a:lnTo>
                    <a:pt x="60" y="23"/>
                  </a:lnTo>
                  <a:lnTo>
                    <a:pt x="93" y="34"/>
                  </a:lnTo>
                  <a:lnTo>
                    <a:pt x="129" y="44"/>
                  </a:lnTo>
                  <a:lnTo>
                    <a:pt x="167" y="52"/>
                  </a:lnTo>
                  <a:lnTo>
                    <a:pt x="206" y="61"/>
                  </a:lnTo>
                  <a:lnTo>
                    <a:pt x="247" y="68"/>
                  </a:lnTo>
                  <a:lnTo>
                    <a:pt x="289" y="75"/>
                  </a:lnTo>
                  <a:lnTo>
                    <a:pt x="333" y="81"/>
                  </a:lnTo>
                  <a:lnTo>
                    <a:pt x="377" y="87"/>
                  </a:lnTo>
                  <a:lnTo>
                    <a:pt x="423" y="90"/>
                  </a:lnTo>
                  <a:lnTo>
                    <a:pt x="469" y="95"/>
                  </a:lnTo>
                  <a:lnTo>
                    <a:pt x="516" y="97"/>
                  </a:lnTo>
                  <a:lnTo>
                    <a:pt x="563" y="99"/>
                  </a:lnTo>
                  <a:lnTo>
                    <a:pt x="612" y="100"/>
                  </a:lnTo>
                  <a:lnTo>
                    <a:pt x="660" y="100"/>
                  </a:lnTo>
                  <a:lnTo>
                    <a:pt x="707" y="100"/>
                  </a:lnTo>
                  <a:lnTo>
                    <a:pt x="756" y="99"/>
                  </a:lnTo>
                  <a:lnTo>
                    <a:pt x="803" y="98"/>
                  </a:lnTo>
                  <a:lnTo>
                    <a:pt x="850" y="96"/>
                  </a:lnTo>
                  <a:lnTo>
                    <a:pt x="896" y="92"/>
                  </a:lnTo>
                  <a:lnTo>
                    <a:pt x="943" y="88"/>
                  </a:lnTo>
                  <a:lnTo>
                    <a:pt x="989" y="83"/>
                  </a:lnTo>
                  <a:lnTo>
                    <a:pt x="1032" y="77"/>
                  </a:lnTo>
                  <a:lnTo>
                    <a:pt x="1076" y="70"/>
                  </a:lnTo>
                  <a:lnTo>
                    <a:pt x="1118" y="62"/>
                  </a:lnTo>
                  <a:lnTo>
                    <a:pt x="1158" y="54"/>
                  </a:lnTo>
                  <a:lnTo>
                    <a:pt x="1196" y="46"/>
                  </a:lnTo>
                  <a:lnTo>
                    <a:pt x="1233" y="36"/>
                  </a:lnTo>
                  <a:lnTo>
                    <a:pt x="1269" y="25"/>
                  </a:lnTo>
                  <a:lnTo>
                    <a:pt x="1301" y="14"/>
                  </a:lnTo>
                  <a:lnTo>
                    <a:pt x="1332" y="1"/>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06" name="Freeform 67"/>
            <p:cNvSpPr>
              <a:spLocks/>
            </p:cNvSpPr>
            <p:nvPr/>
          </p:nvSpPr>
          <p:spPr bwMode="auto">
            <a:xfrm>
              <a:off x="2831" y="1965"/>
              <a:ext cx="342" cy="58"/>
            </a:xfrm>
            <a:custGeom>
              <a:avLst/>
              <a:gdLst>
                <a:gd name="T0" fmla="*/ 171 w 685"/>
                <a:gd name="T1" fmla="*/ 7 h 118"/>
                <a:gd name="T2" fmla="*/ 164 w 685"/>
                <a:gd name="T3" fmla="*/ 5 h 118"/>
                <a:gd name="T4" fmla="*/ 155 w 685"/>
                <a:gd name="T5" fmla="*/ 3 h 118"/>
                <a:gd name="T6" fmla="*/ 146 w 685"/>
                <a:gd name="T7" fmla="*/ 2 h 118"/>
                <a:gd name="T8" fmla="*/ 136 w 685"/>
                <a:gd name="T9" fmla="*/ 1 h 118"/>
                <a:gd name="T10" fmla="*/ 125 w 685"/>
                <a:gd name="T11" fmla="*/ 0 h 118"/>
                <a:gd name="T12" fmla="*/ 113 w 685"/>
                <a:gd name="T13" fmla="*/ 0 h 118"/>
                <a:gd name="T14" fmla="*/ 102 w 685"/>
                <a:gd name="T15" fmla="*/ 0 h 118"/>
                <a:gd name="T16" fmla="*/ 90 w 685"/>
                <a:gd name="T17" fmla="*/ 1 h 118"/>
                <a:gd name="T18" fmla="*/ 77 w 685"/>
                <a:gd name="T19" fmla="*/ 2 h 118"/>
                <a:gd name="T20" fmla="*/ 65 w 685"/>
                <a:gd name="T21" fmla="*/ 4 h 118"/>
                <a:gd name="T22" fmla="*/ 53 w 685"/>
                <a:gd name="T23" fmla="*/ 6 h 118"/>
                <a:gd name="T24" fmla="*/ 41 w 685"/>
                <a:gd name="T25" fmla="*/ 9 h 118"/>
                <a:gd name="T26" fmla="*/ 30 w 685"/>
                <a:gd name="T27" fmla="*/ 13 h 118"/>
                <a:gd name="T28" fmla="*/ 19 w 685"/>
                <a:gd name="T29" fmla="*/ 17 h 118"/>
                <a:gd name="T30" fmla="*/ 9 w 685"/>
                <a:gd name="T31" fmla="*/ 23 h 118"/>
                <a:gd name="T32" fmla="*/ 0 w 685"/>
                <a:gd name="T33" fmla="*/ 29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5"/>
                <a:gd name="T52" fmla="*/ 0 h 118"/>
                <a:gd name="T53" fmla="*/ 685 w 685"/>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5" h="118">
                  <a:moveTo>
                    <a:pt x="685" y="30"/>
                  </a:moveTo>
                  <a:lnTo>
                    <a:pt x="656" y="22"/>
                  </a:lnTo>
                  <a:lnTo>
                    <a:pt x="622" y="15"/>
                  </a:lnTo>
                  <a:lnTo>
                    <a:pt x="585" y="10"/>
                  </a:lnTo>
                  <a:lnTo>
                    <a:pt x="544" y="5"/>
                  </a:lnTo>
                  <a:lnTo>
                    <a:pt x="501" y="3"/>
                  </a:lnTo>
                  <a:lnTo>
                    <a:pt x="455" y="0"/>
                  </a:lnTo>
                  <a:lnTo>
                    <a:pt x="408" y="2"/>
                  </a:lnTo>
                  <a:lnTo>
                    <a:pt x="360" y="4"/>
                  </a:lnTo>
                  <a:lnTo>
                    <a:pt x="310" y="9"/>
                  </a:lnTo>
                  <a:lnTo>
                    <a:pt x="262" y="17"/>
                  </a:lnTo>
                  <a:lnTo>
                    <a:pt x="213" y="26"/>
                  </a:lnTo>
                  <a:lnTo>
                    <a:pt x="166" y="38"/>
                  </a:lnTo>
                  <a:lnTo>
                    <a:pt x="120" y="53"/>
                  </a:lnTo>
                  <a:lnTo>
                    <a:pt x="77" y="72"/>
                  </a:lnTo>
                  <a:lnTo>
                    <a:pt x="37" y="93"/>
                  </a:lnTo>
                  <a:lnTo>
                    <a:pt x="0" y="11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07" name="Freeform 68"/>
            <p:cNvSpPr>
              <a:spLocks/>
            </p:cNvSpPr>
            <p:nvPr/>
          </p:nvSpPr>
          <p:spPr bwMode="auto">
            <a:xfrm>
              <a:off x="2831" y="1965"/>
              <a:ext cx="342" cy="58"/>
            </a:xfrm>
            <a:custGeom>
              <a:avLst/>
              <a:gdLst>
                <a:gd name="T0" fmla="*/ 171 w 685"/>
                <a:gd name="T1" fmla="*/ 7 h 118"/>
                <a:gd name="T2" fmla="*/ 164 w 685"/>
                <a:gd name="T3" fmla="*/ 5 h 118"/>
                <a:gd name="T4" fmla="*/ 155 w 685"/>
                <a:gd name="T5" fmla="*/ 3 h 118"/>
                <a:gd name="T6" fmla="*/ 146 w 685"/>
                <a:gd name="T7" fmla="*/ 2 h 118"/>
                <a:gd name="T8" fmla="*/ 136 w 685"/>
                <a:gd name="T9" fmla="*/ 1 h 118"/>
                <a:gd name="T10" fmla="*/ 125 w 685"/>
                <a:gd name="T11" fmla="*/ 0 h 118"/>
                <a:gd name="T12" fmla="*/ 113 w 685"/>
                <a:gd name="T13" fmla="*/ 0 h 118"/>
                <a:gd name="T14" fmla="*/ 102 w 685"/>
                <a:gd name="T15" fmla="*/ 0 h 118"/>
                <a:gd name="T16" fmla="*/ 90 w 685"/>
                <a:gd name="T17" fmla="*/ 1 h 118"/>
                <a:gd name="T18" fmla="*/ 77 w 685"/>
                <a:gd name="T19" fmla="*/ 2 h 118"/>
                <a:gd name="T20" fmla="*/ 65 w 685"/>
                <a:gd name="T21" fmla="*/ 4 h 118"/>
                <a:gd name="T22" fmla="*/ 53 w 685"/>
                <a:gd name="T23" fmla="*/ 6 h 118"/>
                <a:gd name="T24" fmla="*/ 41 w 685"/>
                <a:gd name="T25" fmla="*/ 9 h 118"/>
                <a:gd name="T26" fmla="*/ 30 w 685"/>
                <a:gd name="T27" fmla="*/ 13 h 118"/>
                <a:gd name="T28" fmla="*/ 19 w 685"/>
                <a:gd name="T29" fmla="*/ 17 h 118"/>
                <a:gd name="T30" fmla="*/ 9 w 685"/>
                <a:gd name="T31" fmla="*/ 23 h 118"/>
                <a:gd name="T32" fmla="*/ 0 w 685"/>
                <a:gd name="T33" fmla="*/ 29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5"/>
                <a:gd name="T52" fmla="*/ 0 h 118"/>
                <a:gd name="T53" fmla="*/ 685 w 685"/>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5" h="118">
                  <a:moveTo>
                    <a:pt x="685" y="30"/>
                  </a:moveTo>
                  <a:lnTo>
                    <a:pt x="656" y="22"/>
                  </a:lnTo>
                  <a:lnTo>
                    <a:pt x="622" y="15"/>
                  </a:lnTo>
                  <a:lnTo>
                    <a:pt x="585" y="10"/>
                  </a:lnTo>
                  <a:lnTo>
                    <a:pt x="544" y="5"/>
                  </a:lnTo>
                  <a:lnTo>
                    <a:pt x="501" y="3"/>
                  </a:lnTo>
                  <a:lnTo>
                    <a:pt x="455" y="0"/>
                  </a:lnTo>
                  <a:lnTo>
                    <a:pt x="408" y="2"/>
                  </a:lnTo>
                  <a:lnTo>
                    <a:pt x="360" y="4"/>
                  </a:lnTo>
                  <a:lnTo>
                    <a:pt x="310" y="9"/>
                  </a:lnTo>
                  <a:lnTo>
                    <a:pt x="262" y="17"/>
                  </a:lnTo>
                  <a:lnTo>
                    <a:pt x="213" y="26"/>
                  </a:lnTo>
                  <a:lnTo>
                    <a:pt x="166" y="38"/>
                  </a:lnTo>
                  <a:lnTo>
                    <a:pt x="120" y="53"/>
                  </a:lnTo>
                  <a:lnTo>
                    <a:pt x="77" y="72"/>
                  </a:lnTo>
                  <a:lnTo>
                    <a:pt x="37" y="93"/>
                  </a:lnTo>
                  <a:lnTo>
                    <a:pt x="0" y="11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08" name="Freeform 69"/>
            <p:cNvSpPr>
              <a:spLocks/>
            </p:cNvSpPr>
            <p:nvPr/>
          </p:nvSpPr>
          <p:spPr bwMode="auto">
            <a:xfrm>
              <a:off x="3040" y="2868"/>
              <a:ext cx="674" cy="628"/>
            </a:xfrm>
            <a:custGeom>
              <a:avLst/>
              <a:gdLst>
                <a:gd name="T0" fmla="*/ 337 w 1347"/>
                <a:gd name="T1" fmla="*/ 2 h 1254"/>
                <a:gd name="T2" fmla="*/ 333 w 1347"/>
                <a:gd name="T3" fmla="*/ 20 h 1254"/>
                <a:gd name="T4" fmla="*/ 333 w 1347"/>
                <a:gd name="T5" fmla="*/ 33 h 1254"/>
                <a:gd name="T6" fmla="*/ 326 w 1347"/>
                <a:gd name="T7" fmla="*/ 48 h 1254"/>
                <a:gd name="T8" fmla="*/ 321 w 1347"/>
                <a:gd name="T9" fmla="*/ 74 h 1254"/>
                <a:gd name="T10" fmla="*/ 318 w 1347"/>
                <a:gd name="T11" fmla="*/ 95 h 1254"/>
                <a:gd name="T12" fmla="*/ 313 w 1347"/>
                <a:gd name="T13" fmla="*/ 138 h 1254"/>
                <a:gd name="T14" fmla="*/ 303 w 1347"/>
                <a:gd name="T15" fmla="*/ 157 h 1254"/>
                <a:gd name="T16" fmla="*/ 294 w 1347"/>
                <a:gd name="T17" fmla="*/ 166 h 1254"/>
                <a:gd name="T18" fmla="*/ 288 w 1347"/>
                <a:gd name="T19" fmla="*/ 181 h 1254"/>
                <a:gd name="T20" fmla="*/ 283 w 1347"/>
                <a:gd name="T21" fmla="*/ 194 h 1254"/>
                <a:gd name="T22" fmla="*/ 277 w 1347"/>
                <a:gd name="T23" fmla="*/ 211 h 1254"/>
                <a:gd name="T24" fmla="*/ 274 w 1347"/>
                <a:gd name="T25" fmla="*/ 217 h 1254"/>
                <a:gd name="T26" fmla="*/ 265 w 1347"/>
                <a:gd name="T27" fmla="*/ 219 h 1254"/>
                <a:gd name="T28" fmla="*/ 260 w 1347"/>
                <a:gd name="T29" fmla="*/ 234 h 1254"/>
                <a:gd name="T30" fmla="*/ 257 w 1347"/>
                <a:gd name="T31" fmla="*/ 243 h 1254"/>
                <a:gd name="T32" fmla="*/ 247 w 1347"/>
                <a:gd name="T33" fmla="*/ 252 h 1254"/>
                <a:gd name="T34" fmla="*/ 239 w 1347"/>
                <a:gd name="T35" fmla="*/ 261 h 1254"/>
                <a:gd name="T36" fmla="*/ 231 w 1347"/>
                <a:gd name="T37" fmla="*/ 272 h 1254"/>
                <a:gd name="T38" fmla="*/ 223 w 1347"/>
                <a:gd name="T39" fmla="*/ 280 h 1254"/>
                <a:gd name="T40" fmla="*/ 210 w 1347"/>
                <a:gd name="T41" fmla="*/ 293 h 1254"/>
                <a:gd name="T42" fmla="*/ 204 w 1347"/>
                <a:gd name="T43" fmla="*/ 295 h 1254"/>
                <a:gd name="T44" fmla="*/ 191 w 1347"/>
                <a:gd name="T45" fmla="*/ 311 h 1254"/>
                <a:gd name="T46" fmla="*/ 183 w 1347"/>
                <a:gd name="T47" fmla="*/ 303 h 1254"/>
                <a:gd name="T48" fmla="*/ 193 w 1347"/>
                <a:gd name="T49" fmla="*/ 277 h 1254"/>
                <a:gd name="T50" fmla="*/ 191 w 1347"/>
                <a:gd name="T51" fmla="*/ 255 h 1254"/>
                <a:gd name="T52" fmla="*/ 199 w 1347"/>
                <a:gd name="T53" fmla="*/ 236 h 1254"/>
                <a:gd name="T54" fmla="*/ 206 w 1347"/>
                <a:gd name="T55" fmla="*/ 215 h 1254"/>
                <a:gd name="T56" fmla="*/ 218 w 1347"/>
                <a:gd name="T57" fmla="*/ 208 h 1254"/>
                <a:gd name="T58" fmla="*/ 213 w 1347"/>
                <a:gd name="T59" fmla="*/ 187 h 1254"/>
                <a:gd name="T60" fmla="*/ 213 w 1347"/>
                <a:gd name="T61" fmla="*/ 173 h 1254"/>
                <a:gd name="T62" fmla="*/ 207 w 1347"/>
                <a:gd name="T63" fmla="*/ 167 h 1254"/>
                <a:gd name="T64" fmla="*/ 198 w 1347"/>
                <a:gd name="T65" fmla="*/ 156 h 1254"/>
                <a:gd name="T66" fmla="*/ 201 w 1347"/>
                <a:gd name="T67" fmla="*/ 141 h 1254"/>
                <a:gd name="T68" fmla="*/ 194 w 1347"/>
                <a:gd name="T69" fmla="*/ 122 h 1254"/>
                <a:gd name="T70" fmla="*/ 191 w 1347"/>
                <a:gd name="T71" fmla="*/ 130 h 1254"/>
                <a:gd name="T72" fmla="*/ 184 w 1347"/>
                <a:gd name="T73" fmla="*/ 121 h 1254"/>
                <a:gd name="T74" fmla="*/ 177 w 1347"/>
                <a:gd name="T75" fmla="*/ 126 h 1254"/>
                <a:gd name="T76" fmla="*/ 168 w 1347"/>
                <a:gd name="T77" fmla="*/ 118 h 1254"/>
                <a:gd name="T78" fmla="*/ 162 w 1347"/>
                <a:gd name="T79" fmla="*/ 111 h 1254"/>
                <a:gd name="T80" fmla="*/ 137 w 1347"/>
                <a:gd name="T81" fmla="*/ 126 h 1254"/>
                <a:gd name="T82" fmla="*/ 129 w 1347"/>
                <a:gd name="T83" fmla="*/ 140 h 1254"/>
                <a:gd name="T84" fmla="*/ 119 w 1347"/>
                <a:gd name="T85" fmla="*/ 140 h 1254"/>
                <a:gd name="T86" fmla="*/ 112 w 1347"/>
                <a:gd name="T87" fmla="*/ 146 h 1254"/>
                <a:gd name="T88" fmla="*/ 90 w 1347"/>
                <a:gd name="T89" fmla="*/ 146 h 1254"/>
                <a:gd name="T90" fmla="*/ 68 w 1347"/>
                <a:gd name="T91" fmla="*/ 138 h 1254"/>
                <a:gd name="T92" fmla="*/ 56 w 1347"/>
                <a:gd name="T93" fmla="*/ 139 h 1254"/>
                <a:gd name="T94" fmla="*/ 41 w 1347"/>
                <a:gd name="T95" fmla="*/ 117 h 1254"/>
                <a:gd name="T96" fmla="*/ 31 w 1347"/>
                <a:gd name="T97" fmla="*/ 110 h 1254"/>
                <a:gd name="T98" fmla="*/ 30 w 1347"/>
                <a:gd name="T99" fmla="*/ 103 h 1254"/>
                <a:gd name="T100" fmla="*/ 26 w 1347"/>
                <a:gd name="T101" fmla="*/ 97 h 1254"/>
                <a:gd name="T102" fmla="*/ 7 w 1347"/>
                <a:gd name="T103" fmla="*/ 91 h 1254"/>
                <a:gd name="T104" fmla="*/ 7 w 1347"/>
                <a:gd name="T105" fmla="*/ 80 h 1254"/>
                <a:gd name="T106" fmla="*/ 2 w 1347"/>
                <a:gd name="T107" fmla="*/ 71 h 1254"/>
                <a:gd name="T108" fmla="*/ 7 w 1347"/>
                <a:gd name="T109" fmla="*/ 63 h 1254"/>
                <a:gd name="T110" fmla="*/ 19 w 1347"/>
                <a:gd name="T111" fmla="*/ 48 h 12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47"/>
                <a:gd name="T169" fmla="*/ 0 h 1254"/>
                <a:gd name="T170" fmla="*/ 1347 w 1347"/>
                <a:gd name="T171" fmla="*/ 1254 h 125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47" h="1254">
                  <a:moveTo>
                    <a:pt x="1329" y="1"/>
                  </a:moveTo>
                  <a:lnTo>
                    <a:pt x="1330" y="1"/>
                  </a:lnTo>
                  <a:lnTo>
                    <a:pt x="1334" y="0"/>
                  </a:lnTo>
                  <a:lnTo>
                    <a:pt x="1339" y="0"/>
                  </a:lnTo>
                  <a:lnTo>
                    <a:pt x="1344" y="1"/>
                  </a:lnTo>
                  <a:lnTo>
                    <a:pt x="1347" y="6"/>
                  </a:lnTo>
                  <a:lnTo>
                    <a:pt x="1347" y="13"/>
                  </a:lnTo>
                  <a:lnTo>
                    <a:pt x="1345" y="25"/>
                  </a:lnTo>
                  <a:lnTo>
                    <a:pt x="1338" y="43"/>
                  </a:lnTo>
                  <a:lnTo>
                    <a:pt x="1331" y="60"/>
                  </a:lnTo>
                  <a:lnTo>
                    <a:pt x="1328" y="71"/>
                  </a:lnTo>
                  <a:lnTo>
                    <a:pt x="1329" y="78"/>
                  </a:lnTo>
                  <a:lnTo>
                    <a:pt x="1331" y="83"/>
                  </a:lnTo>
                  <a:lnTo>
                    <a:pt x="1335" y="87"/>
                  </a:lnTo>
                  <a:lnTo>
                    <a:pt x="1337" y="93"/>
                  </a:lnTo>
                  <a:lnTo>
                    <a:pt x="1337" y="101"/>
                  </a:lnTo>
                  <a:lnTo>
                    <a:pt x="1335" y="115"/>
                  </a:lnTo>
                  <a:lnTo>
                    <a:pt x="1330" y="130"/>
                  </a:lnTo>
                  <a:lnTo>
                    <a:pt x="1324" y="143"/>
                  </a:lnTo>
                  <a:lnTo>
                    <a:pt x="1319" y="154"/>
                  </a:lnTo>
                  <a:lnTo>
                    <a:pt x="1313" y="164"/>
                  </a:lnTo>
                  <a:lnTo>
                    <a:pt x="1308" y="173"/>
                  </a:lnTo>
                  <a:lnTo>
                    <a:pt x="1305" y="182"/>
                  </a:lnTo>
                  <a:lnTo>
                    <a:pt x="1304" y="192"/>
                  </a:lnTo>
                  <a:lnTo>
                    <a:pt x="1305" y="205"/>
                  </a:lnTo>
                  <a:lnTo>
                    <a:pt x="1308" y="227"/>
                  </a:lnTo>
                  <a:lnTo>
                    <a:pt x="1306" y="248"/>
                  </a:lnTo>
                  <a:lnTo>
                    <a:pt x="1300" y="266"/>
                  </a:lnTo>
                  <a:lnTo>
                    <a:pt x="1292" y="282"/>
                  </a:lnTo>
                  <a:lnTo>
                    <a:pt x="1283" y="296"/>
                  </a:lnTo>
                  <a:lnTo>
                    <a:pt x="1276" y="306"/>
                  </a:lnTo>
                  <a:lnTo>
                    <a:pt x="1270" y="314"/>
                  </a:lnTo>
                  <a:lnTo>
                    <a:pt x="1269" y="319"/>
                  </a:lnTo>
                  <a:lnTo>
                    <a:pt x="1271" y="329"/>
                  </a:lnTo>
                  <a:lnTo>
                    <a:pt x="1273" y="349"/>
                  </a:lnTo>
                  <a:lnTo>
                    <a:pt x="1270" y="379"/>
                  </a:lnTo>
                  <a:lnTo>
                    <a:pt x="1263" y="420"/>
                  </a:lnTo>
                  <a:lnTo>
                    <a:pt x="1274" y="440"/>
                  </a:lnTo>
                  <a:lnTo>
                    <a:pt x="1276" y="465"/>
                  </a:lnTo>
                  <a:lnTo>
                    <a:pt x="1271" y="494"/>
                  </a:lnTo>
                  <a:lnTo>
                    <a:pt x="1263" y="524"/>
                  </a:lnTo>
                  <a:lnTo>
                    <a:pt x="1252" y="552"/>
                  </a:lnTo>
                  <a:lnTo>
                    <a:pt x="1240" y="576"/>
                  </a:lnTo>
                  <a:lnTo>
                    <a:pt x="1230" y="594"/>
                  </a:lnTo>
                  <a:lnTo>
                    <a:pt x="1224" y="604"/>
                  </a:lnTo>
                  <a:lnTo>
                    <a:pt x="1221" y="609"/>
                  </a:lnTo>
                  <a:lnTo>
                    <a:pt x="1215" y="617"/>
                  </a:lnTo>
                  <a:lnTo>
                    <a:pt x="1209" y="625"/>
                  </a:lnTo>
                  <a:lnTo>
                    <a:pt x="1202" y="634"/>
                  </a:lnTo>
                  <a:lnTo>
                    <a:pt x="1195" y="642"/>
                  </a:lnTo>
                  <a:lnTo>
                    <a:pt x="1187" y="647"/>
                  </a:lnTo>
                  <a:lnTo>
                    <a:pt x="1179" y="651"/>
                  </a:lnTo>
                  <a:lnTo>
                    <a:pt x="1170" y="651"/>
                  </a:lnTo>
                  <a:lnTo>
                    <a:pt x="1173" y="660"/>
                  </a:lnTo>
                  <a:lnTo>
                    <a:pt x="1176" y="675"/>
                  </a:lnTo>
                  <a:lnTo>
                    <a:pt x="1176" y="692"/>
                  </a:lnTo>
                  <a:lnTo>
                    <a:pt x="1171" y="707"/>
                  </a:lnTo>
                  <a:lnTo>
                    <a:pt x="1161" y="710"/>
                  </a:lnTo>
                  <a:lnTo>
                    <a:pt x="1154" y="715"/>
                  </a:lnTo>
                  <a:lnTo>
                    <a:pt x="1149" y="723"/>
                  </a:lnTo>
                  <a:lnTo>
                    <a:pt x="1146" y="734"/>
                  </a:lnTo>
                  <a:lnTo>
                    <a:pt x="1142" y="743"/>
                  </a:lnTo>
                  <a:lnTo>
                    <a:pt x="1139" y="751"/>
                  </a:lnTo>
                  <a:lnTo>
                    <a:pt x="1133" y="756"/>
                  </a:lnTo>
                  <a:lnTo>
                    <a:pt x="1125" y="757"/>
                  </a:lnTo>
                  <a:lnTo>
                    <a:pt x="1130" y="773"/>
                  </a:lnTo>
                  <a:lnTo>
                    <a:pt x="1130" y="788"/>
                  </a:lnTo>
                  <a:lnTo>
                    <a:pt x="1126" y="799"/>
                  </a:lnTo>
                  <a:lnTo>
                    <a:pt x="1120" y="811"/>
                  </a:lnTo>
                  <a:lnTo>
                    <a:pt x="1115" y="821"/>
                  </a:lnTo>
                  <a:lnTo>
                    <a:pt x="1109" y="832"/>
                  </a:lnTo>
                  <a:lnTo>
                    <a:pt x="1105" y="842"/>
                  </a:lnTo>
                  <a:lnTo>
                    <a:pt x="1105" y="855"/>
                  </a:lnTo>
                  <a:lnTo>
                    <a:pt x="1097" y="855"/>
                  </a:lnTo>
                  <a:lnTo>
                    <a:pt x="1095" y="859"/>
                  </a:lnTo>
                  <a:lnTo>
                    <a:pt x="1095" y="864"/>
                  </a:lnTo>
                  <a:lnTo>
                    <a:pt x="1096" y="866"/>
                  </a:lnTo>
                  <a:lnTo>
                    <a:pt x="1094" y="866"/>
                  </a:lnTo>
                  <a:lnTo>
                    <a:pt x="1089" y="866"/>
                  </a:lnTo>
                  <a:lnTo>
                    <a:pt x="1082" y="866"/>
                  </a:lnTo>
                  <a:lnTo>
                    <a:pt x="1074" y="867"/>
                  </a:lnTo>
                  <a:lnTo>
                    <a:pt x="1066" y="869"/>
                  </a:lnTo>
                  <a:lnTo>
                    <a:pt x="1061" y="871"/>
                  </a:lnTo>
                  <a:lnTo>
                    <a:pt x="1057" y="874"/>
                  </a:lnTo>
                  <a:lnTo>
                    <a:pt x="1058" y="879"/>
                  </a:lnTo>
                  <a:lnTo>
                    <a:pt x="1061" y="894"/>
                  </a:lnTo>
                  <a:lnTo>
                    <a:pt x="1058" y="913"/>
                  </a:lnTo>
                  <a:lnTo>
                    <a:pt x="1052" y="931"/>
                  </a:lnTo>
                  <a:lnTo>
                    <a:pt x="1047" y="935"/>
                  </a:lnTo>
                  <a:lnTo>
                    <a:pt x="1040" y="935"/>
                  </a:lnTo>
                  <a:lnTo>
                    <a:pt x="1033" y="941"/>
                  </a:lnTo>
                  <a:lnTo>
                    <a:pt x="1026" y="947"/>
                  </a:lnTo>
                  <a:lnTo>
                    <a:pt x="1024" y="950"/>
                  </a:lnTo>
                  <a:lnTo>
                    <a:pt x="1025" y="954"/>
                  </a:lnTo>
                  <a:lnTo>
                    <a:pt x="1026" y="962"/>
                  </a:lnTo>
                  <a:lnTo>
                    <a:pt x="1025" y="971"/>
                  </a:lnTo>
                  <a:lnTo>
                    <a:pt x="1019" y="978"/>
                  </a:lnTo>
                  <a:lnTo>
                    <a:pt x="1013" y="981"/>
                  </a:lnTo>
                  <a:lnTo>
                    <a:pt x="1007" y="986"/>
                  </a:lnTo>
                  <a:lnTo>
                    <a:pt x="1001" y="992"/>
                  </a:lnTo>
                  <a:lnTo>
                    <a:pt x="993" y="999"/>
                  </a:lnTo>
                  <a:lnTo>
                    <a:pt x="986" y="1007"/>
                  </a:lnTo>
                  <a:lnTo>
                    <a:pt x="979" y="1014"/>
                  </a:lnTo>
                  <a:lnTo>
                    <a:pt x="972" y="1019"/>
                  </a:lnTo>
                  <a:lnTo>
                    <a:pt x="966" y="1025"/>
                  </a:lnTo>
                  <a:lnTo>
                    <a:pt x="961" y="1031"/>
                  </a:lnTo>
                  <a:lnTo>
                    <a:pt x="958" y="1037"/>
                  </a:lnTo>
                  <a:lnTo>
                    <a:pt x="954" y="1042"/>
                  </a:lnTo>
                  <a:lnTo>
                    <a:pt x="951" y="1048"/>
                  </a:lnTo>
                  <a:lnTo>
                    <a:pt x="948" y="1054"/>
                  </a:lnTo>
                  <a:lnTo>
                    <a:pt x="942" y="1060"/>
                  </a:lnTo>
                  <a:lnTo>
                    <a:pt x="935" y="1064"/>
                  </a:lnTo>
                  <a:lnTo>
                    <a:pt x="926" y="1068"/>
                  </a:lnTo>
                  <a:lnTo>
                    <a:pt x="921" y="1087"/>
                  </a:lnTo>
                  <a:lnTo>
                    <a:pt x="915" y="1101"/>
                  </a:lnTo>
                  <a:lnTo>
                    <a:pt x="908" y="1109"/>
                  </a:lnTo>
                  <a:lnTo>
                    <a:pt x="901" y="1113"/>
                  </a:lnTo>
                  <a:lnTo>
                    <a:pt x="898" y="1114"/>
                  </a:lnTo>
                  <a:lnTo>
                    <a:pt x="893" y="1115"/>
                  </a:lnTo>
                  <a:lnTo>
                    <a:pt x="889" y="1116"/>
                  </a:lnTo>
                  <a:lnTo>
                    <a:pt x="884" y="1121"/>
                  </a:lnTo>
                  <a:lnTo>
                    <a:pt x="877" y="1125"/>
                  </a:lnTo>
                  <a:lnTo>
                    <a:pt x="870" y="1133"/>
                  </a:lnTo>
                  <a:lnTo>
                    <a:pt x="861" y="1144"/>
                  </a:lnTo>
                  <a:lnTo>
                    <a:pt x="851" y="1157"/>
                  </a:lnTo>
                  <a:lnTo>
                    <a:pt x="840" y="1168"/>
                  </a:lnTo>
                  <a:lnTo>
                    <a:pt x="833" y="1174"/>
                  </a:lnTo>
                  <a:lnTo>
                    <a:pt x="828" y="1176"/>
                  </a:lnTo>
                  <a:lnTo>
                    <a:pt x="824" y="1175"/>
                  </a:lnTo>
                  <a:lnTo>
                    <a:pt x="821" y="1175"/>
                  </a:lnTo>
                  <a:lnTo>
                    <a:pt x="817" y="1175"/>
                  </a:lnTo>
                  <a:lnTo>
                    <a:pt x="815" y="1177"/>
                  </a:lnTo>
                  <a:lnTo>
                    <a:pt x="812" y="1184"/>
                  </a:lnTo>
                  <a:lnTo>
                    <a:pt x="806" y="1195"/>
                  </a:lnTo>
                  <a:lnTo>
                    <a:pt x="798" y="1206"/>
                  </a:lnTo>
                  <a:lnTo>
                    <a:pt x="787" y="1218"/>
                  </a:lnTo>
                  <a:lnTo>
                    <a:pt x="775" y="1229"/>
                  </a:lnTo>
                  <a:lnTo>
                    <a:pt x="762" y="1241"/>
                  </a:lnTo>
                  <a:lnTo>
                    <a:pt x="749" y="1249"/>
                  </a:lnTo>
                  <a:lnTo>
                    <a:pt x="738" y="1253"/>
                  </a:lnTo>
                  <a:lnTo>
                    <a:pt x="729" y="1254"/>
                  </a:lnTo>
                  <a:lnTo>
                    <a:pt x="726" y="1245"/>
                  </a:lnTo>
                  <a:lnTo>
                    <a:pt x="726" y="1229"/>
                  </a:lnTo>
                  <a:lnTo>
                    <a:pt x="731" y="1211"/>
                  </a:lnTo>
                  <a:lnTo>
                    <a:pt x="747" y="1195"/>
                  </a:lnTo>
                  <a:lnTo>
                    <a:pt x="749" y="1151"/>
                  </a:lnTo>
                  <a:lnTo>
                    <a:pt x="757" y="1125"/>
                  </a:lnTo>
                  <a:lnTo>
                    <a:pt x="766" y="1114"/>
                  </a:lnTo>
                  <a:lnTo>
                    <a:pt x="770" y="1110"/>
                  </a:lnTo>
                  <a:lnTo>
                    <a:pt x="770" y="1105"/>
                  </a:lnTo>
                  <a:lnTo>
                    <a:pt x="769" y="1091"/>
                  </a:lnTo>
                  <a:lnTo>
                    <a:pt x="771" y="1071"/>
                  </a:lnTo>
                  <a:lnTo>
                    <a:pt x="777" y="1051"/>
                  </a:lnTo>
                  <a:lnTo>
                    <a:pt x="764" y="1040"/>
                  </a:lnTo>
                  <a:lnTo>
                    <a:pt x="760" y="1029"/>
                  </a:lnTo>
                  <a:lnTo>
                    <a:pt x="762" y="1016"/>
                  </a:lnTo>
                  <a:lnTo>
                    <a:pt x="767" y="1003"/>
                  </a:lnTo>
                  <a:lnTo>
                    <a:pt x="774" y="991"/>
                  </a:lnTo>
                  <a:lnTo>
                    <a:pt x="779" y="979"/>
                  </a:lnTo>
                  <a:lnTo>
                    <a:pt x="783" y="966"/>
                  </a:lnTo>
                  <a:lnTo>
                    <a:pt x="783" y="955"/>
                  </a:lnTo>
                  <a:lnTo>
                    <a:pt x="793" y="943"/>
                  </a:lnTo>
                  <a:lnTo>
                    <a:pt x="800" y="928"/>
                  </a:lnTo>
                  <a:lnTo>
                    <a:pt x="806" y="911"/>
                  </a:lnTo>
                  <a:lnTo>
                    <a:pt x="809" y="894"/>
                  </a:lnTo>
                  <a:lnTo>
                    <a:pt x="813" y="878"/>
                  </a:lnTo>
                  <a:lnTo>
                    <a:pt x="816" y="865"/>
                  </a:lnTo>
                  <a:lnTo>
                    <a:pt x="822" y="856"/>
                  </a:lnTo>
                  <a:lnTo>
                    <a:pt x="831" y="852"/>
                  </a:lnTo>
                  <a:lnTo>
                    <a:pt x="847" y="852"/>
                  </a:lnTo>
                  <a:lnTo>
                    <a:pt x="860" y="849"/>
                  </a:lnTo>
                  <a:lnTo>
                    <a:pt x="868" y="844"/>
                  </a:lnTo>
                  <a:lnTo>
                    <a:pt x="873" y="837"/>
                  </a:lnTo>
                  <a:lnTo>
                    <a:pt x="872" y="831"/>
                  </a:lnTo>
                  <a:lnTo>
                    <a:pt x="867" y="822"/>
                  </a:lnTo>
                  <a:lnTo>
                    <a:pt x="858" y="817"/>
                  </a:lnTo>
                  <a:lnTo>
                    <a:pt x="843" y="811"/>
                  </a:lnTo>
                  <a:lnTo>
                    <a:pt x="850" y="786"/>
                  </a:lnTo>
                  <a:lnTo>
                    <a:pt x="852" y="764"/>
                  </a:lnTo>
                  <a:lnTo>
                    <a:pt x="850" y="746"/>
                  </a:lnTo>
                  <a:lnTo>
                    <a:pt x="846" y="731"/>
                  </a:lnTo>
                  <a:lnTo>
                    <a:pt x="842" y="720"/>
                  </a:lnTo>
                  <a:lnTo>
                    <a:pt x="839" y="711"/>
                  </a:lnTo>
                  <a:lnTo>
                    <a:pt x="839" y="703"/>
                  </a:lnTo>
                  <a:lnTo>
                    <a:pt x="845" y="697"/>
                  </a:lnTo>
                  <a:lnTo>
                    <a:pt x="851" y="691"/>
                  </a:lnTo>
                  <a:lnTo>
                    <a:pt x="852" y="685"/>
                  </a:lnTo>
                  <a:lnTo>
                    <a:pt x="848" y="680"/>
                  </a:lnTo>
                  <a:lnTo>
                    <a:pt x="844" y="675"/>
                  </a:lnTo>
                  <a:lnTo>
                    <a:pt x="838" y="670"/>
                  </a:lnTo>
                  <a:lnTo>
                    <a:pt x="832" y="667"/>
                  </a:lnTo>
                  <a:lnTo>
                    <a:pt x="828" y="665"/>
                  </a:lnTo>
                  <a:lnTo>
                    <a:pt x="827" y="663"/>
                  </a:lnTo>
                  <a:lnTo>
                    <a:pt x="827" y="659"/>
                  </a:lnTo>
                  <a:lnTo>
                    <a:pt x="823" y="650"/>
                  </a:lnTo>
                  <a:lnTo>
                    <a:pt x="814" y="642"/>
                  </a:lnTo>
                  <a:lnTo>
                    <a:pt x="795" y="643"/>
                  </a:lnTo>
                  <a:lnTo>
                    <a:pt x="789" y="622"/>
                  </a:lnTo>
                  <a:lnTo>
                    <a:pt x="787" y="608"/>
                  </a:lnTo>
                  <a:lnTo>
                    <a:pt x="789" y="601"/>
                  </a:lnTo>
                  <a:lnTo>
                    <a:pt x="792" y="596"/>
                  </a:lnTo>
                  <a:lnTo>
                    <a:pt x="795" y="589"/>
                  </a:lnTo>
                  <a:lnTo>
                    <a:pt x="799" y="578"/>
                  </a:lnTo>
                  <a:lnTo>
                    <a:pt x="801" y="561"/>
                  </a:lnTo>
                  <a:lnTo>
                    <a:pt x="800" y="533"/>
                  </a:lnTo>
                  <a:lnTo>
                    <a:pt x="795" y="506"/>
                  </a:lnTo>
                  <a:lnTo>
                    <a:pt x="791" y="488"/>
                  </a:lnTo>
                  <a:lnTo>
                    <a:pt x="785" y="480"/>
                  </a:lnTo>
                  <a:lnTo>
                    <a:pt x="779" y="480"/>
                  </a:lnTo>
                  <a:lnTo>
                    <a:pt x="775" y="485"/>
                  </a:lnTo>
                  <a:lnTo>
                    <a:pt x="771" y="493"/>
                  </a:lnTo>
                  <a:lnTo>
                    <a:pt x="770" y="503"/>
                  </a:lnTo>
                  <a:lnTo>
                    <a:pt x="772" y="513"/>
                  </a:lnTo>
                  <a:lnTo>
                    <a:pt x="771" y="514"/>
                  </a:lnTo>
                  <a:lnTo>
                    <a:pt x="767" y="516"/>
                  </a:lnTo>
                  <a:lnTo>
                    <a:pt x="763" y="517"/>
                  </a:lnTo>
                  <a:lnTo>
                    <a:pt x="761" y="514"/>
                  </a:lnTo>
                  <a:lnTo>
                    <a:pt x="757" y="508"/>
                  </a:lnTo>
                  <a:lnTo>
                    <a:pt x="752" y="501"/>
                  </a:lnTo>
                  <a:lnTo>
                    <a:pt x="746" y="495"/>
                  </a:lnTo>
                  <a:lnTo>
                    <a:pt x="739" y="493"/>
                  </a:lnTo>
                  <a:lnTo>
                    <a:pt x="736" y="481"/>
                  </a:lnTo>
                  <a:lnTo>
                    <a:pt x="731" y="477"/>
                  </a:lnTo>
                  <a:lnTo>
                    <a:pt x="726" y="478"/>
                  </a:lnTo>
                  <a:lnTo>
                    <a:pt x="721" y="483"/>
                  </a:lnTo>
                  <a:lnTo>
                    <a:pt x="715" y="490"/>
                  </a:lnTo>
                  <a:lnTo>
                    <a:pt x="709" y="496"/>
                  </a:lnTo>
                  <a:lnTo>
                    <a:pt x="706" y="503"/>
                  </a:lnTo>
                  <a:lnTo>
                    <a:pt x="702" y="508"/>
                  </a:lnTo>
                  <a:lnTo>
                    <a:pt x="694" y="506"/>
                  </a:lnTo>
                  <a:lnTo>
                    <a:pt x="684" y="492"/>
                  </a:lnTo>
                  <a:lnTo>
                    <a:pt x="674" y="476"/>
                  </a:lnTo>
                  <a:lnTo>
                    <a:pt x="671" y="469"/>
                  </a:lnTo>
                  <a:lnTo>
                    <a:pt x="669" y="471"/>
                  </a:lnTo>
                  <a:lnTo>
                    <a:pt x="664" y="473"/>
                  </a:lnTo>
                  <a:lnTo>
                    <a:pt x="659" y="476"/>
                  </a:lnTo>
                  <a:lnTo>
                    <a:pt x="658" y="472"/>
                  </a:lnTo>
                  <a:lnTo>
                    <a:pt x="657" y="463"/>
                  </a:lnTo>
                  <a:lnTo>
                    <a:pt x="653" y="453"/>
                  </a:lnTo>
                  <a:lnTo>
                    <a:pt x="646" y="443"/>
                  </a:lnTo>
                  <a:lnTo>
                    <a:pt x="643" y="440"/>
                  </a:lnTo>
                  <a:lnTo>
                    <a:pt x="628" y="450"/>
                  </a:lnTo>
                  <a:lnTo>
                    <a:pt x="601" y="458"/>
                  </a:lnTo>
                  <a:lnTo>
                    <a:pt x="579" y="471"/>
                  </a:lnTo>
                  <a:lnTo>
                    <a:pt x="562" y="487"/>
                  </a:lnTo>
                  <a:lnTo>
                    <a:pt x="548" y="503"/>
                  </a:lnTo>
                  <a:lnTo>
                    <a:pt x="538" y="518"/>
                  </a:lnTo>
                  <a:lnTo>
                    <a:pt x="533" y="532"/>
                  </a:lnTo>
                  <a:lnTo>
                    <a:pt x="530" y="541"/>
                  </a:lnTo>
                  <a:lnTo>
                    <a:pt x="529" y="545"/>
                  </a:lnTo>
                  <a:lnTo>
                    <a:pt x="525" y="549"/>
                  </a:lnTo>
                  <a:lnTo>
                    <a:pt x="515" y="557"/>
                  </a:lnTo>
                  <a:lnTo>
                    <a:pt x="505" y="563"/>
                  </a:lnTo>
                  <a:lnTo>
                    <a:pt x="498" y="559"/>
                  </a:lnTo>
                  <a:lnTo>
                    <a:pt x="492" y="551"/>
                  </a:lnTo>
                  <a:lnTo>
                    <a:pt x="484" y="548"/>
                  </a:lnTo>
                  <a:lnTo>
                    <a:pt x="477" y="551"/>
                  </a:lnTo>
                  <a:lnTo>
                    <a:pt x="474" y="557"/>
                  </a:lnTo>
                  <a:lnTo>
                    <a:pt x="472" y="567"/>
                  </a:lnTo>
                  <a:lnTo>
                    <a:pt x="465" y="576"/>
                  </a:lnTo>
                  <a:lnTo>
                    <a:pt x="459" y="583"/>
                  </a:lnTo>
                  <a:lnTo>
                    <a:pt x="456" y="586"/>
                  </a:lnTo>
                  <a:lnTo>
                    <a:pt x="453" y="585"/>
                  </a:lnTo>
                  <a:lnTo>
                    <a:pt x="445" y="584"/>
                  </a:lnTo>
                  <a:lnTo>
                    <a:pt x="435" y="583"/>
                  </a:lnTo>
                  <a:lnTo>
                    <a:pt x="421" y="581"/>
                  </a:lnTo>
                  <a:lnTo>
                    <a:pt x="405" y="579"/>
                  </a:lnTo>
                  <a:lnTo>
                    <a:pt x="390" y="578"/>
                  </a:lnTo>
                  <a:lnTo>
                    <a:pt x="374" y="578"/>
                  </a:lnTo>
                  <a:lnTo>
                    <a:pt x="360" y="581"/>
                  </a:lnTo>
                  <a:lnTo>
                    <a:pt x="338" y="600"/>
                  </a:lnTo>
                  <a:lnTo>
                    <a:pt x="318" y="606"/>
                  </a:lnTo>
                  <a:lnTo>
                    <a:pt x="302" y="599"/>
                  </a:lnTo>
                  <a:lnTo>
                    <a:pt x="288" y="585"/>
                  </a:lnTo>
                  <a:lnTo>
                    <a:pt x="278" y="568"/>
                  </a:lnTo>
                  <a:lnTo>
                    <a:pt x="270" y="551"/>
                  </a:lnTo>
                  <a:lnTo>
                    <a:pt x="265" y="538"/>
                  </a:lnTo>
                  <a:lnTo>
                    <a:pt x="264" y="532"/>
                  </a:lnTo>
                  <a:lnTo>
                    <a:pt x="261" y="534"/>
                  </a:lnTo>
                  <a:lnTo>
                    <a:pt x="252" y="541"/>
                  </a:lnTo>
                  <a:lnTo>
                    <a:pt x="238" y="548"/>
                  </a:lnTo>
                  <a:lnTo>
                    <a:pt x="223" y="554"/>
                  </a:lnTo>
                  <a:lnTo>
                    <a:pt x="207" y="555"/>
                  </a:lnTo>
                  <a:lnTo>
                    <a:pt x="193" y="551"/>
                  </a:lnTo>
                  <a:lnTo>
                    <a:pt x="181" y="538"/>
                  </a:lnTo>
                  <a:lnTo>
                    <a:pt x="176" y="513"/>
                  </a:lnTo>
                  <a:lnTo>
                    <a:pt x="171" y="485"/>
                  </a:lnTo>
                  <a:lnTo>
                    <a:pt x="164" y="465"/>
                  </a:lnTo>
                  <a:lnTo>
                    <a:pt x="155" y="453"/>
                  </a:lnTo>
                  <a:lnTo>
                    <a:pt x="146" y="445"/>
                  </a:lnTo>
                  <a:lnTo>
                    <a:pt x="137" y="441"/>
                  </a:lnTo>
                  <a:lnTo>
                    <a:pt x="129" y="440"/>
                  </a:lnTo>
                  <a:lnTo>
                    <a:pt x="125" y="440"/>
                  </a:lnTo>
                  <a:lnTo>
                    <a:pt x="123" y="440"/>
                  </a:lnTo>
                  <a:lnTo>
                    <a:pt x="121" y="424"/>
                  </a:lnTo>
                  <a:lnTo>
                    <a:pt x="123" y="423"/>
                  </a:lnTo>
                  <a:lnTo>
                    <a:pt x="126" y="418"/>
                  </a:lnTo>
                  <a:lnTo>
                    <a:pt x="128" y="415"/>
                  </a:lnTo>
                  <a:lnTo>
                    <a:pt x="126" y="412"/>
                  </a:lnTo>
                  <a:lnTo>
                    <a:pt x="120" y="409"/>
                  </a:lnTo>
                  <a:lnTo>
                    <a:pt x="114" y="402"/>
                  </a:lnTo>
                  <a:lnTo>
                    <a:pt x="111" y="396"/>
                  </a:lnTo>
                  <a:lnTo>
                    <a:pt x="110" y="394"/>
                  </a:lnTo>
                  <a:lnTo>
                    <a:pt x="110" y="393"/>
                  </a:lnTo>
                  <a:lnTo>
                    <a:pt x="108" y="389"/>
                  </a:lnTo>
                  <a:lnTo>
                    <a:pt x="104" y="386"/>
                  </a:lnTo>
                  <a:lnTo>
                    <a:pt x="98" y="380"/>
                  </a:lnTo>
                  <a:lnTo>
                    <a:pt x="89" y="375"/>
                  </a:lnTo>
                  <a:lnTo>
                    <a:pt x="78" y="371"/>
                  </a:lnTo>
                  <a:lnTo>
                    <a:pt x="61" y="367"/>
                  </a:lnTo>
                  <a:lnTo>
                    <a:pt x="42" y="365"/>
                  </a:lnTo>
                  <a:lnTo>
                    <a:pt x="25" y="363"/>
                  </a:lnTo>
                  <a:lnTo>
                    <a:pt x="16" y="358"/>
                  </a:lnTo>
                  <a:lnTo>
                    <a:pt x="14" y="351"/>
                  </a:lnTo>
                  <a:lnTo>
                    <a:pt x="15" y="343"/>
                  </a:lnTo>
                  <a:lnTo>
                    <a:pt x="20" y="335"/>
                  </a:lnTo>
                  <a:lnTo>
                    <a:pt x="23" y="327"/>
                  </a:lnTo>
                  <a:lnTo>
                    <a:pt x="26" y="320"/>
                  </a:lnTo>
                  <a:lnTo>
                    <a:pt x="23" y="316"/>
                  </a:lnTo>
                  <a:lnTo>
                    <a:pt x="13" y="308"/>
                  </a:lnTo>
                  <a:lnTo>
                    <a:pt x="8" y="301"/>
                  </a:lnTo>
                  <a:lnTo>
                    <a:pt x="7" y="295"/>
                  </a:lnTo>
                  <a:lnTo>
                    <a:pt x="7" y="290"/>
                  </a:lnTo>
                  <a:lnTo>
                    <a:pt x="8" y="284"/>
                  </a:lnTo>
                  <a:lnTo>
                    <a:pt x="8" y="280"/>
                  </a:lnTo>
                  <a:lnTo>
                    <a:pt x="6" y="274"/>
                  </a:lnTo>
                  <a:lnTo>
                    <a:pt x="0" y="268"/>
                  </a:lnTo>
                  <a:lnTo>
                    <a:pt x="5" y="266"/>
                  </a:lnTo>
                  <a:lnTo>
                    <a:pt x="15" y="259"/>
                  </a:lnTo>
                  <a:lnTo>
                    <a:pt x="26" y="249"/>
                  </a:lnTo>
                  <a:lnTo>
                    <a:pt x="30" y="236"/>
                  </a:lnTo>
                  <a:lnTo>
                    <a:pt x="31" y="223"/>
                  </a:lnTo>
                  <a:lnTo>
                    <a:pt x="36" y="213"/>
                  </a:lnTo>
                  <a:lnTo>
                    <a:pt x="45" y="207"/>
                  </a:lnTo>
                  <a:lnTo>
                    <a:pt x="60" y="208"/>
                  </a:lnTo>
                  <a:lnTo>
                    <a:pt x="74" y="189"/>
                  </a:lnTo>
                  <a:lnTo>
                    <a:pt x="74" y="173"/>
                  </a:lnTo>
                  <a:lnTo>
                    <a:pt x="70" y="160"/>
                  </a:lnTo>
                  <a:lnTo>
                    <a:pt x="68" y="151"/>
                  </a:lnTo>
                  <a:lnTo>
                    <a:pt x="1329" y="1"/>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09" name="Freeform 70"/>
            <p:cNvSpPr>
              <a:spLocks/>
            </p:cNvSpPr>
            <p:nvPr/>
          </p:nvSpPr>
          <p:spPr bwMode="auto">
            <a:xfrm>
              <a:off x="3053" y="2553"/>
              <a:ext cx="665" cy="391"/>
            </a:xfrm>
            <a:custGeom>
              <a:avLst/>
              <a:gdLst>
                <a:gd name="T0" fmla="*/ 240 w 1330"/>
                <a:gd name="T1" fmla="*/ 4 h 782"/>
                <a:gd name="T2" fmla="*/ 237 w 1330"/>
                <a:gd name="T3" fmla="*/ 10 h 782"/>
                <a:gd name="T4" fmla="*/ 228 w 1330"/>
                <a:gd name="T5" fmla="*/ 14 h 782"/>
                <a:gd name="T6" fmla="*/ 223 w 1330"/>
                <a:gd name="T7" fmla="*/ 13 h 782"/>
                <a:gd name="T8" fmla="*/ 223 w 1330"/>
                <a:gd name="T9" fmla="*/ 15 h 782"/>
                <a:gd name="T10" fmla="*/ 212 w 1330"/>
                <a:gd name="T11" fmla="*/ 18 h 782"/>
                <a:gd name="T12" fmla="*/ 201 w 1330"/>
                <a:gd name="T13" fmla="*/ 22 h 782"/>
                <a:gd name="T14" fmla="*/ 195 w 1330"/>
                <a:gd name="T15" fmla="*/ 24 h 782"/>
                <a:gd name="T16" fmla="*/ 197 w 1330"/>
                <a:gd name="T17" fmla="*/ 29 h 782"/>
                <a:gd name="T18" fmla="*/ 196 w 1330"/>
                <a:gd name="T19" fmla="*/ 39 h 782"/>
                <a:gd name="T20" fmla="*/ 187 w 1330"/>
                <a:gd name="T21" fmla="*/ 44 h 782"/>
                <a:gd name="T22" fmla="*/ 175 w 1330"/>
                <a:gd name="T23" fmla="*/ 43 h 782"/>
                <a:gd name="T24" fmla="*/ 173 w 1330"/>
                <a:gd name="T25" fmla="*/ 40 h 782"/>
                <a:gd name="T26" fmla="*/ 167 w 1330"/>
                <a:gd name="T27" fmla="*/ 39 h 782"/>
                <a:gd name="T28" fmla="*/ 157 w 1330"/>
                <a:gd name="T29" fmla="*/ 41 h 782"/>
                <a:gd name="T30" fmla="*/ 150 w 1330"/>
                <a:gd name="T31" fmla="*/ 43 h 782"/>
                <a:gd name="T32" fmla="*/ 145 w 1330"/>
                <a:gd name="T33" fmla="*/ 35 h 782"/>
                <a:gd name="T34" fmla="*/ 145 w 1330"/>
                <a:gd name="T35" fmla="*/ 20 h 782"/>
                <a:gd name="T36" fmla="*/ 134 w 1330"/>
                <a:gd name="T37" fmla="*/ 18 h 782"/>
                <a:gd name="T38" fmla="*/ 127 w 1330"/>
                <a:gd name="T39" fmla="*/ 18 h 782"/>
                <a:gd name="T40" fmla="*/ 118 w 1330"/>
                <a:gd name="T41" fmla="*/ 23 h 782"/>
                <a:gd name="T42" fmla="*/ 108 w 1330"/>
                <a:gd name="T43" fmla="*/ 27 h 782"/>
                <a:gd name="T44" fmla="*/ 102 w 1330"/>
                <a:gd name="T45" fmla="*/ 35 h 782"/>
                <a:gd name="T46" fmla="*/ 94 w 1330"/>
                <a:gd name="T47" fmla="*/ 41 h 782"/>
                <a:gd name="T48" fmla="*/ 88 w 1330"/>
                <a:gd name="T49" fmla="*/ 48 h 782"/>
                <a:gd name="T50" fmla="*/ 79 w 1330"/>
                <a:gd name="T51" fmla="*/ 50 h 782"/>
                <a:gd name="T52" fmla="*/ 78 w 1330"/>
                <a:gd name="T53" fmla="*/ 53 h 782"/>
                <a:gd name="T54" fmla="*/ 73 w 1330"/>
                <a:gd name="T55" fmla="*/ 58 h 782"/>
                <a:gd name="T56" fmla="*/ 65 w 1330"/>
                <a:gd name="T57" fmla="*/ 61 h 782"/>
                <a:gd name="T58" fmla="*/ 56 w 1330"/>
                <a:gd name="T59" fmla="*/ 63 h 782"/>
                <a:gd name="T60" fmla="*/ 45 w 1330"/>
                <a:gd name="T61" fmla="*/ 71 h 782"/>
                <a:gd name="T62" fmla="*/ 38 w 1330"/>
                <a:gd name="T63" fmla="*/ 79 h 782"/>
                <a:gd name="T64" fmla="*/ 38 w 1330"/>
                <a:gd name="T65" fmla="*/ 94 h 782"/>
                <a:gd name="T66" fmla="*/ 25 w 1330"/>
                <a:gd name="T67" fmla="*/ 118 h 782"/>
                <a:gd name="T68" fmla="*/ 17 w 1330"/>
                <a:gd name="T69" fmla="*/ 122 h 782"/>
                <a:gd name="T70" fmla="*/ 17 w 1330"/>
                <a:gd name="T71" fmla="*/ 128 h 782"/>
                <a:gd name="T72" fmla="*/ 11 w 1330"/>
                <a:gd name="T73" fmla="*/ 144 h 782"/>
                <a:gd name="T74" fmla="*/ 1 w 1330"/>
                <a:gd name="T75" fmla="*/ 163 h 782"/>
                <a:gd name="T76" fmla="*/ 6 w 1330"/>
                <a:gd name="T77" fmla="*/ 192 h 782"/>
                <a:gd name="T78" fmla="*/ 328 w 1330"/>
                <a:gd name="T79" fmla="*/ 152 h 782"/>
                <a:gd name="T80" fmla="*/ 331 w 1330"/>
                <a:gd name="T81" fmla="*/ 139 h 782"/>
                <a:gd name="T82" fmla="*/ 328 w 1330"/>
                <a:gd name="T83" fmla="*/ 130 h 782"/>
                <a:gd name="T84" fmla="*/ 332 w 1330"/>
                <a:gd name="T85" fmla="*/ 120 h 782"/>
                <a:gd name="T86" fmla="*/ 330 w 1330"/>
                <a:gd name="T87" fmla="*/ 106 h 782"/>
                <a:gd name="T88" fmla="*/ 329 w 1330"/>
                <a:gd name="T89" fmla="*/ 90 h 782"/>
                <a:gd name="T90" fmla="*/ 326 w 1330"/>
                <a:gd name="T91" fmla="*/ 89 h 782"/>
                <a:gd name="T92" fmla="*/ 325 w 1330"/>
                <a:gd name="T93" fmla="*/ 106 h 782"/>
                <a:gd name="T94" fmla="*/ 314 w 1330"/>
                <a:gd name="T95" fmla="*/ 109 h 782"/>
                <a:gd name="T96" fmla="*/ 314 w 1330"/>
                <a:gd name="T97" fmla="*/ 100 h 782"/>
                <a:gd name="T98" fmla="*/ 307 w 1330"/>
                <a:gd name="T99" fmla="*/ 96 h 782"/>
                <a:gd name="T100" fmla="*/ 304 w 1330"/>
                <a:gd name="T101" fmla="*/ 95 h 782"/>
                <a:gd name="T102" fmla="*/ 300 w 1330"/>
                <a:gd name="T103" fmla="*/ 81 h 782"/>
                <a:gd name="T104" fmla="*/ 297 w 1330"/>
                <a:gd name="T105" fmla="*/ 77 h 782"/>
                <a:gd name="T106" fmla="*/ 288 w 1330"/>
                <a:gd name="T107" fmla="*/ 69 h 782"/>
                <a:gd name="T108" fmla="*/ 286 w 1330"/>
                <a:gd name="T109" fmla="*/ 61 h 782"/>
                <a:gd name="T110" fmla="*/ 279 w 1330"/>
                <a:gd name="T111" fmla="*/ 56 h 782"/>
                <a:gd name="T112" fmla="*/ 273 w 1330"/>
                <a:gd name="T113" fmla="*/ 48 h 782"/>
                <a:gd name="T114" fmla="*/ 272 w 1330"/>
                <a:gd name="T115" fmla="*/ 43 h 782"/>
                <a:gd name="T116" fmla="*/ 265 w 1330"/>
                <a:gd name="T117" fmla="*/ 39 h 782"/>
                <a:gd name="T118" fmla="*/ 262 w 1330"/>
                <a:gd name="T119" fmla="*/ 33 h 782"/>
                <a:gd name="T120" fmla="*/ 256 w 1330"/>
                <a:gd name="T121" fmla="*/ 28 h 782"/>
                <a:gd name="T122" fmla="*/ 253 w 1330"/>
                <a:gd name="T123" fmla="*/ 19 h 7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30"/>
                <a:gd name="T187" fmla="*/ 0 h 782"/>
                <a:gd name="T188" fmla="*/ 1330 w 1330"/>
                <a:gd name="T189" fmla="*/ 782 h 78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30" h="782">
                  <a:moveTo>
                    <a:pt x="974" y="0"/>
                  </a:moveTo>
                  <a:lnTo>
                    <a:pt x="962" y="3"/>
                  </a:lnTo>
                  <a:lnTo>
                    <a:pt x="959" y="8"/>
                  </a:lnTo>
                  <a:lnTo>
                    <a:pt x="959" y="13"/>
                  </a:lnTo>
                  <a:lnTo>
                    <a:pt x="961" y="19"/>
                  </a:lnTo>
                  <a:lnTo>
                    <a:pt x="962" y="26"/>
                  </a:lnTo>
                  <a:lnTo>
                    <a:pt x="959" y="33"/>
                  </a:lnTo>
                  <a:lnTo>
                    <a:pt x="948" y="38"/>
                  </a:lnTo>
                  <a:lnTo>
                    <a:pt x="929" y="42"/>
                  </a:lnTo>
                  <a:lnTo>
                    <a:pt x="923" y="49"/>
                  </a:lnTo>
                  <a:lnTo>
                    <a:pt x="917" y="54"/>
                  </a:lnTo>
                  <a:lnTo>
                    <a:pt x="910" y="55"/>
                  </a:lnTo>
                  <a:lnTo>
                    <a:pt x="904" y="55"/>
                  </a:lnTo>
                  <a:lnTo>
                    <a:pt x="899" y="54"/>
                  </a:lnTo>
                  <a:lnTo>
                    <a:pt x="894" y="53"/>
                  </a:lnTo>
                  <a:lnTo>
                    <a:pt x="891" y="51"/>
                  </a:lnTo>
                  <a:lnTo>
                    <a:pt x="889" y="50"/>
                  </a:lnTo>
                  <a:lnTo>
                    <a:pt x="889" y="51"/>
                  </a:lnTo>
                  <a:lnTo>
                    <a:pt x="891" y="55"/>
                  </a:lnTo>
                  <a:lnTo>
                    <a:pt x="889" y="58"/>
                  </a:lnTo>
                  <a:lnTo>
                    <a:pt x="886" y="63"/>
                  </a:lnTo>
                  <a:lnTo>
                    <a:pt x="878" y="66"/>
                  </a:lnTo>
                  <a:lnTo>
                    <a:pt x="865" y="69"/>
                  </a:lnTo>
                  <a:lnTo>
                    <a:pt x="847" y="69"/>
                  </a:lnTo>
                  <a:lnTo>
                    <a:pt x="820" y="65"/>
                  </a:lnTo>
                  <a:lnTo>
                    <a:pt x="817" y="76"/>
                  </a:lnTo>
                  <a:lnTo>
                    <a:pt x="811" y="83"/>
                  </a:lnTo>
                  <a:lnTo>
                    <a:pt x="802" y="86"/>
                  </a:lnTo>
                  <a:lnTo>
                    <a:pt x="793" y="88"/>
                  </a:lnTo>
                  <a:lnTo>
                    <a:pt x="783" y="89"/>
                  </a:lnTo>
                  <a:lnTo>
                    <a:pt x="778" y="92"/>
                  </a:lnTo>
                  <a:lnTo>
                    <a:pt x="777" y="94"/>
                  </a:lnTo>
                  <a:lnTo>
                    <a:pt x="781" y="99"/>
                  </a:lnTo>
                  <a:lnTo>
                    <a:pt x="787" y="104"/>
                  </a:lnTo>
                  <a:lnTo>
                    <a:pt x="789" y="109"/>
                  </a:lnTo>
                  <a:lnTo>
                    <a:pt x="788" y="114"/>
                  </a:lnTo>
                  <a:lnTo>
                    <a:pt x="786" y="119"/>
                  </a:lnTo>
                  <a:lnTo>
                    <a:pt x="782" y="127"/>
                  </a:lnTo>
                  <a:lnTo>
                    <a:pt x="780" y="138"/>
                  </a:lnTo>
                  <a:lnTo>
                    <a:pt x="781" y="153"/>
                  </a:lnTo>
                  <a:lnTo>
                    <a:pt x="785" y="171"/>
                  </a:lnTo>
                  <a:lnTo>
                    <a:pt x="774" y="174"/>
                  </a:lnTo>
                  <a:lnTo>
                    <a:pt x="762" y="175"/>
                  </a:lnTo>
                  <a:lnTo>
                    <a:pt x="748" y="175"/>
                  </a:lnTo>
                  <a:lnTo>
                    <a:pt x="733" y="175"/>
                  </a:lnTo>
                  <a:lnTo>
                    <a:pt x="719" y="174"/>
                  </a:lnTo>
                  <a:lnTo>
                    <a:pt x="707" y="174"/>
                  </a:lnTo>
                  <a:lnTo>
                    <a:pt x="699" y="172"/>
                  </a:lnTo>
                  <a:lnTo>
                    <a:pt x="695" y="171"/>
                  </a:lnTo>
                  <a:lnTo>
                    <a:pt x="694" y="169"/>
                  </a:lnTo>
                  <a:lnTo>
                    <a:pt x="691" y="164"/>
                  </a:lnTo>
                  <a:lnTo>
                    <a:pt x="689" y="159"/>
                  </a:lnTo>
                  <a:lnTo>
                    <a:pt x="685" y="154"/>
                  </a:lnTo>
                  <a:lnTo>
                    <a:pt x="681" y="151"/>
                  </a:lnTo>
                  <a:lnTo>
                    <a:pt x="675" y="152"/>
                  </a:lnTo>
                  <a:lnTo>
                    <a:pt x="667" y="156"/>
                  </a:lnTo>
                  <a:lnTo>
                    <a:pt x="656" y="167"/>
                  </a:lnTo>
                  <a:lnTo>
                    <a:pt x="646" y="166"/>
                  </a:lnTo>
                  <a:lnTo>
                    <a:pt x="637" y="164"/>
                  </a:lnTo>
                  <a:lnTo>
                    <a:pt x="628" y="164"/>
                  </a:lnTo>
                  <a:lnTo>
                    <a:pt x="620" y="166"/>
                  </a:lnTo>
                  <a:lnTo>
                    <a:pt x="612" y="166"/>
                  </a:lnTo>
                  <a:lnTo>
                    <a:pt x="605" y="168"/>
                  </a:lnTo>
                  <a:lnTo>
                    <a:pt x="598" y="169"/>
                  </a:lnTo>
                  <a:lnTo>
                    <a:pt x="592" y="171"/>
                  </a:lnTo>
                  <a:lnTo>
                    <a:pt x="578" y="170"/>
                  </a:lnTo>
                  <a:lnTo>
                    <a:pt x="576" y="155"/>
                  </a:lnTo>
                  <a:lnTo>
                    <a:pt x="578" y="138"/>
                  </a:lnTo>
                  <a:lnTo>
                    <a:pt x="577" y="126"/>
                  </a:lnTo>
                  <a:lnTo>
                    <a:pt x="576" y="114"/>
                  </a:lnTo>
                  <a:lnTo>
                    <a:pt x="579" y="94"/>
                  </a:lnTo>
                  <a:lnTo>
                    <a:pt x="579" y="78"/>
                  </a:lnTo>
                  <a:lnTo>
                    <a:pt x="568" y="72"/>
                  </a:lnTo>
                  <a:lnTo>
                    <a:pt x="555" y="73"/>
                  </a:lnTo>
                  <a:lnTo>
                    <a:pt x="544" y="73"/>
                  </a:lnTo>
                  <a:lnTo>
                    <a:pt x="535" y="71"/>
                  </a:lnTo>
                  <a:lnTo>
                    <a:pt x="526" y="70"/>
                  </a:lnTo>
                  <a:lnTo>
                    <a:pt x="520" y="69"/>
                  </a:lnTo>
                  <a:lnTo>
                    <a:pt x="514" y="69"/>
                  </a:lnTo>
                  <a:lnTo>
                    <a:pt x="507" y="70"/>
                  </a:lnTo>
                  <a:lnTo>
                    <a:pt x="501" y="75"/>
                  </a:lnTo>
                  <a:lnTo>
                    <a:pt x="493" y="80"/>
                  </a:lnTo>
                  <a:lnTo>
                    <a:pt x="483" y="86"/>
                  </a:lnTo>
                  <a:lnTo>
                    <a:pt x="471" y="92"/>
                  </a:lnTo>
                  <a:lnTo>
                    <a:pt x="460" y="96"/>
                  </a:lnTo>
                  <a:lnTo>
                    <a:pt x="447" y="101"/>
                  </a:lnTo>
                  <a:lnTo>
                    <a:pt x="438" y="104"/>
                  </a:lnTo>
                  <a:lnTo>
                    <a:pt x="430" y="107"/>
                  </a:lnTo>
                  <a:lnTo>
                    <a:pt x="424" y="108"/>
                  </a:lnTo>
                  <a:lnTo>
                    <a:pt x="419" y="119"/>
                  </a:lnTo>
                  <a:lnTo>
                    <a:pt x="414" y="130"/>
                  </a:lnTo>
                  <a:lnTo>
                    <a:pt x="405" y="139"/>
                  </a:lnTo>
                  <a:lnTo>
                    <a:pt x="397" y="147"/>
                  </a:lnTo>
                  <a:lnTo>
                    <a:pt x="388" y="154"/>
                  </a:lnTo>
                  <a:lnTo>
                    <a:pt x="380" y="160"/>
                  </a:lnTo>
                  <a:lnTo>
                    <a:pt x="373" y="163"/>
                  </a:lnTo>
                  <a:lnTo>
                    <a:pt x="367" y="164"/>
                  </a:lnTo>
                  <a:lnTo>
                    <a:pt x="365" y="175"/>
                  </a:lnTo>
                  <a:lnTo>
                    <a:pt x="359" y="183"/>
                  </a:lnTo>
                  <a:lnTo>
                    <a:pt x="350" y="189"/>
                  </a:lnTo>
                  <a:lnTo>
                    <a:pt x="341" y="193"/>
                  </a:lnTo>
                  <a:lnTo>
                    <a:pt x="331" y="195"/>
                  </a:lnTo>
                  <a:lnTo>
                    <a:pt x="321" y="197"/>
                  </a:lnTo>
                  <a:lnTo>
                    <a:pt x="316" y="198"/>
                  </a:lnTo>
                  <a:lnTo>
                    <a:pt x="313" y="198"/>
                  </a:lnTo>
                  <a:lnTo>
                    <a:pt x="313" y="199"/>
                  </a:lnTo>
                  <a:lnTo>
                    <a:pt x="313" y="204"/>
                  </a:lnTo>
                  <a:lnTo>
                    <a:pt x="312" y="209"/>
                  </a:lnTo>
                  <a:lnTo>
                    <a:pt x="311" y="215"/>
                  </a:lnTo>
                  <a:lnTo>
                    <a:pt x="306" y="222"/>
                  </a:lnTo>
                  <a:lnTo>
                    <a:pt x="301" y="228"/>
                  </a:lnTo>
                  <a:lnTo>
                    <a:pt x="291" y="231"/>
                  </a:lnTo>
                  <a:lnTo>
                    <a:pt x="280" y="233"/>
                  </a:lnTo>
                  <a:lnTo>
                    <a:pt x="270" y="236"/>
                  </a:lnTo>
                  <a:lnTo>
                    <a:pt x="264" y="239"/>
                  </a:lnTo>
                  <a:lnTo>
                    <a:pt x="260" y="243"/>
                  </a:lnTo>
                  <a:lnTo>
                    <a:pt x="257" y="247"/>
                  </a:lnTo>
                  <a:lnTo>
                    <a:pt x="251" y="250"/>
                  </a:lnTo>
                  <a:lnTo>
                    <a:pt x="241" y="252"/>
                  </a:lnTo>
                  <a:lnTo>
                    <a:pt x="222" y="251"/>
                  </a:lnTo>
                  <a:lnTo>
                    <a:pt x="195" y="247"/>
                  </a:lnTo>
                  <a:lnTo>
                    <a:pt x="192" y="261"/>
                  </a:lnTo>
                  <a:lnTo>
                    <a:pt x="187" y="274"/>
                  </a:lnTo>
                  <a:lnTo>
                    <a:pt x="180" y="284"/>
                  </a:lnTo>
                  <a:lnTo>
                    <a:pt x="173" y="293"/>
                  </a:lnTo>
                  <a:lnTo>
                    <a:pt x="165" y="300"/>
                  </a:lnTo>
                  <a:lnTo>
                    <a:pt x="157" y="307"/>
                  </a:lnTo>
                  <a:lnTo>
                    <a:pt x="151" y="313"/>
                  </a:lnTo>
                  <a:lnTo>
                    <a:pt x="147" y="319"/>
                  </a:lnTo>
                  <a:lnTo>
                    <a:pt x="147" y="330"/>
                  </a:lnTo>
                  <a:lnTo>
                    <a:pt x="150" y="350"/>
                  </a:lnTo>
                  <a:lnTo>
                    <a:pt x="152" y="375"/>
                  </a:lnTo>
                  <a:lnTo>
                    <a:pt x="151" y="403"/>
                  </a:lnTo>
                  <a:lnTo>
                    <a:pt x="144" y="429"/>
                  </a:lnTo>
                  <a:lnTo>
                    <a:pt x="128" y="454"/>
                  </a:lnTo>
                  <a:lnTo>
                    <a:pt x="100" y="470"/>
                  </a:lnTo>
                  <a:lnTo>
                    <a:pt x="56" y="475"/>
                  </a:lnTo>
                  <a:lnTo>
                    <a:pt x="55" y="478"/>
                  </a:lnTo>
                  <a:lnTo>
                    <a:pt x="60" y="481"/>
                  </a:lnTo>
                  <a:lnTo>
                    <a:pt x="66" y="485"/>
                  </a:lnTo>
                  <a:lnTo>
                    <a:pt x="69" y="487"/>
                  </a:lnTo>
                  <a:lnTo>
                    <a:pt x="69" y="490"/>
                  </a:lnTo>
                  <a:lnTo>
                    <a:pt x="69" y="498"/>
                  </a:lnTo>
                  <a:lnTo>
                    <a:pt x="67" y="509"/>
                  </a:lnTo>
                  <a:lnTo>
                    <a:pt x="59" y="519"/>
                  </a:lnTo>
                  <a:lnTo>
                    <a:pt x="52" y="533"/>
                  </a:lnTo>
                  <a:lnTo>
                    <a:pt x="48" y="553"/>
                  </a:lnTo>
                  <a:lnTo>
                    <a:pt x="41" y="574"/>
                  </a:lnTo>
                  <a:lnTo>
                    <a:pt x="26" y="593"/>
                  </a:lnTo>
                  <a:lnTo>
                    <a:pt x="16" y="606"/>
                  </a:lnTo>
                  <a:lnTo>
                    <a:pt x="8" y="626"/>
                  </a:lnTo>
                  <a:lnTo>
                    <a:pt x="2" y="652"/>
                  </a:lnTo>
                  <a:lnTo>
                    <a:pt x="0" y="682"/>
                  </a:lnTo>
                  <a:lnTo>
                    <a:pt x="2" y="712"/>
                  </a:lnTo>
                  <a:lnTo>
                    <a:pt x="9" y="740"/>
                  </a:lnTo>
                  <a:lnTo>
                    <a:pt x="22" y="765"/>
                  </a:lnTo>
                  <a:lnTo>
                    <a:pt x="41" y="782"/>
                  </a:lnTo>
                  <a:lnTo>
                    <a:pt x="1302" y="632"/>
                  </a:lnTo>
                  <a:lnTo>
                    <a:pt x="1304" y="624"/>
                  </a:lnTo>
                  <a:lnTo>
                    <a:pt x="1309" y="607"/>
                  </a:lnTo>
                  <a:lnTo>
                    <a:pt x="1317" y="588"/>
                  </a:lnTo>
                  <a:lnTo>
                    <a:pt x="1326" y="578"/>
                  </a:lnTo>
                  <a:lnTo>
                    <a:pt x="1330" y="569"/>
                  </a:lnTo>
                  <a:lnTo>
                    <a:pt x="1324" y="553"/>
                  </a:lnTo>
                  <a:lnTo>
                    <a:pt x="1316" y="539"/>
                  </a:lnTo>
                  <a:lnTo>
                    <a:pt x="1311" y="532"/>
                  </a:lnTo>
                  <a:lnTo>
                    <a:pt x="1311" y="528"/>
                  </a:lnTo>
                  <a:lnTo>
                    <a:pt x="1311" y="519"/>
                  </a:lnTo>
                  <a:lnTo>
                    <a:pt x="1315" y="510"/>
                  </a:lnTo>
                  <a:lnTo>
                    <a:pt x="1322" y="504"/>
                  </a:lnTo>
                  <a:lnTo>
                    <a:pt x="1327" y="495"/>
                  </a:lnTo>
                  <a:lnTo>
                    <a:pt x="1325" y="478"/>
                  </a:lnTo>
                  <a:lnTo>
                    <a:pt x="1318" y="462"/>
                  </a:lnTo>
                  <a:lnTo>
                    <a:pt x="1310" y="452"/>
                  </a:lnTo>
                  <a:lnTo>
                    <a:pt x="1316" y="440"/>
                  </a:lnTo>
                  <a:lnTo>
                    <a:pt x="1317" y="422"/>
                  </a:lnTo>
                  <a:lnTo>
                    <a:pt x="1316" y="405"/>
                  </a:lnTo>
                  <a:lnTo>
                    <a:pt x="1312" y="390"/>
                  </a:lnTo>
                  <a:lnTo>
                    <a:pt x="1312" y="374"/>
                  </a:lnTo>
                  <a:lnTo>
                    <a:pt x="1316" y="357"/>
                  </a:lnTo>
                  <a:lnTo>
                    <a:pt x="1317" y="341"/>
                  </a:lnTo>
                  <a:lnTo>
                    <a:pt x="1310" y="333"/>
                  </a:lnTo>
                  <a:lnTo>
                    <a:pt x="1303" y="345"/>
                  </a:lnTo>
                  <a:lnTo>
                    <a:pt x="1302" y="356"/>
                  </a:lnTo>
                  <a:lnTo>
                    <a:pt x="1303" y="368"/>
                  </a:lnTo>
                  <a:lnTo>
                    <a:pt x="1301" y="383"/>
                  </a:lnTo>
                  <a:lnTo>
                    <a:pt x="1299" y="403"/>
                  </a:lnTo>
                  <a:lnTo>
                    <a:pt x="1299" y="422"/>
                  </a:lnTo>
                  <a:lnTo>
                    <a:pt x="1294" y="440"/>
                  </a:lnTo>
                  <a:lnTo>
                    <a:pt x="1277" y="450"/>
                  </a:lnTo>
                  <a:lnTo>
                    <a:pt x="1259" y="447"/>
                  </a:lnTo>
                  <a:lnTo>
                    <a:pt x="1254" y="434"/>
                  </a:lnTo>
                  <a:lnTo>
                    <a:pt x="1255" y="419"/>
                  </a:lnTo>
                  <a:lnTo>
                    <a:pt x="1256" y="412"/>
                  </a:lnTo>
                  <a:lnTo>
                    <a:pt x="1256" y="409"/>
                  </a:lnTo>
                  <a:lnTo>
                    <a:pt x="1254" y="399"/>
                  </a:lnTo>
                  <a:lnTo>
                    <a:pt x="1248" y="391"/>
                  </a:lnTo>
                  <a:lnTo>
                    <a:pt x="1239" y="388"/>
                  </a:lnTo>
                  <a:lnTo>
                    <a:pt x="1231" y="387"/>
                  </a:lnTo>
                  <a:lnTo>
                    <a:pt x="1227" y="381"/>
                  </a:lnTo>
                  <a:lnTo>
                    <a:pt x="1226" y="374"/>
                  </a:lnTo>
                  <a:lnTo>
                    <a:pt x="1226" y="372"/>
                  </a:lnTo>
                  <a:lnTo>
                    <a:pt x="1222" y="374"/>
                  </a:lnTo>
                  <a:lnTo>
                    <a:pt x="1213" y="377"/>
                  </a:lnTo>
                  <a:lnTo>
                    <a:pt x="1205" y="375"/>
                  </a:lnTo>
                  <a:lnTo>
                    <a:pt x="1202" y="361"/>
                  </a:lnTo>
                  <a:lnTo>
                    <a:pt x="1202" y="341"/>
                  </a:lnTo>
                  <a:lnTo>
                    <a:pt x="1199" y="323"/>
                  </a:lnTo>
                  <a:lnTo>
                    <a:pt x="1197" y="313"/>
                  </a:lnTo>
                  <a:lnTo>
                    <a:pt x="1196" y="308"/>
                  </a:lnTo>
                  <a:lnTo>
                    <a:pt x="1194" y="308"/>
                  </a:lnTo>
                  <a:lnTo>
                    <a:pt x="1186" y="307"/>
                  </a:lnTo>
                  <a:lnTo>
                    <a:pt x="1178" y="303"/>
                  </a:lnTo>
                  <a:lnTo>
                    <a:pt x="1168" y="293"/>
                  </a:lnTo>
                  <a:lnTo>
                    <a:pt x="1156" y="286"/>
                  </a:lnTo>
                  <a:lnTo>
                    <a:pt x="1151" y="273"/>
                  </a:lnTo>
                  <a:lnTo>
                    <a:pt x="1152" y="259"/>
                  </a:lnTo>
                  <a:lnTo>
                    <a:pt x="1153" y="252"/>
                  </a:lnTo>
                  <a:lnTo>
                    <a:pt x="1150" y="250"/>
                  </a:lnTo>
                  <a:lnTo>
                    <a:pt x="1142" y="244"/>
                  </a:lnTo>
                  <a:lnTo>
                    <a:pt x="1134" y="233"/>
                  </a:lnTo>
                  <a:lnTo>
                    <a:pt x="1129" y="222"/>
                  </a:lnTo>
                  <a:lnTo>
                    <a:pt x="1123" y="223"/>
                  </a:lnTo>
                  <a:lnTo>
                    <a:pt x="1116" y="221"/>
                  </a:lnTo>
                  <a:lnTo>
                    <a:pt x="1110" y="214"/>
                  </a:lnTo>
                  <a:lnTo>
                    <a:pt x="1103" y="206"/>
                  </a:lnTo>
                  <a:lnTo>
                    <a:pt x="1097" y="197"/>
                  </a:lnTo>
                  <a:lnTo>
                    <a:pt x="1092" y="189"/>
                  </a:lnTo>
                  <a:lnTo>
                    <a:pt x="1090" y="182"/>
                  </a:lnTo>
                  <a:lnTo>
                    <a:pt x="1091" y="177"/>
                  </a:lnTo>
                  <a:lnTo>
                    <a:pt x="1091" y="174"/>
                  </a:lnTo>
                  <a:lnTo>
                    <a:pt x="1088" y="171"/>
                  </a:lnTo>
                  <a:lnTo>
                    <a:pt x="1082" y="168"/>
                  </a:lnTo>
                  <a:lnTo>
                    <a:pt x="1075" y="164"/>
                  </a:lnTo>
                  <a:lnTo>
                    <a:pt x="1067" y="161"/>
                  </a:lnTo>
                  <a:lnTo>
                    <a:pt x="1060" y="156"/>
                  </a:lnTo>
                  <a:lnTo>
                    <a:pt x="1054" y="151"/>
                  </a:lnTo>
                  <a:lnTo>
                    <a:pt x="1052" y="145"/>
                  </a:lnTo>
                  <a:lnTo>
                    <a:pt x="1050" y="139"/>
                  </a:lnTo>
                  <a:lnTo>
                    <a:pt x="1046" y="132"/>
                  </a:lnTo>
                  <a:lnTo>
                    <a:pt x="1042" y="126"/>
                  </a:lnTo>
                  <a:lnTo>
                    <a:pt x="1036" y="121"/>
                  </a:lnTo>
                  <a:lnTo>
                    <a:pt x="1030" y="116"/>
                  </a:lnTo>
                  <a:lnTo>
                    <a:pt x="1024" y="111"/>
                  </a:lnTo>
                  <a:lnTo>
                    <a:pt x="1020" y="109"/>
                  </a:lnTo>
                  <a:lnTo>
                    <a:pt x="1015" y="108"/>
                  </a:lnTo>
                  <a:lnTo>
                    <a:pt x="1012" y="98"/>
                  </a:lnTo>
                  <a:lnTo>
                    <a:pt x="1010" y="75"/>
                  </a:lnTo>
                  <a:lnTo>
                    <a:pt x="1012" y="53"/>
                  </a:lnTo>
                  <a:lnTo>
                    <a:pt x="1013" y="42"/>
                  </a:lnTo>
                  <a:lnTo>
                    <a:pt x="97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10" name="Freeform 71"/>
            <p:cNvSpPr>
              <a:spLocks/>
            </p:cNvSpPr>
            <p:nvPr/>
          </p:nvSpPr>
          <p:spPr bwMode="auto">
            <a:xfrm>
              <a:off x="3417" y="2151"/>
              <a:ext cx="285" cy="594"/>
            </a:xfrm>
            <a:custGeom>
              <a:avLst/>
              <a:gdLst>
                <a:gd name="T0" fmla="*/ 41 w 570"/>
                <a:gd name="T1" fmla="*/ 30 h 1186"/>
                <a:gd name="T2" fmla="*/ 73 w 570"/>
                <a:gd name="T3" fmla="*/ 70 h 1186"/>
                <a:gd name="T4" fmla="*/ 101 w 570"/>
                <a:gd name="T5" fmla="*/ 114 h 1186"/>
                <a:gd name="T6" fmla="*/ 109 w 570"/>
                <a:gd name="T7" fmla="*/ 138 h 1186"/>
                <a:gd name="T8" fmla="*/ 110 w 570"/>
                <a:gd name="T9" fmla="*/ 150 h 1186"/>
                <a:gd name="T10" fmla="*/ 112 w 570"/>
                <a:gd name="T11" fmla="*/ 160 h 1186"/>
                <a:gd name="T12" fmla="*/ 111 w 570"/>
                <a:gd name="T13" fmla="*/ 166 h 1186"/>
                <a:gd name="T14" fmla="*/ 100 w 570"/>
                <a:gd name="T15" fmla="*/ 164 h 1186"/>
                <a:gd name="T16" fmla="*/ 93 w 570"/>
                <a:gd name="T17" fmla="*/ 158 h 1186"/>
                <a:gd name="T18" fmla="*/ 93 w 570"/>
                <a:gd name="T19" fmla="*/ 168 h 1186"/>
                <a:gd name="T20" fmla="*/ 102 w 570"/>
                <a:gd name="T21" fmla="*/ 170 h 1186"/>
                <a:gd name="T22" fmla="*/ 110 w 570"/>
                <a:gd name="T23" fmla="*/ 183 h 1186"/>
                <a:gd name="T24" fmla="*/ 113 w 570"/>
                <a:gd name="T25" fmla="*/ 189 h 1186"/>
                <a:gd name="T26" fmla="*/ 119 w 570"/>
                <a:gd name="T27" fmla="*/ 184 h 1186"/>
                <a:gd name="T28" fmla="*/ 118 w 570"/>
                <a:gd name="T29" fmla="*/ 173 h 1186"/>
                <a:gd name="T30" fmla="*/ 124 w 570"/>
                <a:gd name="T31" fmla="*/ 185 h 1186"/>
                <a:gd name="T32" fmla="*/ 127 w 570"/>
                <a:gd name="T33" fmla="*/ 194 h 1186"/>
                <a:gd name="T34" fmla="*/ 133 w 570"/>
                <a:gd name="T35" fmla="*/ 226 h 1186"/>
                <a:gd name="T36" fmla="*/ 142 w 570"/>
                <a:gd name="T37" fmla="*/ 243 h 1186"/>
                <a:gd name="T38" fmla="*/ 143 w 570"/>
                <a:gd name="T39" fmla="*/ 263 h 1186"/>
                <a:gd name="T40" fmla="*/ 139 w 570"/>
                <a:gd name="T41" fmla="*/ 285 h 1186"/>
                <a:gd name="T42" fmla="*/ 135 w 570"/>
                <a:gd name="T43" fmla="*/ 291 h 1186"/>
                <a:gd name="T44" fmla="*/ 131 w 570"/>
                <a:gd name="T45" fmla="*/ 277 h 1186"/>
                <a:gd name="T46" fmla="*/ 123 w 570"/>
                <a:gd name="T47" fmla="*/ 274 h 1186"/>
                <a:gd name="T48" fmla="*/ 119 w 570"/>
                <a:gd name="T49" fmla="*/ 267 h 1186"/>
                <a:gd name="T50" fmla="*/ 113 w 570"/>
                <a:gd name="T51" fmla="*/ 256 h 1186"/>
                <a:gd name="T52" fmla="*/ 105 w 570"/>
                <a:gd name="T53" fmla="*/ 250 h 1186"/>
                <a:gd name="T54" fmla="*/ 97 w 570"/>
                <a:gd name="T55" fmla="*/ 236 h 1186"/>
                <a:gd name="T56" fmla="*/ 86 w 570"/>
                <a:gd name="T57" fmla="*/ 228 h 1186"/>
                <a:gd name="T58" fmla="*/ 84 w 570"/>
                <a:gd name="T59" fmla="*/ 224 h 1186"/>
                <a:gd name="T60" fmla="*/ 77 w 570"/>
                <a:gd name="T61" fmla="*/ 222 h 1186"/>
                <a:gd name="T62" fmla="*/ 62 w 570"/>
                <a:gd name="T63" fmla="*/ 201 h 1186"/>
                <a:gd name="T64" fmla="*/ 63 w 570"/>
                <a:gd name="T65" fmla="*/ 190 h 1186"/>
                <a:gd name="T66" fmla="*/ 55 w 570"/>
                <a:gd name="T67" fmla="*/ 170 h 1186"/>
                <a:gd name="T68" fmla="*/ 49 w 570"/>
                <a:gd name="T69" fmla="*/ 166 h 1186"/>
                <a:gd name="T70" fmla="*/ 50 w 570"/>
                <a:gd name="T71" fmla="*/ 177 h 1186"/>
                <a:gd name="T72" fmla="*/ 40 w 570"/>
                <a:gd name="T73" fmla="*/ 168 h 1186"/>
                <a:gd name="T74" fmla="*/ 34 w 570"/>
                <a:gd name="T75" fmla="*/ 181 h 1186"/>
                <a:gd name="T76" fmla="*/ 30 w 570"/>
                <a:gd name="T77" fmla="*/ 184 h 1186"/>
                <a:gd name="T78" fmla="*/ 24 w 570"/>
                <a:gd name="T79" fmla="*/ 185 h 1186"/>
                <a:gd name="T80" fmla="*/ 16 w 570"/>
                <a:gd name="T81" fmla="*/ 177 h 1186"/>
                <a:gd name="T82" fmla="*/ 17 w 570"/>
                <a:gd name="T83" fmla="*/ 175 h 1186"/>
                <a:gd name="T84" fmla="*/ 15 w 570"/>
                <a:gd name="T85" fmla="*/ 170 h 1186"/>
                <a:gd name="T86" fmla="*/ 9 w 570"/>
                <a:gd name="T87" fmla="*/ 163 h 1186"/>
                <a:gd name="T88" fmla="*/ 13 w 570"/>
                <a:gd name="T89" fmla="*/ 141 h 1186"/>
                <a:gd name="T90" fmla="*/ 19 w 570"/>
                <a:gd name="T91" fmla="*/ 135 h 1186"/>
                <a:gd name="T92" fmla="*/ 23 w 570"/>
                <a:gd name="T93" fmla="*/ 126 h 1186"/>
                <a:gd name="T94" fmla="*/ 36 w 570"/>
                <a:gd name="T95" fmla="*/ 116 h 1186"/>
                <a:gd name="T96" fmla="*/ 31 w 570"/>
                <a:gd name="T97" fmla="*/ 107 h 1186"/>
                <a:gd name="T98" fmla="*/ 25 w 570"/>
                <a:gd name="T99" fmla="*/ 103 h 1186"/>
                <a:gd name="T100" fmla="*/ 19 w 570"/>
                <a:gd name="T101" fmla="*/ 101 h 1186"/>
                <a:gd name="T102" fmla="*/ 10 w 570"/>
                <a:gd name="T103" fmla="*/ 99 h 1186"/>
                <a:gd name="T104" fmla="*/ 5 w 570"/>
                <a:gd name="T105" fmla="*/ 99 h 1186"/>
                <a:gd name="T106" fmla="*/ 5 w 570"/>
                <a:gd name="T107" fmla="*/ 89 h 1186"/>
                <a:gd name="T108" fmla="*/ 2 w 570"/>
                <a:gd name="T109" fmla="*/ 82 h 1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70"/>
                <a:gd name="T166" fmla="*/ 0 h 1186"/>
                <a:gd name="T167" fmla="*/ 570 w 570"/>
                <a:gd name="T168" fmla="*/ 1186 h 118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70" h="1186">
                  <a:moveTo>
                    <a:pt x="45" y="0"/>
                  </a:moveTo>
                  <a:lnTo>
                    <a:pt x="75" y="28"/>
                  </a:lnTo>
                  <a:lnTo>
                    <a:pt x="105" y="57"/>
                  </a:lnTo>
                  <a:lnTo>
                    <a:pt x="134" y="87"/>
                  </a:lnTo>
                  <a:lnTo>
                    <a:pt x="161" y="117"/>
                  </a:lnTo>
                  <a:lnTo>
                    <a:pt x="189" y="148"/>
                  </a:lnTo>
                  <a:lnTo>
                    <a:pt x="215" y="181"/>
                  </a:lnTo>
                  <a:lnTo>
                    <a:pt x="242" y="213"/>
                  </a:lnTo>
                  <a:lnTo>
                    <a:pt x="267" y="245"/>
                  </a:lnTo>
                  <a:lnTo>
                    <a:pt x="292" y="280"/>
                  </a:lnTo>
                  <a:lnTo>
                    <a:pt x="316" y="313"/>
                  </a:lnTo>
                  <a:lnTo>
                    <a:pt x="339" y="348"/>
                  </a:lnTo>
                  <a:lnTo>
                    <a:pt x="361" y="383"/>
                  </a:lnTo>
                  <a:lnTo>
                    <a:pt x="381" y="419"/>
                  </a:lnTo>
                  <a:lnTo>
                    <a:pt x="402" y="456"/>
                  </a:lnTo>
                  <a:lnTo>
                    <a:pt x="423" y="493"/>
                  </a:lnTo>
                  <a:lnTo>
                    <a:pt x="441" y="530"/>
                  </a:lnTo>
                  <a:lnTo>
                    <a:pt x="434" y="538"/>
                  </a:lnTo>
                  <a:lnTo>
                    <a:pt x="434" y="541"/>
                  </a:lnTo>
                  <a:lnTo>
                    <a:pt x="433" y="550"/>
                  </a:lnTo>
                  <a:lnTo>
                    <a:pt x="430" y="560"/>
                  </a:lnTo>
                  <a:lnTo>
                    <a:pt x="422" y="564"/>
                  </a:lnTo>
                  <a:lnTo>
                    <a:pt x="432" y="575"/>
                  </a:lnTo>
                  <a:lnTo>
                    <a:pt x="436" y="587"/>
                  </a:lnTo>
                  <a:lnTo>
                    <a:pt x="440" y="598"/>
                  </a:lnTo>
                  <a:lnTo>
                    <a:pt x="449" y="603"/>
                  </a:lnTo>
                  <a:lnTo>
                    <a:pt x="456" y="610"/>
                  </a:lnTo>
                  <a:lnTo>
                    <a:pt x="454" y="622"/>
                  </a:lnTo>
                  <a:lnTo>
                    <a:pt x="449" y="632"/>
                  </a:lnTo>
                  <a:lnTo>
                    <a:pt x="446" y="637"/>
                  </a:lnTo>
                  <a:lnTo>
                    <a:pt x="454" y="642"/>
                  </a:lnTo>
                  <a:lnTo>
                    <a:pt x="456" y="649"/>
                  </a:lnTo>
                  <a:lnTo>
                    <a:pt x="454" y="655"/>
                  </a:lnTo>
                  <a:lnTo>
                    <a:pt x="448" y="660"/>
                  </a:lnTo>
                  <a:lnTo>
                    <a:pt x="441" y="663"/>
                  </a:lnTo>
                  <a:lnTo>
                    <a:pt x="433" y="666"/>
                  </a:lnTo>
                  <a:lnTo>
                    <a:pt x="425" y="666"/>
                  </a:lnTo>
                  <a:lnTo>
                    <a:pt x="419" y="663"/>
                  </a:lnTo>
                  <a:lnTo>
                    <a:pt x="409" y="657"/>
                  </a:lnTo>
                  <a:lnTo>
                    <a:pt x="399" y="654"/>
                  </a:lnTo>
                  <a:lnTo>
                    <a:pt x="391" y="653"/>
                  </a:lnTo>
                  <a:lnTo>
                    <a:pt x="387" y="653"/>
                  </a:lnTo>
                  <a:lnTo>
                    <a:pt x="385" y="646"/>
                  </a:lnTo>
                  <a:lnTo>
                    <a:pt x="379" y="634"/>
                  </a:lnTo>
                  <a:lnTo>
                    <a:pt x="372" y="629"/>
                  </a:lnTo>
                  <a:lnTo>
                    <a:pt x="366" y="641"/>
                  </a:lnTo>
                  <a:lnTo>
                    <a:pt x="365" y="653"/>
                  </a:lnTo>
                  <a:lnTo>
                    <a:pt x="365" y="661"/>
                  </a:lnTo>
                  <a:lnTo>
                    <a:pt x="366" y="667"/>
                  </a:lnTo>
                  <a:lnTo>
                    <a:pt x="370" y="671"/>
                  </a:lnTo>
                  <a:lnTo>
                    <a:pt x="374" y="674"/>
                  </a:lnTo>
                  <a:lnTo>
                    <a:pt x="380" y="675"/>
                  </a:lnTo>
                  <a:lnTo>
                    <a:pt x="388" y="675"/>
                  </a:lnTo>
                  <a:lnTo>
                    <a:pt x="396" y="674"/>
                  </a:lnTo>
                  <a:lnTo>
                    <a:pt x="407" y="679"/>
                  </a:lnTo>
                  <a:lnTo>
                    <a:pt x="408" y="694"/>
                  </a:lnTo>
                  <a:lnTo>
                    <a:pt x="409" y="713"/>
                  </a:lnTo>
                  <a:lnTo>
                    <a:pt x="417" y="729"/>
                  </a:lnTo>
                  <a:lnTo>
                    <a:pt x="431" y="729"/>
                  </a:lnTo>
                  <a:lnTo>
                    <a:pt x="440" y="730"/>
                  </a:lnTo>
                  <a:lnTo>
                    <a:pt x="445" y="734"/>
                  </a:lnTo>
                  <a:lnTo>
                    <a:pt x="447" y="738"/>
                  </a:lnTo>
                  <a:lnTo>
                    <a:pt x="448" y="743"/>
                  </a:lnTo>
                  <a:lnTo>
                    <a:pt x="449" y="748"/>
                  </a:lnTo>
                  <a:lnTo>
                    <a:pt x="452" y="754"/>
                  </a:lnTo>
                  <a:lnTo>
                    <a:pt x="456" y="761"/>
                  </a:lnTo>
                  <a:lnTo>
                    <a:pt x="459" y="748"/>
                  </a:lnTo>
                  <a:lnTo>
                    <a:pt x="466" y="740"/>
                  </a:lnTo>
                  <a:lnTo>
                    <a:pt x="471" y="735"/>
                  </a:lnTo>
                  <a:lnTo>
                    <a:pt x="475" y="734"/>
                  </a:lnTo>
                  <a:lnTo>
                    <a:pt x="472" y="731"/>
                  </a:lnTo>
                  <a:lnTo>
                    <a:pt x="467" y="724"/>
                  </a:lnTo>
                  <a:lnTo>
                    <a:pt x="463" y="719"/>
                  </a:lnTo>
                  <a:lnTo>
                    <a:pt x="467" y="716"/>
                  </a:lnTo>
                  <a:lnTo>
                    <a:pt x="470" y="689"/>
                  </a:lnTo>
                  <a:lnTo>
                    <a:pt x="478" y="690"/>
                  </a:lnTo>
                  <a:lnTo>
                    <a:pt x="486" y="706"/>
                  </a:lnTo>
                  <a:lnTo>
                    <a:pt x="486" y="719"/>
                  </a:lnTo>
                  <a:lnTo>
                    <a:pt x="487" y="727"/>
                  </a:lnTo>
                  <a:lnTo>
                    <a:pt x="495" y="737"/>
                  </a:lnTo>
                  <a:lnTo>
                    <a:pt x="504" y="745"/>
                  </a:lnTo>
                  <a:lnTo>
                    <a:pt x="508" y="748"/>
                  </a:lnTo>
                  <a:lnTo>
                    <a:pt x="507" y="752"/>
                  </a:lnTo>
                  <a:lnTo>
                    <a:pt x="507" y="760"/>
                  </a:lnTo>
                  <a:lnTo>
                    <a:pt x="508" y="772"/>
                  </a:lnTo>
                  <a:lnTo>
                    <a:pt x="516" y="782"/>
                  </a:lnTo>
                  <a:lnTo>
                    <a:pt x="524" y="801"/>
                  </a:lnTo>
                  <a:lnTo>
                    <a:pt x="528" y="836"/>
                  </a:lnTo>
                  <a:lnTo>
                    <a:pt x="529" y="874"/>
                  </a:lnTo>
                  <a:lnTo>
                    <a:pt x="531" y="902"/>
                  </a:lnTo>
                  <a:lnTo>
                    <a:pt x="543" y="907"/>
                  </a:lnTo>
                  <a:lnTo>
                    <a:pt x="552" y="918"/>
                  </a:lnTo>
                  <a:lnTo>
                    <a:pt x="559" y="934"/>
                  </a:lnTo>
                  <a:lnTo>
                    <a:pt x="565" y="952"/>
                  </a:lnTo>
                  <a:lnTo>
                    <a:pt x="567" y="971"/>
                  </a:lnTo>
                  <a:lnTo>
                    <a:pt x="568" y="990"/>
                  </a:lnTo>
                  <a:lnTo>
                    <a:pt x="568" y="1008"/>
                  </a:lnTo>
                  <a:lnTo>
                    <a:pt x="566" y="1020"/>
                  </a:lnTo>
                  <a:lnTo>
                    <a:pt x="566" y="1039"/>
                  </a:lnTo>
                  <a:lnTo>
                    <a:pt x="569" y="1051"/>
                  </a:lnTo>
                  <a:lnTo>
                    <a:pt x="570" y="1065"/>
                  </a:lnTo>
                  <a:lnTo>
                    <a:pt x="566" y="1084"/>
                  </a:lnTo>
                  <a:lnTo>
                    <a:pt x="555" y="1095"/>
                  </a:lnTo>
                  <a:lnTo>
                    <a:pt x="552" y="1114"/>
                  </a:lnTo>
                  <a:lnTo>
                    <a:pt x="553" y="1137"/>
                  </a:lnTo>
                  <a:lnTo>
                    <a:pt x="553" y="1164"/>
                  </a:lnTo>
                  <a:lnTo>
                    <a:pt x="548" y="1184"/>
                  </a:lnTo>
                  <a:lnTo>
                    <a:pt x="543" y="1186"/>
                  </a:lnTo>
                  <a:lnTo>
                    <a:pt x="537" y="1178"/>
                  </a:lnTo>
                  <a:lnTo>
                    <a:pt x="538" y="1163"/>
                  </a:lnTo>
                  <a:lnTo>
                    <a:pt x="529" y="1151"/>
                  </a:lnTo>
                  <a:lnTo>
                    <a:pt x="525" y="1137"/>
                  </a:lnTo>
                  <a:lnTo>
                    <a:pt x="525" y="1124"/>
                  </a:lnTo>
                  <a:lnTo>
                    <a:pt x="525" y="1110"/>
                  </a:lnTo>
                  <a:lnTo>
                    <a:pt x="523" y="1104"/>
                  </a:lnTo>
                  <a:lnTo>
                    <a:pt x="519" y="1100"/>
                  </a:lnTo>
                  <a:lnTo>
                    <a:pt x="513" y="1098"/>
                  </a:lnTo>
                  <a:lnTo>
                    <a:pt x="506" y="1095"/>
                  </a:lnTo>
                  <a:lnTo>
                    <a:pt x="498" y="1094"/>
                  </a:lnTo>
                  <a:lnTo>
                    <a:pt x="492" y="1094"/>
                  </a:lnTo>
                  <a:lnTo>
                    <a:pt x="487" y="1093"/>
                  </a:lnTo>
                  <a:lnTo>
                    <a:pt x="486" y="1091"/>
                  </a:lnTo>
                  <a:lnTo>
                    <a:pt x="485" y="1084"/>
                  </a:lnTo>
                  <a:lnTo>
                    <a:pt x="482" y="1074"/>
                  </a:lnTo>
                  <a:lnTo>
                    <a:pt x="476" y="1064"/>
                  </a:lnTo>
                  <a:lnTo>
                    <a:pt x="466" y="1055"/>
                  </a:lnTo>
                  <a:lnTo>
                    <a:pt x="456" y="1045"/>
                  </a:lnTo>
                  <a:lnTo>
                    <a:pt x="452" y="1033"/>
                  </a:lnTo>
                  <a:lnTo>
                    <a:pt x="449" y="1024"/>
                  </a:lnTo>
                  <a:lnTo>
                    <a:pt x="449" y="1020"/>
                  </a:lnTo>
                  <a:lnTo>
                    <a:pt x="446" y="1022"/>
                  </a:lnTo>
                  <a:lnTo>
                    <a:pt x="439" y="1022"/>
                  </a:lnTo>
                  <a:lnTo>
                    <a:pt x="429" y="1020"/>
                  </a:lnTo>
                  <a:lnTo>
                    <a:pt x="417" y="1015"/>
                  </a:lnTo>
                  <a:lnTo>
                    <a:pt x="417" y="996"/>
                  </a:lnTo>
                  <a:lnTo>
                    <a:pt x="413" y="973"/>
                  </a:lnTo>
                  <a:lnTo>
                    <a:pt x="408" y="955"/>
                  </a:lnTo>
                  <a:lnTo>
                    <a:pt x="406" y="947"/>
                  </a:lnTo>
                  <a:lnTo>
                    <a:pt x="386" y="947"/>
                  </a:lnTo>
                  <a:lnTo>
                    <a:pt x="386" y="942"/>
                  </a:lnTo>
                  <a:lnTo>
                    <a:pt x="384" y="932"/>
                  </a:lnTo>
                  <a:lnTo>
                    <a:pt x="378" y="921"/>
                  </a:lnTo>
                  <a:lnTo>
                    <a:pt x="368" y="916"/>
                  </a:lnTo>
                  <a:lnTo>
                    <a:pt x="351" y="912"/>
                  </a:lnTo>
                  <a:lnTo>
                    <a:pt x="341" y="909"/>
                  </a:lnTo>
                  <a:lnTo>
                    <a:pt x="335" y="905"/>
                  </a:lnTo>
                  <a:lnTo>
                    <a:pt x="333" y="902"/>
                  </a:lnTo>
                  <a:lnTo>
                    <a:pt x="333" y="899"/>
                  </a:lnTo>
                  <a:lnTo>
                    <a:pt x="335" y="897"/>
                  </a:lnTo>
                  <a:lnTo>
                    <a:pt x="336" y="895"/>
                  </a:lnTo>
                  <a:lnTo>
                    <a:pt x="338" y="895"/>
                  </a:lnTo>
                  <a:lnTo>
                    <a:pt x="333" y="896"/>
                  </a:lnTo>
                  <a:lnTo>
                    <a:pt x="324" y="898"/>
                  </a:lnTo>
                  <a:lnTo>
                    <a:pt x="313" y="896"/>
                  </a:lnTo>
                  <a:lnTo>
                    <a:pt x="307" y="887"/>
                  </a:lnTo>
                  <a:lnTo>
                    <a:pt x="305" y="866"/>
                  </a:lnTo>
                  <a:lnTo>
                    <a:pt x="298" y="853"/>
                  </a:lnTo>
                  <a:lnTo>
                    <a:pt x="289" y="846"/>
                  </a:lnTo>
                  <a:lnTo>
                    <a:pt x="286" y="845"/>
                  </a:lnTo>
                  <a:lnTo>
                    <a:pt x="247" y="803"/>
                  </a:lnTo>
                  <a:lnTo>
                    <a:pt x="258" y="799"/>
                  </a:lnTo>
                  <a:lnTo>
                    <a:pt x="263" y="792"/>
                  </a:lnTo>
                  <a:lnTo>
                    <a:pt x="262" y="783"/>
                  </a:lnTo>
                  <a:lnTo>
                    <a:pt x="258" y="772"/>
                  </a:lnTo>
                  <a:lnTo>
                    <a:pt x="251" y="759"/>
                  </a:lnTo>
                  <a:lnTo>
                    <a:pt x="245" y="745"/>
                  </a:lnTo>
                  <a:lnTo>
                    <a:pt x="242" y="732"/>
                  </a:lnTo>
                  <a:lnTo>
                    <a:pt x="241" y="719"/>
                  </a:lnTo>
                  <a:lnTo>
                    <a:pt x="229" y="695"/>
                  </a:lnTo>
                  <a:lnTo>
                    <a:pt x="219" y="678"/>
                  </a:lnTo>
                  <a:lnTo>
                    <a:pt x="211" y="668"/>
                  </a:lnTo>
                  <a:lnTo>
                    <a:pt x="205" y="662"/>
                  </a:lnTo>
                  <a:lnTo>
                    <a:pt x="200" y="661"/>
                  </a:lnTo>
                  <a:lnTo>
                    <a:pt x="198" y="661"/>
                  </a:lnTo>
                  <a:lnTo>
                    <a:pt x="196" y="661"/>
                  </a:lnTo>
                  <a:lnTo>
                    <a:pt x="196" y="662"/>
                  </a:lnTo>
                  <a:lnTo>
                    <a:pt x="197" y="667"/>
                  </a:lnTo>
                  <a:lnTo>
                    <a:pt x="200" y="678"/>
                  </a:lnTo>
                  <a:lnTo>
                    <a:pt x="202" y="693"/>
                  </a:lnTo>
                  <a:lnTo>
                    <a:pt x="198" y="707"/>
                  </a:lnTo>
                  <a:lnTo>
                    <a:pt x="192" y="706"/>
                  </a:lnTo>
                  <a:lnTo>
                    <a:pt x="186" y="689"/>
                  </a:lnTo>
                  <a:lnTo>
                    <a:pt x="177" y="671"/>
                  </a:lnTo>
                  <a:lnTo>
                    <a:pt x="167" y="672"/>
                  </a:lnTo>
                  <a:lnTo>
                    <a:pt x="160" y="671"/>
                  </a:lnTo>
                  <a:lnTo>
                    <a:pt x="153" y="682"/>
                  </a:lnTo>
                  <a:lnTo>
                    <a:pt x="150" y="697"/>
                  </a:lnTo>
                  <a:lnTo>
                    <a:pt x="149" y="712"/>
                  </a:lnTo>
                  <a:lnTo>
                    <a:pt x="138" y="714"/>
                  </a:lnTo>
                  <a:lnTo>
                    <a:pt x="136" y="720"/>
                  </a:lnTo>
                  <a:lnTo>
                    <a:pt x="136" y="727"/>
                  </a:lnTo>
                  <a:lnTo>
                    <a:pt x="132" y="731"/>
                  </a:lnTo>
                  <a:lnTo>
                    <a:pt x="129" y="732"/>
                  </a:lnTo>
                  <a:lnTo>
                    <a:pt x="123" y="734"/>
                  </a:lnTo>
                  <a:lnTo>
                    <a:pt x="118" y="735"/>
                  </a:lnTo>
                  <a:lnTo>
                    <a:pt x="111" y="736"/>
                  </a:lnTo>
                  <a:lnTo>
                    <a:pt x="104" y="736"/>
                  </a:lnTo>
                  <a:lnTo>
                    <a:pt x="98" y="737"/>
                  </a:lnTo>
                  <a:lnTo>
                    <a:pt x="94" y="737"/>
                  </a:lnTo>
                  <a:lnTo>
                    <a:pt x="93" y="737"/>
                  </a:lnTo>
                  <a:lnTo>
                    <a:pt x="82" y="730"/>
                  </a:lnTo>
                  <a:lnTo>
                    <a:pt x="74" y="723"/>
                  </a:lnTo>
                  <a:lnTo>
                    <a:pt x="68" y="716"/>
                  </a:lnTo>
                  <a:lnTo>
                    <a:pt x="65" y="709"/>
                  </a:lnTo>
                  <a:lnTo>
                    <a:pt x="62" y="704"/>
                  </a:lnTo>
                  <a:lnTo>
                    <a:pt x="61" y="699"/>
                  </a:lnTo>
                  <a:lnTo>
                    <a:pt x="61" y="695"/>
                  </a:lnTo>
                  <a:lnTo>
                    <a:pt x="61" y="694"/>
                  </a:lnTo>
                  <a:lnTo>
                    <a:pt x="62" y="695"/>
                  </a:lnTo>
                  <a:lnTo>
                    <a:pt x="65" y="697"/>
                  </a:lnTo>
                  <a:lnTo>
                    <a:pt x="67" y="695"/>
                  </a:lnTo>
                  <a:lnTo>
                    <a:pt x="68" y="690"/>
                  </a:lnTo>
                  <a:lnTo>
                    <a:pt x="67" y="686"/>
                  </a:lnTo>
                  <a:lnTo>
                    <a:pt x="65" y="683"/>
                  </a:lnTo>
                  <a:lnTo>
                    <a:pt x="60" y="679"/>
                  </a:lnTo>
                  <a:lnTo>
                    <a:pt x="54" y="676"/>
                  </a:lnTo>
                  <a:lnTo>
                    <a:pt x="48" y="672"/>
                  </a:lnTo>
                  <a:lnTo>
                    <a:pt x="43" y="667"/>
                  </a:lnTo>
                  <a:lnTo>
                    <a:pt x="38" y="660"/>
                  </a:lnTo>
                  <a:lnTo>
                    <a:pt x="33" y="649"/>
                  </a:lnTo>
                  <a:lnTo>
                    <a:pt x="32" y="617"/>
                  </a:lnTo>
                  <a:lnTo>
                    <a:pt x="35" y="595"/>
                  </a:lnTo>
                  <a:lnTo>
                    <a:pt x="39" y="579"/>
                  </a:lnTo>
                  <a:lnTo>
                    <a:pt x="45" y="570"/>
                  </a:lnTo>
                  <a:lnTo>
                    <a:pt x="51" y="564"/>
                  </a:lnTo>
                  <a:lnTo>
                    <a:pt x="58" y="561"/>
                  </a:lnTo>
                  <a:lnTo>
                    <a:pt x="63" y="557"/>
                  </a:lnTo>
                  <a:lnTo>
                    <a:pt x="69" y="553"/>
                  </a:lnTo>
                  <a:lnTo>
                    <a:pt x="73" y="546"/>
                  </a:lnTo>
                  <a:lnTo>
                    <a:pt x="73" y="538"/>
                  </a:lnTo>
                  <a:lnTo>
                    <a:pt x="73" y="530"/>
                  </a:lnTo>
                  <a:lnTo>
                    <a:pt x="73" y="522"/>
                  </a:lnTo>
                  <a:lnTo>
                    <a:pt x="74" y="513"/>
                  </a:lnTo>
                  <a:lnTo>
                    <a:pt x="79" y="507"/>
                  </a:lnTo>
                  <a:lnTo>
                    <a:pt x="90" y="501"/>
                  </a:lnTo>
                  <a:lnTo>
                    <a:pt x="106" y="497"/>
                  </a:lnTo>
                  <a:lnTo>
                    <a:pt x="119" y="493"/>
                  </a:lnTo>
                  <a:lnTo>
                    <a:pt x="130" y="485"/>
                  </a:lnTo>
                  <a:lnTo>
                    <a:pt x="138" y="474"/>
                  </a:lnTo>
                  <a:lnTo>
                    <a:pt x="143" y="463"/>
                  </a:lnTo>
                  <a:lnTo>
                    <a:pt x="145" y="451"/>
                  </a:lnTo>
                  <a:lnTo>
                    <a:pt x="144" y="441"/>
                  </a:lnTo>
                  <a:lnTo>
                    <a:pt x="141" y="433"/>
                  </a:lnTo>
                  <a:lnTo>
                    <a:pt x="132" y="429"/>
                  </a:lnTo>
                  <a:lnTo>
                    <a:pt x="123" y="427"/>
                  </a:lnTo>
                  <a:lnTo>
                    <a:pt x="116" y="425"/>
                  </a:lnTo>
                  <a:lnTo>
                    <a:pt x="111" y="420"/>
                  </a:lnTo>
                  <a:lnTo>
                    <a:pt x="105" y="417"/>
                  </a:lnTo>
                  <a:lnTo>
                    <a:pt x="101" y="413"/>
                  </a:lnTo>
                  <a:lnTo>
                    <a:pt x="99" y="410"/>
                  </a:lnTo>
                  <a:lnTo>
                    <a:pt x="97" y="407"/>
                  </a:lnTo>
                  <a:lnTo>
                    <a:pt x="97" y="406"/>
                  </a:lnTo>
                  <a:lnTo>
                    <a:pt x="94" y="405"/>
                  </a:lnTo>
                  <a:lnTo>
                    <a:pt x="88" y="403"/>
                  </a:lnTo>
                  <a:lnTo>
                    <a:pt x="76" y="402"/>
                  </a:lnTo>
                  <a:lnTo>
                    <a:pt x="63" y="406"/>
                  </a:lnTo>
                  <a:lnTo>
                    <a:pt x="59" y="402"/>
                  </a:lnTo>
                  <a:lnTo>
                    <a:pt x="53" y="399"/>
                  </a:lnTo>
                  <a:lnTo>
                    <a:pt x="47" y="397"/>
                  </a:lnTo>
                  <a:lnTo>
                    <a:pt x="40" y="396"/>
                  </a:lnTo>
                  <a:lnTo>
                    <a:pt x="35" y="396"/>
                  </a:lnTo>
                  <a:lnTo>
                    <a:pt x="29" y="396"/>
                  </a:lnTo>
                  <a:lnTo>
                    <a:pt x="25" y="396"/>
                  </a:lnTo>
                  <a:lnTo>
                    <a:pt x="24" y="396"/>
                  </a:lnTo>
                  <a:lnTo>
                    <a:pt x="20" y="396"/>
                  </a:lnTo>
                  <a:lnTo>
                    <a:pt x="13" y="395"/>
                  </a:lnTo>
                  <a:lnTo>
                    <a:pt x="7" y="389"/>
                  </a:lnTo>
                  <a:lnTo>
                    <a:pt x="12" y="378"/>
                  </a:lnTo>
                  <a:lnTo>
                    <a:pt x="18" y="364"/>
                  </a:lnTo>
                  <a:lnTo>
                    <a:pt x="18" y="353"/>
                  </a:lnTo>
                  <a:lnTo>
                    <a:pt x="15" y="346"/>
                  </a:lnTo>
                  <a:lnTo>
                    <a:pt x="13" y="344"/>
                  </a:lnTo>
                  <a:lnTo>
                    <a:pt x="13" y="342"/>
                  </a:lnTo>
                  <a:lnTo>
                    <a:pt x="10" y="335"/>
                  </a:lnTo>
                  <a:lnTo>
                    <a:pt x="7" y="328"/>
                  </a:lnTo>
                  <a:lnTo>
                    <a:pt x="0" y="323"/>
                  </a:lnTo>
                  <a:lnTo>
                    <a:pt x="45"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11" name="Freeform 72"/>
            <p:cNvSpPr>
              <a:spLocks/>
            </p:cNvSpPr>
            <p:nvPr/>
          </p:nvSpPr>
          <p:spPr bwMode="auto">
            <a:xfrm>
              <a:off x="3059" y="2051"/>
              <a:ext cx="380" cy="284"/>
            </a:xfrm>
            <a:custGeom>
              <a:avLst/>
              <a:gdLst>
                <a:gd name="T0" fmla="*/ 71 w 761"/>
                <a:gd name="T1" fmla="*/ 52 h 567"/>
                <a:gd name="T2" fmla="*/ 62 w 761"/>
                <a:gd name="T3" fmla="*/ 51 h 567"/>
                <a:gd name="T4" fmla="*/ 51 w 761"/>
                <a:gd name="T5" fmla="*/ 50 h 567"/>
                <a:gd name="T6" fmla="*/ 48 w 761"/>
                <a:gd name="T7" fmla="*/ 49 h 567"/>
                <a:gd name="T8" fmla="*/ 59 w 761"/>
                <a:gd name="T9" fmla="*/ 40 h 567"/>
                <a:gd name="T10" fmla="*/ 54 w 761"/>
                <a:gd name="T11" fmla="*/ 35 h 567"/>
                <a:gd name="T12" fmla="*/ 43 w 761"/>
                <a:gd name="T13" fmla="*/ 35 h 567"/>
                <a:gd name="T14" fmla="*/ 27 w 761"/>
                <a:gd name="T15" fmla="*/ 33 h 567"/>
                <a:gd name="T16" fmla="*/ 16 w 761"/>
                <a:gd name="T17" fmla="*/ 33 h 567"/>
                <a:gd name="T18" fmla="*/ 10 w 761"/>
                <a:gd name="T19" fmla="*/ 34 h 567"/>
                <a:gd name="T20" fmla="*/ 0 w 761"/>
                <a:gd name="T21" fmla="*/ 42 h 567"/>
                <a:gd name="T22" fmla="*/ 5 w 761"/>
                <a:gd name="T23" fmla="*/ 58 h 567"/>
                <a:gd name="T24" fmla="*/ 9 w 761"/>
                <a:gd name="T25" fmla="*/ 70 h 567"/>
                <a:gd name="T26" fmla="*/ 12 w 761"/>
                <a:gd name="T27" fmla="*/ 75 h 567"/>
                <a:gd name="T28" fmla="*/ 17 w 761"/>
                <a:gd name="T29" fmla="*/ 75 h 567"/>
                <a:gd name="T30" fmla="*/ 19 w 761"/>
                <a:gd name="T31" fmla="*/ 91 h 567"/>
                <a:gd name="T32" fmla="*/ 20 w 761"/>
                <a:gd name="T33" fmla="*/ 106 h 567"/>
                <a:gd name="T34" fmla="*/ 24 w 761"/>
                <a:gd name="T35" fmla="*/ 113 h 567"/>
                <a:gd name="T36" fmla="*/ 29 w 761"/>
                <a:gd name="T37" fmla="*/ 115 h 567"/>
                <a:gd name="T38" fmla="*/ 37 w 761"/>
                <a:gd name="T39" fmla="*/ 126 h 567"/>
                <a:gd name="T40" fmla="*/ 44 w 761"/>
                <a:gd name="T41" fmla="*/ 116 h 567"/>
                <a:gd name="T42" fmla="*/ 49 w 761"/>
                <a:gd name="T43" fmla="*/ 113 h 567"/>
                <a:gd name="T44" fmla="*/ 55 w 761"/>
                <a:gd name="T45" fmla="*/ 125 h 567"/>
                <a:gd name="T46" fmla="*/ 48 w 761"/>
                <a:gd name="T47" fmla="*/ 133 h 567"/>
                <a:gd name="T48" fmla="*/ 54 w 761"/>
                <a:gd name="T49" fmla="*/ 142 h 567"/>
                <a:gd name="T50" fmla="*/ 60 w 761"/>
                <a:gd name="T51" fmla="*/ 138 h 567"/>
                <a:gd name="T52" fmla="*/ 58 w 761"/>
                <a:gd name="T53" fmla="*/ 135 h 567"/>
                <a:gd name="T54" fmla="*/ 72 w 761"/>
                <a:gd name="T55" fmla="*/ 132 h 567"/>
                <a:gd name="T56" fmla="*/ 78 w 761"/>
                <a:gd name="T57" fmla="*/ 115 h 567"/>
                <a:gd name="T58" fmla="*/ 72 w 761"/>
                <a:gd name="T59" fmla="*/ 112 h 567"/>
                <a:gd name="T60" fmla="*/ 61 w 761"/>
                <a:gd name="T61" fmla="*/ 107 h 567"/>
                <a:gd name="T62" fmla="*/ 58 w 761"/>
                <a:gd name="T63" fmla="*/ 100 h 567"/>
                <a:gd name="T64" fmla="*/ 51 w 761"/>
                <a:gd name="T65" fmla="*/ 97 h 567"/>
                <a:gd name="T66" fmla="*/ 43 w 761"/>
                <a:gd name="T67" fmla="*/ 84 h 567"/>
                <a:gd name="T68" fmla="*/ 46 w 761"/>
                <a:gd name="T69" fmla="*/ 72 h 567"/>
                <a:gd name="T70" fmla="*/ 41 w 761"/>
                <a:gd name="T71" fmla="*/ 69 h 567"/>
                <a:gd name="T72" fmla="*/ 35 w 761"/>
                <a:gd name="T73" fmla="*/ 65 h 567"/>
                <a:gd name="T74" fmla="*/ 41 w 761"/>
                <a:gd name="T75" fmla="*/ 65 h 567"/>
                <a:gd name="T76" fmla="*/ 48 w 761"/>
                <a:gd name="T77" fmla="*/ 64 h 567"/>
                <a:gd name="T78" fmla="*/ 51 w 761"/>
                <a:gd name="T79" fmla="*/ 70 h 567"/>
                <a:gd name="T80" fmla="*/ 56 w 761"/>
                <a:gd name="T81" fmla="*/ 86 h 567"/>
                <a:gd name="T82" fmla="*/ 65 w 761"/>
                <a:gd name="T83" fmla="*/ 90 h 567"/>
                <a:gd name="T84" fmla="*/ 77 w 761"/>
                <a:gd name="T85" fmla="*/ 87 h 567"/>
                <a:gd name="T86" fmla="*/ 82 w 761"/>
                <a:gd name="T87" fmla="*/ 82 h 567"/>
                <a:gd name="T88" fmla="*/ 84 w 761"/>
                <a:gd name="T89" fmla="*/ 72 h 567"/>
                <a:gd name="T90" fmla="*/ 91 w 761"/>
                <a:gd name="T91" fmla="*/ 84 h 567"/>
                <a:gd name="T92" fmla="*/ 84 w 761"/>
                <a:gd name="T93" fmla="*/ 95 h 567"/>
                <a:gd name="T94" fmla="*/ 84 w 761"/>
                <a:gd name="T95" fmla="*/ 103 h 567"/>
                <a:gd name="T96" fmla="*/ 91 w 761"/>
                <a:gd name="T97" fmla="*/ 119 h 567"/>
                <a:gd name="T98" fmla="*/ 190 w 761"/>
                <a:gd name="T99" fmla="*/ 51 h 567"/>
                <a:gd name="T100" fmla="*/ 171 w 761"/>
                <a:gd name="T101" fmla="*/ 34 h 567"/>
                <a:gd name="T102" fmla="*/ 151 w 761"/>
                <a:gd name="T103" fmla="*/ 18 h 567"/>
                <a:gd name="T104" fmla="*/ 130 w 761"/>
                <a:gd name="T105" fmla="*/ 3 h 56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1"/>
                <a:gd name="T160" fmla="*/ 0 h 567"/>
                <a:gd name="T161" fmla="*/ 761 w 761"/>
                <a:gd name="T162" fmla="*/ 567 h 56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1" h="567">
                  <a:moveTo>
                    <a:pt x="282" y="175"/>
                  </a:moveTo>
                  <a:lnTo>
                    <a:pt x="291" y="186"/>
                  </a:lnTo>
                  <a:lnTo>
                    <a:pt x="294" y="195"/>
                  </a:lnTo>
                  <a:lnTo>
                    <a:pt x="292" y="201"/>
                  </a:lnTo>
                  <a:lnTo>
                    <a:pt x="285" y="205"/>
                  </a:lnTo>
                  <a:lnTo>
                    <a:pt x="276" y="208"/>
                  </a:lnTo>
                  <a:lnTo>
                    <a:pt x="267" y="208"/>
                  </a:lnTo>
                  <a:lnTo>
                    <a:pt x="259" y="206"/>
                  </a:lnTo>
                  <a:lnTo>
                    <a:pt x="253" y="204"/>
                  </a:lnTo>
                  <a:lnTo>
                    <a:pt x="248" y="201"/>
                  </a:lnTo>
                  <a:lnTo>
                    <a:pt x="240" y="198"/>
                  </a:lnTo>
                  <a:lnTo>
                    <a:pt x="232" y="197"/>
                  </a:lnTo>
                  <a:lnTo>
                    <a:pt x="223" y="196"/>
                  </a:lnTo>
                  <a:lnTo>
                    <a:pt x="214" y="197"/>
                  </a:lnTo>
                  <a:lnTo>
                    <a:pt x="204" y="198"/>
                  </a:lnTo>
                  <a:lnTo>
                    <a:pt x="197" y="200"/>
                  </a:lnTo>
                  <a:lnTo>
                    <a:pt x="192" y="203"/>
                  </a:lnTo>
                  <a:lnTo>
                    <a:pt x="186" y="205"/>
                  </a:lnTo>
                  <a:lnTo>
                    <a:pt x="187" y="200"/>
                  </a:lnTo>
                  <a:lnTo>
                    <a:pt x="193" y="193"/>
                  </a:lnTo>
                  <a:lnTo>
                    <a:pt x="203" y="189"/>
                  </a:lnTo>
                  <a:lnTo>
                    <a:pt x="211" y="185"/>
                  </a:lnTo>
                  <a:lnTo>
                    <a:pt x="215" y="176"/>
                  </a:lnTo>
                  <a:lnTo>
                    <a:pt x="222" y="166"/>
                  </a:lnTo>
                  <a:lnTo>
                    <a:pt x="237" y="158"/>
                  </a:lnTo>
                  <a:lnTo>
                    <a:pt x="244" y="155"/>
                  </a:lnTo>
                  <a:lnTo>
                    <a:pt x="242" y="150"/>
                  </a:lnTo>
                  <a:lnTo>
                    <a:pt x="237" y="145"/>
                  </a:lnTo>
                  <a:lnTo>
                    <a:pt x="227" y="141"/>
                  </a:lnTo>
                  <a:lnTo>
                    <a:pt x="216" y="138"/>
                  </a:lnTo>
                  <a:lnTo>
                    <a:pt x="204" y="136"/>
                  </a:lnTo>
                  <a:lnTo>
                    <a:pt x="194" y="135"/>
                  </a:lnTo>
                  <a:lnTo>
                    <a:pt x="188" y="137"/>
                  </a:lnTo>
                  <a:lnTo>
                    <a:pt x="182" y="138"/>
                  </a:lnTo>
                  <a:lnTo>
                    <a:pt x="174" y="138"/>
                  </a:lnTo>
                  <a:lnTo>
                    <a:pt x="164" y="136"/>
                  </a:lnTo>
                  <a:lnTo>
                    <a:pt x="152" y="134"/>
                  </a:lnTo>
                  <a:lnTo>
                    <a:pt x="139" y="133"/>
                  </a:lnTo>
                  <a:lnTo>
                    <a:pt x="124" y="132"/>
                  </a:lnTo>
                  <a:lnTo>
                    <a:pt x="109" y="132"/>
                  </a:lnTo>
                  <a:lnTo>
                    <a:pt x="94" y="134"/>
                  </a:lnTo>
                  <a:lnTo>
                    <a:pt x="88" y="125"/>
                  </a:lnTo>
                  <a:lnTo>
                    <a:pt x="83" y="125"/>
                  </a:lnTo>
                  <a:lnTo>
                    <a:pt x="74" y="126"/>
                  </a:lnTo>
                  <a:lnTo>
                    <a:pt x="66" y="129"/>
                  </a:lnTo>
                  <a:lnTo>
                    <a:pt x="63" y="134"/>
                  </a:lnTo>
                  <a:lnTo>
                    <a:pt x="61" y="136"/>
                  </a:lnTo>
                  <a:lnTo>
                    <a:pt x="57" y="136"/>
                  </a:lnTo>
                  <a:lnTo>
                    <a:pt x="50" y="136"/>
                  </a:lnTo>
                  <a:lnTo>
                    <a:pt x="41" y="136"/>
                  </a:lnTo>
                  <a:lnTo>
                    <a:pt x="32" y="137"/>
                  </a:lnTo>
                  <a:lnTo>
                    <a:pt x="21" y="138"/>
                  </a:lnTo>
                  <a:lnTo>
                    <a:pt x="12" y="143"/>
                  </a:lnTo>
                  <a:lnTo>
                    <a:pt x="5" y="149"/>
                  </a:lnTo>
                  <a:lnTo>
                    <a:pt x="0" y="166"/>
                  </a:lnTo>
                  <a:lnTo>
                    <a:pt x="5" y="185"/>
                  </a:lnTo>
                  <a:lnTo>
                    <a:pt x="10" y="203"/>
                  </a:lnTo>
                  <a:lnTo>
                    <a:pt x="5" y="218"/>
                  </a:lnTo>
                  <a:lnTo>
                    <a:pt x="13" y="223"/>
                  </a:lnTo>
                  <a:lnTo>
                    <a:pt x="20" y="229"/>
                  </a:lnTo>
                  <a:lnTo>
                    <a:pt x="26" y="239"/>
                  </a:lnTo>
                  <a:lnTo>
                    <a:pt x="30" y="248"/>
                  </a:lnTo>
                  <a:lnTo>
                    <a:pt x="34" y="257"/>
                  </a:lnTo>
                  <a:lnTo>
                    <a:pt x="35" y="268"/>
                  </a:lnTo>
                  <a:lnTo>
                    <a:pt x="36" y="277"/>
                  </a:lnTo>
                  <a:lnTo>
                    <a:pt x="35" y="284"/>
                  </a:lnTo>
                  <a:lnTo>
                    <a:pt x="35" y="289"/>
                  </a:lnTo>
                  <a:lnTo>
                    <a:pt x="38" y="294"/>
                  </a:lnTo>
                  <a:lnTo>
                    <a:pt x="43" y="296"/>
                  </a:lnTo>
                  <a:lnTo>
                    <a:pt x="50" y="297"/>
                  </a:lnTo>
                  <a:lnTo>
                    <a:pt x="56" y="299"/>
                  </a:lnTo>
                  <a:lnTo>
                    <a:pt x="61" y="299"/>
                  </a:lnTo>
                  <a:lnTo>
                    <a:pt x="66" y="299"/>
                  </a:lnTo>
                  <a:lnTo>
                    <a:pt x="67" y="299"/>
                  </a:lnTo>
                  <a:lnTo>
                    <a:pt x="70" y="300"/>
                  </a:lnTo>
                  <a:lnTo>
                    <a:pt x="73" y="306"/>
                  </a:lnTo>
                  <a:lnTo>
                    <a:pt x="73" y="316"/>
                  </a:lnTo>
                  <a:lnTo>
                    <a:pt x="65" y="334"/>
                  </a:lnTo>
                  <a:lnTo>
                    <a:pt x="75" y="345"/>
                  </a:lnTo>
                  <a:lnTo>
                    <a:pt x="78" y="361"/>
                  </a:lnTo>
                  <a:lnTo>
                    <a:pt x="76" y="379"/>
                  </a:lnTo>
                  <a:lnTo>
                    <a:pt x="72" y="392"/>
                  </a:lnTo>
                  <a:lnTo>
                    <a:pt x="72" y="401"/>
                  </a:lnTo>
                  <a:lnTo>
                    <a:pt x="78" y="413"/>
                  </a:lnTo>
                  <a:lnTo>
                    <a:pt x="83" y="424"/>
                  </a:lnTo>
                  <a:lnTo>
                    <a:pt x="83" y="437"/>
                  </a:lnTo>
                  <a:lnTo>
                    <a:pt x="83" y="443"/>
                  </a:lnTo>
                  <a:lnTo>
                    <a:pt x="86" y="446"/>
                  </a:lnTo>
                  <a:lnTo>
                    <a:pt x="90" y="450"/>
                  </a:lnTo>
                  <a:lnTo>
                    <a:pt x="96" y="451"/>
                  </a:lnTo>
                  <a:lnTo>
                    <a:pt x="102" y="452"/>
                  </a:lnTo>
                  <a:lnTo>
                    <a:pt x="108" y="453"/>
                  </a:lnTo>
                  <a:lnTo>
                    <a:pt x="112" y="453"/>
                  </a:lnTo>
                  <a:lnTo>
                    <a:pt x="113" y="453"/>
                  </a:lnTo>
                  <a:lnTo>
                    <a:pt x="116" y="459"/>
                  </a:lnTo>
                  <a:lnTo>
                    <a:pt x="123" y="474"/>
                  </a:lnTo>
                  <a:lnTo>
                    <a:pt x="131" y="490"/>
                  </a:lnTo>
                  <a:lnTo>
                    <a:pt x="140" y="503"/>
                  </a:lnTo>
                  <a:lnTo>
                    <a:pt x="146" y="505"/>
                  </a:lnTo>
                  <a:lnTo>
                    <a:pt x="151" y="504"/>
                  </a:lnTo>
                  <a:lnTo>
                    <a:pt x="158" y="500"/>
                  </a:lnTo>
                  <a:lnTo>
                    <a:pt x="165" y="493"/>
                  </a:lnTo>
                  <a:lnTo>
                    <a:pt x="171" y="485"/>
                  </a:lnTo>
                  <a:lnTo>
                    <a:pt x="174" y="474"/>
                  </a:lnTo>
                  <a:lnTo>
                    <a:pt x="177" y="461"/>
                  </a:lnTo>
                  <a:lnTo>
                    <a:pt x="177" y="446"/>
                  </a:lnTo>
                  <a:lnTo>
                    <a:pt x="179" y="441"/>
                  </a:lnTo>
                  <a:lnTo>
                    <a:pt x="187" y="443"/>
                  </a:lnTo>
                  <a:lnTo>
                    <a:pt x="195" y="448"/>
                  </a:lnTo>
                  <a:lnTo>
                    <a:pt x="199" y="451"/>
                  </a:lnTo>
                  <a:lnTo>
                    <a:pt x="203" y="454"/>
                  </a:lnTo>
                  <a:lnTo>
                    <a:pt x="212" y="463"/>
                  </a:lnTo>
                  <a:lnTo>
                    <a:pt x="222" y="476"/>
                  </a:lnTo>
                  <a:lnTo>
                    <a:pt x="224" y="488"/>
                  </a:lnTo>
                  <a:lnTo>
                    <a:pt x="222" y="498"/>
                  </a:lnTo>
                  <a:lnTo>
                    <a:pt x="217" y="506"/>
                  </a:lnTo>
                  <a:lnTo>
                    <a:pt x="209" y="509"/>
                  </a:lnTo>
                  <a:lnTo>
                    <a:pt x="197" y="506"/>
                  </a:lnTo>
                  <a:lnTo>
                    <a:pt x="195" y="517"/>
                  </a:lnTo>
                  <a:lnTo>
                    <a:pt x="194" y="529"/>
                  </a:lnTo>
                  <a:lnTo>
                    <a:pt x="195" y="539"/>
                  </a:lnTo>
                  <a:lnTo>
                    <a:pt x="197" y="550"/>
                  </a:lnTo>
                  <a:lnTo>
                    <a:pt x="201" y="558"/>
                  </a:lnTo>
                  <a:lnTo>
                    <a:pt x="208" y="564"/>
                  </a:lnTo>
                  <a:lnTo>
                    <a:pt x="216" y="567"/>
                  </a:lnTo>
                  <a:lnTo>
                    <a:pt x="227" y="566"/>
                  </a:lnTo>
                  <a:lnTo>
                    <a:pt x="229" y="557"/>
                  </a:lnTo>
                  <a:lnTo>
                    <a:pt x="234" y="553"/>
                  </a:lnTo>
                  <a:lnTo>
                    <a:pt x="239" y="552"/>
                  </a:lnTo>
                  <a:lnTo>
                    <a:pt x="241" y="552"/>
                  </a:lnTo>
                  <a:lnTo>
                    <a:pt x="240" y="551"/>
                  </a:lnTo>
                  <a:lnTo>
                    <a:pt x="238" y="549"/>
                  </a:lnTo>
                  <a:lnTo>
                    <a:pt x="235" y="545"/>
                  </a:lnTo>
                  <a:lnTo>
                    <a:pt x="234" y="542"/>
                  </a:lnTo>
                  <a:lnTo>
                    <a:pt x="235" y="539"/>
                  </a:lnTo>
                  <a:lnTo>
                    <a:pt x="241" y="537"/>
                  </a:lnTo>
                  <a:lnTo>
                    <a:pt x="252" y="538"/>
                  </a:lnTo>
                  <a:lnTo>
                    <a:pt x="269" y="542"/>
                  </a:lnTo>
                  <a:lnTo>
                    <a:pt x="284" y="541"/>
                  </a:lnTo>
                  <a:lnTo>
                    <a:pt x="288" y="528"/>
                  </a:lnTo>
                  <a:lnTo>
                    <a:pt x="291" y="508"/>
                  </a:lnTo>
                  <a:lnTo>
                    <a:pt x="298" y="485"/>
                  </a:lnTo>
                  <a:lnTo>
                    <a:pt x="303" y="475"/>
                  </a:lnTo>
                  <a:lnTo>
                    <a:pt x="309" y="467"/>
                  </a:lnTo>
                  <a:lnTo>
                    <a:pt x="313" y="460"/>
                  </a:lnTo>
                  <a:lnTo>
                    <a:pt x="314" y="454"/>
                  </a:lnTo>
                  <a:lnTo>
                    <a:pt x="313" y="451"/>
                  </a:lnTo>
                  <a:lnTo>
                    <a:pt x="308" y="448"/>
                  </a:lnTo>
                  <a:lnTo>
                    <a:pt x="300" y="447"/>
                  </a:lnTo>
                  <a:lnTo>
                    <a:pt x="288" y="447"/>
                  </a:lnTo>
                  <a:lnTo>
                    <a:pt x="276" y="446"/>
                  </a:lnTo>
                  <a:lnTo>
                    <a:pt x="265" y="444"/>
                  </a:lnTo>
                  <a:lnTo>
                    <a:pt x="257" y="438"/>
                  </a:lnTo>
                  <a:lnTo>
                    <a:pt x="252" y="432"/>
                  </a:lnTo>
                  <a:lnTo>
                    <a:pt x="246" y="426"/>
                  </a:lnTo>
                  <a:lnTo>
                    <a:pt x="242" y="421"/>
                  </a:lnTo>
                  <a:lnTo>
                    <a:pt x="240" y="415"/>
                  </a:lnTo>
                  <a:lnTo>
                    <a:pt x="239" y="410"/>
                  </a:lnTo>
                  <a:lnTo>
                    <a:pt x="237" y="402"/>
                  </a:lnTo>
                  <a:lnTo>
                    <a:pt x="234" y="400"/>
                  </a:lnTo>
                  <a:lnTo>
                    <a:pt x="232" y="401"/>
                  </a:lnTo>
                  <a:lnTo>
                    <a:pt x="229" y="402"/>
                  </a:lnTo>
                  <a:lnTo>
                    <a:pt x="224" y="402"/>
                  </a:lnTo>
                  <a:lnTo>
                    <a:pt x="216" y="398"/>
                  </a:lnTo>
                  <a:lnTo>
                    <a:pt x="207" y="387"/>
                  </a:lnTo>
                  <a:lnTo>
                    <a:pt x="193" y="369"/>
                  </a:lnTo>
                  <a:lnTo>
                    <a:pt x="187" y="357"/>
                  </a:lnTo>
                  <a:lnTo>
                    <a:pt x="188" y="352"/>
                  </a:lnTo>
                  <a:lnTo>
                    <a:pt x="186" y="346"/>
                  </a:lnTo>
                  <a:lnTo>
                    <a:pt x="173" y="334"/>
                  </a:lnTo>
                  <a:lnTo>
                    <a:pt x="170" y="323"/>
                  </a:lnTo>
                  <a:lnTo>
                    <a:pt x="176" y="308"/>
                  </a:lnTo>
                  <a:lnTo>
                    <a:pt x="184" y="295"/>
                  </a:lnTo>
                  <a:lnTo>
                    <a:pt x="188" y="289"/>
                  </a:lnTo>
                  <a:lnTo>
                    <a:pt x="187" y="288"/>
                  </a:lnTo>
                  <a:lnTo>
                    <a:pt x="186" y="286"/>
                  </a:lnTo>
                  <a:lnTo>
                    <a:pt x="182" y="282"/>
                  </a:lnTo>
                  <a:lnTo>
                    <a:pt x="178" y="279"/>
                  </a:lnTo>
                  <a:lnTo>
                    <a:pt x="171" y="277"/>
                  </a:lnTo>
                  <a:lnTo>
                    <a:pt x="164" y="274"/>
                  </a:lnTo>
                  <a:lnTo>
                    <a:pt x="156" y="276"/>
                  </a:lnTo>
                  <a:lnTo>
                    <a:pt x="147" y="278"/>
                  </a:lnTo>
                  <a:lnTo>
                    <a:pt x="134" y="279"/>
                  </a:lnTo>
                  <a:lnTo>
                    <a:pt x="134" y="270"/>
                  </a:lnTo>
                  <a:lnTo>
                    <a:pt x="140" y="258"/>
                  </a:lnTo>
                  <a:lnTo>
                    <a:pt x="147" y="254"/>
                  </a:lnTo>
                  <a:lnTo>
                    <a:pt x="149" y="255"/>
                  </a:lnTo>
                  <a:lnTo>
                    <a:pt x="154" y="255"/>
                  </a:lnTo>
                  <a:lnTo>
                    <a:pt x="158" y="256"/>
                  </a:lnTo>
                  <a:lnTo>
                    <a:pt x="164" y="257"/>
                  </a:lnTo>
                  <a:lnTo>
                    <a:pt x="169" y="257"/>
                  </a:lnTo>
                  <a:lnTo>
                    <a:pt x="174" y="257"/>
                  </a:lnTo>
                  <a:lnTo>
                    <a:pt x="179" y="256"/>
                  </a:lnTo>
                  <a:lnTo>
                    <a:pt x="184" y="254"/>
                  </a:lnTo>
                  <a:lnTo>
                    <a:pt x="192" y="253"/>
                  </a:lnTo>
                  <a:lnTo>
                    <a:pt x="199" y="258"/>
                  </a:lnTo>
                  <a:lnTo>
                    <a:pt x="204" y="264"/>
                  </a:lnTo>
                  <a:lnTo>
                    <a:pt x="207" y="268"/>
                  </a:lnTo>
                  <a:lnTo>
                    <a:pt x="207" y="271"/>
                  </a:lnTo>
                  <a:lnTo>
                    <a:pt x="206" y="280"/>
                  </a:lnTo>
                  <a:lnTo>
                    <a:pt x="206" y="293"/>
                  </a:lnTo>
                  <a:lnTo>
                    <a:pt x="208" y="308"/>
                  </a:lnTo>
                  <a:lnTo>
                    <a:pt x="211" y="322"/>
                  </a:lnTo>
                  <a:lnTo>
                    <a:pt x="217" y="333"/>
                  </a:lnTo>
                  <a:lnTo>
                    <a:pt x="227" y="341"/>
                  </a:lnTo>
                  <a:lnTo>
                    <a:pt x="241" y="341"/>
                  </a:lnTo>
                  <a:lnTo>
                    <a:pt x="248" y="342"/>
                  </a:lnTo>
                  <a:lnTo>
                    <a:pt x="254" y="346"/>
                  </a:lnTo>
                  <a:lnTo>
                    <a:pt x="259" y="352"/>
                  </a:lnTo>
                  <a:lnTo>
                    <a:pt x="263" y="359"/>
                  </a:lnTo>
                  <a:lnTo>
                    <a:pt x="268" y="362"/>
                  </a:lnTo>
                  <a:lnTo>
                    <a:pt x="275" y="363"/>
                  </a:lnTo>
                  <a:lnTo>
                    <a:pt x="283" y="360"/>
                  </a:lnTo>
                  <a:lnTo>
                    <a:pt x="293" y="348"/>
                  </a:lnTo>
                  <a:lnTo>
                    <a:pt x="308" y="348"/>
                  </a:lnTo>
                  <a:lnTo>
                    <a:pt x="309" y="345"/>
                  </a:lnTo>
                  <a:lnTo>
                    <a:pt x="313" y="338"/>
                  </a:lnTo>
                  <a:lnTo>
                    <a:pt x="318" y="331"/>
                  </a:lnTo>
                  <a:lnTo>
                    <a:pt x="325" y="330"/>
                  </a:lnTo>
                  <a:lnTo>
                    <a:pt x="331" y="326"/>
                  </a:lnTo>
                  <a:lnTo>
                    <a:pt x="333" y="315"/>
                  </a:lnTo>
                  <a:lnTo>
                    <a:pt x="332" y="300"/>
                  </a:lnTo>
                  <a:lnTo>
                    <a:pt x="330" y="289"/>
                  </a:lnTo>
                  <a:lnTo>
                    <a:pt x="331" y="287"/>
                  </a:lnTo>
                  <a:lnTo>
                    <a:pt x="336" y="287"/>
                  </a:lnTo>
                  <a:lnTo>
                    <a:pt x="343" y="289"/>
                  </a:lnTo>
                  <a:lnTo>
                    <a:pt x="351" y="295"/>
                  </a:lnTo>
                  <a:lnTo>
                    <a:pt x="359" y="304"/>
                  </a:lnTo>
                  <a:lnTo>
                    <a:pt x="363" y="317"/>
                  </a:lnTo>
                  <a:lnTo>
                    <a:pt x="365" y="334"/>
                  </a:lnTo>
                  <a:lnTo>
                    <a:pt x="360" y="356"/>
                  </a:lnTo>
                  <a:lnTo>
                    <a:pt x="355" y="364"/>
                  </a:lnTo>
                  <a:lnTo>
                    <a:pt x="350" y="371"/>
                  </a:lnTo>
                  <a:lnTo>
                    <a:pt x="343" y="375"/>
                  </a:lnTo>
                  <a:lnTo>
                    <a:pt x="336" y="378"/>
                  </a:lnTo>
                  <a:lnTo>
                    <a:pt x="329" y="379"/>
                  </a:lnTo>
                  <a:lnTo>
                    <a:pt x="323" y="379"/>
                  </a:lnTo>
                  <a:lnTo>
                    <a:pt x="318" y="379"/>
                  </a:lnTo>
                  <a:lnTo>
                    <a:pt x="317" y="379"/>
                  </a:lnTo>
                  <a:lnTo>
                    <a:pt x="336" y="412"/>
                  </a:lnTo>
                  <a:lnTo>
                    <a:pt x="343" y="428"/>
                  </a:lnTo>
                  <a:lnTo>
                    <a:pt x="348" y="440"/>
                  </a:lnTo>
                  <a:lnTo>
                    <a:pt x="355" y="452"/>
                  </a:lnTo>
                  <a:lnTo>
                    <a:pt x="361" y="463"/>
                  </a:lnTo>
                  <a:lnTo>
                    <a:pt x="366" y="475"/>
                  </a:lnTo>
                  <a:lnTo>
                    <a:pt x="369" y="488"/>
                  </a:lnTo>
                  <a:lnTo>
                    <a:pt x="370" y="503"/>
                  </a:lnTo>
                  <a:lnTo>
                    <a:pt x="368" y="522"/>
                  </a:lnTo>
                  <a:lnTo>
                    <a:pt x="716" y="524"/>
                  </a:lnTo>
                  <a:lnTo>
                    <a:pt x="761" y="201"/>
                  </a:lnTo>
                  <a:lnTo>
                    <a:pt x="746" y="187"/>
                  </a:lnTo>
                  <a:lnTo>
                    <a:pt x="731" y="173"/>
                  </a:lnTo>
                  <a:lnTo>
                    <a:pt x="716" y="159"/>
                  </a:lnTo>
                  <a:lnTo>
                    <a:pt x="700" y="147"/>
                  </a:lnTo>
                  <a:lnTo>
                    <a:pt x="685" y="133"/>
                  </a:lnTo>
                  <a:lnTo>
                    <a:pt x="669" y="120"/>
                  </a:lnTo>
                  <a:lnTo>
                    <a:pt x="653" y="107"/>
                  </a:lnTo>
                  <a:lnTo>
                    <a:pt x="636" y="95"/>
                  </a:lnTo>
                  <a:lnTo>
                    <a:pt x="620" y="82"/>
                  </a:lnTo>
                  <a:lnTo>
                    <a:pt x="604" y="69"/>
                  </a:lnTo>
                  <a:lnTo>
                    <a:pt x="588" y="58"/>
                  </a:lnTo>
                  <a:lnTo>
                    <a:pt x="571" y="46"/>
                  </a:lnTo>
                  <a:lnTo>
                    <a:pt x="554" y="34"/>
                  </a:lnTo>
                  <a:lnTo>
                    <a:pt x="537" y="22"/>
                  </a:lnTo>
                  <a:lnTo>
                    <a:pt x="520" y="12"/>
                  </a:lnTo>
                  <a:lnTo>
                    <a:pt x="503" y="0"/>
                  </a:lnTo>
                  <a:lnTo>
                    <a:pt x="282" y="175"/>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12" name="Freeform 73"/>
            <p:cNvSpPr>
              <a:spLocks/>
            </p:cNvSpPr>
            <p:nvPr/>
          </p:nvSpPr>
          <p:spPr bwMode="auto">
            <a:xfrm>
              <a:off x="3078" y="2312"/>
              <a:ext cx="360" cy="331"/>
            </a:xfrm>
            <a:custGeom>
              <a:avLst/>
              <a:gdLst>
                <a:gd name="T0" fmla="*/ 170 w 720"/>
                <a:gd name="T1" fmla="*/ 17 h 662"/>
                <a:gd name="T2" fmla="*/ 161 w 720"/>
                <a:gd name="T3" fmla="*/ 23 h 662"/>
                <a:gd name="T4" fmla="*/ 160 w 720"/>
                <a:gd name="T5" fmla="*/ 35 h 662"/>
                <a:gd name="T6" fmla="*/ 168 w 720"/>
                <a:gd name="T7" fmla="*/ 51 h 662"/>
                <a:gd name="T8" fmla="*/ 168 w 720"/>
                <a:gd name="T9" fmla="*/ 59 h 662"/>
                <a:gd name="T10" fmla="*/ 175 w 720"/>
                <a:gd name="T11" fmla="*/ 72 h 662"/>
                <a:gd name="T12" fmla="*/ 167 w 720"/>
                <a:gd name="T13" fmla="*/ 76 h 662"/>
                <a:gd name="T14" fmla="*/ 171 w 720"/>
                <a:gd name="T15" fmla="*/ 93 h 662"/>
                <a:gd name="T16" fmla="*/ 180 w 720"/>
                <a:gd name="T17" fmla="*/ 98 h 662"/>
                <a:gd name="T18" fmla="*/ 179 w 720"/>
                <a:gd name="T19" fmla="*/ 109 h 662"/>
                <a:gd name="T20" fmla="*/ 173 w 720"/>
                <a:gd name="T21" fmla="*/ 108 h 662"/>
                <a:gd name="T22" fmla="*/ 161 w 720"/>
                <a:gd name="T23" fmla="*/ 104 h 662"/>
                <a:gd name="T24" fmla="*/ 153 w 720"/>
                <a:gd name="T25" fmla="*/ 98 h 662"/>
                <a:gd name="T26" fmla="*/ 149 w 720"/>
                <a:gd name="T27" fmla="*/ 86 h 662"/>
                <a:gd name="T28" fmla="*/ 135 w 720"/>
                <a:gd name="T29" fmla="*/ 82 h 662"/>
                <a:gd name="T30" fmla="*/ 124 w 720"/>
                <a:gd name="T31" fmla="*/ 81 h 662"/>
                <a:gd name="T32" fmla="*/ 104 w 720"/>
                <a:gd name="T33" fmla="*/ 68 h 662"/>
                <a:gd name="T34" fmla="*/ 113 w 720"/>
                <a:gd name="T35" fmla="*/ 83 h 662"/>
                <a:gd name="T36" fmla="*/ 123 w 720"/>
                <a:gd name="T37" fmla="*/ 87 h 662"/>
                <a:gd name="T38" fmla="*/ 125 w 720"/>
                <a:gd name="T39" fmla="*/ 91 h 662"/>
                <a:gd name="T40" fmla="*/ 146 w 720"/>
                <a:gd name="T41" fmla="*/ 97 h 662"/>
                <a:gd name="T42" fmla="*/ 148 w 720"/>
                <a:gd name="T43" fmla="*/ 104 h 662"/>
                <a:gd name="T44" fmla="*/ 142 w 720"/>
                <a:gd name="T45" fmla="*/ 119 h 662"/>
                <a:gd name="T46" fmla="*/ 143 w 720"/>
                <a:gd name="T47" fmla="*/ 129 h 662"/>
                <a:gd name="T48" fmla="*/ 131 w 720"/>
                <a:gd name="T49" fmla="*/ 123 h 662"/>
                <a:gd name="T50" fmla="*/ 138 w 720"/>
                <a:gd name="T51" fmla="*/ 110 h 662"/>
                <a:gd name="T52" fmla="*/ 133 w 720"/>
                <a:gd name="T53" fmla="*/ 103 h 662"/>
                <a:gd name="T54" fmla="*/ 115 w 720"/>
                <a:gd name="T55" fmla="*/ 96 h 662"/>
                <a:gd name="T56" fmla="*/ 105 w 720"/>
                <a:gd name="T57" fmla="*/ 92 h 662"/>
                <a:gd name="T58" fmla="*/ 92 w 720"/>
                <a:gd name="T59" fmla="*/ 82 h 662"/>
                <a:gd name="T60" fmla="*/ 85 w 720"/>
                <a:gd name="T61" fmla="*/ 101 h 662"/>
                <a:gd name="T62" fmla="*/ 76 w 720"/>
                <a:gd name="T63" fmla="*/ 106 h 662"/>
                <a:gd name="T64" fmla="*/ 77 w 720"/>
                <a:gd name="T65" fmla="*/ 120 h 662"/>
                <a:gd name="T66" fmla="*/ 66 w 720"/>
                <a:gd name="T67" fmla="*/ 133 h 662"/>
                <a:gd name="T68" fmla="*/ 67 w 720"/>
                <a:gd name="T69" fmla="*/ 145 h 662"/>
                <a:gd name="T70" fmla="*/ 58 w 720"/>
                <a:gd name="T71" fmla="*/ 156 h 662"/>
                <a:gd name="T72" fmla="*/ 54 w 720"/>
                <a:gd name="T73" fmla="*/ 161 h 662"/>
                <a:gd name="T74" fmla="*/ 31 w 720"/>
                <a:gd name="T75" fmla="*/ 164 h 662"/>
                <a:gd name="T76" fmla="*/ 19 w 720"/>
                <a:gd name="T77" fmla="*/ 157 h 662"/>
                <a:gd name="T78" fmla="*/ 15 w 720"/>
                <a:gd name="T79" fmla="*/ 141 h 662"/>
                <a:gd name="T80" fmla="*/ 7 w 720"/>
                <a:gd name="T81" fmla="*/ 126 h 662"/>
                <a:gd name="T82" fmla="*/ 2 w 720"/>
                <a:gd name="T83" fmla="*/ 120 h 662"/>
                <a:gd name="T84" fmla="*/ 10 w 720"/>
                <a:gd name="T85" fmla="*/ 114 h 662"/>
                <a:gd name="T86" fmla="*/ 17 w 720"/>
                <a:gd name="T87" fmla="*/ 114 h 662"/>
                <a:gd name="T88" fmla="*/ 42 w 720"/>
                <a:gd name="T89" fmla="*/ 114 h 662"/>
                <a:gd name="T90" fmla="*/ 49 w 720"/>
                <a:gd name="T91" fmla="*/ 106 h 662"/>
                <a:gd name="T92" fmla="*/ 40 w 720"/>
                <a:gd name="T93" fmla="*/ 91 h 662"/>
                <a:gd name="T94" fmla="*/ 39 w 720"/>
                <a:gd name="T95" fmla="*/ 86 h 662"/>
                <a:gd name="T96" fmla="*/ 38 w 720"/>
                <a:gd name="T97" fmla="*/ 80 h 662"/>
                <a:gd name="T98" fmla="*/ 17 w 720"/>
                <a:gd name="T99" fmla="*/ 80 h 662"/>
                <a:gd name="T100" fmla="*/ 31 w 720"/>
                <a:gd name="T101" fmla="*/ 70 h 662"/>
                <a:gd name="T102" fmla="*/ 39 w 720"/>
                <a:gd name="T103" fmla="*/ 67 h 662"/>
                <a:gd name="T104" fmla="*/ 28 w 720"/>
                <a:gd name="T105" fmla="*/ 61 h 662"/>
                <a:gd name="T106" fmla="*/ 43 w 720"/>
                <a:gd name="T107" fmla="*/ 52 h 662"/>
                <a:gd name="T108" fmla="*/ 44 w 720"/>
                <a:gd name="T109" fmla="*/ 43 h 662"/>
                <a:gd name="T110" fmla="*/ 36 w 720"/>
                <a:gd name="T111" fmla="*/ 33 h 662"/>
                <a:gd name="T112" fmla="*/ 43 w 720"/>
                <a:gd name="T113" fmla="*/ 30 h 662"/>
                <a:gd name="T114" fmla="*/ 52 w 720"/>
                <a:gd name="T115" fmla="*/ 25 h 662"/>
                <a:gd name="T116" fmla="*/ 58 w 720"/>
                <a:gd name="T117" fmla="*/ 15 h 662"/>
                <a:gd name="T118" fmla="*/ 72 w 720"/>
                <a:gd name="T119" fmla="*/ 10 h 662"/>
                <a:gd name="T120" fmla="*/ 76 w 720"/>
                <a:gd name="T121" fmla="*/ 4 h 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20"/>
                <a:gd name="T184" fmla="*/ 0 h 662"/>
                <a:gd name="T185" fmla="*/ 720 w 720"/>
                <a:gd name="T186" fmla="*/ 662 h 66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20" h="662">
                  <a:moveTo>
                    <a:pt x="331" y="0"/>
                  </a:moveTo>
                  <a:lnTo>
                    <a:pt x="679" y="2"/>
                  </a:lnTo>
                  <a:lnTo>
                    <a:pt x="673" y="9"/>
                  </a:lnTo>
                  <a:lnTo>
                    <a:pt x="672" y="27"/>
                  </a:lnTo>
                  <a:lnTo>
                    <a:pt x="673" y="48"/>
                  </a:lnTo>
                  <a:lnTo>
                    <a:pt x="677" y="68"/>
                  </a:lnTo>
                  <a:lnTo>
                    <a:pt x="665" y="67"/>
                  </a:lnTo>
                  <a:lnTo>
                    <a:pt x="657" y="73"/>
                  </a:lnTo>
                  <a:lnTo>
                    <a:pt x="654" y="82"/>
                  </a:lnTo>
                  <a:lnTo>
                    <a:pt x="652" y="85"/>
                  </a:lnTo>
                  <a:lnTo>
                    <a:pt x="649" y="86"/>
                  </a:lnTo>
                  <a:lnTo>
                    <a:pt x="641" y="90"/>
                  </a:lnTo>
                  <a:lnTo>
                    <a:pt x="634" y="97"/>
                  </a:lnTo>
                  <a:lnTo>
                    <a:pt x="634" y="105"/>
                  </a:lnTo>
                  <a:lnTo>
                    <a:pt x="626" y="108"/>
                  </a:lnTo>
                  <a:lnTo>
                    <a:pt x="623" y="118"/>
                  </a:lnTo>
                  <a:lnTo>
                    <a:pt x="625" y="128"/>
                  </a:lnTo>
                  <a:lnTo>
                    <a:pt x="637" y="137"/>
                  </a:lnTo>
                  <a:lnTo>
                    <a:pt x="636" y="154"/>
                  </a:lnTo>
                  <a:lnTo>
                    <a:pt x="644" y="165"/>
                  </a:lnTo>
                  <a:lnTo>
                    <a:pt x="652" y="174"/>
                  </a:lnTo>
                  <a:lnTo>
                    <a:pt x="652" y="188"/>
                  </a:lnTo>
                  <a:lnTo>
                    <a:pt x="665" y="195"/>
                  </a:lnTo>
                  <a:lnTo>
                    <a:pt x="670" y="204"/>
                  </a:lnTo>
                  <a:lnTo>
                    <a:pt x="671" y="213"/>
                  </a:lnTo>
                  <a:lnTo>
                    <a:pt x="670" y="222"/>
                  </a:lnTo>
                  <a:lnTo>
                    <a:pt x="666" y="229"/>
                  </a:lnTo>
                  <a:lnTo>
                    <a:pt x="665" y="235"/>
                  </a:lnTo>
                  <a:lnTo>
                    <a:pt x="665" y="237"/>
                  </a:lnTo>
                  <a:lnTo>
                    <a:pt x="671" y="236"/>
                  </a:lnTo>
                  <a:lnTo>
                    <a:pt x="678" y="235"/>
                  </a:lnTo>
                  <a:lnTo>
                    <a:pt x="685" y="241"/>
                  </a:lnTo>
                  <a:lnTo>
                    <a:pt x="691" y="250"/>
                  </a:lnTo>
                  <a:lnTo>
                    <a:pt x="695" y="262"/>
                  </a:lnTo>
                  <a:lnTo>
                    <a:pt x="699" y="274"/>
                  </a:lnTo>
                  <a:lnTo>
                    <a:pt x="700" y="286"/>
                  </a:lnTo>
                  <a:lnTo>
                    <a:pt x="699" y="296"/>
                  </a:lnTo>
                  <a:lnTo>
                    <a:pt x="696" y="302"/>
                  </a:lnTo>
                  <a:lnTo>
                    <a:pt x="692" y="296"/>
                  </a:lnTo>
                  <a:lnTo>
                    <a:pt x="681" y="297"/>
                  </a:lnTo>
                  <a:lnTo>
                    <a:pt x="672" y="300"/>
                  </a:lnTo>
                  <a:lnTo>
                    <a:pt x="667" y="302"/>
                  </a:lnTo>
                  <a:lnTo>
                    <a:pt x="669" y="305"/>
                  </a:lnTo>
                  <a:lnTo>
                    <a:pt x="670" y="317"/>
                  </a:lnTo>
                  <a:lnTo>
                    <a:pt x="671" y="334"/>
                  </a:lnTo>
                  <a:lnTo>
                    <a:pt x="673" y="356"/>
                  </a:lnTo>
                  <a:lnTo>
                    <a:pt x="677" y="365"/>
                  </a:lnTo>
                  <a:lnTo>
                    <a:pt x="684" y="371"/>
                  </a:lnTo>
                  <a:lnTo>
                    <a:pt x="693" y="373"/>
                  </a:lnTo>
                  <a:lnTo>
                    <a:pt x="702" y="374"/>
                  </a:lnTo>
                  <a:lnTo>
                    <a:pt x="710" y="376"/>
                  </a:lnTo>
                  <a:lnTo>
                    <a:pt x="717" y="378"/>
                  </a:lnTo>
                  <a:lnTo>
                    <a:pt x="720" y="384"/>
                  </a:lnTo>
                  <a:lnTo>
                    <a:pt x="718" y="392"/>
                  </a:lnTo>
                  <a:lnTo>
                    <a:pt x="715" y="392"/>
                  </a:lnTo>
                  <a:lnTo>
                    <a:pt x="709" y="394"/>
                  </a:lnTo>
                  <a:lnTo>
                    <a:pt x="704" y="400"/>
                  </a:lnTo>
                  <a:lnTo>
                    <a:pt x="707" y="411"/>
                  </a:lnTo>
                  <a:lnTo>
                    <a:pt x="712" y="426"/>
                  </a:lnTo>
                  <a:lnTo>
                    <a:pt x="715" y="434"/>
                  </a:lnTo>
                  <a:lnTo>
                    <a:pt x="714" y="438"/>
                  </a:lnTo>
                  <a:lnTo>
                    <a:pt x="709" y="437"/>
                  </a:lnTo>
                  <a:lnTo>
                    <a:pt x="704" y="434"/>
                  </a:lnTo>
                  <a:lnTo>
                    <a:pt x="699" y="432"/>
                  </a:lnTo>
                  <a:lnTo>
                    <a:pt x="694" y="430"/>
                  </a:lnTo>
                  <a:lnTo>
                    <a:pt x="691" y="431"/>
                  </a:lnTo>
                  <a:lnTo>
                    <a:pt x="686" y="432"/>
                  </a:lnTo>
                  <a:lnTo>
                    <a:pt x="679" y="432"/>
                  </a:lnTo>
                  <a:lnTo>
                    <a:pt x="671" y="429"/>
                  </a:lnTo>
                  <a:lnTo>
                    <a:pt x="662" y="425"/>
                  </a:lnTo>
                  <a:lnTo>
                    <a:pt x="652" y="419"/>
                  </a:lnTo>
                  <a:lnTo>
                    <a:pt x="644" y="414"/>
                  </a:lnTo>
                  <a:lnTo>
                    <a:pt x="639" y="408"/>
                  </a:lnTo>
                  <a:lnTo>
                    <a:pt x="636" y="401"/>
                  </a:lnTo>
                  <a:lnTo>
                    <a:pt x="632" y="392"/>
                  </a:lnTo>
                  <a:lnTo>
                    <a:pt x="624" y="389"/>
                  </a:lnTo>
                  <a:lnTo>
                    <a:pt x="616" y="391"/>
                  </a:lnTo>
                  <a:lnTo>
                    <a:pt x="612" y="392"/>
                  </a:lnTo>
                  <a:lnTo>
                    <a:pt x="611" y="387"/>
                  </a:lnTo>
                  <a:lnTo>
                    <a:pt x="610" y="374"/>
                  </a:lnTo>
                  <a:lnTo>
                    <a:pt x="606" y="361"/>
                  </a:lnTo>
                  <a:lnTo>
                    <a:pt x="604" y="350"/>
                  </a:lnTo>
                  <a:lnTo>
                    <a:pt x="602" y="346"/>
                  </a:lnTo>
                  <a:lnTo>
                    <a:pt x="596" y="341"/>
                  </a:lnTo>
                  <a:lnTo>
                    <a:pt x="588" y="338"/>
                  </a:lnTo>
                  <a:lnTo>
                    <a:pt x="579" y="334"/>
                  </a:lnTo>
                  <a:lnTo>
                    <a:pt x="568" y="331"/>
                  </a:lnTo>
                  <a:lnTo>
                    <a:pt x="558" y="328"/>
                  </a:lnTo>
                  <a:lnTo>
                    <a:pt x="548" y="326"/>
                  </a:lnTo>
                  <a:lnTo>
                    <a:pt x="538" y="326"/>
                  </a:lnTo>
                  <a:lnTo>
                    <a:pt x="518" y="312"/>
                  </a:lnTo>
                  <a:lnTo>
                    <a:pt x="506" y="309"/>
                  </a:lnTo>
                  <a:lnTo>
                    <a:pt x="502" y="312"/>
                  </a:lnTo>
                  <a:lnTo>
                    <a:pt x="499" y="318"/>
                  </a:lnTo>
                  <a:lnTo>
                    <a:pt x="498" y="321"/>
                  </a:lnTo>
                  <a:lnTo>
                    <a:pt x="495" y="321"/>
                  </a:lnTo>
                  <a:lnTo>
                    <a:pt x="485" y="313"/>
                  </a:lnTo>
                  <a:lnTo>
                    <a:pt x="469" y="293"/>
                  </a:lnTo>
                  <a:lnTo>
                    <a:pt x="450" y="272"/>
                  </a:lnTo>
                  <a:lnTo>
                    <a:pt x="434" y="264"/>
                  </a:lnTo>
                  <a:lnTo>
                    <a:pt x="422" y="265"/>
                  </a:lnTo>
                  <a:lnTo>
                    <a:pt x="415" y="272"/>
                  </a:lnTo>
                  <a:lnTo>
                    <a:pt x="414" y="283"/>
                  </a:lnTo>
                  <a:lnTo>
                    <a:pt x="417" y="295"/>
                  </a:lnTo>
                  <a:lnTo>
                    <a:pt x="427" y="304"/>
                  </a:lnTo>
                  <a:lnTo>
                    <a:pt x="443" y="308"/>
                  </a:lnTo>
                  <a:lnTo>
                    <a:pt x="446" y="321"/>
                  </a:lnTo>
                  <a:lnTo>
                    <a:pt x="452" y="331"/>
                  </a:lnTo>
                  <a:lnTo>
                    <a:pt x="460" y="338"/>
                  </a:lnTo>
                  <a:lnTo>
                    <a:pt x="469" y="342"/>
                  </a:lnTo>
                  <a:lnTo>
                    <a:pt x="477" y="345"/>
                  </a:lnTo>
                  <a:lnTo>
                    <a:pt x="485" y="347"/>
                  </a:lnTo>
                  <a:lnTo>
                    <a:pt x="490" y="347"/>
                  </a:lnTo>
                  <a:lnTo>
                    <a:pt x="492" y="347"/>
                  </a:lnTo>
                  <a:lnTo>
                    <a:pt x="491" y="348"/>
                  </a:lnTo>
                  <a:lnTo>
                    <a:pt x="489" y="349"/>
                  </a:lnTo>
                  <a:lnTo>
                    <a:pt x="488" y="353"/>
                  </a:lnTo>
                  <a:lnTo>
                    <a:pt x="488" y="356"/>
                  </a:lnTo>
                  <a:lnTo>
                    <a:pt x="491" y="361"/>
                  </a:lnTo>
                  <a:lnTo>
                    <a:pt x="500" y="364"/>
                  </a:lnTo>
                  <a:lnTo>
                    <a:pt x="515" y="368"/>
                  </a:lnTo>
                  <a:lnTo>
                    <a:pt x="538" y="371"/>
                  </a:lnTo>
                  <a:lnTo>
                    <a:pt x="564" y="374"/>
                  </a:lnTo>
                  <a:lnTo>
                    <a:pt x="579" y="378"/>
                  </a:lnTo>
                  <a:lnTo>
                    <a:pt x="584" y="383"/>
                  </a:lnTo>
                  <a:lnTo>
                    <a:pt x="583" y="387"/>
                  </a:lnTo>
                  <a:lnTo>
                    <a:pt x="580" y="391"/>
                  </a:lnTo>
                  <a:lnTo>
                    <a:pt x="574" y="394"/>
                  </a:lnTo>
                  <a:lnTo>
                    <a:pt x="568" y="396"/>
                  </a:lnTo>
                  <a:lnTo>
                    <a:pt x="566" y="398"/>
                  </a:lnTo>
                  <a:lnTo>
                    <a:pt x="582" y="407"/>
                  </a:lnTo>
                  <a:lnTo>
                    <a:pt x="590" y="416"/>
                  </a:lnTo>
                  <a:lnTo>
                    <a:pt x="590" y="425"/>
                  </a:lnTo>
                  <a:lnTo>
                    <a:pt x="587" y="434"/>
                  </a:lnTo>
                  <a:lnTo>
                    <a:pt x="580" y="445"/>
                  </a:lnTo>
                  <a:lnTo>
                    <a:pt x="574" y="455"/>
                  </a:lnTo>
                  <a:lnTo>
                    <a:pt x="570" y="465"/>
                  </a:lnTo>
                  <a:lnTo>
                    <a:pt x="568" y="476"/>
                  </a:lnTo>
                  <a:lnTo>
                    <a:pt x="573" y="482"/>
                  </a:lnTo>
                  <a:lnTo>
                    <a:pt x="583" y="493"/>
                  </a:lnTo>
                  <a:lnTo>
                    <a:pt x="590" y="506"/>
                  </a:lnTo>
                  <a:lnTo>
                    <a:pt x="587" y="512"/>
                  </a:lnTo>
                  <a:lnTo>
                    <a:pt x="580" y="513"/>
                  </a:lnTo>
                  <a:lnTo>
                    <a:pt x="570" y="514"/>
                  </a:lnTo>
                  <a:lnTo>
                    <a:pt x="558" y="516"/>
                  </a:lnTo>
                  <a:lnTo>
                    <a:pt x="546" y="516"/>
                  </a:lnTo>
                  <a:lnTo>
                    <a:pt x="536" y="515"/>
                  </a:lnTo>
                  <a:lnTo>
                    <a:pt x="528" y="510"/>
                  </a:lnTo>
                  <a:lnTo>
                    <a:pt x="523" y="504"/>
                  </a:lnTo>
                  <a:lnTo>
                    <a:pt x="523" y="491"/>
                  </a:lnTo>
                  <a:lnTo>
                    <a:pt x="528" y="492"/>
                  </a:lnTo>
                  <a:lnTo>
                    <a:pt x="538" y="493"/>
                  </a:lnTo>
                  <a:lnTo>
                    <a:pt x="548" y="492"/>
                  </a:lnTo>
                  <a:lnTo>
                    <a:pt x="551" y="485"/>
                  </a:lnTo>
                  <a:lnTo>
                    <a:pt x="548" y="459"/>
                  </a:lnTo>
                  <a:lnTo>
                    <a:pt x="549" y="438"/>
                  </a:lnTo>
                  <a:lnTo>
                    <a:pt x="552" y="424"/>
                  </a:lnTo>
                  <a:lnTo>
                    <a:pt x="553" y="418"/>
                  </a:lnTo>
                  <a:lnTo>
                    <a:pt x="552" y="417"/>
                  </a:lnTo>
                  <a:lnTo>
                    <a:pt x="548" y="416"/>
                  </a:lnTo>
                  <a:lnTo>
                    <a:pt x="540" y="414"/>
                  </a:lnTo>
                  <a:lnTo>
                    <a:pt x="531" y="410"/>
                  </a:lnTo>
                  <a:lnTo>
                    <a:pt x="520" y="408"/>
                  </a:lnTo>
                  <a:lnTo>
                    <a:pt x="508" y="406"/>
                  </a:lnTo>
                  <a:lnTo>
                    <a:pt x="497" y="403"/>
                  </a:lnTo>
                  <a:lnTo>
                    <a:pt x="484" y="403"/>
                  </a:lnTo>
                  <a:lnTo>
                    <a:pt x="470" y="389"/>
                  </a:lnTo>
                  <a:lnTo>
                    <a:pt x="458" y="381"/>
                  </a:lnTo>
                  <a:lnTo>
                    <a:pt x="447" y="378"/>
                  </a:lnTo>
                  <a:lnTo>
                    <a:pt x="437" y="376"/>
                  </a:lnTo>
                  <a:lnTo>
                    <a:pt x="429" y="376"/>
                  </a:lnTo>
                  <a:lnTo>
                    <a:pt x="423" y="376"/>
                  </a:lnTo>
                  <a:lnTo>
                    <a:pt x="420" y="373"/>
                  </a:lnTo>
                  <a:lnTo>
                    <a:pt x="419" y="368"/>
                  </a:lnTo>
                  <a:lnTo>
                    <a:pt x="417" y="348"/>
                  </a:lnTo>
                  <a:lnTo>
                    <a:pt x="410" y="336"/>
                  </a:lnTo>
                  <a:lnTo>
                    <a:pt x="401" y="330"/>
                  </a:lnTo>
                  <a:lnTo>
                    <a:pt x="390" y="327"/>
                  </a:lnTo>
                  <a:lnTo>
                    <a:pt x="377" y="327"/>
                  </a:lnTo>
                  <a:lnTo>
                    <a:pt x="367" y="328"/>
                  </a:lnTo>
                  <a:lnTo>
                    <a:pt x="357" y="331"/>
                  </a:lnTo>
                  <a:lnTo>
                    <a:pt x="353" y="332"/>
                  </a:lnTo>
                  <a:lnTo>
                    <a:pt x="348" y="339"/>
                  </a:lnTo>
                  <a:lnTo>
                    <a:pt x="345" y="357"/>
                  </a:lnTo>
                  <a:lnTo>
                    <a:pt x="343" y="380"/>
                  </a:lnTo>
                  <a:lnTo>
                    <a:pt x="340" y="401"/>
                  </a:lnTo>
                  <a:lnTo>
                    <a:pt x="319" y="389"/>
                  </a:lnTo>
                  <a:lnTo>
                    <a:pt x="307" y="387"/>
                  </a:lnTo>
                  <a:lnTo>
                    <a:pt x="299" y="391"/>
                  </a:lnTo>
                  <a:lnTo>
                    <a:pt x="296" y="398"/>
                  </a:lnTo>
                  <a:lnTo>
                    <a:pt x="298" y="409"/>
                  </a:lnTo>
                  <a:lnTo>
                    <a:pt x="301" y="421"/>
                  </a:lnTo>
                  <a:lnTo>
                    <a:pt x="306" y="432"/>
                  </a:lnTo>
                  <a:lnTo>
                    <a:pt x="310" y="440"/>
                  </a:lnTo>
                  <a:lnTo>
                    <a:pt x="299" y="457"/>
                  </a:lnTo>
                  <a:lnTo>
                    <a:pt x="296" y="469"/>
                  </a:lnTo>
                  <a:lnTo>
                    <a:pt x="300" y="476"/>
                  </a:lnTo>
                  <a:lnTo>
                    <a:pt x="306" y="479"/>
                  </a:lnTo>
                  <a:lnTo>
                    <a:pt x="310" y="483"/>
                  </a:lnTo>
                  <a:lnTo>
                    <a:pt x="311" y="487"/>
                  </a:lnTo>
                  <a:lnTo>
                    <a:pt x="306" y="494"/>
                  </a:lnTo>
                  <a:lnTo>
                    <a:pt x="289" y="506"/>
                  </a:lnTo>
                  <a:lnTo>
                    <a:pt x="272" y="520"/>
                  </a:lnTo>
                  <a:lnTo>
                    <a:pt x="263" y="531"/>
                  </a:lnTo>
                  <a:lnTo>
                    <a:pt x="261" y="540"/>
                  </a:lnTo>
                  <a:lnTo>
                    <a:pt x="262" y="550"/>
                  </a:lnTo>
                  <a:lnTo>
                    <a:pt x="265" y="557"/>
                  </a:lnTo>
                  <a:lnTo>
                    <a:pt x="269" y="563"/>
                  </a:lnTo>
                  <a:lnTo>
                    <a:pt x="269" y="570"/>
                  </a:lnTo>
                  <a:lnTo>
                    <a:pt x="265" y="577"/>
                  </a:lnTo>
                  <a:lnTo>
                    <a:pt x="257" y="590"/>
                  </a:lnTo>
                  <a:lnTo>
                    <a:pt x="256" y="600"/>
                  </a:lnTo>
                  <a:lnTo>
                    <a:pt x="258" y="608"/>
                  </a:lnTo>
                  <a:lnTo>
                    <a:pt x="256" y="616"/>
                  </a:lnTo>
                  <a:lnTo>
                    <a:pt x="241" y="618"/>
                  </a:lnTo>
                  <a:lnTo>
                    <a:pt x="230" y="621"/>
                  </a:lnTo>
                  <a:lnTo>
                    <a:pt x="223" y="626"/>
                  </a:lnTo>
                  <a:lnTo>
                    <a:pt x="218" y="630"/>
                  </a:lnTo>
                  <a:lnTo>
                    <a:pt x="216" y="635"/>
                  </a:lnTo>
                  <a:lnTo>
                    <a:pt x="215" y="639"/>
                  </a:lnTo>
                  <a:lnTo>
                    <a:pt x="215" y="643"/>
                  </a:lnTo>
                  <a:lnTo>
                    <a:pt x="215" y="644"/>
                  </a:lnTo>
                  <a:lnTo>
                    <a:pt x="185" y="644"/>
                  </a:lnTo>
                  <a:lnTo>
                    <a:pt x="167" y="656"/>
                  </a:lnTo>
                  <a:lnTo>
                    <a:pt x="152" y="661"/>
                  </a:lnTo>
                  <a:lnTo>
                    <a:pt x="141" y="662"/>
                  </a:lnTo>
                  <a:lnTo>
                    <a:pt x="130" y="660"/>
                  </a:lnTo>
                  <a:lnTo>
                    <a:pt x="124" y="654"/>
                  </a:lnTo>
                  <a:lnTo>
                    <a:pt x="118" y="646"/>
                  </a:lnTo>
                  <a:lnTo>
                    <a:pt x="115" y="636"/>
                  </a:lnTo>
                  <a:lnTo>
                    <a:pt x="114" y="626"/>
                  </a:lnTo>
                  <a:lnTo>
                    <a:pt x="98" y="629"/>
                  </a:lnTo>
                  <a:lnTo>
                    <a:pt x="86" y="630"/>
                  </a:lnTo>
                  <a:lnTo>
                    <a:pt x="75" y="628"/>
                  </a:lnTo>
                  <a:lnTo>
                    <a:pt x="67" y="624"/>
                  </a:lnTo>
                  <a:lnTo>
                    <a:pt x="61" y="620"/>
                  </a:lnTo>
                  <a:lnTo>
                    <a:pt x="58" y="616"/>
                  </a:lnTo>
                  <a:lnTo>
                    <a:pt x="57" y="613"/>
                  </a:lnTo>
                  <a:lnTo>
                    <a:pt x="56" y="612"/>
                  </a:lnTo>
                  <a:lnTo>
                    <a:pt x="57" y="562"/>
                  </a:lnTo>
                  <a:lnTo>
                    <a:pt x="54" y="561"/>
                  </a:lnTo>
                  <a:lnTo>
                    <a:pt x="49" y="555"/>
                  </a:lnTo>
                  <a:lnTo>
                    <a:pt x="42" y="543"/>
                  </a:lnTo>
                  <a:lnTo>
                    <a:pt x="37" y="522"/>
                  </a:lnTo>
                  <a:lnTo>
                    <a:pt x="34" y="510"/>
                  </a:lnTo>
                  <a:lnTo>
                    <a:pt x="27" y="501"/>
                  </a:lnTo>
                  <a:lnTo>
                    <a:pt x="19" y="493"/>
                  </a:lnTo>
                  <a:lnTo>
                    <a:pt x="11" y="489"/>
                  </a:lnTo>
                  <a:lnTo>
                    <a:pt x="4" y="484"/>
                  </a:lnTo>
                  <a:lnTo>
                    <a:pt x="0" y="482"/>
                  </a:lnTo>
                  <a:lnTo>
                    <a:pt x="0" y="480"/>
                  </a:lnTo>
                  <a:lnTo>
                    <a:pt x="5" y="479"/>
                  </a:lnTo>
                  <a:lnTo>
                    <a:pt x="21" y="477"/>
                  </a:lnTo>
                  <a:lnTo>
                    <a:pt x="31" y="474"/>
                  </a:lnTo>
                  <a:lnTo>
                    <a:pt x="37" y="469"/>
                  </a:lnTo>
                  <a:lnTo>
                    <a:pt x="39" y="463"/>
                  </a:lnTo>
                  <a:lnTo>
                    <a:pt x="39" y="460"/>
                  </a:lnTo>
                  <a:lnTo>
                    <a:pt x="38" y="455"/>
                  </a:lnTo>
                  <a:lnTo>
                    <a:pt x="37" y="453"/>
                  </a:lnTo>
                  <a:lnTo>
                    <a:pt x="36" y="452"/>
                  </a:lnTo>
                  <a:lnTo>
                    <a:pt x="38" y="453"/>
                  </a:lnTo>
                  <a:lnTo>
                    <a:pt x="45" y="454"/>
                  </a:lnTo>
                  <a:lnTo>
                    <a:pt x="56" y="455"/>
                  </a:lnTo>
                  <a:lnTo>
                    <a:pt x="68" y="456"/>
                  </a:lnTo>
                  <a:lnTo>
                    <a:pt x="81" y="457"/>
                  </a:lnTo>
                  <a:lnTo>
                    <a:pt x="92" y="456"/>
                  </a:lnTo>
                  <a:lnTo>
                    <a:pt x="103" y="454"/>
                  </a:lnTo>
                  <a:lnTo>
                    <a:pt x="110" y="448"/>
                  </a:lnTo>
                  <a:lnTo>
                    <a:pt x="144" y="454"/>
                  </a:lnTo>
                  <a:lnTo>
                    <a:pt x="167" y="455"/>
                  </a:lnTo>
                  <a:lnTo>
                    <a:pt x="182" y="453"/>
                  </a:lnTo>
                  <a:lnTo>
                    <a:pt x="190" y="448"/>
                  </a:lnTo>
                  <a:lnTo>
                    <a:pt x="194" y="441"/>
                  </a:lnTo>
                  <a:lnTo>
                    <a:pt x="194" y="434"/>
                  </a:lnTo>
                  <a:lnTo>
                    <a:pt x="194" y="427"/>
                  </a:lnTo>
                  <a:lnTo>
                    <a:pt x="194" y="423"/>
                  </a:lnTo>
                  <a:lnTo>
                    <a:pt x="194" y="410"/>
                  </a:lnTo>
                  <a:lnTo>
                    <a:pt x="188" y="394"/>
                  </a:lnTo>
                  <a:lnTo>
                    <a:pt x="180" y="379"/>
                  </a:lnTo>
                  <a:lnTo>
                    <a:pt x="174" y="371"/>
                  </a:lnTo>
                  <a:lnTo>
                    <a:pt x="169" y="368"/>
                  </a:lnTo>
                  <a:lnTo>
                    <a:pt x="160" y="362"/>
                  </a:lnTo>
                  <a:lnTo>
                    <a:pt x="152" y="356"/>
                  </a:lnTo>
                  <a:lnTo>
                    <a:pt x="150" y="350"/>
                  </a:lnTo>
                  <a:lnTo>
                    <a:pt x="151" y="346"/>
                  </a:lnTo>
                  <a:lnTo>
                    <a:pt x="154" y="343"/>
                  </a:lnTo>
                  <a:lnTo>
                    <a:pt x="155" y="341"/>
                  </a:lnTo>
                  <a:lnTo>
                    <a:pt x="156" y="341"/>
                  </a:lnTo>
                  <a:lnTo>
                    <a:pt x="142" y="331"/>
                  </a:lnTo>
                  <a:lnTo>
                    <a:pt x="143" y="330"/>
                  </a:lnTo>
                  <a:lnTo>
                    <a:pt x="147" y="327"/>
                  </a:lnTo>
                  <a:lnTo>
                    <a:pt x="149" y="323"/>
                  </a:lnTo>
                  <a:lnTo>
                    <a:pt x="150" y="319"/>
                  </a:lnTo>
                  <a:lnTo>
                    <a:pt x="149" y="317"/>
                  </a:lnTo>
                  <a:lnTo>
                    <a:pt x="143" y="316"/>
                  </a:lnTo>
                  <a:lnTo>
                    <a:pt x="132" y="318"/>
                  </a:lnTo>
                  <a:lnTo>
                    <a:pt x="112" y="324"/>
                  </a:lnTo>
                  <a:lnTo>
                    <a:pt x="91" y="328"/>
                  </a:lnTo>
                  <a:lnTo>
                    <a:pt x="75" y="326"/>
                  </a:lnTo>
                  <a:lnTo>
                    <a:pt x="65" y="318"/>
                  </a:lnTo>
                  <a:lnTo>
                    <a:pt x="60" y="309"/>
                  </a:lnTo>
                  <a:lnTo>
                    <a:pt x="60" y="297"/>
                  </a:lnTo>
                  <a:lnTo>
                    <a:pt x="67" y="287"/>
                  </a:lnTo>
                  <a:lnTo>
                    <a:pt x="81" y="280"/>
                  </a:lnTo>
                  <a:lnTo>
                    <a:pt x="102" y="278"/>
                  </a:lnTo>
                  <a:lnTo>
                    <a:pt x="122" y="278"/>
                  </a:lnTo>
                  <a:lnTo>
                    <a:pt x="139" y="275"/>
                  </a:lnTo>
                  <a:lnTo>
                    <a:pt x="149" y="273"/>
                  </a:lnTo>
                  <a:lnTo>
                    <a:pt x="156" y="271"/>
                  </a:lnTo>
                  <a:lnTo>
                    <a:pt x="158" y="269"/>
                  </a:lnTo>
                  <a:lnTo>
                    <a:pt x="158" y="266"/>
                  </a:lnTo>
                  <a:lnTo>
                    <a:pt x="156" y="266"/>
                  </a:lnTo>
                  <a:lnTo>
                    <a:pt x="151" y="266"/>
                  </a:lnTo>
                  <a:lnTo>
                    <a:pt x="145" y="265"/>
                  </a:lnTo>
                  <a:lnTo>
                    <a:pt x="136" y="262"/>
                  </a:lnTo>
                  <a:lnTo>
                    <a:pt x="127" y="257"/>
                  </a:lnTo>
                  <a:lnTo>
                    <a:pt x="118" y="250"/>
                  </a:lnTo>
                  <a:lnTo>
                    <a:pt x="112" y="244"/>
                  </a:lnTo>
                  <a:lnTo>
                    <a:pt x="112" y="239"/>
                  </a:lnTo>
                  <a:lnTo>
                    <a:pt x="118" y="234"/>
                  </a:lnTo>
                  <a:lnTo>
                    <a:pt x="132" y="232"/>
                  </a:lnTo>
                  <a:lnTo>
                    <a:pt x="149" y="227"/>
                  </a:lnTo>
                  <a:lnTo>
                    <a:pt x="162" y="219"/>
                  </a:lnTo>
                  <a:lnTo>
                    <a:pt x="171" y="207"/>
                  </a:lnTo>
                  <a:lnTo>
                    <a:pt x="177" y="195"/>
                  </a:lnTo>
                  <a:lnTo>
                    <a:pt x="180" y="184"/>
                  </a:lnTo>
                  <a:lnTo>
                    <a:pt x="181" y="175"/>
                  </a:lnTo>
                  <a:lnTo>
                    <a:pt x="181" y="171"/>
                  </a:lnTo>
                  <a:lnTo>
                    <a:pt x="179" y="173"/>
                  </a:lnTo>
                  <a:lnTo>
                    <a:pt x="175" y="172"/>
                  </a:lnTo>
                  <a:lnTo>
                    <a:pt x="175" y="157"/>
                  </a:lnTo>
                  <a:lnTo>
                    <a:pt x="172" y="143"/>
                  </a:lnTo>
                  <a:lnTo>
                    <a:pt x="164" y="145"/>
                  </a:lnTo>
                  <a:lnTo>
                    <a:pt x="157" y="149"/>
                  </a:lnTo>
                  <a:lnTo>
                    <a:pt x="150" y="143"/>
                  </a:lnTo>
                  <a:lnTo>
                    <a:pt x="144" y="131"/>
                  </a:lnTo>
                  <a:lnTo>
                    <a:pt x="140" y="119"/>
                  </a:lnTo>
                  <a:lnTo>
                    <a:pt x="139" y="106"/>
                  </a:lnTo>
                  <a:lnTo>
                    <a:pt x="141" y="98"/>
                  </a:lnTo>
                  <a:lnTo>
                    <a:pt x="148" y="97"/>
                  </a:lnTo>
                  <a:lnTo>
                    <a:pt x="159" y="107"/>
                  </a:lnTo>
                  <a:lnTo>
                    <a:pt x="172" y="119"/>
                  </a:lnTo>
                  <a:lnTo>
                    <a:pt x="182" y="123"/>
                  </a:lnTo>
                  <a:lnTo>
                    <a:pt x="189" y="122"/>
                  </a:lnTo>
                  <a:lnTo>
                    <a:pt x="195" y="118"/>
                  </a:lnTo>
                  <a:lnTo>
                    <a:pt x="200" y="111"/>
                  </a:lnTo>
                  <a:lnTo>
                    <a:pt x="203" y="103"/>
                  </a:lnTo>
                  <a:lnTo>
                    <a:pt x="207" y="97"/>
                  </a:lnTo>
                  <a:lnTo>
                    <a:pt x="211" y="95"/>
                  </a:lnTo>
                  <a:lnTo>
                    <a:pt x="218" y="89"/>
                  </a:lnTo>
                  <a:lnTo>
                    <a:pt x="220" y="77"/>
                  </a:lnTo>
                  <a:lnTo>
                    <a:pt x="220" y="66"/>
                  </a:lnTo>
                  <a:lnTo>
                    <a:pt x="224" y="60"/>
                  </a:lnTo>
                  <a:lnTo>
                    <a:pt x="231" y="58"/>
                  </a:lnTo>
                  <a:lnTo>
                    <a:pt x="241" y="54"/>
                  </a:lnTo>
                  <a:lnTo>
                    <a:pt x="250" y="50"/>
                  </a:lnTo>
                  <a:lnTo>
                    <a:pt x="255" y="48"/>
                  </a:lnTo>
                  <a:lnTo>
                    <a:pt x="269" y="47"/>
                  </a:lnTo>
                  <a:lnTo>
                    <a:pt x="279" y="44"/>
                  </a:lnTo>
                  <a:lnTo>
                    <a:pt x="287" y="38"/>
                  </a:lnTo>
                  <a:lnTo>
                    <a:pt x="293" y="32"/>
                  </a:lnTo>
                  <a:lnTo>
                    <a:pt x="296" y="25"/>
                  </a:lnTo>
                  <a:lnTo>
                    <a:pt x="299" y="21"/>
                  </a:lnTo>
                  <a:lnTo>
                    <a:pt x="300" y="16"/>
                  </a:lnTo>
                  <a:lnTo>
                    <a:pt x="300" y="15"/>
                  </a:lnTo>
                  <a:lnTo>
                    <a:pt x="304" y="15"/>
                  </a:lnTo>
                  <a:lnTo>
                    <a:pt x="315" y="13"/>
                  </a:lnTo>
                  <a:lnTo>
                    <a:pt x="325" y="8"/>
                  </a:lnTo>
                  <a:lnTo>
                    <a:pt x="331"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13" name="Freeform 74"/>
            <p:cNvSpPr>
              <a:spLocks/>
            </p:cNvSpPr>
            <p:nvPr/>
          </p:nvSpPr>
          <p:spPr bwMode="auto">
            <a:xfrm>
              <a:off x="2829" y="1911"/>
              <a:ext cx="481" cy="228"/>
            </a:xfrm>
            <a:custGeom>
              <a:avLst/>
              <a:gdLst>
                <a:gd name="T0" fmla="*/ 221 w 962"/>
                <a:gd name="T1" fmla="*/ 59 h 456"/>
                <a:gd name="T2" fmla="*/ 194 w 962"/>
                <a:gd name="T3" fmla="*/ 44 h 456"/>
                <a:gd name="T4" fmla="*/ 165 w 962"/>
                <a:gd name="T5" fmla="*/ 32 h 456"/>
                <a:gd name="T6" fmla="*/ 136 w 962"/>
                <a:gd name="T7" fmla="*/ 21 h 456"/>
                <a:gd name="T8" fmla="*/ 106 w 962"/>
                <a:gd name="T9" fmla="*/ 13 h 456"/>
                <a:gd name="T10" fmla="*/ 75 w 962"/>
                <a:gd name="T11" fmla="*/ 7 h 456"/>
                <a:gd name="T12" fmla="*/ 43 w 962"/>
                <a:gd name="T13" fmla="*/ 2 h 456"/>
                <a:gd name="T14" fmla="*/ 11 w 962"/>
                <a:gd name="T15" fmla="*/ 0 h 456"/>
                <a:gd name="T16" fmla="*/ 6 w 962"/>
                <a:gd name="T17" fmla="*/ 17 h 456"/>
                <a:gd name="T18" fmla="*/ 10 w 962"/>
                <a:gd name="T19" fmla="*/ 15 h 456"/>
                <a:gd name="T20" fmla="*/ 8 w 962"/>
                <a:gd name="T21" fmla="*/ 12 h 456"/>
                <a:gd name="T22" fmla="*/ 15 w 962"/>
                <a:gd name="T23" fmla="*/ 14 h 456"/>
                <a:gd name="T24" fmla="*/ 23 w 962"/>
                <a:gd name="T25" fmla="*/ 17 h 456"/>
                <a:gd name="T26" fmla="*/ 29 w 962"/>
                <a:gd name="T27" fmla="*/ 17 h 456"/>
                <a:gd name="T28" fmla="*/ 31 w 962"/>
                <a:gd name="T29" fmla="*/ 17 h 456"/>
                <a:gd name="T30" fmla="*/ 36 w 962"/>
                <a:gd name="T31" fmla="*/ 17 h 456"/>
                <a:gd name="T32" fmla="*/ 43 w 962"/>
                <a:gd name="T33" fmla="*/ 16 h 456"/>
                <a:gd name="T34" fmla="*/ 49 w 962"/>
                <a:gd name="T35" fmla="*/ 15 h 456"/>
                <a:gd name="T36" fmla="*/ 65 w 962"/>
                <a:gd name="T37" fmla="*/ 20 h 456"/>
                <a:gd name="T38" fmla="*/ 64 w 962"/>
                <a:gd name="T39" fmla="*/ 25 h 456"/>
                <a:gd name="T40" fmla="*/ 61 w 962"/>
                <a:gd name="T41" fmla="*/ 32 h 456"/>
                <a:gd name="T42" fmla="*/ 58 w 962"/>
                <a:gd name="T43" fmla="*/ 36 h 456"/>
                <a:gd name="T44" fmla="*/ 65 w 962"/>
                <a:gd name="T45" fmla="*/ 33 h 456"/>
                <a:gd name="T46" fmla="*/ 69 w 962"/>
                <a:gd name="T47" fmla="*/ 32 h 456"/>
                <a:gd name="T48" fmla="*/ 85 w 962"/>
                <a:gd name="T49" fmla="*/ 33 h 456"/>
                <a:gd name="T50" fmla="*/ 88 w 962"/>
                <a:gd name="T51" fmla="*/ 36 h 456"/>
                <a:gd name="T52" fmla="*/ 93 w 962"/>
                <a:gd name="T53" fmla="*/ 36 h 456"/>
                <a:gd name="T54" fmla="*/ 94 w 962"/>
                <a:gd name="T55" fmla="*/ 38 h 456"/>
                <a:gd name="T56" fmla="*/ 101 w 962"/>
                <a:gd name="T57" fmla="*/ 38 h 456"/>
                <a:gd name="T58" fmla="*/ 107 w 962"/>
                <a:gd name="T59" fmla="*/ 39 h 456"/>
                <a:gd name="T60" fmla="*/ 106 w 962"/>
                <a:gd name="T61" fmla="*/ 41 h 456"/>
                <a:gd name="T62" fmla="*/ 110 w 962"/>
                <a:gd name="T63" fmla="*/ 40 h 456"/>
                <a:gd name="T64" fmla="*/ 116 w 962"/>
                <a:gd name="T65" fmla="*/ 40 h 456"/>
                <a:gd name="T66" fmla="*/ 120 w 962"/>
                <a:gd name="T67" fmla="*/ 42 h 456"/>
                <a:gd name="T68" fmla="*/ 131 w 962"/>
                <a:gd name="T69" fmla="*/ 45 h 456"/>
                <a:gd name="T70" fmla="*/ 133 w 962"/>
                <a:gd name="T71" fmla="*/ 47 h 456"/>
                <a:gd name="T72" fmla="*/ 127 w 962"/>
                <a:gd name="T73" fmla="*/ 49 h 456"/>
                <a:gd name="T74" fmla="*/ 135 w 962"/>
                <a:gd name="T75" fmla="*/ 55 h 456"/>
                <a:gd name="T76" fmla="*/ 140 w 962"/>
                <a:gd name="T77" fmla="*/ 54 h 456"/>
                <a:gd name="T78" fmla="*/ 143 w 962"/>
                <a:gd name="T79" fmla="*/ 55 h 456"/>
                <a:gd name="T80" fmla="*/ 151 w 962"/>
                <a:gd name="T81" fmla="*/ 56 h 456"/>
                <a:gd name="T82" fmla="*/ 156 w 962"/>
                <a:gd name="T83" fmla="*/ 52 h 456"/>
                <a:gd name="T84" fmla="*/ 161 w 962"/>
                <a:gd name="T85" fmla="*/ 60 h 456"/>
                <a:gd name="T86" fmla="*/ 164 w 962"/>
                <a:gd name="T87" fmla="*/ 65 h 456"/>
                <a:gd name="T88" fmla="*/ 172 w 962"/>
                <a:gd name="T89" fmla="*/ 67 h 456"/>
                <a:gd name="T90" fmla="*/ 162 w 962"/>
                <a:gd name="T91" fmla="*/ 70 h 456"/>
                <a:gd name="T92" fmla="*/ 154 w 962"/>
                <a:gd name="T93" fmla="*/ 72 h 456"/>
                <a:gd name="T94" fmla="*/ 157 w 962"/>
                <a:gd name="T95" fmla="*/ 76 h 456"/>
                <a:gd name="T96" fmla="*/ 162 w 962"/>
                <a:gd name="T97" fmla="*/ 74 h 456"/>
                <a:gd name="T98" fmla="*/ 166 w 962"/>
                <a:gd name="T99" fmla="*/ 82 h 456"/>
                <a:gd name="T100" fmla="*/ 171 w 962"/>
                <a:gd name="T101" fmla="*/ 90 h 456"/>
                <a:gd name="T102" fmla="*/ 175 w 962"/>
                <a:gd name="T103" fmla="*/ 89 h 456"/>
                <a:gd name="T104" fmla="*/ 178 w 962"/>
                <a:gd name="T105" fmla="*/ 95 h 456"/>
                <a:gd name="T106" fmla="*/ 178 w 962"/>
                <a:gd name="T107" fmla="*/ 105 h 456"/>
                <a:gd name="T108" fmla="*/ 186 w 962"/>
                <a:gd name="T109" fmla="*/ 114 h 45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62"/>
                <a:gd name="T166" fmla="*/ 0 h 456"/>
                <a:gd name="T167" fmla="*/ 962 w 962"/>
                <a:gd name="T168" fmla="*/ 456 h 45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62" h="456">
                  <a:moveTo>
                    <a:pt x="962" y="281"/>
                  </a:moveTo>
                  <a:lnTo>
                    <a:pt x="935" y="265"/>
                  </a:lnTo>
                  <a:lnTo>
                    <a:pt x="909" y="249"/>
                  </a:lnTo>
                  <a:lnTo>
                    <a:pt x="882" y="234"/>
                  </a:lnTo>
                  <a:lnTo>
                    <a:pt x="856" y="219"/>
                  </a:lnTo>
                  <a:lnTo>
                    <a:pt x="828" y="204"/>
                  </a:lnTo>
                  <a:lnTo>
                    <a:pt x="802" y="190"/>
                  </a:lnTo>
                  <a:lnTo>
                    <a:pt x="773" y="176"/>
                  </a:lnTo>
                  <a:lnTo>
                    <a:pt x="745" y="164"/>
                  </a:lnTo>
                  <a:lnTo>
                    <a:pt x="718" y="151"/>
                  </a:lnTo>
                  <a:lnTo>
                    <a:pt x="689" y="138"/>
                  </a:lnTo>
                  <a:lnTo>
                    <a:pt x="660" y="127"/>
                  </a:lnTo>
                  <a:lnTo>
                    <a:pt x="631" y="115"/>
                  </a:lnTo>
                  <a:lnTo>
                    <a:pt x="601" y="105"/>
                  </a:lnTo>
                  <a:lnTo>
                    <a:pt x="572" y="95"/>
                  </a:lnTo>
                  <a:lnTo>
                    <a:pt x="542" y="84"/>
                  </a:lnTo>
                  <a:lnTo>
                    <a:pt x="512" y="75"/>
                  </a:lnTo>
                  <a:lnTo>
                    <a:pt x="482" y="67"/>
                  </a:lnTo>
                  <a:lnTo>
                    <a:pt x="452" y="59"/>
                  </a:lnTo>
                  <a:lnTo>
                    <a:pt x="421" y="51"/>
                  </a:lnTo>
                  <a:lnTo>
                    <a:pt x="390" y="44"/>
                  </a:lnTo>
                  <a:lnTo>
                    <a:pt x="359" y="37"/>
                  </a:lnTo>
                  <a:lnTo>
                    <a:pt x="328" y="31"/>
                  </a:lnTo>
                  <a:lnTo>
                    <a:pt x="297" y="25"/>
                  </a:lnTo>
                  <a:lnTo>
                    <a:pt x="266" y="20"/>
                  </a:lnTo>
                  <a:lnTo>
                    <a:pt x="234" y="16"/>
                  </a:lnTo>
                  <a:lnTo>
                    <a:pt x="202" y="12"/>
                  </a:lnTo>
                  <a:lnTo>
                    <a:pt x="170" y="8"/>
                  </a:lnTo>
                  <a:lnTo>
                    <a:pt x="138" y="6"/>
                  </a:lnTo>
                  <a:lnTo>
                    <a:pt x="106" y="4"/>
                  </a:lnTo>
                  <a:lnTo>
                    <a:pt x="75" y="1"/>
                  </a:lnTo>
                  <a:lnTo>
                    <a:pt x="41" y="0"/>
                  </a:lnTo>
                  <a:lnTo>
                    <a:pt x="9" y="0"/>
                  </a:lnTo>
                  <a:lnTo>
                    <a:pt x="0" y="67"/>
                  </a:lnTo>
                  <a:lnTo>
                    <a:pt x="12" y="66"/>
                  </a:lnTo>
                  <a:lnTo>
                    <a:pt x="23" y="65"/>
                  </a:lnTo>
                  <a:lnTo>
                    <a:pt x="31" y="64"/>
                  </a:lnTo>
                  <a:lnTo>
                    <a:pt x="36" y="61"/>
                  </a:lnTo>
                  <a:lnTo>
                    <a:pt x="40" y="59"/>
                  </a:lnTo>
                  <a:lnTo>
                    <a:pt x="40" y="57"/>
                  </a:lnTo>
                  <a:lnTo>
                    <a:pt x="38" y="54"/>
                  </a:lnTo>
                  <a:lnTo>
                    <a:pt x="33" y="52"/>
                  </a:lnTo>
                  <a:lnTo>
                    <a:pt x="28" y="50"/>
                  </a:lnTo>
                  <a:lnTo>
                    <a:pt x="30" y="47"/>
                  </a:lnTo>
                  <a:lnTo>
                    <a:pt x="34" y="46"/>
                  </a:lnTo>
                  <a:lnTo>
                    <a:pt x="41" y="47"/>
                  </a:lnTo>
                  <a:lnTo>
                    <a:pt x="50" y="50"/>
                  </a:lnTo>
                  <a:lnTo>
                    <a:pt x="60" y="53"/>
                  </a:lnTo>
                  <a:lnTo>
                    <a:pt x="70" y="59"/>
                  </a:lnTo>
                  <a:lnTo>
                    <a:pt x="79" y="67"/>
                  </a:lnTo>
                  <a:lnTo>
                    <a:pt x="85" y="68"/>
                  </a:lnTo>
                  <a:lnTo>
                    <a:pt x="91" y="68"/>
                  </a:lnTo>
                  <a:lnTo>
                    <a:pt x="98" y="68"/>
                  </a:lnTo>
                  <a:lnTo>
                    <a:pt x="103" y="67"/>
                  </a:lnTo>
                  <a:lnTo>
                    <a:pt x="108" y="67"/>
                  </a:lnTo>
                  <a:lnTo>
                    <a:pt x="113" y="66"/>
                  </a:lnTo>
                  <a:lnTo>
                    <a:pt x="115" y="66"/>
                  </a:lnTo>
                  <a:lnTo>
                    <a:pt x="116" y="66"/>
                  </a:lnTo>
                  <a:lnTo>
                    <a:pt x="117" y="66"/>
                  </a:lnTo>
                  <a:lnTo>
                    <a:pt x="121" y="67"/>
                  </a:lnTo>
                  <a:lnTo>
                    <a:pt x="126" y="70"/>
                  </a:lnTo>
                  <a:lnTo>
                    <a:pt x="133" y="78"/>
                  </a:lnTo>
                  <a:lnTo>
                    <a:pt x="139" y="80"/>
                  </a:lnTo>
                  <a:lnTo>
                    <a:pt x="144" y="68"/>
                  </a:lnTo>
                  <a:lnTo>
                    <a:pt x="151" y="57"/>
                  </a:lnTo>
                  <a:lnTo>
                    <a:pt x="163" y="62"/>
                  </a:lnTo>
                  <a:lnTo>
                    <a:pt x="167" y="64"/>
                  </a:lnTo>
                  <a:lnTo>
                    <a:pt x="170" y="64"/>
                  </a:lnTo>
                  <a:lnTo>
                    <a:pt x="174" y="61"/>
                  </a:lnTo>
                  <a:lnTo>
                    <a:pt x="178" y="59"/>
                  </a:lnTo>
                  <a:lnTo>
                    <a:pt x="185" y="58"/>
                  </a:lnTo>
                  <a:lnTo>
                    <a:pt x="196" y="57"/>
                  </a:lnTo>
                  <a:lnTo>
                    <a:pt x="210" y="59"/>
                  </a:lnTo>
                  <a:lnTo>
                    <a:pt x="230" y="64"/>
                  </a:lnTo>
                  <a:lnTo>
                    <a:pt x="249" y="70"/>
                  </a:lnTo>
                  <a:lnTo>
                    <a:pt x="259" y="77"/>
                  </a:lnTo>
                  <a:lnTo>
                    <a:pt x="263" y="84"/>
                  </a:lnTo>
                  <a:lnTo>
                    <a:pt x="262" y="90"/>
                  </a:lnTo>
                  <a:lnTo>
                    <a:pt x="259" y="96"/>
                  </a:lnTo>
                  <a:lnTo>
                    <a:pt x="254" y="100"/>
                  </a:lnTo>
                  <a:lnTo>
                    <a:pt x="251" y="103"/>
                  </a:lnTo>
                  <a:lnTo>
                    <a:pt x="249" y="104"/>
                  </a:lnTo>
                  <a:lnTo>
                    <a:pt x="251" y="112"/>
                  </a:lnTo>
                  <a:lnTo>
                    <a:pt x="243" y="126"/>
                  </a:lnTo>
                  <a:lnTo>
                    <a:pt x="236" y="130"/>
                  </a:lnTo>
                  <a:lnTo>
                    <a:pt x="230" y="136"/>
                  </a:lnTo>
                  <a:lnTo>
                    <a:pt x="228" y="141"/>
                  </a:lnTo>
                  <a:lnTo>
                    <a:pt x="229" y="144"/>
                  </a:lnTo>
                  <a:lnTo>
                    <a:pt x="232" y="145"/>
                  </a:lnTo>
                  <a:lnTo>
                    <a:pt x="238" y="144"/>
                  </a:lnTo>
                  <a:lnTo>
                    <a:pt x="247" y="140"/>
                  </a:lnTo>
                  <a:lnTo>
                    <a:pt x="259" y="130"/>
                  </a:lnTo>
                  <a:lnTo>
                    <a:pt x="265" y="136"/>
                  </a:lnTo>
                  <a:lnTo>
                    <a:pt x="268" y="136"/>
                  </a:lnTo>
                  <a:lnTo>
                    <a:pt x="272" y="133"/>
                  </a:lnTo>
                  <a:lnTo>
                    <a:pt x="276" y="127"/>
                  </a:lnTo>
                  <a:lnTo>
                    <a:pt x="283" y="122"/>
                  </a:lnTo>
                  <a:lnTo>
                    <a:pt x="295" y="120"/>
                  </a:lnTo>
                  <a:lnTo>
                    <a:pt x="312" y="122"/>
                  </a:lnTo>
                  <a:lnTo>
                    <a:pt x="337" y="131"/>
                  </a:lnTo>
                  <a:lnTo>
                    <a:pt x="343" y="130"/>
                  </a:lnTo>
                  <a:lnTo>
                    <a:pt x="346" y="133"/>
                  </a:lnTo>
                  <a:lnTo>
                    <a:pt x="349" y="137"/>
                  </a:lnTo>
                  <a:lnTo>
                    <a:pt x="351" y="142"/>
                  </a:lnTo>
                  <a:lnTo>
                    <a:pt x="353" y="146"/>
                  </a:lnTo>
                  <a:lnTo>
                    <a:pt x="358" y="149"/>
                  </a:lnTo>
                  <a:lnTo>
                    <a:pt x="364" y="148"/>
                  </a:lnTo>
                  <a:lnTo>
                    <a:pt x="372" y="142"/>
                  </a:lnTo>
                  <a:lnTo>
                    <a:pt x="372" y="143"/>
                  </a:lnTo>
                  <a:lnTo>
                    <a:pt x="372" y="145"/>
                  </a:lnTo>
                  <a:lnTo>
                    <a:pt x="373" y="148"/>
                  </a:lnTo>
                  <a:lnTo>
                    <a:pt x="374" y="151"/>
                  </a:lnTo>
                  <a:lnTo>
                    <a:pt x="378" y="153"/>
                  </a:lnTo>
                  <a:lnTo>
                    <a:pt x="383" y="155"/>
                  </a:lnTo>
                  <a:lnTo>
                    <a:pt x="391" y="155"/>
                  </a:lnTo>
                  <a:lnTo>
                    <a:pt x="403" y="152"/>
                  </a:lnTo>
                  <a:lnTo>
                    <a:pt x="413" y="150"/>
                  </a:lnTo>
                  <a:lnTo>
                    <a:pt x="420" y="150"/>
                  </a:lnTo>
                  <a:lnTo>
                    <a:pt x="425" y="151"/>
                  </a:lnTo>
                  <a:lnTo>
                    <a:pt x="426" y="153"/>
                  </a:lnTo>
                  <a:lnTo>
                    <a:pt x="426" y="157"/>
                  </a:lnTo>
                  <a:lnTo>
                    <a:pt x="425" y="159"/>
                  </a:lnTo>
                  <a:lnTo>
                    <a:pt x="424" y="161"/>
                  </a:lnTo>
                  <a:lnTo>
                    <a:pt x="423" y="163"/>
                  </a:lnTo>
                  <a:lnTo>
                    <a:pt x="424" y="163"/>
                  </a:lnTo>
                  <a:lnTo>
                    <a:pt x="427" y="161"/>
                  </a:lnTo>
                  <a:lnTo>
                    <a:pt x="432" y="159"/>
                  </a:lnTo>
                  <a:lnTo>
                    <a:pt x="437" y="158"/>
                  </a:lnTo>
                  <a:lnTo>
                    <a:pt x="443" y="156"/>
                  </a:lnTo>
                  <a:lnTo>
                    <a:pt x="450" y="156"/>
                  </a:lnTo>
                  <a:lnTo>
                    <a:pt x="456" y="156"/>
                  </a:lnTo>
                  <a:lnTo>
                    <a:pt x="462" y="157"/>
                  </a:lnTo>
                  <a:lnTo>
                    <a:pt x="465" y="159"/>
                  </a:lnTo>
                  <a:lnTo>
                    <a:pt x="469" y="161"/>
                  </a:lnTo>
                  <a:lnTo>
                    <a:pt x="472" y="164"/>
                  </a:lnTo>
                  <a:lnTo>
                    <a:pt x="477" y="167"/>
                  </a:lnTo>
                  <a:lnTo>
                    <a:pt x="482" y="169"/>
                  </a:lnTo>
                  <a:lnTo>
                    <a:pt x="492" y="172"/>
                  </a:lnTo>
                  <a:lnTo>
                    <a:pt x="505" y="175"/>
                  </a:lnTo>
                  <a:lnTo>
                    <a:pt x="524" y="178"/>
                  </a:lnTo>
                  <a:lnTo>
                    <a:pt x="531" y="180"/>
                  </a:lnTo>
                  <a:lnTo>
                    <a:pt x="534" y="182"/>
                  </a:lnTo>
                  <a:lnTo>
                    <a:pt x="533" y="186"/>
                  </a:lnTo>
                  <a:lnTo>
                    <a:pt x="531" y="188"/>
                  </a:lnTo>
                  <a:lnTo>
                    <a:pt x="526" y="191"/>
                  </a:lnTo>
                  <a:lnTo>
                    <a:pt x="520" y="194"/>
                  </a:lnTo>
                  <a:lnTo>
                    <a:pt x="514" y="196"/>
                  </a:lnTo>
                  <a:lnTo>
                    <a:pt x="507" y="196"/>
                  </a:lnTo>
                  <a:lnTo>
                    <a:pt x="510" y="202"/>
                  </a:lnTo>
                  <a:lnTo>
                    <a:pt x="517" y="208"/>
                  </a:lnTo>
                  <a:lnTo>
                    <a:pt x="526" y="213"/>
                  </a:lnTo>
                  <a:lnTo>
                    <a:pt x="537" y="218"/>
                  </a:lnTo>
                  <a:lnTo>
                    <a:pt x="546" y="221"/>
                  </a:lnTo>
                  <a:lnTo>
                    <a:pt x="554" y="221"/>
                  </a:lnTo>
                  <a:lnTo>
                    <a:pt x="558" y="219"/>
                  </a:lnTo>
                  <a:lnTo>
                    <a:pt x="557" y="213"/>
                  </a:lnTo>
                  <a:lnTo>
                    <a:pt x="552" y="201"/>
                  </a:lnTo>
                  <a:lnTo>
                    <a:pt x="553" y="197"/>
                  </a:lnTo>
                  <a:lnTo>
                    <a:pt x="558" y="204"/>
                  </a:lnTo>
                  <a:lnTo>
                    <a:pt x="569" y="220"/>
                  </a:lnTo>
                  <a:lnTo>
                    <a:pt x="576" y="227"/>
                  </a:lnTo>
                  <a:lnTo>
                    <a:pt x="585" y="229"/>
                  </a:lnTo>
                  <a:lnTo>
                    <a:pt x="593" y="228"/>
                  </a:lnTo>
                  <a:lnTo>
                    <a:pt x="602" y="224"/>
                  </a:lnTo>
                  <a:lnTo>
                    <a:pt x="610" y="218"/>
                  </a:lnTo>
                  <a:lnTo>
                    <a:pt x="617" y="212"/>
                  </a:lnTo>
                  <a:lnTo>
                    <a:pt x="622" y="208"/>
                  </a:lnTo>
                  <a:lnTo>
                    <a:pt x="623" y="206"/>
                  </a:lnTo>
                  <a:lnTo>
                    <a:pt x="626" y="210"/>
                  </a:lnTo>
                  <a:lnTo>
                    <a:pt x="635" y="218"/>
                  </a:lnTo>
                  <a:lnTo>
                    <a:pt x="641" y="228"/>
                  </a:lnTo>
                  <a:lnTo>
                    <a:pt x="641" y="237"/>
                  </a:lnTo>
                  <a:lnTo>
                    <a:pt x="640" y="247"/>
                  </a:lnTo>
                  <a:lnTo>
                    <a:pt x="645" y="254"/>
                  </a:lnTo>
                  <a:lnTo>
                    <a:pt x="651" y="258"/>
                  </a:lnTo>
                  <a:lnTo>
                    <a:pt x="653" y="259"/>
                  </a:lnTo>
                  <a:lnTo>
                    <a:pt x="662" y="258"/>
                  </a:lnTo>
                  <a:lnTo>
                    <a:pt x="673" y="259"/>
                  </a:lnTo>
                  <a:lnTo>
                    <a:pt x="681" y="263"/>
                  </a:lnTo>
                  <a:lnTo>
                    <a:pt x="686" y="267"/>
                  </a:lnTo>
                  <a:lnTo>
                    <a:pt x="686" y="272"/>
                  </a:lnTo>
                  <a:lnTo>
                    <a:pt x="682" y="275"/>
                  </a:lnTo>
                  <a:lnTo>
                    <a:pt x="668" y="278"/>
                  </a:lnTo>
                  <a:lnTo>
                    <a:pt x="645" y="277"/>
                  </a:lnTo>
                  <a:lnTo>
                    <a:pt x="629" y="277"/>
                  </a:lnTo>
                  <a:lnTo>
                    <a:pt x="620" y="278"/>
                  </a:lnTo>
                  <a:lnTo>
                    <a:pt x="615" y="281"/>
                  </a:lnTo>
                  <a:lnTo>
                    <a:pt x="615" y="286"/>
                  </a:lnTo>
                  <a:lnTo>
                    <a:pt x="616" y="290"/>
                  </a:lnTo>
                  <a:lnTo>
                    <a:pt x="620" y="295"/>
                  </a:lnTo>
                  <a:lnTo>
                    <a:pt x="624" y="299"/>
                  </a:lnTo>
                  <a:lnTo>
                    <a:pt x="626" y="301"/>
                  </a:lnTo>
                  <a:lnTo>
                    <a:pt x="629" y="301"/>
                  </a:lnTo>
                  <a:lnTo>
                    <a:pt x="633" y="299"/>
                  </a:lnTo>
                  <a:lnTo>
                    <a:pt x="639" y="296"/>
                  </a:lnTo>
                  <a:lnTo>
                    <a:pt x="646" y="295"/>
                  </a:lnTo>
                  <a:lnTo>
                    <a:pt x="652" y="296"/>
                  </a:lnTo>
                  <a:lnTo>
                    <a:pt x="658" y="301"/>
                  </a:lnTo>
                  <a:lnTo>
                    <a:pt x="661" y="310"/>
                  </a:lnTo>
                  <a:lnTo>
                    <a:pt x="663" y="326"/>
                  </a:lnTo>
                  <a:lnTo>
                    <a:pt x="668" y="354"/>
                  </a:lnTo>
                  <a:lnTo>
                    <a:pt x="674" y="362"/>
                  </a:lnTo>
                  <a:lnTo>
                    <a:pt x="678" y="360"/>
                  </a:lnTo>
                  <a:lnTo>
                    <a:pt x="681" y="357"/>
                  </a:lnTo>
                  <a:lnTo>
                    <a:pt x="682" y="357"/>
                  </a:lnTo>
                  <a:lnTo>
                    <a:pt x="686" y="356"/>
                  </a:lnTo>
                  <a:lnTo>
                    <a:pt x="692" y="355"/>
                  </a:lnTo>
                  <a:lnTo>
                    <a:pt x="698" y="355"/>
                  </a:lnTo>
                  <a:lnTo>
                    <a:pt x="704" y="357"/>
                  </a:lnTo>
                  <a:lnTo>
                    <a:pt x="708" y="361"/>
                  </a:lnTo>
                  <a:lnTo>
                    <a:pt x="712" y="369"/>
                  </a:lnTo>
                  <a:lnTo>
                    <a:pt x="712" y="379"/>
                  </a:lnTo>
                  <a:lnTo>
                    <a:pt x="711" y="391"/>
                  </a:lnTo>
                  <a:lnTo>
                    <a:pt x="709" y="401"/>
                  </a:lnTo>
                  <a:lnTo>
                    <a:pt x="708" y="410"/>
                  </a:lnTo>
                  <a:lnTo>
                    <a:pt x="711" y="419"/>
                  </a:lnTo>
                  <a:lnTo>
                    <a:pt x="714" y="428"/>
                  </a:lnTo>
                  <a:lnTo>
                    <a:pt x="720" y="436"/>
                  </a:lnTo>
                  <a:lnTo>
                    <a:pt x="728" y="446"/>
                  </a:lnTo>
                  <a:lnTo>
                    <a:pt x="741" y="456"/>
                  </a:lnTo>
                  <a:lnTo>
                    <a:pt x="962" y="281"/>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14" name="Freeform 75"/>
            <p:cNvSpPr>
              <a:spLocks/>
            </p:cNvSpPr>
            <p:nvPr/>
          </p:nvSpPr>
          <p:spPr bwMode="auto">
            <a:xfrm>
              <a:off x="2042" y="2214"/>
              <a:ext cx="357" cy="401"/>
            </a:xfrm>
            <a:custGeom>
              <a:avLst/>
              <a:gdLst>
                <a:gd name="T0" fmla="*/ 175 w 714"/>
                <a:gd name="T1" fmla="*/ 153 h 802"/>
                <a:gd name="T2" fmla="*/ 177 w 714"/>
                <a:gd name="T3" fmla="*/ 158 h 802"/>
                <a:gd name="T4" fmla="*/ 179 w 714"/>
                <a:gd name="T5" fmla="*/ 160 h 802"/>
                <a:gd name="T6" fmla="*/ 171 w 714"/>
                <a:gd name="T7" fmla="*/ 162 h 802"/>
                <a:gd name="T8" fmla="*/ 168 w 714"/>
                <a:gd name="T9" fmla="*/ 165 h 802"/>
                <a:gd name="T10" fmla="*/ 161 w 714"/>
                <a:gd name="T11" fmla="*/ 160 h 802"/>
                <a:gd name="T12" fmla="*/ 156 w 714"/>
                <a:gd name="T13" fmla="*/ 159 h 802"/>
                <a:gd name="T14" fmla="*/ 153 w 714"/>
                <a:gd name="T15" fmla="*/ 163 h 802"/>
                <a:gd name="T16" fmla="*/ 147 w 714"/>
                <a:gd name="T17" fmla="*/ 164 h 802"/>
                <a:gd name="T18" fmla="*/ 143 w 714"/>
                <a:gd name="T19" fmla="*/ 166 h 802"/>
                <a:gd name="T20" fmla="*/ 137 w 714"/>
                <a:gd name="T21" fmla="*/ 165 h 802"/>
                <a:gd name="T22" fmla="*/ 132 w 714"/>
                <a:gd name="T23" fmla="*/ 167 h 802"/>
                <a:gd name="T24" fmla="*/ 132 w 714"/>
                <a:gd name="T25" fmla="*/ 171 h 802"/>
                <a:gd name="T26" fmla="*/ 132 w 714"/>
                <a:gd name="T27" fmla="*/ 183 h 802"/>
                <a:gd name="T28" fmla="*/ 129 w 714"/>
                <a:gd name="T29" fmla="*/ 190 h 802"/>
                <a:gd name="T30" fmla="*/ 128 w 714"/>
                <a:gd name="T31" fmla="*/ 194 h 802"/>
                <a:gd name="T32" fmla="*/ 123 w 714"/>
                <a:gd name="T33" fmla="*/ 198 h 802"/>
                <a:gd name="T34" fmla="*/ 119 w 714"/>
                <a:gd name="T35" fmla="*/ 201 h 802"/>
                <a:gd name="T36" fmla="*/ 114 w 714"/>
                <a:gd name="T37" fmla="*/ 200 h 802"/>
                <a:gd name="T38" fmla="*/ 111 w 714"/>
                <a:gd name="T39" fmla="*/ 200 h 802"/>
                <a:gd name="T40" fmla="*/ 3 w 714"/>
                <a:gd name="T41" fmla="*/ 123 h 802"/>
                <a:gd name="T42" fmla="*/ 6 w 714"/>
                <a:gd name="T43" fmla="*/ 112 h 802"/>
                <a:gd name="T44" fmla="*/ 10 w 714"/>
                <a:gd name="T45" fmla="*/ 103 h 802"/>
                <a:gd name="T46" fmla="*/ 14 w 714"/>
                <a:gd name="T47" fmla="*/ 89 h 802"/>
                <a:gd name="T48" fmla="*/ 18 w 714"/>
                <a:gd name="T49" fmla="*/ 87 h 802"/>
                <a:gd name="T50" fmla="*/ 17 w 714"/>
                <a:gd name="T51" fmla="*/ 83 h 802"/>
                <a:gd name="T52" fmla="*/ 18 w 714"/>
                <a:gd name="T53" fmla="*/ 77 h 802"/>
                <a:gd name="T54" fmla="*/ 22 w 714"/>
                <a:gd name="T55" fmla="*/ 76 h 802"/>
                <a:gd name="T56" fmla="*/ 23 w 714"/>
                <a:gd name="T57" fmla="*/ 65 h 802"/>
                <a:gd name="T58" fmla="*/ 27 w 714"/>
                <a:gd name="T59" fmla="*/ 64 h 802"/>
                <a:gd name="T60" fmla="*/ 27 w 714"/>
                <a:gd name="T61" fmla="*/ 60 h 802"/>
                <a:gd name="T62" fmla="*/ 28 w 714"/>
                <a:gd name="T63" fmla="*/ 59 h 802"/>
                <a:gd name="T64" fmla="*/ 35 w 714"/>
                <a:gd name="T65" fmla="*/ 59 h 802"/>
                <a:gd name="T66" fmla="*/ 38 w 714"/>
                <a:gd name="T67" fmla="*/ 57 h 802"/>
                <a:gd name="T68" fmla="*/ 40 w 714"/>
                <a:gd name="T69" fmla="*/ 47 h 802"/>
                <a:gd name="T70" fmla="*/ 44 w 714"/>
                <a:gd name="T71" fmla="*/ 41 h 802"/>
                <a:gd name="T72" fmla="*/ 53 w 714"/>
                <a:gd name="T73" fmla="*/ 36 h 802"/>
                <a:gd name="T74" fmla="*/ 54 w 714"/>
                <a:gd name="T75" fmla="*/ 27 h 802"/>
                <a:gd name="T76" fmla="*/ 59 w 714"/>
                <a:gd name="T77" fmla="*/ 23 h 802"/>
                <a:gd name="T78" fmla="*/ 62 w 714"/>
                <a:gd name="T79" fmla="*/ 21 h 802"/>
                <a:gd name="T80" fmla="*/ 66 w 714"/>
                <a:gd name="T81" fmla="*/ 21 h 802"/>
                <a:gd name="T82" fmla="*/ 68 w 714"/>
                <a:gd name="T83" fmla="*/ 15 h 802"/>
                <a:gd name="T84" fmla="*/ 73 w 714"/>
                <a:gd name="T85" fmla="*/ 9 h 802"/>
                <a:gd name="T86" fmla="*/ 76 w 714"/>
                <a:gd name="T87" fmla="*/ 8 h 802"/>
                <a:gd name="T88" fmla="*/ 80 w 714"/>
                <a:gd name="T89" fmla="*/ 7 h 802"/>
                <a:gd name="T90" fmla="*/ 85 w 714"/>
                <a:gd name="T91" fmla="*/ 3 h 8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4"/>
                <a:gd name="T139" fmla="*/ 0 h 802"/>
                <a:gd name="T140" fmla="*/ 714 w 714"/>
                <a:gd name="T141" fmla="*/ 802 h 80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4" h="802">
                  <a:moveTo>
                    <a:pt x="711" y="597"/>
                  </a:moveTo>
                  <a:lnTo>
                    <a:pt x="701" y="602"/>
                  </a:lnTo>
                  <a:lnTo>
                    <a:pt x="698" y="609"/>
                  </a:lnTo>
                  <a:lnTo>
                    <a:pt x="699" y="617"/>
                  </a:lnTo>
                  <a:lnTo>
                    <a:pt x="704" y="623"/>
                  </a:lnTo>
                  <a:lnTo>
                    <a:pt x="708" y="630"/>
                  </a:lnTo>
                  <a:lnTo>
                    <a:pt x="712" y="636"/>
                  </a:lnTo>
                  <a:lnTo>
                    <a:pt x="714" y="638"/>
                  </a:lnTo>
                  <a:lnTo>
                    <a:pt x="713" y="638"/>
                  </a:lnTo>
                  <a:lnTo>
                    <a:pt x="704" y="637"/>
                  </a:lnTo>
                  <a:lnTo>
                    <a:pt x="692" y="642"/>
                  </a:lnTo>
                  <a:lnTo>
                    <a:pt x="683" y="647"/>
                  </a:lnTo>
                  <a:lnTo>
                    <a:pt x="679" y="649"/>
                  </a:lnTo>
                  <a:lnTo>
                    <a:pt x="677" y="652"/>
                  </a:lnTo>
                  <a:lnTo>
                    <a:pt x="669" y="658"/>
                  </a:lnTo>
                  <a:lnTo>
                    <a:pt x="660" y="658"/>
                  </a:lnTo>
                  <a:lnTo>
                    <a:pt x="648" y="648"/>
                  </a:lnTo>
                  <a:lnTo>
                    <a:pt x="643" y="640"/>
                  </a:lnTo>
                  <a:lnTo>
                    <a:pt x="636" y="635"/>
                  </a:lnTo>
                  <a:lnTo>
                    <a:pt x="630" y="634"/>
                  </a:lnTo>
                  <a:lnTo>
                    <a:pt x="623" y="635"/>
                  </a:lnTo>
                  <a:lnTo>
                    <a:pt x="618" y="638"/>
                  </a:lnTo>
                  <a:lnTo>
                    <a:pt x="613" y="643"/>
                  </a:lnTo>
                  <a:lnTo>
                    <a:pt x="610" y="649"/>
                  </a:lnTo>
                  <a:lnTo>
                    <a:pt x="608" y="656"/>
                  </a:lnTo>
                  <a:lnTo>
                    <a:pt x="594" y="651"/>
                  </a:lnTo>
                  <a:lnTo>
                    <a:pt x="587" y="656"/>
                  </a:lnTo>
                  <a:lnTo>
                    <a:pt x="583" y="664"/>
                  </a:lnTo>
                  <a:lnTo>
                    <a:pt x="576" y="668"/>
                  </a:lnTo>
                  <a:lnTo>
                    <a:pt x="572" y="664"/>
                  </a:lnTo>
                  <a:lnTo>
                    <a:pt x="565" y="660"/>
                  </a:lnTo>
                  <a:lnTo>
                    <a:pt x="555" y="659"/>
                  </a:lnTo>
                  <a:lnTo>
                    <a:pt x="546" y="658"/>
                  </a:lnTo>
                  <a:lnTo>
                    <a:pt x="535" y="660"/>
                  </a:lnTo>
                  <a:lnTo>
                    <a:pt x="528" y="663"/>
                  </a:lnTo>
                  <a:lnTo>
                    <a:pt x="525" y="666"/>
                  </a:lnTo>
                  <a:lnTo>
                    <a:pt x="526" y="670"/>
                  </a:lnTo>
                  <a:lnTo>
                    <a:pt x="528" y="676"/>
                  </a:lnTo>
                  <a:lnTo>
                    <a:pt x="525" y="681"/>
                  </a:lnTo>
                  <a:lnTo>
                    <a:pt x="520" y="689"/>
                  </a:lnTo>
                  <a:lnTo>
                    <a:pt x="524" y="703"/>
                  </a:lnTo>
                  <a:lnTo>
                    <a:pt x="528" y="732"/>
                  </a:lnTo>
                  <a:lnTo>
                    <a:pt x="523" y="744"/>
                  </a:lnTo>
                  <a:lnTo>
                    <a:pt x="516" y="750"/>
                  </a:lnTo>
                  <a:lnTo>
                    <a:pt x="513" y="758"/>
                  </a:lnTo>
                  <a:lnTo>
                    <a:pt x="513" y="764"/>
                  </a:lnTo>
                  <a:lnTo>
                    <a:pt x="512" y="770"/>
                  </a:lnTo>
                  <a:lnTo>
                    <a:pt x="509" y="776"/>
                  </a:lnTo>
                  <a:lnTo>
                    <a:pt x="504" y="781"/>
                  </a:lnTo>
                  <a:lnTo>
                    <a:pt x="498" y="787"/>
                  </a:lnTo>
                  <a:lnTo>
                    <a:pt x="492" y="792"/>
                  </a:lnTo>
                  <a:lnTo>
                    <a:pt x="485" y="796"/>
                  </a:lnTo>
                  <a:lnTo>
                    <a:pt x="479" y="800"/>
                  </a:lnTo>
                  <a:lnTo>
                    <a:pt x="473" y="802"/>
                  </a:lnTo>
                  <a:lnTo>
                    <a:pt x="467" y="802"/>
                  </a:lnTo>
                  <a:lnTo>
                    <a:pt x="462" y="801"/>
                  </a:lnTo>
                  <a:lnTo>
                    <a:pt x="456" y="800"/>
                  </a:lnTo>
                  <a:lnTo>
                    <a:pt x="451" y="799"/>
                  </a:lnTo>
                  <a:lnTo>
                    <a:pt x="445" y="799"/>
                  </a:lnTo>
                  <a:lnTo>
                    <a:pt x="441" y="800"/>
                  </a:lnTo>
                  <a:lnTo>
                    <a:pt x="435" y="802"/>
                  </a:lnTo>
                  <a:lnTo>
                    <a:pt x="0" y="503"/>
                  </a:lnTo>
                  <a:lnTo>
                    <a:pt x="12" y="491"/>
                  </a:lnTo>
                  <a:lnTo>
                    <a:pt x="23" y="477"/>
                  </a:lnTo>
                  <a:lnTo>
                    <a:pt x="26" y="461"/>
                  </a:lnTo>
                  <a:lnTo>
                    <a:pt x="24" y="445"/>
                  </a:lnTo>
                  <a:lnTo>
                    <a:pt x="35" y="436"/>
                  </a:lnTo>
                  <a:lnTo>
                    <a:pt x="38" y="423"/>
                  </a:lnTo>
                  <a:lnTo>
                    <a:pt x="38" y="410"/>
                  </a:lnTo>
                  <a:lnTo>
                    <a:pt x="43" y="398"/>
                  </a:lnTo>
                  <a:lnTo>
                    <a:pt x="49" y="371"/>
                  </a:lnTo>
                  <a:lnTo>
                    <a:pt x="55" y="356"/>
                  </a:lnTo>
                  <a:lnTo>
                    <a:pt x="61" y="349"/>
                  </a:lnTo>
                  <a:lnTo>
                    <a:pt x="65" y="347"/>
                  </a:lnTo>
                  <a:lnTo>
                    <a:pt x="69" y="347"/>
                  </a:lnTo>
                  <a:lnTo>
                    <a:pt x="71" y="346"/>
                  </a:lnTo>
                  <a:lnTo>
                    <a:pt x="70" y="341"/>
                  </a:lnTo>
                  <a:lnTo>
                    <a:pt x="68" y="331"/>
                  </a:lnTo>
                  <a:lnTo>
                    <a:pt x="65" y="319"/>
                  </a:lnTo>
                  <a:lnTo>
                    <a:pt x="66" y="311"/>
                  </a:lnTo>
                  <a:lnTo>
                    <a:pt x="69" y="307"/>
                  </a:lnTo>
                  <a:lnTo>
                    <a:pt x="74" y="304"/>
                  </a:lnTo>
                  <a:lnTo>
                    <a:pt x="79" y="303"/>
                  </a:lnTo>
                  <a:lnTo>
                    <a:pt x="85" y="301"/>
                  </a:lnTo>
                  <a:lnTo>
                    <a:pt x="91" y="296"/>
                  </a:lnTo>
                  <a:lnTo>
                    <a:pt x="94" y="289"/>
                  </a:lnTo>
                  <a:lnTo>
                    <a:pt x="91" y="259"/>
                  </a:lnTo>
                  <a:lnTo>
                    <a:pt x="95" y="250"/>
                  </a:lnTo>
                  <a:lnTo>
                    <a:pt x="102" y="253"/>
                  </a:lnTo>
                  <a:lnTo>
                    <a:pt x="106" y="255"/>
                  </a:lnTo>
                  <a:lnTo>
                    <a:pt x="106" y="253"/>
                  </a:lnTo>
                  <a:lnTo>
                    <a:pt x="107" y="246"/>
                  </a:lnTo>
                  <a:lnTo>
                    <a:pt x="107" y="239"/>
                  </a:lnTo>
                  <a:lnTo>
                    <a:pt x="106" y="234"/>
                  </a:lnTo>
                  <a:lnTo>
                    <a:pt x="107" y="233"/>
                  </a:lnTo>
                  <a:lnTo>
                    <a:pt x="111" y="233"/>
                  </a:lnTo>
                  <a:lnTo>
                    <a:pt x="118" y="234"/>
                  </a:lnTo>
                  <a:lnTo>
                    <a:pt x="127" y="234"/>
                  </a:lnTo>
                  <a:lnTo>
                    <a:pt x="137" y="235"/>
                  </a:lnTo>
                  <a:lnTo>
                    <a:pt x="144" y="233"/>
                  </a:lnTo>
                  <a:lnTo>
                    <a:pt x="149" y="231"/>
                  </a:lnTo>
                  <a:lnTo>
                    <a:pt x="152" y="225"/>
                  </a:lnTo>
                  <a:lnTo>
                    <a:pt x="152" y="211"/>
                  </a:lnTo>
                  <a:lnTo>
                    <a:pt x="154" y="198"/>
                  </a:lnTo>
                  <a:lnTo>
                    <a:pt x="157" y="187"/>
                  </a:lnTo>
                  <a:lnTo>
                    <a:pt x="161" y="178"/>
                  </a:lnTo>
                  <a:lnTo>
                    <a:pt x="167" y="171"/>
                  </a:lnTo>
                  <a:lnTo>
                    <a:pt x="174" y="164"/>
                  </a:lnTo>
                  <a:lnTo>
                    <a:pt x="183" y="159"/>
                  </a:lnTo>
                  <a:lnTo>
                    <a:pt x="193" y="156"/>
                  </a:lnTo>
                  <a:lnTo>
                    <a:pt x="209" y="144"/>
                  </a:lnTo>
                  <a:lnTo>
                    <a:pt x="214" y="128"/>
                  </a:lnTo>
                  <a:lnTo>
                    <a:pt x="214" y="113"/>
                  </a:lnTo>
                  <a:lnTo>
                    <a:pt x="213" y="106"/>
                  </a:lnTo>
                  <a:lnTo>
                    <a:pt x="235" y="102"/>
                  </a:lnTo>
                  <a:lnTo>
                    <a:pt x="233" y="94"/>
                  </a:lnTo>
                  <a:lnTo>
                    <a:pt x="233" y="89"/>
                  </a:lnTo>
                  <a:lnTo>
                    <a:pt x="237" y="86"/>
                  </a:lnTo>
                  <a:lnTo>
                    <a:pt x="242" y="84"/>
                  </a:lnTo>
                  <a:lnTo>
                    <a:pt x="246" y="83"/>
                  </a:lnTo>
                  <a:lnTo>
                    <a:pt x="252" y="83"/>
                  </a:lnTo>
                  <a:lnTo>
                    <a:pt x="257" y="82"/>
                  </a:lnTo>
                  <a:lnTo>
                    <a:pt x="261" y="81"/>
                  </a:lnTo>
                  <a:lnTo>
                    <a:pt x="262" y="73"/>
                  </a:lnTo>
                  <a:lnTo>
                    <a:pt x="266" y="65"/>
                  </a:lnTo>
                  <a:lnTo>
                    <a:pt x="270" y="57"/>
                  </a:lnTo>
                  <a:lnTo>
                    <a:pt x="276" y="49"/>
                  </a:lnTo>
                  <a:lnTo>
                    <a:pt x="283" y="42"/>
                  </a:lnTo>
                  <a:lnTo>
                    <a:pt x="289" y="36"/>
                  </a:lnTo>
                  <a:lnTo>
                    <a:pt x="295" y="33"/>
                  </a:lnTo>
                  <a:lnTo>
                    <a:pt x="299" y="31"/>
                  </a:lnTo>
                  <a:lnTo>
                    <a:pt x="303" y="31"/>
                  </a:lnTo>
                  <a:lnTo>
                    <a:pt x="308" y="30"/>
                  </a:lnTo>
                  <a:lnTo>
                    <a:pt x="314" y="29"/>
                  </a:lnTo>
                  <a:lnTo>
                    <a:pt x="320" y="26"/>
                  </a:lnTo>
                  <a:lnTo>
                    <a:pt x="327" y="21"/>
                  </a:lnTo>
                  <a:lnTo>
                    <a:pt x="333" y="16"/>
                  </a:lnTo>
                  <a:lnTo>
                    <a:pt x="337" y="9"/>
                  </a:lnTo>
                  <a:lnTo>
                    <a:pt x="341" y="0"/>
                  </a:lnTo>
                  <a:lnTo>
                    <a:pt x="711" y="59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15" name="Freeform 76"/>
            <p:cNvSpPr>
              <a:spLocks/>
            </p:cNvSpPr>
            <p:nvPr/>
          </p:nvSpPr>
          <p:spPr bwMode="auto">
            <a:xfrm>
              <a:off x="2618" y="1910"/>
              <a:ext cx="210" cy="41"/>
            </a:xfrm>
            <a:custGeom>
              <a:avLst/>
              <a:gdLst>
                <a:gd name="T0" fmla="*/ 7 w 419"/>
                <a:gd name="T1" fmla="*/ 11 h 82"/>
                <a:gd name="T2" fmla="*/ 19 w 419"/>
                <a:gd name="T3" fmla="*/ 9 h 82"/>
                <a:gd name="T4" fmla="*/ 32 w 419"/>
                <a:gd name="T5" fmla="*/ 6 h 82"/>
                <a:gd name="T6" fmla="*/ 45 w 419"/>
                <a:gd name="T7" fmla="*/ 4 h 82"/>
                <a:gd name="T8" fmla="*/ 58 w 419"/>
                <a:gd name="T9" fmla="*/ 3 h 82"/>
                <a:gd name="T10" fmla="*/ 72 w 419"/>
                <a:gd name="T11" fmla="*/ 2 h 82"/>
                <a:gd name="T12" fmla="*/ 85 w 419"/>
                <a:gd name="T13" fmla="*/ 1 h 82"/>
                <a:gd name="T14" fmla="*/ 99 w 419"/>
                <a:gd name="T15" fmla="*/ 0 h 82"/>
                <a:gd name="T16" fmla="*/ 104 w 419"/>
                <a:gd name="T17" fmla="*/ 17 h 82"/>
                <a:gd name="T18" fmla="*/ 100 w 419"/>
                <a:gd name="T19" fmla="*/ 17 h 82"/>
                <a:gd name="T20" fmla="*/ 99 w 419"/>
                <a:gd name="T21" fmla="*/ 15 h 82"/>
                <a:gd name="T22" fmla="*/ 101 w 419"/>
                <a:gd name="T23" fmla="*/ 13 h 82"/>
                <a:gd name="T24" fmla="*/ 102 w 419"/>
                <a:gd name="T25" fmla="*/ 12 h 82"/>
                <a:gd name="T26" fmla="*/ 100 w 419"/>
                <a:gd name="T27" fmla="*/ 12 h 82"/>
                <a:gd name="T28" fmla="*/ 96 w 419"/>
                <a:gd name="T29" fmla="*/ 10 h 82"/>
                <a:gd name="T30" fmla="*/ 91 w 419"/>
                <a:gd name="T31" fmla="*/ 10 h 82"/>
                <a:gd name="T32" fmla="*/ 88 w 419"/>
                <a:gd name="T33" fmla="*/ 12 h 82"/>
                <a:gd name="T34" fmla="*/ 86 w 419"/>
                <a:gd name="T35" fmla="*/ 14 h 82"/>
                <a:gd name="T36" fmla="*/ 82 w 419"/>
                <a:gd name="T37" fmla="*/ 14 h 82"/>
                <a:gd name="T38" fmla="*/ 78 w 419"/>
                <a:gd name="T39" fmla="*/ 14 h 82"/>
                <a:gd name="T40" fmla="*/ 75 w 419"/>
                <a:gd name="T41" fmla="*/ 14 h 82"/>
                <a:gd name="T42" fmla="*/ 73 w 419"/>
                <a:gd name="T43" fmla="*/ 14 h 82"/>
                <a:gd name="T44" fmla="*/ 69 w 419"/>
                <a:gd name="T45" fmla="*/ 14 h 82"/>
                <a:gd name="T46" fmla="*/ 66 w 419"/>
                <a:gd name="T47" fmla="*/ 14 h 82"/>
                <a:gd name="T48" fmla="*/ 65 w 419"/>
                <a:gd name="T49" fmla="*/ 14 h 82"/>
                <a:gd name="T50" fmla="*/ 60 w 419"/>
                <a:gd name="T51" fmla="*/ 13 h 82"/>
                <a:gd name="T52" fmla="*/ 58 w 419"/>
                <a:gd name="T53" fmla="*/ 14 h 82"/>
                <a:gd name="T54" fmla="*/ 56 w 419"/>
                <a:gd name="T55" fmla="*/ 15 h 82"/>
                <a:gd name="T56" fmla="*/ 53 w 419"/>
                <a:gd name="T57" fmla="*/ 16 h 82"/>
                <a:gd name="T58" fmla="*/ 48 w 419"/>
                <a:gd name="T59" fmla="*/ 14 h 82"/>
                <a:gd name="T60" fmla="*/ 43 w 419"/>
                <a:gd name="T61" fmla="*/ 16 h 82"/>
                <a:gd name="T62" fmla="*/ 40 w 419"/>
                <a:gd name="T63" fmla="*/ 17 h 82"/>
                <a:gd name="T64" fmla="*/ 38 w 419"/>
                <a:gd name="T65" fmla="*/ 15 h 82"/>
                <a:gd name="T66" fmla="*/ 34 w 419"/>
                <a:gd name="T67" fmla="*/ 17 h 82"/>
                <a:gd name="T68" fmla="*/ 30 w 419"/>
                <a:gd name="T69" fmla="*/ 17 h 82"/>
                <a:gd name="T70" fmla="*/ 27 w 419"/>
                <a:gd name="T71" fmla="*/ 16 h 82"/>
                <a:gd name="T72" fmla="*/ 26 w 419"/>
                <a:gd name="T73" fmla="*/ 16 h 82"/>
                <a:gd name="T74" fmla="*/ 24 w 419"/>
                <a:gd name="T75" fmla="*/ 17 h 82"/>
                <a:gd name="T76" fmla="*/ 18 w 419"/>
                <a:gd name="T77" fmla="*/ 19 h 82"/>
                <a:gd name="T78" fmla="*/ 12 w 419"/>
                <a:gd name="T79" fmla="*/ 20 h 82"/>
                <a:gd name="T80" fmla="*/ 7 w 419"/>
                <a:gd name="T81" fmla="*/ 21 h 82"/>
                <a:gd name="T82" fmla="*/ 4 w 419"/>
                <a:gd name="T83" fmla="*/ 20 h 82"/>
                <a:gd name="T84" fmla="*/ 1 w 419"/>
                <a:gd name="T85" fmla="*/ 17 h 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9"/>
                <a:gd name="T130" fmla="*/ 0 h 82"/>
                <a:gd name="T131" fmla="*/ 419 w 419"/>
                <a:gd name="T132" fmla="*/ 82 h 8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9" h="82">
                  <a:moveTo>
                    <a:pt x="0" y="50"/>
                  </a:moveTo>
                  <a:lnTo>
                    <a:pt x="25" y="44"/>
                  </a:lnTo>
                  <a:lnTo>
                    <a:pt x="50" y="38"/>
                  </a:lnTo>
                  <a:lnTo>
                    <a:pt x="76" y="33"/>
                  </a:lnTo>
                  <a:lnTo>
                    <a:pt x="102" y="28"/>
                  </a:lnTo>
                  <a:lnTo>
                    <a:pt x="128" y="24"/>
                  </a:lnTo>
                  <a:lnTo>
                    <a:pt x="154" y="20"/>
                  </a:lnTo>
                  <a:lnTo>
                    <a:pt x="179" y="16"/>
                  </a:lnTo>
                  <a:lnTo>
                    <a:pt x="206" y="13"/>
                  </a:lnTo>
                  <a:lnTo>
                    <a:pt x="232" y="9"/>
                  </a:lnTo>
                  <a:lnTo>
                    <a:pt x="259" y="7"/>
                  </a:lnTo>
                  <a:lnTo>
                    <a:pt x="285" y="5"/>
                  </a:lnTo>
                  <a:lnTo>
                    <a:pt x="312" y="3"/>
                  </a:lnTo>
                  <a:lnTo>
                    <a:pt x="338" y="2"/>
                  </a:lnTo>
                  <a:lnTo>
                    <a:pt x="365" y="1"/>
                  </a:lnTo>
                  <a:lnTo>
                    <a:pt x="393" y="0"/>
                  </a:lnTo>
                  <a:lnTo>
                    <a:pt x="419" y="0"/>
                  </a:lnTo>
                  <a:lnTo>
                    <a:pt x="416" y="68"/>
                  </a:lnTo>
                  <a:lnTo>
                    <a:pt x="404" y="68"/>
                  </a:lnTo>
                  <a:lnTo>
                    <a:pt x="397" y="66"/>
                  </a:lnTo>
                  <a:lnTo>
                    <a:pt x="395" y="62"/>
                  </a:lnTo>
                  <a:lnTo>
                    <a:pt x="396" y="58"/>
                  </a:lnTo>
                  <a:lnTo>
                    <a:pt x="398" y="54"/>
                  </a:lnTo>
                  <a:lnTo>
                    <a:pt x="402" y="51"/>
                  </a:lnTo>
                  <a:lnTo>
                    <a:pt x="405" y="48"/>
                  </a:lnTo>
                  <a:lnTo>
                    <a:pt x="406" y="47"/>
                  </a:lnTo>
                  <a:lnTo>
                    <a:pt x="404" y="46"/>
                  </a:lnTo>
                  <a:lnTo>
                    <a:pt x="398" y="45"/>
                  </a:lnTo>
                  <a:lnTo>
                    <a:pt x="390" y="43"/>
                  </a:lnTo>
                  <a:lnTo>
                    <a:pt x="381" y="40"/>
                  </a:lnTo>
                  <a:lnTo>
                    <a:pt x="372" y="39"/>
                  </a:lnTo>
                  <a:lnTo>
                    <a:pt x="363" y="40"/>
                  </a:lnTo>
                  <a:lnTo>
                    <a:pt x="356" y="43"/>
                  </a:lnTo>
                  <a:lnTo>
                    <a:pt x="351" y="47"/>
                  </a:lnTo>
                  <a:lnTo>
                    <a:pt x="347" y="52"/>
                  </a:lnTo>
                  <a:lnTo>
                    <a:pt x="341" y="54"/>
                  </a:lnTo>
                  <a:lnTo>
                    <a:pt x="333" y="55"/>
                  </a:lnTo>
                  <a:lnTo>
                    <a:pt x="325" y="55"/>
                  </a:lnTo>
                  <a:lnTo>
                    <a:pt x="317" y="54"/>
                  </a:lnTo>
                  <a:lnTo>
                    <a:pt x="309" y="53"/>
                  </a:lnTo>
                  <a:lnTo>
                    <a:pt x="303" y="52"/>
                  </a:lnTo>
                  <a:lnTo>
                    <a:pt x="298" y="53"/>
                  </a:lnTo>
                  <a:lnTo>
                    <a:pt x="295" y="54"/>
                  </a:lnTo>
                  <a:lnTo>
                    <a:pt x="289" y="54"/>
                  </a:lnTo>
                  <a:lnTo>
                    <a:pt x="282" y="54"/>
                  </a:lnTo>
                  <a:lnTo>
                    <a:pt x="275" y="54"/>
                  </a:lnTo>
                  <a:lnTo>
                    <a:pt x="268" y="54"/>
                  </a:lnTo>
                  <a:lnTo>
                    <a:pt x="262" y="54"/>
                  </a:lnTo>
                  <a:lnTo>
                    <a:pt x="258" y="54"/>
                  </a:lnTo>
                  <a:lnTo>
                    <a:pt x="257" y="54"/>
                  </a:lnTo>
                  <a:lnTo>
                    <a:pt x="246" y="51"/>
                  </a:lnTo>
                  <a:lnTo>
                    <a:pt x="238" y="51"/>
                  </a:lnTo>
                  <a:lnTo>
                    <a:pt x="234" y="51"/>
                  </a:lnTo>
                  <a:lnTo>
                    <a:pt x="229" y="53"/>
                  </a:lnTo>
                  <a:lnTo>
                    <a:pt x="227" y="55"/>
                  </a:lnTo>
                  <a:lnTo>
                    <a:pt x="223" y="59"/>
                  </a:lnTo>
                  <a:lnTo>
                    <a:pt x="219" y="61"/>
                  </a:lnTo>
                  <a:lnTo>
                    <a:pt x="212" y="62"/>
                  </a:lnTo>
                  <a:lnTo>
                    <a:pt x="199" y="55"/>
                  </a:lnTo>
                  <a:lnTo>
                    <a:pt x="189" y="53"/>
                  </a:lnTo>
                  <a:lnTo>
                    <a:pt x="179" y="56"/>
                  </a:lnTo>
                  <a:lnTo>
                    <a:pt x="171" y="61"/>
                  </a:lnTo>
                  <a:lnTo>
                    <a:pt x="166" y="66"/>
                  </a:lnTo>
                  <a:lnTo>
                    <a:pt x="160" y="68"/>
                  </a:lnTo>
                  <a:lnTo>
                    <a:pt x="155" y="67"/>
                  </a:lnTo>
                  <a:lnTo>
                    <a:pt x="152" y="59"/>
                  </a:lnTo>
                  <a:lnTo>
                    <a:pt x="143" y="63"/>
                  </a:lnTo>
                  <a:lnTo>
                    <a:pt x="135" y="66"/>
                  </a:lnTo>
                  <a:lnTo>
                    <a:pt x="126" y="67"/>
                  </a:lnTo>
                  <a:lnTo>
                    <a:pt x="120" y="67"/>
                  </a:lnTo>
                  <a:lnTo>
                    <a:pt x="113" y="66"/>
                  </a:lnTo>
                  <a:lnTo>
                    <a:pt x="108" y="63"/>
                  </a:lnTo>
                  <a:lnTo>
                    <a:pt x="105" y="62"/>
                  </a:lnTo>
                  <a:lnTo>
                    <a:pt x="103" y="62"/>
                  </a:lnTo>
                  <a:lnTo>
                    <a:pt x="101" y="63"/>
                  </a:lnTo>
                  <a:lnTo>
                    <a:pt x="93" y="66"/>
                  </a:lnTo>
                  <a:lnTo>
                    <a:pt x="83" y="69"/>
                  </a:lnTo>
                  <a:lnTo>
                    <a:pt x="70" y="73"/>
                  </a:lnTo>
                  <a:lnTo>
                    <a:pt x="56" y="76"/>
                  </a:lnTo>
                  <a:lnTo>
                    <a:pt x="45" y="79"/>
                  </a:lnTo>
                  <a:lnTo>
                    <a:pt x="34" y="82"/>
                  </a:lnTo>
                  <a:lnTo>
                    <a:pt x="27" y="82"/>
                  </a:lnTo>
                  <a:lnTo>
                    <a:pt x="24" y="81"/>
                  </a:lnTo>
                  <a:lnTo>
                    <a:pt x="16" y="78"/>
                  </a:lnTo>
                  <a:lnTo>
                    <a:pt x="8" y="74"/>
                  </a:lnTo>
                  <a:lnTo>
                    <a:pt x="1" y="68"/>
                  </a:lnTo>
                  <a:lnTo>
                    <a:pt x="0" y="5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16" name="Freeform 77"/>
            <p:cNvSpPr>
              <a:spLocks/>
            </p:cNvSpPr>
            <p:nvPr/>
          </p:nvSpPr>
          <p:spPr bwMode="auto">
            <a:xfrm>
              <a:off x="2406" y="1935"/>
              <a:ext cx="212" cy="264"/>
            </a:xfrm>
            <a:custGeom>
              <a:avLst/>
              <a:gdLst>
                <a:gd name="T0" fmla="*/ 103 w 424"/>
                <a:gd name="T1" fmla="*/ 7 h 528"/>
                <a:gd name="T2" fmla="*/ 96 w 424"/>
                <a:gd name="T3" fmla="*/ 9 h 528"/>
                <a:gd name="T4" fmla="*/ 92 w 424"/>
                <a:gd name="T5" fmla="*/ 11 h 528"/>
                <a:gd name="T6" fmla="*/ 91 w 424"/>
                <a:gd name="T7" fmla="*/ 16 h 528"/>
                <a:gd name="T8" fmla="*/ 89 w 424"/>
                <a:gd name="T9" fmla="*/ 25 h 528"/>
                <a:gd name="T10" fmla="*/ 84 w 424"/>
                <a:gd name="T11" fmla="*/ 29 h 528"/>
                <a:gd name="T12" fmla="*/ 79 w 424"/>
                <a:gd name="T13" fmla="*/ 31 h 528"/>
                <a:gd name="T14" fmla="*/ 77 w 424"/>
                <a:gd name="T15" fmla="*/ 38 h 528"/>
                <a:gd name="T16" fmla="*/ 67 w 424"/>
                <a:gd name="T17" fmla="*/ 38 h 528"/>
                <a:gd name="T18" fmla="*/ 61 w 424"/>
                <a:gd name="T19" fmla="*/ 39 h 528"/>
                <a:gd name="T20" fmla="*/ 60 w 424"/>
                <a:gd name="T21" fmla="*/ 41 h 528"/>
                <a:gd name="T22" fmla="*/ 53 w 424"/>
                <a:gd name="T23" fmla="*/ 44 h 528"/>
                <a:gd name="T24" fmla="*/ 53 w 424"/>
                <a:gd name="T25" fmla="*/ 45 h 528"/>
                <a:gd name="T26" fmla="*/ 46 w 424"/>
                <a:gd name="T27" fmla="*/ 46 h 528"/>
                <a:gd name="T28" fmla="*/ 42 w 424"/>
                <a:gd name="T29" fmla="*/ 49 h 528"/>
                <a:gd name="T30" fmla="*/ 41 w 424"/>
                <a:gd name="T31" fmla="*/ 53 h 528"/>
                <a:gd name="T32" fmla="*/ 42 w 424"/>
                <a:gd name="T33" fmla="*/ 52 h 528"/>
                <a:gd name="T34" fmla="*/ 49 w 424"/>
                <a:gd name="T35" fmla="*/ 52 h 528"/>
                <a:gd name="T36" fmla="*/ 48 w 424"/>
                <a:gd name="T37" fmla="*/ 54 h 528"/>
                <a:gd name="T38" fmla="*/ 47 w 424"/>
                <a:gd name="T39" fmla="*/ 55 h 528"/>
                <a:gd name="T40" fmla="*/ 48 w 424"/>
                <a:gd name="T41" fmla="*/ 61 h 528"/>
                <a:gd name="T42" fmla="*/ 46 w 424"/>
                <a:gd name="T43" fmla="*/ 68 h 528"/>
                <a:gd name="T44" fmla="*/ 44 w 424"/>
                <a:gd name="T45" fmla="*/ 69 h 528"/>
                <a:gd name="T46" fmla="*/ 46 w 424"/>
                <a:gd name="T47" fmla="*/ 74 h 528"/>
                <a:gd name="T48" fmla="*/ 38 w 424"/>
                <a:gd name="T49" fmla="*/ 77 h 528"/>
                <a:gd name="T50" fmla="*/ 36 w 424"/>
                <a:gd name="T51" fmla="*/ 90 h 528"/>
                <a:gd name="T52" fmla="*/ 40 w 424"/>
                <a:gd name="T53" fmla="*/ 90 h 528"/>
                <a:gd name="T54" fmla="*/ 42 w 424"/>
                <a:gd name="T55" fmla="*/ 86 h 528"/>
                <a:gd name="T56" fmla="*/ 46 w 424"/>
                <a:gd name="T57" fmla="*/ 91 h 528"/>
                <a:gd name="T58" fmla="*/ 45 w 424"/>
                <a:gd name="T59" fmla="*/ 99 h 528"/>
                <a:gd name="T60" fmla="*/ 47 w 424"/>
                <a:gd name="T61" fmla="*/ 105 h 528"/>
                <a:gd name="T62" fmla="*/ 50 w 424"/>
                <a:gd name="T63" fmla="*/ 106 h 528"/>
                <a:gd name="T64" fmla="*/ 56 w 424"/>
                <a:gd name="T65" fmla="*/ 107 h 528"/>
                <a:gd name="T66" fmla="*/ 60 w 424"/>
                <a:gd name="T67" fmla="*/ 107 h 528"/>
                <a:gd name="T68" fmla="*/ 62 w 424"/>
                <a:gd name="T69" fmla="*/ 102 h 528"/>
                <a:gd name="T70" fmla="*/ 64 w 424"/>
                <a:gd name="T71" fmla="*/ 102 h 528"/>
                <a:gd name="T72" fmla="*/ 69 w 424"/>
                <a:gd name="T73" fmla="*/ 100 h 528"/>
                <a:gd name="T74" fmla="*/ 73 w 424"/>
                <a:gd name="T75" fmla="*/ 108 h 528"/>
                <a:gd name="T76" fmla="*/ 74 w 424"/>
                <a:gd name="T77" fmla="*/ 115 h 528"/>
                <a:gd name="T78" fmla="*/ 71 w 424"/>
                <a:gd name="T79" fmla="*/ 116 h 528"/>
                <a:gd name="T80" fmla="*/ 65 w 424"/>
                <a:gd name="T81" fmla="*/ 117 h 528"/>
                <a:gd name="T82" fmla="*/ 62 w 424"/>
                <a:gd name="T83" fmla="*/ 121 h 528"/>
                <a:gd name="T84" fmla="*/ 56 w 424"/>
                <a:gd name="T85" fmla="*/ 122 h 528"/>
                <a:gd name="T86" fmla="*/ 52 w 424"/>
                <a:gd name="T87" fmla="*/ 123 h 528"/>
                <a:gd name="T88" fmla="*/ 48 w 424"/>
                <a:gd name="T89" fmla="*/ 125 h 528"/>
                <a:gd name="T90" fmla="*/ 43 w 424"/>
                <a:gd name="T91" fmla="*/ 127 h 528"/>
                <a:gd name="T92" fmla="*/ 41 w 424"/>
                <a:gd name="T93" fmla="*/ 131 h 528"/>
                <a:gd name="T94" fmla="*/ 39 w 424"/>
                <a:gd name="T95" fmla="*/ 130 h 528"/>
                <a:gd name="T96" fmla="*/ 37 w 424"/>
                <a:gd name="T97" fmla="*/ 128 h 528"/>
                <a:gd name="T98" fmla="*/ 37 w 424"/>
                <a:gd name="T99" fmla="*/ 127 h 528"/>
                <a:gd name="T100" fmla="*/ 32 w 424"/>
                <a:gd name="T101" fmla="*/ 128 h 528"/>
                <a:gd name="T102" fmla="*/ 25 w 424"/>
                <a:gd name="T103" fmla="*/ 130 h 528"/>
                <a:gd name="T104" fmla="*/ 20 w 424"/>
                <a:gd name="T105" fmla="*/ 131 h 528"/>
                <a:gd name="T106" fmla="*/ 16 w 424"/>
                <a:gd name="T107" fmla="*/ 132 h 528"/>
                <a:gd name="T108" fmla="*/ 1 w 424"/>
                <a:gd name="T109" fmla="*/ 52 h 528"/>
                <a:gd name="T110" fmla="*/ 6 w 424"/>
                <a:gd name="T111" fmla="*/ 44 h 528"/>
                <a:gd name="T112" fmla="*/ 7 w 424"/>
                <a:gd name="T113" fmla="*/ 39 h 528"/>
                <a:gd name="T114" fmla="*/ 16 w 424"/>
                <a:gd name="T115" fmla="*/ 32 h 528"/>
                <a:gd name="T116" fmla="*/ 35 w 424"/>
                <a:gd name="T117" fmla="*/ 24 h 528"/>
                <a:gd name="T118" fmla="*/ 54 w 424"/>
                <a:gd name="T119" fmla="*/ 16 h 528"/>
                <a:gd name="T120" fmla="*/ 73 w 424"/>
                <a:gd name="T121" fmla="*/ 9 h 528"/>
                <a:gd name="T122" fmla="*/ 93 w 424"/>
                <a:gd name="T123" fmla="*/ 4 h 528"/>
                <a:gd name="T124" fmla="*/ 106 w 424"/>
                <a:gd name="T125" fmla="*/ 5 h 52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24"/>
                <a:gd name="T190" fmla="*/ 0 h 528"/>
                <a:gd name="T191" fmla="*/ 424 w 424"/>
                <a:gd name="T192" fmla="*/ 528 h 52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24" h="528">
                  <a:moveTo>
                    <a:pt x="424" y="18"/>
                  </a:moveTo>
                  <a:lnTo>
                    <a:pt x="419" y="21"/>
                  </a:lnTo>
                  <a:lnTo>
                    <a:pt x="411" y="25"/>
                  </a:lnTo>
                  <a:lnTo>
                    <a:pt x="402" y="27"/>
                  </a:lnTo>
                  <a:lnTo>
                    <a:pt x="393" y="29"/>
                  </a:lnTo>
                  <a:lnTo>
                    <a:pt x="382" y="33"/>
                  </a:lnTo>
                  <a:lnTo>
                    <a:pt x="374" y="35"/>
                  </a:lnTo>
                  <a:lnTo>
                    <a:pt x="370" y="40"/>
                  </a:lnTo>
                  <a:lnTo>
                    <a:pt x="367" y="44"/>
                  </a:lnTo>
                  <a:lnTo>
                    <a:pt x="366" y="53"/>
                  </a:lnTo>
                  <a:lnTo>
                    <a:pt x="364" y="57"/>
                  </a:lnTo>
                  <a:lnTo>
                    <a:pt x="362" y="64"/>
                  </a:lnTo>
                  <a:lnTo>
                    <a:pt x="360" y="79"/>
                  </a:lnTo>
                  <a:lnTo>
                    <a:pt x="359" y="89"/>
                  </a:lnTo>
                  <a:lnTo>
                    <a:pt x="356" y="99"/>
                  </a:lnTo>
                  <a:lnTo>
                    <a:pt x="350" y="106"/>
                  </a:lnTo>
                  <a:lnTo>
                    <a:pt x="343" y="111"/>
                  </a:lnTo>
                  <a:lnTo>
                    <a:pt x="335" y="116"/>
                  </a:lnTo>
                  <a:lnTo>
                    <a:pt x="327" y="119"/>
                  </a:lnTo>
                  <a:lnTo>
                    <a:pt x="320" y="123"/>
                  </a:lnTo>
                  <a:lnTo>
                    <a:pt x="313" y="124"/>
                  </a:lnTo>
                  <a:lnTo>
                    <a:pt x="313" y="134"/>
                  </a:lnTo>
                  <a:lnTo>
                    <a:pt x="312" y="144"/>
                  </a:lnTo>
                  <a:lnTo>
                    <a:pt x="306" y="149"/>
                  </a:lnTo>
                  <a:lnTo>
                    <a:pt x="291" y="150"/>
                  </a:lnTo>
                  <a:lnTo>
                    <a:pt x="276" y="150"/>
                  </a:lnTo>
                  <a:lnTo>
                    <a:pt x="265" y="150"/>
                  </a:lnTo>
                  <a:lnTo>
                    <a:pt x="256" y="152"/>
                  </a:lnTo>
                  <a:lnTo>
                    <a:pt x="249" y="153"/>
                  </a:lnTo>
                  <a:lnTo>
                    <a:pt x="244" y="155"/>
                  </a:lnTo>
                  <a:lnTo>
                    <a:pt x="242" y="157"/>
                  </a:lnTo>
                  <a:lnTo>
                    <a:pt x="239" y="161"/>
                  </a:lnTo>
                  <a:lnTo>
                    <a:pt x="239" y="164"/>
                  </a:lnTo>
                  <a:lnTo>
                    <a:pt x="225" y="168"/>
                  </a:lnTo>
                  <a:lnTo>
                    <a:pt x="216" y="171"/>
                  </a:lnTo>
                  <a:lnTo>
                    <a:pt x="212" y="173"/>
                  </a:lnTo>
                  <a:lnTo>
                    <a:pt x="212" y="176"/>
                  </a:lnTo>
                  <a:lnTo>
                    <a:pt x="212" y="177"/>
                  </a:lnTo>
                  <a:lnTo>
                    <a:pt x="211" y="178"/>
                  </a:lnTo>
                  <a:lnTo>
                    <a:pt x="207" y="179"/>
                  </a:lnTo>
                  <a:lnTo>
                    <a:pt x="200" y="180"/>
                  </a:lnTo>
                  <a:lnTo>
                    <a:pt x="183" y="183"/>
                  </a:lnTo>
                  <a:lnTo>
                    <a:pt x="174" y="186"/>
                  </a:lnTo>
                  <a:lnTo>
                    <a:pt x="169" y="190"/>
                  </a:lnTo>
                  <a:lnTo>
                    <a:pt x="167" y="194"/>
                  </a:lnTo>
                  <a:lnTo>
                    <a:pt x="161" y="199"/>
                  </a:lnTo>
                  <a:lnTo>
                    <a:pt x="161" y="205"/>
                  </a:lnTo>
                  <a:lnTo>
                    <a:pt x="163" y="209"/>
                  </a:lnTo>
                  <a:lnTo>
                    <a:pt x="165" y="212"/>
                  </a:lnTo>
                  <a:lnTo>
                    <a:pt x="165" y="210"/>
                  </a:lnTo>
                  <a:lnTo>
                    <a:pt x="166" y="208"/>
                  </a:lnTo>
                  <a:lnTo>
                    <a:pt x="170" y="206"/>
                  </a:lnTo>
                  <a:lnTo>
                    <a:pt x="183" y="203"/>
                  </a:lnTo>
                  <a:lnTo>
                    <a:pt x="195" y="205"/>
                  </a:lnTo>
                  <a:lnTo>
                    <a:pt x="197" y="208"/>
                  </a:lnTo>
                  <a:lnTo>
                    <a:pt x="195" y="213"/>
                  </a:lnTo>
                  <a:lnTo>
                    <a:pt x="192" y="214"/>
                  </a:lnTo>
                  <a:lnTo>
                    <a:pt x="191" y="215"/>
                  </a:lnTo>
                  <a:lnTo>
                    <a:pt x="190" y="217"/>
                  </a:lnTo>
                  <a:lnTo>
                    <a:pt x="186" y="220"/>
                  </a:lnTo>
                  <a:lnTo>
                    <a:pt x="184" y="222"/>
                  </a:lnTo>
                  <a:lnTo>
                    <a:pt x="190" y="230"/>
                  </a:lnTo>
                  <a:lnTo>
                    <a:pt x="191" y="244"/>
                  </a:lnTo>
                  <a:lnTo>
                    <a:pt x="189" y="260"/>
                  </a:lnTo>
                  <a:lnTo>
                    <a:pt x="184" y="270"/>
                  </a:lnTo>
                  <a:lnTo>
                    <a:pt x="181" y="269"/>
                  </a:lnTo>
                  <a:lnTo>
                    <a:pt x="177" y="270"/>
                  </a:lnTo>
                  <a:lnTo>
                    <a:pt x="174" y="271"/>
                  </a:lnTo>
                  <a:lnTo>
                    <a:pt x="173" y="273"/>
                  </a:lnTo>
                  <a:lnTo>
                    <a:pt x="175" y="276"/>
                  </a:lnTo>
                  <a:lnTo>
                    <a:pt x="180" y="285"/>
                  </a:lnTo>
                  <a:lnTo>
                    <a:pt x="181" y="293"/>
                  </a:lnTo>
                  <a:lnTo>
                    <a:pt x="173" y="297"/>
                  </a:lnTo>
                  <a:lnTo>
                    <a:pt x="160" y="299"/>
                  </a:lnTo>
                  <a:lnTo>
                    <a:pt x="152" y="306"/>
                  </a:lnTo>
                  <a:lnTo>
                    <a:pt x="146" y="320"/>
                  </a:lnTo>
                  <a:lnTo>
                    <a:pt x="142" y="341"/>
                  </a:lnTo>
                  <a:lnTo>
                    <a:pt x="143" y="357"/>
                  </a:lnTo>
                  <a:lnTo>
                    <a:pt x="150" y="362"/>
                  </a:lnTo>
                  <a:lnTo>
                    <a:pt x="157" y="361"/>
                  </a:lnTo>
                  <a:lnTo>
                    <a:pt x="160" y="360"/>
                  </a:lnTo>
                  <a:lnTo>
                    <a:pt x="163" y="338"/>
                  </a:lnTo>
                  <a:lnTo>
                    <a:pt x="165" y="339"/>
                  </a:lnTo>
                  <a:lnTo>
                    <a:pt x="168" y="342"/>
                  </a:lnTo>
                  <a:lnTo>
                    <a:pt x="173" y="343"/>
                  </a:lnTo>
                  <a:lnTo>
                    <a:pt x="178" y="342"/>
                  </a:lnTo>
                  <a:lnTo>
                    <a:pt x="182" y="362"/>
                  </a:lnTo>
                  <a:lnTo>
                    <a:pt x="180" y="375"/>
                  </a:lnTo>
                  <a:lnTo>
                    <a:pt x="176" y="384"/>
                  </a:lnTo>
                  <a:lnTo>
                    <a:pt x="180" y="394"/>
                  </a:lnTo>
                  <a:lnTo>
                    <a:pt x="185" y="404"/>
                  </a:lnTo>
                  <a:lnTo>
                    <a:pt x="188" y="413"/>
                  </a:lnTo>
                  <a:lnTo>
                    <a:pt x="188" y="420"/>
                  </a:lnTo>
                  <a:lnTo>
                    <a:pt x="188" y="422"/>
                  </a:lnTo>
                  <a:lnTo>
                    <a:pt x="190" y="422"/>
                  </a:lnTo>
                  <a:lnTo>
                    <a:pt x="197" y="422"/>
                  </a:lnTo>
                  <a:lnTo>
                    <a:pt x="204" y="421"/>
                  </a:lnTo>
                  <a:lnTo>
                    <a:pt x="212" y="417"/>
                  </a:lnTo>
                  <a:lnTo>
                    <a:pt x="221" y="426"/>
                  </a:lnTo>
                  <a:lnTo>
                    <a:pt x="228" y="430"/>
                  </a:lnTo>
                  <a:lnTo>
                    <a:pt x="234" y="428"/>
                  </a:lnTo>
                  <a:lnTo>
                    <a:pt x="239" y="425"/>
                  </a:lnTo>
                  <a:lnTo>
                    <a:pt x="243" y="418"/>
                  </a:lnTo>
                  <a:lnTo>
                    <a:pt x="245" y="412"/>
                  </a:lnTo>
                  <a:lnTo>
                    <a:pt x="248" y="407"/>
                  </a:lnTo>
                  <a:lnTo>
                    <a:pt x="248" y="405"/>
                  </a:lnTo>
                  <a:lnTo>
                    <a:pt x="250" y="406"/>
                  </a:lnTo>
                  <a:lnTo>
                    <a:pt x="256" y="407"/>
                  </a:lnTo>
                  <a:lnTo>
                    <a:pt x="263" y="406"/>
                  </a:lnTo>
                  <a:lnTo>
                    <a:pt x="269" y="402"/>
                  </a:lnTo>
                  <a:lnTo>
                    <a:pt x="274" y="399"/>
                  </a:lnTo>
                  <a:lnTo>
                    <a:pt x="279" y="407"/>
                  </a:lnTo>
                  <a:lnTo>
                    <a:pt x="284" y="419"/>
                  </a:lnTo>
                  <a:lnTo>
                    <a:pt x="292" y="432"/>
                  </a:lnTo>
                  <a:lnTo>
                    <a:pt x="298" y="443"/>
                  </a:lnTo>
                  <a:lnTo>
                    <a:pt x="297" y="452"/>
                  </a:lnTo>
                  <a:lnTo>
                    <a:pt x="295" y="459"/>
                  </a:lnTo>
                  <a:lnTo>
                    <a:pt x="292" y="461"/>
                  </a:lnTo>
                  <a:lnTo>
                    <a:pt x="290" y="461"/>
                  </a:lnTo>
                  <a:lnTo>
                    <a:pt x="284" y="461"/>
                  </a:lnTo>
                  <a:lnTo>
                    <a:pt x="278" y="464"/>
                  </a:lnTo>
                  <a:lnTo>
                    <a:pt x="272" y="467"/>
                  </a:lnTo>
                  <a:lnTo>
                    <a:pt x="257" y="467"/>
                  </a:lnTo>
                  <a:lnTo>
                    <a:pt x="249" y="468"/>
                  </a:lnTo>
                  <a:lnTo>
                    <a:pt x="245" y="473"/>
                  </a:lnTo>
                  <a:lnTo>
                    <a:pt x="246" y="481"/>
                  </a:lnTo>
                  <a:lnTo>
                    <a:pt x="238" y="482"/>
                  </a:lnTo>
                  <a:lnTo>
                    <a:pt x="229" y="485"/>
                  </a:lnTo>
                  <a:lnTo>
                    <a:pt x="221" y="488"/>
                  </a:lnTo>
                  <a:lnTo>
                    <a:pt x="215" y="489"/>
                  </a:lnTo>
                  <a:lnTo>
                    <a:pt x="211" y="489"/>
                  </a:lnTo>
                  <a:lnTo>
                    <a:pt x="205" y="490"/>
                  </a:lnTo>
                  <a:lnTo>
                    <a:pt x="200" y="493"/>
                  </a:lnTo>
                  <a:lnTo>
                    <a:pt x="197" y="495"/>
                  </a:lnTo>
                  <a:lnTo>
                    <a:pt x="192" y="500"/>
                  </a:lnTo>
                  <a:lnTo>
                    <a:pt x="185" y="504"/>
                  </a:lnTo>
                  <a:lnTo>
                    <a:pt x="178" y="508"/>
                  </a:lnTo>
                  <a:lnTo>
                    <a:pt x="171" y="506"/>
                  </a:lnTo>
                  <a:lnTo>
                    <a:pt x="166" y="512"/>
                  </a:lnTo>
                  <a:lnTo>
                    <a:pt x="163" y="518"/>
                  </a:lnTo>
                  <a:lnTo>
                    <a:pt x="163" y="521"/>
                  </a:lnTo>
                  <a:lnTo>
                    <a:pt x="161" y="519"/>
                  </a:lnTo>
                  <a:lnTo>
                    <a:pt x="155" y="517"/>
                  </a:lnTo>
                  <a:lnTo>
                    <a:pt x="150" y="517"/>
                  </a:lnTo>
                  <a:lnTo>
                    <a:pt x="143" y="516"/>
                  </a:lnTo>
                  <a:lnTo>
                    <a:pt x="147" y="512"/>
                  </a:lnTo>
                  <a:lnTo>
                    <a:pt x="148" y="509"/>
                  </a:lnTo>
                  <a:lnTo>
                    <a:pt x="147" y="508"/>
                  </a:lnTo>
                  <a:lnTo>
                    <a:pt x="147" y="506"/>
                  </a:lnTo>
                  <a:lnTo>
                    <a:pt x="143" y="508"/>
                  </a:lnTo>
                  <a:lnTo>
                    <a:pt x="133" y="510"/>
                  </a:lnTo>
                  <a:lnTo>
                    <a:pt x="125" y="510"/>
                  </a:lnTo>
                  <a:lnTo>
                    <a:pt x="122" y="506"/>
                  </a:lnTo>
                  <a:lnTo>
                    <a:pt x="109" y="516"/>
                  </a:lnTo>
                  <a:lnTo>
                    <a:pt x="99" y="520"/>
                  </a:lnTo>
                  <a:lnTo>
                    <a:pt x="90" y="523"/>
                  </a:lnTo>
                  <a:lnTo>
                    <a:pt x="83" y="524"/>
                  </a:lnTo>
                  <a:lnTo>
                    <a:pt x="78" y="524"/>
                  </a:lnTo>
                  <a:lnTo>
                    <a:pt x="72" y="524"/>
                  </a:lnTo>
                  <a:lnTo>
                    <a:pt x="69" y="525"/>
                  </a:lnTo>
                  <a:lnTo>
                    <a:pt x="64" y="528"/>
                  </a:lnTo>
                  <a:lnTo>
                    <a:pt x="1" y="225"/>
                  </a:lnTo>
                  <a:lnTo>
                    <a:pt x="0" y="216"/>
                  </a:lnTo>
                  <a:lnTo>
                    <a:pt x="2" y="205"/>
                  </a:lnTo>
                  <a:lnTo>
                    <a:pt x="8" y="194"/>
                  </a:lnTo>
                  <a:lnTo>
                    <a:pt x="15" y="184"/>
                  </a:lnTo>
                  <a:lnTo>
                    <a:pt x="22" y="176"/>
                  </a:lnTo>
                  <a:lnTo>
                    <a:pt x="27" y="169"/>
                  </a:lnTo>
                  <a:lnTo>
                    <a:pt x="29" y="161"/>
                  </a:lnTo>
                  <a:lnTo>
                    <a:pt x="26" y="154"/>
                  </a:lnTo>
                  <a:lnTo>
                    <a:pt x="16" y="150"/>
                  </a:lnTo>
                  <a:lnTo>
                    <a:pt x="40" y="138"/>
                  </a:lnTo>
                  <a:lnTo>
                    <a:pt x="64" y="126"/>
                  </a:lnTo>
                  <a:lnTo>
                    <a:pt x="89" y="115"/>
                  </a:lnTo>
                  <a:lnTo>
                    <a:pt x="114" y="104"/>
                  </a:lnTo>
                  <a:lnTo>
                    <a:pt x="138" y="93"/>
                  </a:lnTo>
                  <a:lnTo>
                    <a:pt x="163" y="82"/>
                  </a:lnTo>
                  <a:lnTo>
                    <a:pt x="189" y="73"/>
                  </a:lnTo>
                  <a:lnTo>
                    <a:pt x="214" y="63"/>
                  </a:lnTo>
                  <a:lnTo>
                    <a:pt x="239" y="54"/>
                  </a:lnTo>
                  <a:lnTo>
                    <a:pt x="265" y="46"/>
                  </a:lnTo>
                  <a:lnTo>
                    <a:pt x="291" y="36"/>
                  </a:lnTo>
                  <a:lnTo>
                    <a:pt x="317" y="28"/>
                  </a:lnTo>
                  <a:lnTo>
                    <a:pt x="343" y="20"/>
                  </a:lnTo>
                  <a:lnTo>
                    <a:pt x="370" y="13"/>
                  </a:lnTo>
                  <a:lnTo>
                    <a:pt x="396" y="6"/>
                  </a:lnTo>
                  <a:lnTo>
                    <a:pt x="423" y="0"/>
                  </a:lnTo>
                  <a:lnTo>
                    <a:pt x="424" y="18"/>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17" name="Freeform 78"/>
            <p:cNvSpPr>
              <a:spLocks/>
            </p:cNvSpPr>
            <p:nvPr/>
          </p:nvSpPr>
          <p:spPr bwMode="auto">
            <a:xfrm>
              <a:off x="2213" y="2048"/>
              <a:ext cx="226" cy="356"/>
            </a:xfrm>
            <a:custGeom>
              <a:avLst/>
              <a:gdLst>
                <a:gd name="T0" fmla="*/ 111 w 451"/>
                <a:gd name="T1" fmla="*/ 77 h 713"/>
                <a:gd name="T2" fmla="*/ 106 w 451"/>
                <a:gd name="T3" fmla="*/ 78 h 713"/>
                <a:gd name="T4" fmla="*/ 104 w 451"/>
                <a:gd name="T5" fmla="*/ 78 h 713"/>
                <a:gd name="T6" fmla="*/ 99 w 451"/>
                <a:gd name="T7" fmla="*/ 82 h 713"/>
                <a:gd name="T8" fmla="*/ 93 w 451"/>
                <a:gd name="T9" fmla="*/ 91 h 713"/>
                <a:gd name="T10" fmla="*/ 92 w 451"/>
                <a:gd name="T11" fmla="*/ 95 h 713"/>
                <a:gd name="T12" fmla="*/ 90 w 451"/>
                <a:gd name="T13" fmla="*/ 97 h 713"/>
                <a:gd name="T14" fmla="*/ 88 w 451"/>
                <a:gd name="T15" fmla="*/ 106 h 713"/>
                <a:gd name="T16" fmla="*/ 92 w 451"/>
                <a:gd name="T17" fmla="*/ 107 h 713"/>
                <a:gd name="T18" fmla="*/ 92 w 451"/>
                <a:gd name="T19" fmla="*/ 110 h 713"/>
                <a:gd name="T20" fmla="*/ 95 w 451"/>
                <a:gd name="T21" fmla="*/ 111 h 713"/>
                <a:gd name="T22" fmla="*/ 94 w 451"/>
                <a:gd name="T23" fmla="*/ 120 h 713"/>
                <a:gd name="T24" fmla="*/ 97 w 451"/>
                <a:gd name="T25" fmla="*/ 123 h 713"/>
                <a:gd name="T26" fmla="*/ 99 w 451"/>
                <a:gd name="T27" fmla="*/ 126 h 713"/>
                <a:gd name="T28" fmla="*/ 99 w 451"/>
                <a:gd name="T29" fmla="*/ 128 h 713"/>
                <a:gd name="T30" fmla="*/ 98 w 451"/>
                <a:gd name="T31" fmla="*/ 132 h 713"/>
                <a:gd name="T32" fmla="*/ 96 w 451"/>
                <a:gd name="T33" fmla="*/ 141 h 713"/>
                <a:gd name="T34" fmla="*/ 92 w 451"/>
                <a:gd name="T35" fmla="*/ 144 h 713"/>
                <a:gd name="T36" fmla="*/ 91 w 451"/>
                <a:gd name="T37" fmla="*/ 151 h 713"/>
                <a:gd name="T38" fmla="*/ 88 w 451"/>
                <a:gd name="T39" fmla="*/ 155 h 713"/>
                <a:gd name="T40" fmla="*/ 59 w 451"/>
                <a:gd name="T41" fmla="*/ 178 h 713"/>
                <a:gd name="T42" fmla="*/ 3 w 451"/>
                <a:gd name="T43" fmla="*/ 77 h 713"/>
                <a:gd name="T44" fmla="*/ 8 w 451"/>
                <a:gd name="T45" fmla="*/ 74 h 713"/>
                <a:gd name="T46" fmla="*/ 10 w 451"/>
                <a:gd name="T47" fmla="*/ 71 h 713"/>
                <a:gd name="T48" fmla="*/ 14 w 451"/>
                <a:gd name="T49" fmla="*/ 66 h 713"/>
                <a:gd name="T50" fmla="*/ 19 w 451"/>
                <a:gd name="T51" fmla="*/ 63 h 713"/>
                <a:gd name="T52" fmla="*/ 22 w 451"/>
                <a:gd name="T53" fmla="*/ 58 h 713"/>
                <a:gd name="T54" fmla="*/ 29 w 451"/>
                <a:gd name="T55" fmla="*/ 54 h 713"/>
                <a:gd name="T56" fmla="*/ 35 w 451"/>
                <a:gd name="T57" fmla="*/ 51 h 713"/>
                <a:gd name="T58" fmla="*/ 37 w 451"/>
                <a:gd name="T59" fmla="*/ 48 h 713"/>
                <a:gd name="T60" fmla="*/ 38 w 451"/>
                <a:gd name="T61" fmla="*/ 48 h 713"/>
                <a:gd name="T62" fmla="*/ 41 w 451"/>
                <a:gd name="T63" fmla="*/ 41 h 713"/>
                <a:gd name="T64" fmla="*/ 46 w 451"/>
                <a:gd name="T65" fmla="*/ 41 h 713"/>
                <a:gd name="T66" fmla="*/ 50 w 451"/>
                <a:gd name="T67" fmla="*/ 38 h 713"/>
                <a:gd name="T68" fmla="*/ 50 w 451"/>
                <a:gd name="T69" fmla="*/ 35 h 713"/>
                <a:gd name="T70" fmla="*/ 52 w 451"/>
                <a:gd name="T71" fmla="*/ 31 h 713"/>
                <a:gd name="T72" fmla="*/ 56 w 451"/>
                <a:gd name="T73" fmla="*/ 30 h 713"/>
                <a:gd name="T74" fmla="*/ 61 w 451"/>
                <a:gd name="T75" fmla="*/ 29 h 713"/>
                <a:gd name="T76" fmla="*/ 65 w 451"/>
                <a:gd name="T77" fmla="*/ 25 h 713"/>
                <a:gd name="T78" fmla="*/ 68 w 451"/>
                <a:gd name="T79" fmla="*/ 22 h 713"/>
                <a:gd name="T80" fmla="*/ 71 w 451"/>
                <a:gd name="T81" fmla="*/ 24 h 713"/>
                <a:gd name="T82" fmla="*/ 75 w 451"/>
                <a:gd name="T83" fmla="*/ 23 h 713"/>
                <a:gd name="T84" fmla="*/ 78 w 451"/>
                <a:gd name="T85" fmla="*/ 14 h 713"/>
                <a:gd name="T86" fmla="*/ 81 w 451"/>
                <a:gd name="T87" fmla="*/ 7 h 713"/>
                <a:gd name="T88" fmla="*/ 86 w 451"/>
                <a:gd name="T89" fmla="*/ 5 h 713"/>
                <a:gd name="T90" fmla="*/ 90 w 451"/>
                <a:gd name="T91" fmla="*/ 4 h 713"/>
                <a:gd name="T92" fmla="*/ 95 w 451"/>
                <a:gd name="T93" fmla="*/ 2 h 713"/>
                <a:gd name="T94" fmla="*/ 97 w 451"/>
                <a:gd name="T95" fmla="*/ 0 h 71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51"/>
                <a:gd name="T145" fmla="*/ 0 h 713"/>
                <a:gd name="T146" fmla="*/ 451 w 451"/>
                <a:gd name="T147" fmla="*/ 713 h 71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51" h="713">
                  <a:moveTo>
                    <a:pt x="451" y="303"/>
                  </a:moveTo>
                  <a:lnTo>
                    <a:pt x="447" y="307"/>
                  </a:lnTo>
                  <a:lnTo>
                    <a:pt x="441" y="310"/>
                  </a:lnTo>
                  <a:lnTo>
                    <a:pt x="435" y="311"/>
                  </a:lnTo>
                  <a:lnTo>
                    <a:pt x="429" y="313"/>
                  </a:lnTo>
                  <a:lnTo>
                    <a:pt x="424" y="313"/>
                  </a:lnTo>
                  <a:lnTo>
                    <a:pt x="419" y="313"/>
                  </a:lnTo>
                  <a:lnTo>
                    <a:pt x="416" y="314"/>
                  </a:lnTo>
                  <a:lnTo>
                    <a:pt x="414" y="315"/>
                  </a:lnTo>
                  <a:lnTo>
                    <a:pt x="411" y="319"/>
                  </a:lnTo>
                  <a:lnTo>
                    <a:pt x="404" y="325"/>
                  </a:lnTo>
                  <a:lnTo>
                    <a:pt x="395" y="331"/>
                  </a:lnTo>
                  <a:lnTo>
                    <a:pt x="386" y="333"/>
                  </a:lnTo>
                  <a:lnTo>
                    <a:pt x="379" y="356"/>
                  </a:lnTo>
                  <a:lnTo>
                    <a:pt x="372" y="366"/>
                  </a:lnTo>
                  <a:lnTo>
                    <a:pt x="367" y="367"/>
                  </a:lnTo>
                  <a:lnTo>
                    <a:pt x="366" y="366"/>
                  </a:lnTo>
                  <a:lnTo>
                    <a:pt x="365" y="382"/>
                  </a:lnTo>
                  <a:lnTo>
                    <a:pt x="356" y="389"/>
                  </a:lnTo>
                  <a:lnTo>
                    <a:pt x="357" y="391"/>
                  </a:lnTo>
                  <a:lnTo>
                    <a:pt x="351" y="404"/>
                  </a:lnTo>
                  <a:lnTo>
                    <a:pt x="346" y="420"/>
                  </a:lnTo>
                  <a:lnTo>
                    <a:pt x="351" y="427"/>
                  </a:lnTo>
                  <a:lnTo>
                    <a:pt x="360" y="428"/>
                  </a:lnTo>
                  <a:lnTo>
                    <a:pt x="365" y="427"/>
                  </a:lnTo>
                  <a:lnTo>
                    <a:pt x="365" y="428"/>
                  </a:lnTo>
                  <a:lnTo>
                    <a:pt x="364" y="431"/>
                  </a:lnTo>
                  <a:lnTo>
                    <a:pt x="364" y="436"/>
                  </a:lnTo>
                  <a:lnTo>
                    <a:pt x="366" y="440"/>
                  </a:lnTo>
                  <a:lnTo>
                    <a:pt x="374" y="442"/>
                  </a:lnTo>
                  <a:lnTo>
                    <a:pt x="379" y="442"/>
                  </a:lnTo>
                  <a:lnTo>
                    <a:pt x="380" y="446"/>
                  </a:lnTo>
                  <a:lnTo>
                    <a:pt x="375" y="463"/>
                  </a:lnTo>
                  <a:lnTo>
                    <a:pt x="373" y="475"/>
                  </a:lnTo>
                  <a:lnTo>
                    <a:pt x="375" y="482"/>
                  </a:lnTo>
                  <a:lnTo>
                    <a:pt x="379" y="488"/>
                  </a:lnTo>
                  <a:lnTo>
                    <a:pt x="383" y="490"/>
                  </a:lnTo>
                  <a:lnTo>
                    <a:pt x="388" y="493"/>
                  </a:lnTo>
                  <a:lnTo>
                    <a:pt x="393" y="496"/>
                  </a:lnTo>
                  <a:lnTo>
                    <a:pt x="395" y="500"/>
                  </a:lnTo>
                  <a:lnTo>
                    <a:pt x="394" y="507"/>
                  </a:lnTo>
                  <a:lnTo>
                    <a:pt x="394" y="508"/>
                  </a:lnTo>
                  <a:lnTo>
                    <a:pt x="395" y="511"/>
                  </a:lnTo>
                  <a:lnTo>
                    <a:pt x="395" y="514"/>
                  </a:lnTo>
                  <a:lnTo>
                    <a:pt x="393" y="516"/>
                  </a:lnTo>
                  <a:lnTo>
                    <a:pt x="390" y="521"/>
                  </a:lnTo>
                  <a:lnTo>
                    <a:pt x="390" y="529"/>
                  </a:lnTo>
                  <a:lnTo>
                    <a:pt x="390" y="538"/>
                  </a:lnTo>
                  <a:lnTo>
                    <a:pt x="390" y="548"/>
                  </a:lnTo>
                  <a:lnTo>
                    <a:pt x="381" y="564"/>
                  </a:lnTo>
                  <a:lnTo>
                    <a:pt x="373" y="567"/>
                  </a:lnTo>
                  <a:lnTo>
                    <a:pt x="368" y="568"/>
                  </a:lnTo>
                  <a:lnTo>
                    <a:pt x="368" y="577"/>
                  </a:lnTo>
                  <a:lnTo>
                    <a:pt x="370" y="591"/>
                  </a:lnTo>
                  <a:lnTo>
                    <a:pt x="367" y="601"/>
                  </a:lnTo>
                  <a:lnTo>
                    <a:pt x="363" y="604"/>
                  </a:lnTo>
                  <a:lnTo>
                    <a:pt x="356" y="606"/>
                  </a:lnTo>
                  <a:lnTo>
                    <a:pt x="350" y="617"/>
                  </a:lnTo>
                  <a:lnTo>
                    <a:pt x="351" y="621"/>
                  </a:lnTo>
                  <a:lnTo>
                    <a:pt x="355" y="624"/>
                  </a:lnTo>
                  <a:lnTo>
                    <a:pt x="358" y="625"/>
                  </a:lnTo>
                  <a:lnTo>
                    <a:pt x="236" y="713"/>
                  </a:lnTo>
                  <a:lnTo>
                    <a:pt x="0" y="333"/>
                  </a:lnTo>
                  <a:lnTo>
                    <a:pt x="5" y="317"/>
                  </a:lnTo>
                  <a:lnTo>
                    <a:pt x="12" y="308"/>
                  </a:lnTo>
                  <a:lnTo>
                    <a:pt x="19" y="302"/>
                  </a:lnTo>
                  <a:lnTo>
                    <a:pt x="25" y="300"/>
                  </a:lnTo>
                  <a:lnTo>
                    <a:pt x="31" y="299"/>
                  </a:lnTo>
                  <a:lnTo>
                    <a:pt x="35" y="298"/>
                  </a:lnTo>
                  <a:lnTo>
                    <a:pt x="39" y="293"/>
                  </a:lnTo>
                  <a:lnTo>
                    <a:pt x="40" y="285"/>
                  </a:lnTo>
                  <a:lnTo>
                    <a:pt x="42" y="276"/>
                  </a:lnTo>
                  <a:lnTo>
                    <a:pt x="47" y="269"/>
                  </a:lnTo>
                  <a:lnTo>
                    <a:pt x="54" y="264"/>
                  </a:lnTo>
                  <a:lnTo>
                    <a:pt x="61" y="261"/>
                  </a:lnTo>
                  <a:lnTo>
                    <a:pt x="69" y="258"/>
                  </a:lnTo>
                  <a:lnTo>
                    <a:pt x="76" y="255"/>
                  </a:lnTo>
                  <a:lnTo>
                    <a:pt x="81" y="250"/>
                  </a:lnTo>
                  <a:lnTo>
                    <a:pt x="85" y="245"/>
                  </a:lnTo>
                  <a:lnTo>
                    <a:pt x="87" y="233"/>
                  </a:lnTo>
                  <a:lnTo>
                    <a:pt x="88" y="226"/>
                  </a:lnTo>
                  <a:lnTo>
                    <a:pt x="95" y="222"/>
                  </a:lnTo>
                  <a:lnTo>
                    <a:pt x="113" y="217"/>
                  </a:lnTo>
                  <a:lnTo>
                    <a:pt x="123" y="215"/>
                  </a:lnTo>
                  <a:lnTo>
                    <a:pt x="131" y="210"/>
                  </a:lnTo>
                  <a:lnTo>
                    <a:pt x="137" y="207"/>
                  </a:lnTo>
                  <a:lnTo>
                    <a:pt x="141" y="202"/>
                  </a:lnTo>
                  <a:lnTo>
                    <a:pt x="145" y="198"/>
                  </a:lnTo>
                  <a:lnTo>
                    <a:pt x="146" y="195"/>
                  </a:lnTo>
                  <a:lnTo>
                    <a:pt x="147" y="193"/>
                  </a:lnTo>
                  <a:lnTo>
                    <a:pt x="147" y="192"/>
                  </a:lnTo>
                  <a:lnTo>
                    <a:pt x="151" y="192"/>
                  </a:lnTo>
                  <a:lnTo>
                    <a:pt x="156" y="189"/>
                  </a:lnTo>
                  <a:lnTo>
                    <a:pt x="163" y="182"/>
                  </a:lnTo>
                  <a:lnTo>
                    <a:pt x="164" y="166"/>
                  </a:lnTo>
                  <a:lnTo>
                    <a:pt x="170" y="166"/>
                  </a:lnTo>
                  <a:lnTo>
                    <a:pt x="177" y="166"/>
                  </a:lnTo>
                  <a:lnTo>
                    <a:pt x="183" y="164"/>
                  </a:lnTo>
                  <a:lnTo>
                    <a:pt x="189" y="162"/>
                  </a:lnTo>
                  <a:lnTo>
                    <a:pt x="194" y="158"/>
                  </a:lnTo>
                  <a:lnTo>
                    <a:pt x="198" y="154"/>
                  </a:lnTo>
                  <a:lnTo>
                    <a:pt x="199" y="149"/>
                  </a:lnTo>
                  <a:lnTo>
                    <a:pt x="199" y="144"/>
                  </a:lnTo>
                  <a:lnTo>
                    <a:pt x="198" y="140"/>
                  </a:lnTo>
                  <a:lnTo>
                    <a:pt x="199" y="135"/>
                  </a:lnTo>
                  <a:lnTo>
                    <a:pt x="202" y="131"/>
                  </a:lnTo>
                  <a:lnTo>
                    <a:pt x="206" y="127"/>
                  </a:lnTo>
                  <a:lnTo>
                    <a:pt x="212" y="125"/>
                  </a:lnTo>
                  <a:lnTo>
                    <a:pt x="216" y="122"/>
                  </a:lnTo>
                  <a:lnTo>
                    <a:pt x="223" y="121"/>
                  </a:lnTo>
                  <a:lnTo>
                    <a:pt x="229" y="121"/>
                  </a:lnTo>
                  <a:lnTo>
                    <a:pt x="236" y="120"/>
                  </a:lnTo>
                  <a:lnTo>
                    <a:pt x="242" y="117"/>
                  </a:lnTo>
                  <a:lnTo>
                    <a:pt x="249" y="112"/>
                  </a:lnTo>
                  <a:lnTo>
                    <a:pt x="254" y="106"/>
                  </a:lnTo>
                  <a:lnTo>
                    <a:pt x="260" y="101"/>
                  </a:lnTo>
                  <a:lnTo>
                    <a:pt x="265" y="95"/>
                  </a:lnTo>
                  <a:lnTo>
                    <a:pt x="269" y="91"/>
                  </a:lnTo>
                  <a:lnTo>
                    <a:pt x="272" y="90"/>
                  </a:lnTo>
                  <a:lnTo>
                    <a:pt x="275" y="91"/>
                  </a:lnTo>
                  <a:lnTo>
                    <a:pt x="278" y="94"/>
                  </a:lnTo>
                  <a:lnTo>
                    <a:pt x="284" y="96"/>
                  </a:lnTo>
                  <a:lnTo>
                    <a:pt x="290" y="97"/>
                  </a:lnTo>
                  <a:lnTo>
                    <a:pt x="295" y="97"/>
                  </a:lnTo>
                  <a:lnTo>
                    <a:pt x="300" y="94"/>
                  </a:lnTo>
                  <a:lnTo>
                    <a:pt x="304" y="86"/>
                  </a:lnTo>
                  <a:lnTo>
                    <a:pt x="307" y="72"/>
                  </a:lnTo>
                  <a:lnTo>
                    <a:pt x="310" y="57"/>
                  </a:lnTo>
                  <a:lnTo>
                    <a:pt x="314" y="45"/>
                  </a:lnTo>
                  <a:lnTo>
                    <a:pt x="319" y="37"/>
                  </a:lnTo>
                  <a:lnTo>
                    <a:pt x="323" y="30"/>
                  </a:lnTo>
                  <a:lnTo>
                    <a:pt x="329" y="26"/>
                  </a:lnTo>
                  <a:lnTo>
                    <a:pt x="335" y="22"/>
                  </a:lnTo>
                  <a:lnTo>
                    <a:pt x="341" y="20"/>
                  </a:lnTo>
                  <a:lnTo>
                    <a:pt x="345" y="19"/>
                  </a:lnTo>
                  <a:lnTo>
                    <a:pt x="351" y="18"/>
                  </a:lnTo>
                  <a:lnTo>
                    <a:pt x="358" y="16"/>
                  </a:lnTo>
                  <a:lnTo>
                    <a:pt x="365" y="14"/>
                  </a:lnTo>
                  <a:lnTo>
                    <a:pt x="373" y="13"/>
                  </a:lnTo>
                  <a:lnTo>
                    <a:pt x="380" y="10"/>
                  </a:lnTo>
                  <a:lnTo>
                    <a:pt x="384" y="7"/>
                  </a:lnTo>
                  <a:lnTo>
                    <a:pt x="388" y="4"/>
                  </a:lnTo>
                  <a:lnTo>
                    <a:pt x="388" y="0"/>
                  </a:lnTo>
                  <a:lnTo>
                    <a:pt x="451" y="30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18" name="Freeform 79"/>
            <p:cNvSpPr>
              <a:spLocks/>
            </p:cNvSpPr>
            <p:nvPr/>
          </p:nvSpPr>
          <p:spPr bwMode="auto">
            <a:xfrm>
              <a:off x="2331" y="2229"/>
              <a:ext cx="269" cy="292"/>
            </a:xfrm>
            <a:custGeom>
              <a:avLst/>
              <a:gdLst>
                <a:gd name="T0" fmla="*/ 39 w 538"/>
                <a:gd name="T1" fmla="*/ 65 h 584"/>
                <a:gd name="T2" fmla="*/ 39 w 538"/>
                <a:gd name="T3" fmla="*/ 59 h 584"/>
                <a:gd name="T4" fmla="*/ 46 w 538"/>
                <a:gd name="T5" fmla="*/ 53 h 584"/>
                <a:gd name="T6" fmla="*/ 53 w 538"/>
                <a:gd name="T7" fmla="*/ 47 h 584"/>
                <a:gd name="T8" fmla="*/ 64 w 538"/>
                <a:gd name="T9" fmla="*/ 45 h 584"/>
                <a:gd name="T10" fmla="*/ 71 w 538"/>
                <a:gd name="T11" fmla="*/ 35 h 584"/>
                <a:gd name="T12" fmla="*/ 75 w 538"/>
                <a:gd name="T13" fmla="*/ 23 h 584"/>
                <a:gd name="T14" fmla="*/ 79 w 538"/>
                <a:gd name="T15" fmla="*/ 20 h 584"/>
                <a:gd name="T16" fmla="*/ 83 w 538"/>
                <a:gd name="T17" fmla="*/ 16 h 584"/>
                <a:gd name="T18" fmla="*/ 84 w 538"/>
                <a:gd name="T19" fmla="*/ 9 h 584"/>
                <a:gd name="T20" fmla="*/ 82 w 538"/>
                <a:gd name="T21" fmla="*/ 4 h 584"/>
                <a:gd name="T22" fmla="*/ 85 w 538"/>
                <a:gd name="T23" fmla="*/ 0 h 584"/>
                <a:gd name="T24" fmla="*/ 96 w 538"/>
                <a:gd name="T25" fmla="*/ 4 h 584"/>
                <a:gd name="T26" fmla="*/ 102 w 538"/>
                <a:gd name="T27" fmla="*/ 6 h 584"/>
                <a:gd name="T28" fmla="*/ 108 w 538"/>
                <a:gd name="T29" fmla="*/ 14 h 584"/>
                <a:gd name="T30" fmla="*/ 110 w 538"/>
                <a:gd name="T31" fmla="*/ 27 h 584"/>
                <a:gd name="T32" fmla="*/ 103 w 538"/>
                <a:gd name="T33" fmla="*/ 31 h 584"/>
                <a:gd name="T34" fmla="*/ 104 w 538"/>
                <a:gd name="T35" fmla="*/ 38 h 584"/>
                <a:gd name="T36" fmla="*/ 114 w 538"/>
                <a:gd name="T37" fmla="*/ 39 h 584"/>
                <a:gd name="T38" fmla="*/ 117 w 538"/>
                <a:gd name="T39" fmla="*/ 37 h 584"/>
                <a:gd name="T40" fmla="*/ 123 w 538"/>
                <a:gd name="T41" fmla="*/ 31 h 584"/>
                <a:gd name="T42" fmla="*/ 126 w 538"/>
                <a:gd name="T43" fmla="*/ 36 h 584"/>
                <a:gd name="T44" fmla="*/ 123 w 538"/>
                <a:gd name="T45" fmla="*/ 44 h 584"/>
                <a:gd name="T46" fmla="*/ 122 w 538"/>
                <a:gd name="T47" fmla="*/ 52 h 584"/>
                <a:gd name="T48" fmla="*/ 121 w 538"/>
                <a:gd name="T49" fmla="*/ 61 h 584"/>
                <a:gd name="T50" fmla="*/ 124 w 538"/>
                <a:gd name="T51" fmla="*/ 69 h 584"/>
                <a:gd name="T52" fmla="*/ 129 w 538"/>
                <a:gd name="T53" fmla="*/ 75 h 584"/>
                <a:gd name="T54" fmla="*/ 121 w 538"/>
                <a:gd name="T55" fmla="*/ 76 h 584"/>
                <a:gd name="T56" fmla="*/ 118 w 538"/>
                <a:gd name="T57" fmla="*/ 80 h 584"/>
                <a:gd name="T58" fmla="*/ 129 w 538"/>
                <a:gd name="T59" fmla="*/ 80 h 584"/>
                <a:gd name="T60" fmla="*/ 135 w 538"/>
                <a:gd name="T61" fmla="*/ 86 h 584"/>
                <a:gd name="T62" fmla="*/ 126 w 538"/>
                <a:gd name="T63" fmla="*/ 93 h 584"/>
                <a:gd name="T64" fmla="*/ 115 w 538"/>
                <a:gd name="T65" fmla="*/ 101 h 584"/>
                <a:gd name="T66" fmla="*/ 105 w 538"/>
                <a:gd name="T67" fmla="*/ 102 h 584"/>
                <a:gd name="T68" fmla="*/ 100 w 538"/>
                <a:gd name="T69" fmla="*/ 106 h 584"/>
                <a:gd name="T70" fmla="*/ 93 w 538"/>
                <a:gd name="T71" fmla="*/ 101 h 584"/>
                <a:gd name="T72" fmla="*/ 87 w 538"/>
                <a:gd name="T73" fmla="*/ 95 h 584"/>
                <a:gd name="T74" fmla="*/ 76 w 538"/>
                <a:gd name="T75" fmla="*/ 96 h 584"/>
                <a:gd name="T76" fmla="*/ 69 w 538"/>
                <a:gd name="T77" fmla="*/ 95 h 584"/>
                <a:gd name="T78" fmla="*/ 62 w 538"/>
                <a:gd name="T79" fmla="*/ 99 h 584"/>
                <a:gd name="T80" fmla="*/ 51 w 538"/>
                <a:gd name="T81" fmla="*/ 106 h 584"/>
                <a:gd name="T82" fmla="*/ 42 w 538"/>
                <a:gd name="T83" fmla="*/ 109 h 584"/>
                <a:gd name="T84" fmla="*/ 44 w 538"/>
                <a:gd name="T85" fmla="*/ 111 h 584"/>
                <a:gd name="T86" fmla="*/ 54 w 538"/>
                <a:gd name="T87" fmla="*/ 107 h 584"/>
                <a:gd name="T88" fmla="*/ 61 w 538"/>
                <a:gd name="T89" fmla="*/ 103 h 584"/>
                <a:gd name="T90" fmla="*/ 71 w 538"/>
                <a:gd name="T91" fmla="*/ 100 h 584"/>
                <a:gd name="T92" fmla="*/ 81 w 538"/>
                <a:gd name="T93" fmla="*/ 102 h 584"/>
                <a:gd name="T94" fmla="*/ 89 w 538"/>
                <a:gd name="T95" fmla="*/ 105 h 584"/>
                <a:gd name="T96" fmla="*/ 75 w 538"/>
                <a:gd name="T97" fmla="*/ 107 h 584"/>
                <a:gd name="T98" fmla="*/ 73 w 538"/>
                <a:gd name="T99" fmla="*/ 112 h 584"/>
                <a:gd name="T100" fmla="*/ 78 w 538"/>
                <a:gd name="T101" fmla="*/ 113 h 584"/>
                <a:gd name="T102" fmla="*/ 82 w 538"/>
                <a:gd name="T103" fmla="*/ 125 h 584"/>
                <a:gd name="T104" fmla="*/ 95 w 538"/>
                <a:gd name="T105" fmla="*/ 125 h 584"/>
                <a:gd name="T106" fmla="*/ 90 w 538"/>
                <a:gd name="T107" fmla="*/ 135 h 584"/>
                <a:gd name="T108" fmla="*/ 85 w 538"/>
                <a:gd name="T109" fmla="*/ 141 h 584"/>
                <a:gd name="T110" fmla="*/ 75 w 538"/>
                <a:gd name="T111" fmla="*/ 143 h 584"/>
                <a:gd name="T112" fmla="*/ 63 w 538"/>
                <a:gd name="T113" fmla="*/ 146 h 584"/>
                <a:gd name="T114" fmla="*/ 64 w 538"/>
                <a:gd name="T115" fmla="*/ 139 h 584"/>
                <a:gd name="T116" fmla="*/ 73 w 538"/>
                <a:gd name="T117" fmla="*/ 134 h 584"/>
                <a:gd name="T118" fmla="*/ 62 w 538"/>
                <a:gd name="T119" fmla="*/ 134 h 584"/>
                <a:gd name="T120" fmla="*/ 46 w 538"/>
                <a:gd name="T121" fmla="*/ 135 h 584"/>
                <a:gd name="T122" fmla="*/ 34 w 538"/>
                <a:gd name="T123" fmla="*/ 139 h 58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38"/>
                <a:gd name="T187" fmla="*/ 0 h 584"/>
                <a:gd name="T188" fmla="*/ 538 w 538"/>
                <a:gd name="T189" fmla="*/ 584 h 58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38" h="584">
                  <a:moveTo>
                    <a:pt x="122" y="263"/>
                  </a:moveTo>
                  <a:lnTo>
                    <a:pt x="127" y="265"/>
                  </a:lnTo>
                  <a:lnTo>
                    <a:pt x="137" y="266"/>
                  </a:lnTo>
                  <a:lnTo>
                    <a:pt x="147" y="266"/>
                  </a:lnTo>
                  <a:lnTo>
                    <a:pt x="152" y="265"/>
                  </a:lnTo>
                  <a:lnTo>
                    <a:pt x="152" y="263"/>
                  </a:lnTo>
                  <a:lnTo>
                    <a:pt x="153" y="259"/>
                  </a:lnTo>
                  <a:lnTo>
                    <a:pt x="153" y="256"/>
                  </a:lnTo>
                  <a:lnTo>
                    <a:pt x="153" y="255"/>
                  </a:lnTo>
                  <a:lnTo>
                    <a:pt x="155" y="253"/>
                  </a:lnTo>
                  <a:lnTo>
                    <a:pt x="160" y="250"/>
                  </a:lnTo>
                  <a:lnTo>
                    <a:pt x="163" y="247"/>
                  </a:lnTo>
                  <a:lnTo>
                    <a:pt x="163" y="244"/>
                  </a:lnTo>
                  <a:lnTo>
                    <a:pt x="154" y="234"/>
                  </a:lnTo>
                  <a:lnTo>
                    <a:pt x="157" y="227"/>
                  </a:lnTo>
                  <a:lnTo>
                    <a:pt x="163" y="224"/>
                  </a:lnTo>
                  <a:lnTo>
                    <a:pt x="168" y="220"/>
                  </a:lnTo>
                  <a:lnTo>
                    <a:pt x="170" y="217"/>
                  </a:lnTo>
                  <a:lnTo>
                    <a:pt x="175" y="214"/>
                  </a:lnTo>
                  <a:lnTo>
                    <a:pt x="180" y="213"/>
                  </a:lnTo>
                  <a:lnTo>
                    <a:pt x="182" y="212"/>
                  </a:lnTo>
                  <a:lnTo>
                    <a:pt x="185" y="202"/>
                  </a:lnTo>
                  <a:lnTo>
                    <a:pt x="190" y="195"/>
                  </a:lnTo>
                  <a:lnTo>
                    <a:pt x="195" y="192"/>
                  </a:lnTo>
                  <a:lnTo>
                    <a:pt x="197" y="191"/>
                  </a:lnTo>
                  <a:lnTo>
                    <a:pt x="203" y="190"/>
                  </a:lnTo>
                  <a:lnTo>
                    <a:pt x="207" y="188"/>
                  </a:lnTo>
                  <a:lnTo>
                    <a:pt x="210" y="186"/>
                  </a:lnTo>
                  <a:lnTo>
                    <a:pt x="208" y="182"/>
                  </a:lnTo>
                  <a:lnTo>
                    <a:pt x="212" y="182"/>
                  </a:lnTo>
                  <a:lnTo>
                    <a:pt x="220" y="182"/>
                  </a:lnTo>
                  <a:lnTo>
                    <a:pt x="228" y="181"/>
                  </a:lnTo>
                  <a:lnTo>
                    <a:pt x="237" y="180"/>
                  </a:lnTo>
                  <a:lnTo>
                    <a:pt x="246" y="177"/>
                  </a:lnTo>
                  <a:lnTo>
                    <a:pt x="255" y="179"/>
                  </a:lnTo>
                  <a:lnTo>
                    <a:pt x="260" y="176"/>
                  </a:lnTo>
                  <a:lnTo>
                    <a:pt x="263" y="167"/>
                  </a:lnTo>
                  <a:lnTo>
                    <a:pt x="264" y="153"/>
                  </a:lnTo>
                  <a:lnTo>
                    <a:pt x="266" y="144"/>
                  </a:lnTo>
                  <a:lnTo>
                    <a:pt x="272" y="141"/>
                  </a:lnTo>
                  <a:lnTo>
                    <a:pt x="281" y="143"/>
                  </a:lnTo>
                  <a:lnTo>
                    <a:pt x="281" y="138"/>
                  </a:lnTo>
                  <a:lnTo>
                    <a:pt x="282" y="134"/>
                  </a:lnTo>
                  <a:lnTo>
                    <a:pt x="284" y="129"/>
                  </a:lnTo>
                  <a:lnTo>
                    <a:pt x="288" y="126"/>
                  </a:lnTo>
                  <a:lnTo>
                    <a:pt x="287" y="109"/>
                  </a:lnTo>
                  <a:lnTo>
                    <a:pt x="288" y="99"/>
                  </a:lnTo>
                  <a:lnTo>
                    <a:pt x="293" y="93"/>
                  </a:lnTo>
                  <a:lnTo>
                    <a:pt x="298" y="92"/>
                  </a:lnTo>
                  <a:lnTo>
                    <a:pt x="304" y="92"/>
                  </a:lnTo>
                  <a:lnTo>
                    <a:pt x="309" y="93"/>
                  </a:lnTo>
                  <a:lnTo>
                    <a:pt x="311" y="93"/>
                  </a:lnTo>
                  <a:lnTo>
                    <a:pt x="311" y="91"/>
                  </a:lnTo>
                  <a:lnTo>
                    <a:pt x="309" y="85"/>
                  </a:lnTo>
                  <a:lnTo>
                    <a:pt x="311" y="81"/>
                  </a:lnTo>
                  <a:lnTo>
                    <a:pt x="314" y="78"/>
                  </a:lnTo>
                  <a:lnTo>
                    <a:pt x="317" y="77"/>
                  </a:lnTo>
                  <a:lnTo>
                    <a:pt x="318" y="76"/>
                  </a:lnTo>
                  <a:lnTo>
                    <a:pt x="319" y="73"/>
                  </a:lnTo>
                  <a:lnTo>
                    <a:pt x="322" y="69"/>
                  </a:lnTo>
                  <a:lnTo>
                    <a:pt x="325" y="65"/>
                  </a:lnTo>
                  <a:lnTo>
                    <a:pt x="328" y="62"/>
                  </a:lnTo>
                  <a:lnTo>
                    <a:pt x="331" y="61"/>
                  </a:lnTo>
                  <a:lnTo>
                    <a:pt x="334" y="59"/>
                  </a:lnTo>
                  <a:lnTo>
                    <a:pt x="336" y="54"/>
                  </a:lnTo>
                  <a:lnTo>
                    <a:pt x="335" y="44"/>
                  </a:lnTo>
                  <a:lnTo>
                    <a:pt x="337" y="40"/>
                  </a:lnTo>
                  <a:lnTo>
                    <a:pt x="340" y="39"/>
                  </a:lnTo>
                  <a:lnTo>
                    <a:pt x="339" y="38"/>
                  </a:lnTo>
                  <a:lnTo>
                    <a:pt x="335" y="33"/>
                  </a:lnTo>
                  <a:lnTo>
                    <a:pt x="334" y="28"/>
                  </a:lnTo>
                  <a:lnTo>
                    <a:pt x="332" y="23"/>
                  </a:lnTo>
                  <a:lnTo>
                    <a:pt x="332" y="22"/>
                  </a:lnTo>
                  <a:lnTo>
                    <a:pt x="331" y="21"/>
                  </a:lnTo>
                  <a:lnTo>
                    <a:pt x="327" y="20"/>
                  </a:lnTo>
                  <a:lnTo>
                    <a:pt x="326" y="16"/>
                  </a:lnTo>
                  <a:lnTo>
                    <a:pt x="326" y="14"/>
                  </a:lnTo>
                  <a:lnTo>
                    <a:pt x="327" y="10"/>
                  </a:lnTo>
                  <a:lnTo>
                    <a:pt x="327" y="7"/>
                  </a:lnTo>
                  <a:lnTo>
                    <a:pt x="326" y="5"/>
                  </a:lnTo>
                  <a:lnTo>
                    <a:pt x="326" y="4"/>
                  </a:lnTo>
                  <a:lnTo>
                    <a:pt x="328" y="2"/>
                  </a:lnTo>
                  <a:lnTo>
                    <a:pt x="333" y="1"/>
                  </a:lnTo>
                  <a:lnTo>
                    <a:pt x="339" y="0"/>
                  </a:lnTo>
                  <a:lnTo>
                    <a:pt x="343" y="1"/>
                  </a:lnTo>
                  <a:lnTo>
                    <a:pt x="347" y="4"/>
                  </a:lnTo>
                  <a:lnTo>
                    <a:pt x="351" y="6"/>
                  </a:lnTo>
                  <a:lnTo>
                    <a:pt x="358" y="7"/>
                  </a:lnTo>
                  <a:lnTo>
                    <a:pt x="369" y="8"/>
                  </a:lnTo>
                  <a:lnTo>
                    <a:pt x="378" y="10"/>
                  </a:lnTo>
                  <a:lnTo>
                    <a:pt x="381" y="14"/>
                  </a:lnTo>
                  <a:lnTo>
                    <a:pt x="381" y="15"/>
                  </a:lnTo>
                  <a:lnTo>
                    <a:pt x="380" y="16"/>
                  </a:lnTo>
                  <a:lnTo>
                    <a:pt x="387" y="18"/>
                  </a:lnTo>
                  <a:lnTo>
                    <a:pt x="395" y="20"/>
                  </a:lnTo>
                  <a:lnTo>
                    <a:pt x="402" y="20"/>
                  </a:lnTo>
                  <a:lnTo>
                    <a:pt x="405" y="20"/>
                  </a:lnTo>
                  <a:lnTo>
                    <a:pt x="405" y="21"/>
                  </a:lnTo>
                  <a:lnTo>
                    <a:pt x="407" y="23"/>
                  </a:lnTo>
                  <a:lnTo>
                    <a:pt x="410" y="28"/>
                  </a:lnTo>
                  <a:lnTo>
                    <a:pt x="418" y="33"/>
                  </a:lnTo>
                  <a:lnTo>
                    <a:pt x="426" y="39"/>
                  </a:lnTo>
                  <a:lnTo>
                    <a:pt x="429" y="44"/>
                  </a:lnTo>
                  <a:lnTo>
                    <a:pt x="429" y="48"/>
                  </a:lnTo>
                  <a:lnTo>
                    <a:pt x="431" y="53"/>
                  </a:lnTo>
                  <a:lnTo>
                    <a:pt x="434" y="59"/>
                  </a:lnTo>
                  <a:lnTo>
                    <a:pt x="435" y="68"/>
                  </a:lnTo>
                  <a:lnTo>
                    <a:pt x="437" y="78"/>
                  </a:lnTo>
                  <a:lnTo>
                    <a:pt x="439" y="86"/>
                  </a:lnTo>
                  <a:lnTo>
                    <a:pt x="443" y="93"/>
                  </a:lnTo>
                  <a:lnTo>
                    <a:pt x="442" y="103"/>
                  </a:lnTo>
                  <a:lnTo>
                    <a:pt x="439" y="108"/>
                  </a:lnTo>
                  <a:lnTo>
                    <a:pt x="437" y="105"/>
                  </a:lnTo>
                  <a:lnTo>
                    <a:pt x="433" y="100"/>
                  </a:lnTo>
                  <a:lnTo>
                    <a:pt x="427" y="101"/>
                  </a:lnTo>
                  <a:lnTo>
                    <a:pt x="420" y="106"/>
                  </a:lnTo>
                  <a:lnTo>
                    <a:pt x="417" y="111"/>
                  </a:lnTo>
                  <a:lnTo>
                    <a:pt x="415" y="116"/>
                  </a:lnTo>
                  <a:lnTo>
                    <a:pt x="411" y="124"/>
                  </a:lnTo>
                  <a:lnTo>
                    <a:pt x="409" y="134"/>
                  </a:lnTo>
                  <a:lnTo>
                    <a:pt x="412" y="138"/>
                  </a:lnTo>
                  <a:lnTo>
                    <a:pt x="416" y="141"/>
                  </a:lnTo>
                  <a:lnTo>
                    <a:pt x="417" y="143"/>
                  </a:lnTo>
                  <a:lnTo>
                    <a:pt x="416" y="144"/>
                  </a:lnTo>
                  <a:lnTo>
                    <a:pt x="414" y="145"/>
                  </a:lnTo>
                  <a:lnTo>
                    <a:pt x="416" y="151"/>
                  </a:lnTo>
                  <a:lnTo>
                    <a:pt x="424" y="154"/>
                  </a:lnTo>
                  <a:lnTo>
                    <a:pt x="433" y="157"/>
                  </a:lnTo>
                  <a:lnTo>
                    <a:pt x="439" y="156"/>
                  </a:lnTo>
                  <a:lnTo>
                    <a:pt x="442" y="153"/>
                  </a:lnTo>
                  <a:lnTo>
                    <a:pt x="446" y="152"/>
                  </a:lnTo>
                  <a:lnTo>
                    <a:pt x="449" y="153"/>
                  </a:lnTo>
                  <a:lnTo>
                    <a:pt x="453" y="156"/>
                  </a:lnTo>
                  <a:lnTo>
                    <a:pt x="455" y="154"/>
                  </a:lnTo>
                  <a:lnTo>
                    <a:pt x="457" y="154"/>
                  </a:lnTo>
                  <a:lnTo>
                    <a:pt x="458" y="156"/>
                  </a:lnTo>
                  <a:lnTo>
                    <a:pt x="460" y="156"/>
                  </a:lnTo>
                  <a:lnTo>
                    <a:pt x="461" y="154"/>
                  </a:lnTo>
                  <a:lnTo>
                    <a:pt x="463" y="151"/>
                  </a:lnTo>
                  <a:lnTo>
                    <a:pt x="467" y="146"/>
                  </a:lnTo>
                  <a:lnTo>
                    <a:pt x="472" y="144"/>
                  </a:lnTo>
                  <a:lnTo>
                    <a:pt x="471" y="141"/>
                  </a:lnTo>
                  <a:lnTo>
                    <a:pt x="472" y="137"/>
                  </a:lnTo>
                  <a:lnTo>
                    <a:pt x="473" y="134"/>
                  </a:lnTo>
                  <a:lnTo>
                    <a:pt x="472" y="130"/>
                  </a:lnTo>
                  <a:lnTo>
                    <a:pt x="483" y="121"/>
                  </a:lnTo>
                  <a:lnTo>
                    <a:pt x="490" y="121"/>
                  </a:lnTo>
                  <a:lnTo>
                    <a:pt x="495" y="126"/>
                  </a:lnTo>
                  <a:lnTo>
                    <a:pt x="496" y="129"/>
                  </a:lnTo>
                  <a:lnTo>
                    <a:pt x="505" y="126"/>
                  </a:lnTo>
                  <a:lnTo>
                    <a:pt x="505" y="128"/>
                  </a:lnTo>
                  <a:lnTo>
                    <a:pt x="506" y="133"/>
                  </a:lnTo>
                  <a:lnTo>
                    <a:pt x="505" y="137"/>
                  </a:lnTo>
                  <a:lnTo>
                    <a:pt x="502" y="141"/>
                  </a:lnTo>
                  <a:lnTo>
                    <a:pt x="499" y="144"/>
                  </a:lnTo>
                  <a:lnTo>
                    <a:pt x="494" y="148"/>
                  </a:lnTo>
                  <a:lnTo>
                    <a:pt x="491" y="150"/>
                  </a:lnTo>
                  <a:lnTo>
                    <a:pt x="490" y="151"/>
                  </a:lnTo>
                  <a:lnTo>
                    <a:pt x="492" y="160"/>
                  </a:lnTo>
                  <a:lnTo>
                    <a:pt x="486" y="165"/>
                  </a:lnTo>
                  <a:lnTo>
                    <a:pt x="490" y="176"/>
                  </a:lnTo>
                  <a:lnTo>
                    <a:pt x="488" y="187"/>
                  </a:lnTo>
                  <a:lnTo>
                    <a:pt x="486" y="192"/>
                  </a:lnTo>
                  <a:lnTo>
                    <a:pt x="485" y="195"/>
                  </a:lnTo>
                  <a:lnTo>
                    <a:pt x="485" y="196"/>
                  </a:lnTo>
                  <a:lnTo>
                    <a:pt x="486" y="199"/>
                  </a:lnTo>
                  <a:lnTo>
                    <a:pt x="486" y="204"/>
                  </a:lnTo>
                  <a:lnTo>
                    <a:pt x="485" y="207"/>
                  </a:lnTo>
                  <a:lnTo>
                    <a:pt x="483" y="211"/>
                  </a:lnTo>
                  <a:lnTo>
                    <a:pt x="483" y="218"/>
                  </a:lnTo>
                  <a:lnTo>
                    <a:pt x="483" y="225"/>
                  </a:lnTo>
                  <a:lnTo>
                    <a:pt x="483" y="227"/>
                  </a:lnTo>
                  <a:lnTo>
                    <a:pt x="477" y="228"/>
                  </a:lnTo>
                  <a:lnTo>
                    <a:pt x="480" y="236"/>
                  </a:lnTo>
                  <a:lnTo>
                    <a:pt x="482" y="242"/>
                  </a:lnTo>
                  <a:lnTo>
                    <a:pt x="480" y="247"/>
                  </a:lnTo>
                  <a:lnTo>
                    <a:pt x="482" y="253"/>
                  </a:lnTo>
                  <a:lnTo>
                    <a:pt x="491" y="263"/>
                  </a:lnTo>
                  <a:lnTo>
                    <a:pt x="490" y="267"/>
                  </a:lnTo>
                  <a:lnTo>
                    <a:pt x="485" y="272"/>
                  </a:lnTo>
                  <a:lnTo>
                    <a:pt x="485" y="277"/>
                  </a:lnTo>
                  <a:lnTo>
                    <a:pt x="495" y="275"/>
                  </a:lnTo>
                  <a:lnTo>
                    <a:pt x="505" y="277"/>
                  </a:lnTo>
                  <a:lnTo>
                    <a:pt x="510" y="280"/>
                  </a:lnTo>
                  <a:lnTo>
                    <a:pt x="515" y="283"/>
                  </a:lnTo>
                  <a:lnTo>
                    <a:pt x="517" y="287"/>
                  </a:lnTo>
                  <a:lnTo>
                    <a:pt x="518" y="292"/>
                  </a:lnTo>
                  <a:lnTo>
                    <a:pt x="517" y="295"/>
                  </a:lnTo>
                  <a:lnTo>
                    <a:pt x="515" y="297"/>
                  </a:lnTo>
                  <a:lnTo>
                    <a:pt x="511" y="300"/>
                  </a:lnTo>
                  <a:lnTo>
                    <a:pt x="506" y="301"/>
                  </a:lnTo>
                  <a:lnTo>
                    <a:pt x="500" y="303"/>
                  </a:lnTo>
                  <a:lnTo>
                    <a:pt x="494" y="303"/>
                  </a:lnTo>
                  <a:lnTo>
                    <a:pt x="490" y="304"/>
                  </a:lnTo>
                  <a:lnTo>
                    <a:pt x="485" y="304"/>
                  </a:lnTo>
                  <a:lnTo>
                    <a:pt x="482" y="304"/>
                  </a:lnTo>
                  <a:lnTo>
                    <a:pt x="480" y="304"/>
                  </a:lnTo>
                  <a:lnTo>
                    <a:pt x="480" y="311"/>
                  </a:lnTo>
                  <a:lnTo>
                    <a:pt x="477" y="313"/>
                  </a:lnTo>
                  <a:lnTo>
                    <a:pt x="473" y="316"/>
                  </a:lnTo>
                  <a:lnTo>
                    <a:pt x="471" y="318"/>
                  </a:lnTo>
                  <a:lnTo>
                    <a:pt x="470" y="319"/>
                  </a:lnTo>
                  <a:lnTo>
                    <a:pt x="470" y="320"/>
                  </a:lnTo>
                  <a:lnTo>
                    <a:pt x="472" y="321"/>
                  </a:lnTo>
                  <a:lnTo>
                    <a:pt x="478" y="320"/>
                  </a:lnTo>
                  <a:lnTo>
                    <a:pt x="490" y="316"/>
                  </a:lnTo>
                  <a:lnTo>
                    <a:pt x="501" y="313"/>
                  </a:lnTo>
                  <a:lnTo>
                    <a:pt x="508" y="316"/>
                  </a:lnTo>
                  <a:lnTo>
                    <a:pt x="513" y="319"/>
                  </a:lnTo>
                  <a:lnTo>
                    <a:pt x="516" y="319"/>
                  </a:lnTo>
                  <a:lnTo>
                    <a:pt x="521" y="317"/>
                  </a:lnTo>
                  <a:lnTo>
                    <a:pt x="525" y="316"/>
                  </a:lnTo>
                  <a:lnTo>
                    <a:pt x="530" y="317"/>
                  </a:lnTo>
                  <a:lnTo>
                    <a:pt x="533" y="319"/>
                  </a:lnTo>
                  <a:lnTo>
                    <a:pt x="536" y="325"/>
                  </a:lnTo>
                  <a:lnTo>
                    <a:pt x="538" y="333"/>
                  </a:lnTo>
                  <a:lnTo>
                    <a:pt x="537" y="341"/>
                  </a:lnTo>
                  <a:lnTo>
                    <a:pt x="535" y="344"/>
                  </a:lnTo>
                  <a:lnTo>
                    <a:pt x="530" y="346"/>
                  </a:lnTo>
                  <a:lnTo>
                    <a:pt x="524" y="347"/>
                  </a:lnTo>
                  <a:lnTo>
                    <a:pt x="518" y="351"/>
                  </a:lnTo>
                  <a:lnTo>
                    <a:pt x="513" y="361"/>
                  </a:lnTo>
                  <a:lnTo>
                    <a:pt x="508" y="368"/>
                  </a:lnTo>
                  <a:lnTo>
                    <a:pt x="502" y="370"/>
                  </a:lnTo>
                  <a:lnTo>
                    <a:pt x="498" y="371"/>
                  </a:lnTo>
                  <a:lnTo>
                    <a:pt x="494" y="376"/>
                  </a:lnTo>
                  <a:lnTo>
                    <a:pt x="492" y="384"/>
                  </a:lnTo>
                  <a:lnTo>
                    <a:pt x="487" y="391"/>
                  </a:lnTo>
                  <a:lnTo>
                    <a:pt x="480" y="394"/>
                  </a:lnTo>
                  <a:lnTo>
                    <a:pt x="473" y="395"/>
                  </a:lnTo>
                  <a:lnTo>
                    <a:pt x="460" y="401"/>
                  </a:lnTo>
                  <a:lnTo>
                    <a:pt x="448" y="404"/>
                  </a:lnTo>
                  <a:lnTo>
                    <a:pt x="440" y="407"/>
                  </a:lnTo>
                  <a:lnTo>
                    <a:pt x="432" y="407"/>
                  </a:lnTo>
                  <a:lnTo>
                    <a:pt x="427" y="407"/>
                  </a:lnTo>
                  <a:lnTo>
                    <a:pt x="423" y="407"/>
                  </a:lnTo>
                  <a:lnTo>
                    <a:pt x="422" y="406"/>
                  </a:lnTo>
                  <a:lnTo>
                    <a:pt x="420" y="406"/>
                  </a:lnTo>
                  <a:lnTo>
                    <a:pt x="418" y="406"/>
                  </a:lnTo>
                  <a:lnTo>
                    <a:pt x="414" y="406"/>
                  </a:lnTo>
                  <a:lnTo>
                    <a:pt x="408" y="406"/>
                  </a:lnTo>
                  <a:lnTo>
                    <a:pt x="402" y="406"/>
                  </a:lnTo>
                  <a:lnTo>
                    <a:pt x="399" y="408"/>
                  </a:lnTo>
                  <a:lnTo>
                    <a:pt x="397" y="412"/>
                  </a:lnTo>
                  <a:lnTo>
                    <a:pt x="397" y="422"/>
                  </a:lnTo>
                  <a:lnTo>
                    <a:pt x="399" y="433"/>
                  </a:lnTo>
                  <a:lnTo>
                    <a:pt x="388" y="438"/>
                  </a:lnTo>
                  <a:lnTo>
                    <a:pt x="379" y="436"/>
                  </a:lnTo>
                  <a:lnTo>
                    <a:pt x="373" y="429"/>
                  </a:lnTo>
                  <a:lnTo>
                    <a:pt x="371" y="417"/>
                  </a:lnTo>
                  <a:lnTo>
                    <a:pt x="371" y="408"/>
                  </a:lnTo>
                  <a:lnTo>
                    <a:pt x="369" y="404"/>
                  </a:lnTo>
                  <a:lnTo>
                    <a:pt x="366" y="403"/>
                  </a:lnTo>
                  <a:lnTo>
                    <a:pt x="365" y="403"/>
                  </a:lnTo>
                  <a:lnTo>
                    <a:pt x="365" y="401"/>
                  </a:lnTo>
                  <a:lnTo>
                    <a:pt x="364" y="395"/>
                  </a:lnTo>
                  <a:lnTo>
                    <a:pt x="362" y="388"/>
                  </a:lnTo>
                  <a:lnTo>
                    <a:pt x="359" y="381"/>
                  </a:lnTo>
                  <a:lnTo>
                    <a:pt x="348" y="377"/>
                  </a:lnTo>
                  <a:lnTo>
                    <a:pt x="339" y="376"/>
                  </a:lnTo>
                  <a:lnTo>
                    <a:pt x="331" y="376"/>
                  </a:lnTo>
                  <a:lnTo>
                    <a:pt x="324" y="377"/>
                  </a:lnTo>
                  <a:lnTo>
                    <a:pt x="318" y="379"/>
                  </a:lnTo>
                  <a:lnTo>
                    <a:pt x="313" y="381"/>
                  </a:lnTo>
                  <a:lnTo>
                    <a:pt x="309" y="383"/>
                  </a:lnTo>
                  <a:lnTo>
                    <a:pt x="304" y="384"/>
                  </a:lnTo>
                  <a:lnTo>
                    <a:pt x="294" y="381"/>
                  </a:lnTo>
                  <a:lnTo>
                    <a:pt x="286" y="383"/>
                  </a:lnTo>
                  <a:lnTo>
                    <a:pt x="280" y="385"/>
                  </a:lnTo>
                  <a:lnTo>
                    <a:pt x="279" y="385"/>
                  </a:lnTo>
                  <a:lnTo>
                    <a:pt x="278" y="383"/>
                  </a:lnTo>
                  <a:lnTo>
                    <a:pt x="275" y="380"/>
                  </a:lnTo>
                  <a:lnTo>
                    <a:pt x="274" y="379"/>
                  </a:lnTo>
                  <a:lnTo>
                    <a:pt x="273" y="379"/>
                  </a:lnTo>
                  <a:lnTo>
                    <a:pt x="266" y="380"/>
                  </a:lnTo>
                  <a:lnTo>
                    <a:pt x="264" y="384"/>
                  </a:lnTo>
                  <a:lnTo>
                    <a:pt x="261" y="388"/>
                  </a:lnTo>
                  <a:lnTo>
                    <a:pt x="257" y="391"/>
                  </a:lnTo>
                  <a:lnTo>
                    <a:pt x="252" y="392"/>
                  </a:lnTo>
                  <a:lnTo>
                    <a:pt x="248" y="394"/>
                  </a:lnTo>
                  <a:lnTo>
                    <a:pt x="241" y="396"/>
                  </a:lnTo>
                  <a:lnTo>
                    <a:pt x="235" y="401"/>
                  </a:lnTo>
                  <a:lnTo>
                    <a:pt x="228" y="404"/>
                  </a:lnTo>
                  <a:lnTo>
                    <a:pt x="221" y="409"/>
                  </a:lnTo>
                  <a:lnTo>
                    <a:pt x="216" y="412"/>
                  </a:lnTo>
                  <a:lnTo>
                    <a:pt x="212" y="416"/>
                  </a:lnTo>
                  <a:lnTo>
                    <a:pt x="204" y="421"/>
                  </a:lnTo>
                  <a:lnTo>
                    <a:pt x="195" y="423"/>
                  </a:lnTo>
                  <a:lnTo>
                    <a:pt x="187" y="425"/>
                  </a:lnTo>
                  <a:lnTo>
                    <a:pt x="182" y="429"/>
                  </a:lnTo>
                  <a:lnTo>
                    <a:pt x="180" y="432"/>
                  </a:lnTo>
                  <a:lnTo>
                    <a:pt x="175" y="434"/>
                  </a:lnTo>
                  <a:lnTo>
                    <a:pt x="169" y="436"/>
                  </a:lnTo>
                  <a:lnTo>
                    <a:pt x="165" y="436"/>
                  </a:lnTo>
                  <a:lnTo>
                    <a:pt x="161" y="437"/>
                  </a:lnTo>
                  <a:lnTo>
                    <a:pt x="162" y="440"/>
                  </a:lnTo>
                  <a:lnTo>
                    <a:pt x="163" y="444"/>
                  </a:lnTo>
                  <a:lnTo>
                    <a:pt x="165" y="445"/>
                  </a:lnTo>
                  <a:lnTo>
                    <a:pt x="166" y="445"/>
                  </a:lnTo>
                  <a:lnTo>
                    <a:pt x="168" y="444"/>
                  </a:lnTo>
                  <a:lnTo>
                    <a:pt x="174" y="444"/>
                  </a:lnTo>
                  <a:lnTo>
                    <a:pt x="183" y="444"/>
                  </a:lnTo>
                  <a:lnTo>
                    <a:pt x="189" y="444"/>
                  </a:lnTo>
                  <a:lnTo>
                    <a:pt x="195" y="441"/>
                  </a:lnTo>
                  <a:lnTo>
                    <a:pt x="200" y="438"/>
                  </a:lnTo>
                  <a:lnTo>
                    <a:pt x="206" y="434"/>
                  </a:lnTo>
                  <a:lnTo>
                    <a:pt x="211" y="431"/>
                  </a:lnTo>
                  <a:lnTo>
                    <a:pt x="214" y="427"/>
                  </a:lnTo>
                  <a:lnTo>
                    <a:pt x="218" y="425"/>
                  </a:lnTo>
                  <a:lnTo>
                    <a:pt x="221" y="424"/>
                  </a:lnTo>
                  <a:lnTo>
                    <a:pt x="223" y="421"/>
                  </a:lnTo>
                  <a:lnTo>
                    <a:pt x="227" y="418"/>
                  </a:lnTo>
                  <a:lnTo>
                    <a:pt x="231" y="415"/>
                  </a:lnTo>
                  <a:lnTo>
                    <a:pt x="236" y="412"/>
                  </a:lnTo>
                  <a:lnTo>
                    <a:pt x="241" y="410"/>
                  </a:lnTo>
                  <a:lnTo>
                    <a:pt x="246" y="409"/>
                  </a:lnTo>
                  <a:lnTo>
                    <a:pt x="251" y="408"/>
                  </a:lnTo>
                  <a:lnTo>
                    <a:pt x="257" y="409"/>
                  </a:lnTo>
                  <a:lnTo>
                    <a:pt x="263" y="409"/>
                  </a:lnTo>
                  <a:lnTo>
                    <a:pt x="269" y="407"/>
                  </a:lnTo>
                  <a:lnTo>
                    <a:pt x="276" y="403"/>
                  </a:lnTo>
                  <a:lnTo>
                    <a:pt x="284" y="400"/>
                  </a:lnTo>
                  <a:lnTo>
                    <a:pt x="293" y="396"/>
                  </a:lnTo>
                  <a:lnTo>
                    <a:pt x="299" y="394"/>
                  </a:lnTo>
                  <a:lnTo>
                    <a:pt x="305" y="395"/>
                  </a:lnTo>
                  <a:lnTo>
                    <a:pt x="309" y="399"/>
                  </a:lnTo>
                  <a:lnTo>
                    <a:pt x="312" y="403"/>
                  </a:lnTo>
                  <a:lnTo>
                    <a:pt x="317" y="404"/>
                  </a:lnTo>
                  <a:lnTo>
                    <a:pt x="321" y="406"/>
                  </a:lnTo>
                  <a:lnTo>
                    <a:pt x="327" y="404"/>
                  </a:lnTo>
                  <a:lnTo>
                    <a:pt x="333" y="402"/>
                  </a:lnTo>
                  <a:lnTo>
                    <a:pt x="340" y="401"/>
                  </a:lnTo>
                  <a:lnTo>
                    <a:pt x="346" y="400"/>
                  </a:lnTo>
                  <a:lnTo>
                    <a:pt x="350" y="399"/>
                  </a:lnTo>
                  <a:lnTo>
                    <a:pt x="356" y="412"/>
                  </a:lnTo>
                  <a:lnTo>
                    <a:pt x="356" y="419"/>
                  </a:lnTo>
                  <a:lnTo>
                    <a:pt x="350" y="424"/>
                  </a:lnTo>
                  <a:lnTo>
                    <a:pt x="341" y="426"/>
                  </a:lnTo>
                  <a:lnTo>
                    <a:pt x="334" y="427"/>
                  </a:lnTo>
                  <a:lnTo>
                    <a:pt x="326" y="427"/>
                  </a:lnTo>
                  <a:lnTo>
                    <a:pt x="317" y="427"/>
                  </a:lnTo>
                  <a:lnTo>
                    <a:pt x="308" y="427"/>
                  </a:lnTo>
                  <a:lnTo>
                    <a:pt x="299" y="427"/>
                  </a:lnTo>
                  <a:lnTo>
                    <a:pt x="294" y="429"/>
                  </a:lnTo>
                  <a:lnTo>
                    <a:pt x="290" y="429"/>
                  </a:lnTo>
                  <a:lnTo>
                    <a:pt x="290" y="430"/>
                  </a:lnTo>
                  <a:lnTo>
                    <a:pt x="293" y="433"/>
                  </a:lnTo>
                  <a:lnTo>
                    <a:pt x="291" y="438"/>
                  </a:lnTo>
                  <a:lnTo>
                    <a:pt x="289" y="442"/>
                  </a:lnTo>
                  <a:lnTo>
                    <a:pt x="290" y="445"/>
                  </a:lnTo>
                  <a:lnTo>
                    <a:pt x="296" y="445"/>
                  </a:lnTo>
                  <a:lnTo>
                    <a:pt x="302" y="444"/>
                  </a:lnTo>
                  <a:lnTo>
                    <a:pt x="306" y="442"/>
                  </a:lnTo>
                  <a:lnTo>
                    <a:pt x="309" y="441"/>
                  </a:lnTo>
                  <a:lnTo>
                    <a:pt x="310" y="442"/>
                  </a:lnTo>
                  <a:lnTo>
                    <a:pt x="312" y="445"/>
                  </a:lnTo>
                  <a:lnTo>
                    <a:pt x="312" y="449"/>
                  </a:lnTo>
                  <a:lnTo>
                    <a:pt x="309" y="453"/>
                  </a:lnTo>
                  <a:lnTo>
                    <a:pt x="305" y="460"/>
                  </a:lnTo>
                  <a:lnTo>
                    <a:pt x="306" y="472"/>
                  </a:lnTo>
                  <a:lnTo>
                    <a:pt x="309" y="485"/>
                  </a:lnTo>
                  <a:lnTo>
                    <a:pt x="311" y="493"/>
                  </a:lnTo>
                  <a:lnTo>
                    <a:pt x="316" y="495"/>
                  </a:lnTo>
                  <a:lnTo>
                    <a:pt x="325" y="497"/>
                  </a:lnTo>
                  <a:lnTo>
                    <a:pt x="335" y="495"/>
                  </a:lnTo>
                  <a:lnTo>
                    <a:pt x="341" y="490"/>
                  </a:lnTo>
                  <a:lnTo>
                    <a:pt x="343" y="494"/>
                  </a:lnTo>
                  <a:lnTo>
                    <a:pt x="348" y="497"/>
                  </a:lnTo>
                  <a:lnTo>
                    <a:pt x="351" y="499"/>
                  </a:lnTo>
                  <a:lnTo>
                    <a:pt x="354" y="500"/>
                  </a:lnTo>
                  <a:lnTo>
                    <a:pt x="378" y="499"/>
                  </a:lnTo>
                  <a:lnTo>
                    <a:pt x="378" y="500"/>
                  </a:lnTo>
                  <a:lnTo>
                    <a:pt x="380" y="502"/>
                  </a:lnTo>
                  <a:lnTo>
                    <a:pt x="381" y="508"/>
                  </a:lnTo>
                  <a:lnTo>
                    <a:pt x="381" y="520"/>
                  </a:lnTo>
                  <a:lnTo>
                    <a:pt x="378" y="530"/>
                  </a:lnTo>
                  <a:lnTo>
                    <a:pt x="370" y="535"/>
                  </a:lnTo>
                  <a:lnTo>
                    <a:pt x="359" y="538"/>
                  </a:lnTo>
                  <a:lnTo>
                    <a:pt x="350" y="540"/>
                  </a:lnTo>
                  <a:lnTo>
                    <a:pt x="349" y="548"/>
                  </a:lnTo>
                  <a:lnTo>
                    <a:pt x="346" y="555"/>
                  </a:lnTo>
                  <a:lnTo>
                    <a:pt x="342" y="560"/>
                  </a:lnTo>
                  <a:lnTo>
                    <a:pt x="341" y="562"/>
                  </a:lnTo>
                  <a:lnTo>
                    <a:pt x="339" y="563"/>
                  </a:lnTo>
                  <a:lnTo>
                    <a:pt x="336" y="563"/>
                  </a:lnTo>
                  <a:lnTo>
                    <a:pt x="333" y="565"/>
                  </a:lnTo>
                  <a:lnTo>
                    <a:pt x="327" y="566"/>
                  </a:lnTo>
                  <a:lnTo>
                    <a:pt x="320" y="566"/>
                  </a:lnTo>
                  <a:lnTo>
                    <a:pt x="311" y="566"/>
                  </a:lnTo>
                  <a:lnTo>
                    <a:pt x="301" y="565"/>
                  </a:lnTo>
                  <a:lnTo>
                    <a:pt x="297" y="569"/>
                  </a:lnTo>
                  <a:lnTo>
                    <a:pt x="293" y="571"/>
                  </a:lnTo>
                  <a:lnTo>
                    <a:pt x="287" y="569"/>
                  </a:lnTo>
                  <a:lnTo>
                    <a:pt x="281" y="565"/>
                  </a:lnTo>
                  <a:lnTo>
                    <a:pt x="275" y="562"/>
                  </a:lnTo>
                  <a:lnTo>
                    <a:pt x="268" y="567"/>
                  </a:lnTo>
                  <a:lnTo>
                    <a:pt x="260" y="575"/>
                  </a:lnTo>
                  <a:lnTo>
                    <a:pt x="251" y="582"/>
                  </a:lnTo>
                  <a:lnTo>
                    <a:pt x="238" y="584"/>
                  </a:lnTo>
                  <a:lnTo>
                    <a:pt x="236" y="577"/>
                  </a:lnTo>
                  <a:lnTo>
                    <a:pt x="240" y="568"/>
                  </a:lnTo>
                  <a:lnTo>
                    <a:pt x="250" y="563"/>
                  </a:lnTo>
                  <a:lnTo>
                    <a:pt x="251" y="560"/>
                  </a:lnTo>
                  <a:lnTo>
                    <a:pt x="252" y="558"/>
                  </a:lnTo>
                  <a:lnTo>
                    <a:pt x="256" y="554"/>
                  </a:lnTo>
                  <a:lnTo>
                    <a:pt x="259" y="552"/>
                  </a:lnTo>
                  <a:lnTo>
                    <a:pt x="264" y="548"/>
                  </a:lnTo>
                  <a:lnTo>
                    <a:pt x="269" y="546"/>
                  </a:lnTo>
                  <a:lnTo>
                    <a:pt x="276" y="543"/>
                  </a:lnTo>
                  <a:lnTo>
                    <a:pt x="284" y="540"/>
                  </a:lnTo>
                  <a:lnTo>
                    <a:pt x="290" y="538"/>
                  </a:lnTo>
                  <a:lnTo>
                    <a:pt x="291" y="535"/>
                  </a:lnTo>
                  <a:lnTo>
                    <a:pt x="289" y="531"/>
                  </a:lnTo>
                  <a:lnTo>
                    <a:pt x="284" y="528"/>
                  </a:lnTo>
                  <a:lnTo>
                    <a:pt x="278" y="527"/>
                  </a:lnTo>
                  <a:lnTo>
                    <a:pt x="271" y="525"/>
                  </a:lnTo>
                  <a:lnTo>
                    <a:pt x="264" y="527"/>
                  </a:lnTo>
                  <a:lnTo>
                    <a:pt x="257" y="530"/>
                  </a:lnTo>
                  <a:lnTo>
                    <a:pt x="248" y="536"/>
                  </a:lnTo>
                  <a:lnTo>
                    <a:pt x="237" y="540"/>
                  </a:lnTo>
                  <a:lnTo>
                    <a:pt x="227" y="541"/>
                  </a:lnTo>
                  <a:lnTo>
                    <a:pt x="215" y="543"/>
                  </a:lnTo>
                  <a:lnTo>
                    <a:pt x="205" y="541"/>
                  </a:lnTo>
                  <a:lnTo>
                    <a:pt x="196" y="540"/>
                  </a:lnTo>
                  <a:lnTo>
                    <a:pt x="189" y="539"/>
                  </a:lnTo>
                  <a:lnTo>
                    <a:pt x="184" y="538"/>
                  </a:lnTo>
                  <a:lnTo>
                    <a:pt x="180" y="537"/>
                  </a:lnTo>
                  <a:lnTo>
                    <a:pt x="173" y="537"/>
                  </a:lnTo>
                  <a:lnTo>
                    <a:pt x="165" y="537"/>
                  </a:lnTo>
                  <a:lnTo>
                    <a:pt x="155" y="539"/>
                  </a:lnTo>
                  <a:lnTo>
                    <a:pt x="147" y="543"/>
                  </a:lnTo>
                  <a:lnTo>
                    <a:pt x="139" y="548"/>
                  </a:lnTo>
                  <a:lnTo>
                    <a:pt x="135" y="556"/>
                  </a:lnTo>
                  <a:lnTo>
                    <a:pt x="134" y="568"/>
                  </a:lnTo>
                  <a:lnTo>
                    <a:pt x="0" y="351"/>
                  </a:lnTo>
                  <a:lnTo>
                    <a:pt x="122" y="26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19" name="Freeform 80"/>
            <p:cNvSpPr>
              <a:spLocks/>
            </p:cNvSpPr>
            <p:nvPr/>
          </p:nvSpPr>
          <p:spPr bwMode="auto">
            <a:xfrm>
              <a:off x="1996" y="2465"/>
              <a:ext cx="264" cy="368"/>
            </a:xfrm>
            <a:custGeom>
              <a:avLst/>
              <a:gdLst>
                <a:gd name="T0" fmla="*/ 124 w 529"/>
                <a:gd name="T1" fmla="*/ 80 h 734"/>
                <a:gd name="T2" fmla="*/ 113 w 529"/>
                <a:gd name="T3" fmla="*/ 84 h 734"/>
                <a:gd name="T4" fmla="*/ 108 w 529"/>
                <a:gd name="T5" fmla="*/ 93 h 734"/>
                <a:gd name="T6" fmla="*/ 107 w 529"/>
                <a:gd name="T7" fmla="*/ 109 h 734"/>
                <a:gd name="T8" fmla="*/ 107 w 529"/>
                <a:gd name="T9" fmla="*/ 116 h 734"/>
                <a:gd name="T10" fmla="*/ 101 w 529"/>
                <a:gd name="T11" fmla="*/ 123 h 734"/>
                <a:gd name="T12" fmla="*/ 103 w 529"/>
                <a:gd name="T13" fmla="*/ 131 h 734"/>
                <a:gd name="T14" fmla="*/ 96 w 529"/>
                <a:gd name="T15" fmla="*/ 135 h 734"/>
                <a:gd name="T16" fmla="*/ 95 w 529"/>
                <a:gd name="T17" fmla="*/ 120 h 734"/>
                <a:gd name="T18" fmla="*/ 94 w 529"/>
                <a:gd name="T19" fmla="*/ 113 h 734"/>
                <a:gd name="T20" fmla="*/ 97 w 529"/>
                <a:gd name="T21" fmla="*/ 106 h 734"/>
                <a:gd name="T22" fmla="*/ 97 w 529"/>
                <a:gd name="T23" fmla="*/ 95 h 734"/>
                <a:gd name="T24" fmla="*/ 92 w 529"/>
                <a:gd name="T25" fmla="*/ 93 h 734"/>
                <a:gd name="T26" fmla="*/ 93 w 529"/>
                <a:gd name="T27" fmla="*/ 85 h 734"/>
                <a:gd name="T28" fmla="*/ 87 w 529"/>
                <a:gd name="T29" fmla="*/ 79 h 734"/>
                <a:gd name="T30" fmla="*/ 80 w 529"/>
                <a:gd name="T31" fmla="*/ 77 h 734"/>
                <a:gd name="T32" fmla="*/ 74 w 529"/>
                <a:gd name="T33" fmla="*/ 74 h 734"/>
                <a:gd name="T34" fmla="*/ 75 w 529"/>
                <a:gd name="T35" fmla="*/ 81 h 734"/>
                <a:gd name="T36" fmla="*/ 75 w 529"/>
                <a:gd name="T37" fmla="*/ 91 h 734"/>
                <a:gd name="T38" fmla="*/ 69 w 529"/>
                <a:gd name="T39" fmla="*/ 87 h 734"/>
                <a:gd name="T40" fmla="*/ 65 w 529"/>
                <a:gd name="T41" fmla="*/ 78 h 734"/>
                <a:gd name="T42" fmla="*/ 60 w 529"/>
                <a:gd name="T43" fmla="*/ 69 h 734"/>
                <a:gd name="T44" fmla="*/ 52 w 529"/>
                <a:gd name="T45" fmla="*/ 65 h 734"/>
                <a:gd name="T46" fmla="*/ 44 w 529"/>
                <a:gd name="T47" fmla="*/ 71 h 734"/>
                <a:gd name="T48" fmla="*/ 40 w 529"/>
                <a:gd name="T49" fmla="*/ 80 h 734"/>
                <a:gd name="T50" fmla="*/ 36 w 529"/>
                <a:gd name="T51" fmla="*/ 90 h 734"/>
                <a:gd name="T52" fmla="*/ 30 w 529"/>
                <a:gd name="T53" fmla="*/ 101 h 734"/>
                <a:gd name="T54" fmla="*/ 26 w 529"/>
                <a:gd name="T55" fmla="*/ 116 h 734"/>
                <a:gd name="T56" fmla="*/ 24 w 529"/>
                <a:gd name="T57" fmla="*/ 127 h 734"/>
                <a:gd name="T58" fmla="*/ 26 w 529"/>
                <a:gd name="T59" fmla="*/ 144 h 734"/>
                <a:gd name="T60" fmla="*/ 35 w 529"/>
                <a:gd name="T61" fmla="*/ 158 h 734"/>
                <a:gd name="T62" fmla="*/ 45 w 529"/>
                <a:gd name="T63" fmla="*/ 151 h 734"/>
                <a:gd name="T64" fmla="*/ 45 w 529"/>
                <a:gd name="T65" fmla="*/ 140 h 734"/>
                <a:gd name="T66" fmla="*/ 56 w 529"/>
                <a:gd name="T67" fmla="*/ 140 h 734"/>
                <a:gd name="T68" fmla="*/ 63 w 529"/>
                <a:gd name="T69" fmla="*/ 150 h 734"/>
                <a:gd name="T70" fmla="*/ 56 w 529"/>
                <a:gd name="T71" fmla="*/ 157 h 734"/>
                <a:gd name="T72" fmla="*/ 50 w 529"/>
                <a:gd name="T73" fmla="*/ 164 h 734"/>
                <a:gd name="T74" fmla="*/ 41 w 529"/>
                <a:gd name="T75" fmla="*/ 180 h 734"/>
                <a:gd name="T76" fmla="*/ 30 w 529"/>
                <a:gd name="T77" fmla="*/ 178 h 734"/>
                <a:gd name="T78" fmla="*/ 25 w 529"/>
                <a:gd name="T79" fmla="*/ 170 h 734"/>
                <a:gd name="T80" fmla="*/ 18 w 529"/>
                <a:gd name="T81" fmla="*/ 161 h 734"/>
                <a:gd name="T82" fmla="*/ 10 w 529"/>
                <a:gd name="T83" fmla="*/ 149 h 734"/>
                <a:gd name="T84" fmla="*/ 9 w 529"/>
                <a:gd name="T85" fmla="*/ 137 h 734"/>
                <a:gd name="T86" fmla="*/ 6 w 529"/>
                <a:gd name="T87" fmla="*/ 125 h 734"/>
                <a:gd name="T88" fmla="*/ 1 w 529"/>
                <a:gd name="T89" fmla="*/ 113 h 734"/>
                <a:gd name="T90" fmla="*/ 5 w 529"/>
                <a:gd name="T91" fmla="*/ 99 h 734"/>
                <a:gd name="T92" fmla="*/ 5 w 529"/>
                <a:gd name="T93" fmla="*/ 88 h 734"/>
                <a:gd name="T94" fmla="*/ 11 w 529"/>
                <a:gd name="T95" fmla="*/ 76 h 734"/>
                <a:gd name="T96" fmla="*/ 9 w 529"/>
                <a:gd name="T97" fmla="*/ 54 h 734"/>
                <a:gd name="T98" fmla="*/ 15 w 529"/>
                <a:gd name="T99" fmla="*/ 37 h 734"/>
                <a:gd name="T100" fmla="*/ 18 w 529"/>
                <a:gd name="T101" fmla="*/ 27 h 734"/>
                <a:gd name="T102" fmla="*/ 23 w 529"/>
                <a:gd name="T103" fmla="*/ 16 h 734"/>
                <a:gd name="T104" fmla="*/ 16 w 529"/>
                <a:gd name="T105" fmla="*/ 20 h 734"/>
                <a:gd name="T106" fmla="*/ 11 w 529"/>
                <a:gd name="T107" fmla="*/ 37 h 734"/>
                <a:gd name="T108" fmla="*/ 6 w 529"/>
                <a:gd name="T109" fmla="*/ 53 h 734"/>
                <a:gd name="T110" fmla="*/ 4 w 529"/>
                <a:gd name="T111" fmla="*/ 60 h 734"/>
                <a:gd name="T112" fmla="*/ 0 w 529"/>
                <a:gd name="T113" fmla="*/ 59 h 734"/>
                <a:gd name="T114" fmla="*/ 3 w 529"/>
                <a:gd name="T115" fmla="*/ 47 h 734"/>
                <a:gd name="T116" fmla="*/ 5 w 529"/>
                <a:gd name="T117" fmla="*/ 37 h 734"/>
                <a:gd name="T118" fmla="*/ 8 w 529"/>
                <a:gd name="T119" fmla="*/ 23 h 734"/>
                <a:gd name="T120" fmla="*/ 20 w 529"/>
                <a:gd name="T121" fmla="*/ 6 h 734"/>
                <a:gd name="T122" fmla="*/ 23 w 529"/>
                <a:gd name="T123" fmla="*/ 0 h 7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29"/>
                <a:gd name="T187" fmla="*/ 0 h 734"/>
                <a:gd name="T188" fmla="*/ 529 w 529"/>
                <a:gd name="T189" fmla="*/ 734 h 73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29" h="734">
                  <a:moveTo>
                    <a:pt x="529" y="299"/>
                  </a:moveTo>
                  <a:lnTo>
                    <a:pt x="528" y="302"/>
                  </a:lnTo>
                  <a:lnTo>
                    <a:pt x="523" y="311"/>
                  </a:lnTo>
                  <a:lnTo>
                    <a:pt x="516" y="317"/>
                  </a:lnTo>
                  <a:lnTo>
                    <a:pt x="507" y="319"/>
                  </a:lnTo>
                  <a:lnTo>
                    <a:pt x="501" y="319"/>
                  </a:lnTo>
                  <a:lnTo>
                    <a:pt x="496" y="320"/>
                  </a:lnTo>
                  <a:lnTo>
                    <a:pt x="490" y="322"/>
                  </a:lnTo>
                  <a:lnTo>
                    <a:pt x="483" y="324"/>
                  </a:lnTo>
                  <a:lnTo>
                    <a:pt x="477" y="328"/>
                  </a:lnTo>
                  <a:lnTo>
                    <a:pt x="471" y="330"/>
                  </a:lnTo>
                  <a:lnTo>
                    <a:pt x="466" y="332"/>
                  </a:lnTo>
                  <a:lnTo>
                    <a:pt x="461" y="334"/>
                  </a:lnTo>
                  <a:lnTo>
                    <a:pt x="452" y="334"/>
                  </a:lnTo>
                  <a:lnTo>
                    <a:pt x="445" y="334"/>
                  </a:lnTo>
                  <a:lnTo>
                    <a:pt x="439" y="337"/>
                  </a:lnTo>
                  <a:lnTo>
                    <a:pt x="433" y="343"/>
                  </a:lnTo>
                  <a:lnTo>
                    <a:pt x="433" y="345"/>
                  </a:lnTo>
                  <a:lnTo>
                    <a:pt x="435" y="352"/>
                  </a:lnTo>
                  <a:lnTo>
                    <a:pt x="435" y="361"/>
                  </a:lnTo>
                  <a:lnTo>
                    <a:pt x="433" y="369"/>
                  </a:lnTo>
                  <a:lnTo>
                    <a:pt x="424" y="383"/>
                  </a:lnTo>
                  <a:lnTo>
                    <a:pt x="420" y="395"/>
                  </a:lnTo>
                  <a:lnTo>
                    <a:pt x="418" y="404"/>
                  </a:lnTo>
                  <a:lnTo>
                    <a:pt x="418" y="412"/>
                  </a:lnTo>
                  <a:lnTo>
                    <a:pt x="421" y="419"/>
                  </a:lnTo>
                  <a:lnTo>
                    <a:pt x="424" y="426"/>
                  </a:lnTo>
                  <a:lnTo>
                    <a:pt x="429" y="432"/>
                  </a:lnTo>
                  <a:lnTo>
                    <a:pt x="430" y="436"/>
                  </a:lnTo>
                  <a:lnTo>
                    <a:pt x="429" y="441"/>
                  </a:lnTo>
                  <a:lnTo>
                    <a:pt x="429" y="444"/>
                  </a:lnTo>
                  <a:lnTo>
                    <a:pt x="432" y="446"/>
                  </a:lnTo>
                  <a:lnTo>
                    <a:pt x="439" y="448"/>
                  </a:lnTo>
                  <a:lnTo>
                    <a:pt x="433" y="455"/>
                  </a:lnTo>
                  <a:lnTo>
                    <a:pt x="429" y="461"/>
                  </a:lnTo>
                  <a:lnTo>
                    <a:pt x="424" y="468"/>
                  </a:lnTo>
                  <a:lnTo>
                    <a:pt x="418" y="475"/>
                  </a:lnTo>
                  <a:lnTo>
                    <a:pt x="412" y="475"/>
                  </a:lnTo>
                  <a:lnTo>
                    <a:pt x="409" y="478"/>
                  </a:lnTo>
                  <a:lnTo>
                    <a:pt x="407" y="480"/>
                  </a:lnTo>
                  <a:lnTo>
                    <a:pt x="406" y="483"/>
                  </a:lnTo>
                  <a:lnTo>
                    <a:pt x="405" y="489"/>
                  </a:lnTo>
                  <a:lnTo>
                    <a:pt x="405" y="494"/>
                  </a:lnTo>
                  <a:lnTo>
                    <a:pt x="406" y="499"/>
                  </a:lnTo>
                  <a:lnTo>
                    <a:pt x="408" y="505"/>
                  </a:lnTo>
                  <a:lnTo>
                    <a:pt x="412" y="510"/>
                  </a:lnTo>
                  <a:lnTo>
                    <a:pt x="413" y="514"/>
                  </a:lnTo>
                  <a:lnTo>
                    <a:pt x="413" y="519"/>
                  </a:lnTo>
                  <a:lnTo>
                    <a:pt x="412" y="520"/>
                  </a:lnTo>
                  <a:lnTo>
                    <a:pt x="409" y="519"/>
                  </a:lnTo>
                  <a:lnTo>
                    <a:pt x="407" y="519"/>
                  </a:lnTo>
                  <a:lnTo>
                    <a:pt x="405" y="520"/>
                  </a:lnTo>
                  <a:lnTo>
                    <a:pt x="401" y="527"/>
                  </a:lnTo>
                  <a:lnTo>
                    <a:pt x="397" y="534"/>
                  </a:lnTo>
                  <a:lnTo>
                    <a:pt x="390" y="538"/>
                  </a:lnTo>
                  <a:lnTo>
                    <a:pt x="384" y="536"/>
                  </a:lnTo>
                  <a:lnTo>
                    <a:pt x="382" y="532"/>
                  </a:lnTo>
                  <a:lnTo>
                    <a:pt x="383" y="525"/>
                  </a:lnTo>
                  <a:lnTo>
                    <a:pt x="383" y="516"/>
                  </a:lnTo>
                  <a:lnTo>
                    <a:pt x="380" y="506"/>
                  </a:lnTo>
                  <a:lnTo>
                    <a:pt x="376" y="498"/>
                  </a:lnTo>
                  <a:lnTo>
                    <a:pt x="379" y="488"/>
                  </a:lnTo>
                  <a:lnTo>
                    <a:pt x="382" y="478"/>
                  </a:lnTo>
                  <a:lnTo>
                    <a:pt x="382" y="470"/>
                  </a:lnTo>
                  <a:lnTo>
                    <a:pt x="378" y="463"/>
                  </a:lnTo>
                  <a:lnTo>
                    <a:pt x="379" y="460"/>
                  </a:lnTo>
                  <a:lnTo>
                    <a:pt x="380" y="458"/>
                  </a:lnTo>
                  <a:lnTo>
                    <a:pt x="380" y="456"/>
                  </a:lnTo>
                  <a:lnTo>
                    <a:pt x="379" y="453"/>
                  </a:lnTo>
                  <a:lnTo>
                    <a:pt x="379" y="451"/>
                  </a:lnTo>
                  <a:lnTo>
                    <a:pt x="380" y="448"/>
                  </a:lnTo>
                  <a:lnTo>
                    <a:pt x="385" y="444"/>
                  </a:lnTo>
                  <a:lnTo>
                    <a:pt x="394" y="442"/>
                  </a:lnTo>
                  <a:lnTo>
                    <a:pt x="393" y="440"/>
                  </a:lnTo>
                  <a:lnTo>
                    <a:pt x="390" y="434"/>
                  </a:lnTo>
                  <a:lnTo>
                    <a:pt x="389" y="428"/>
                  </a:lnTo>
                  <a:lnTo>
                    <a:pt x="391" y="423"/>
                  </a:lnTo>
                  <a:lnTo>
                    <a:pt x="397" y="419"/>
                  </a:lnTo>
                  <a:lnTo>
                    <a:pt x="402" y="412"/>
                  </a:lnTo>
                  <a:lnTo>
                    <a:pt x="402" y="403"/>
                  </a:lnTo>
                  <a:lnTo>
                    <a:pt x="397" y="394"/>
                  </a:lnTo>
                  <a:lnTo>
                    <a:pt x="395" y="387"/>
                  </a:lnTo>
                  <a:lnTo>
                    <a:pt x="393" y="381"/>
                  </a:lnTo>
                  <a:lnTo>
                    <a:pt x="390" y="377"/>
                  </a:lnTo>
                  <a:lnTo>
                    <a:pt x="386" y="379"/>
                  </a:lnTo>
                  <a:lnTo>
                    <a:pt x="384" y="376"/>
                  </a:lnTo>
                  <a:lnTo>
                    <a:pt x="380" y="376"/>
                  </a:lnTo>
                  <a:lnTo>
                    <a:pt x="377" y="377"/>
                  </a:lnTo>
                  <a:lnTo>
                    <a:pt x="374" y="376"/>
                  </a:lnTo>
                  <a:lnTo>
                    <a:pt x="371" y="374"/>
                  </a:lnTo>
                  <a:lnTo>
                    <a:pt x="370" y="369"/>
                  </a:lnTo>
                  <a:lnTo>
                    <a:pt x="371" y="365"/>
                  </a:lnTo>
                  <a:lnTo>
                    <a:pt x="374" y="361"/>
                  </a:lnTo>
                  <a:lnTo>
                    <a:pt x="377" y="358"/>
                  </a:lnTo>
                  <a:lnTo>
                    <a:pt x="379" y="353"/>
                  </a:lnTo>
                  <a:lnTo>
                    <a:pt x="380" y="350"/>
                  </a:lnTo>
                  <a:lnTo>
                    <a:pt x="379" y="346"/>
                  </a:lnTo>
                  <a:lnTo>
                    <a:pt x="372" y="339"/>
                  </a:lnTo>
                  <a:lnTo>
                    <a:pt x="372" y="337"/>
                  </a:lnTo>
                  <a:lnTo>
                    <a:pt x="375" y="335"/>
                  </a:lnTo>
                  <a:lnTo>
                    <a:pt x="374" y="328"/>
                  </a:lnTo>
                  <a:lnTo>
                    <a:pt x="360" y="326"/>
                  </a:lnTo>
                  <a:lnTo>
                    <a:pt x="353" y="322"/>
                  </a:lnTo>
                  <a:lnTo>
                    <a:pt x="351" y="320"/>
                  </a:lnTo>
                  <a:lnTo>
                    <a:pt x="351" y="316"/>
                  </a:lnTo>
                  <a:lnTo>
                    <a:pt x="353" y="315"/>
                  </a:lnTo>
                  <a:lnTo>
                    <a:pt x="354" y="313"/>
                  </a:lnTo>
                  <a:lnTo>
                    <a:pt x="353" y="313"/>
                  </a:lnTo>
                  <a:lnTo>
                    <a:pt x="349" y="313"/>
                  </a:lnTo>
                  <a:lnTo>
                    <a:pt x="338" y="313"/>
                  </a:lnTo>
                  <a:lnTo>
                    <a:pt x="329" y="312"/>
                  </a:lnTo>
                  <a:lnTo>
                    <a:pt x="323" y="308"/>
                  </a:lnTo>
                  <a:lnTo>
                    <a:pt x="319" y="304"/>
                  </a:lnTo>
                  <a:lnTo>
                    <a:pt x="318" y="299"/>
                  </a:lnTo>
                  <a:lnTo>
                    <a:pt x="317" y="296"/>
                  </a:lnTo>
                  <a:lnTo>
                    <a:pt x="312" y="293"/>
                  </a:lnTo>
                  <a:lnTo>
                    <a:pt x="304" y="290"/>
                  </a:lnTo>
                  <a:lnTo>
                    <a:pt x="297" y="289"/>
                  </a:lnTo>
                  <a:lnTo>
                    <a:pt x="296" y="293"/>
                  </a:lnTo>
                  <a:lnTo>
                    <a:pt x="297" y="299"/>
                  </a:lnTo>
                  <a:lnTo>
                    <a:pt x="299" y="301"/>
                  </a:lnTo>
                  <a:lnTo>
                    <a:pt x="300" y="304"/>
                  </a:lnTo>
                  <a:lnTo>
                    <a:pt x="303" y="308"/>
                  </a:lnTo>
                  <a:lnTo>
                    <a:pt x="306" y="313"/>
                  </a:lnTo>
                  <a:lnTo>
                    <a:pt x="304" y="316"/>
                  </a:lnTo>
                  <a:lnTo>
                    <a:pt x="301" y="321"/>
                  </a:lnTo>
                  <a:lnTo>
                    <a:pt x="301" y="331"/>
                  </a:lnTo>
                  <a:lnTo>
                    <a:pt x="301" y="342"/>
                  </a:lnTo>
                  <a:lnTo>
                    <a:pt x="303" y="350"/>
                  </a:lnTo>
                  <a:lnTo>
                    <a:pt x="304" y="355"/>
                  </a:lnTo>
                  <a:lnTo>
                    <a:pt x="304" y="360"/>
                  </a:lnTo>
                  <a:lnTo>
                    <a:pt x="303" y="362"/>
                  </a:lnTo>
                  <a:lnTo>
                    <a:pt x="302" y="364"/>
                  </a:lnTo>
                  <a:lnTo>
                    <a:pt x="300" y="365"/>
                  </a:lnTo>
                  <a:lnTo>
                    <a:pt x="293" y="365"/>
                  </a:lnTo>
                  <a:lnTo>
                    <a:pt x="286" y="362"/>
                  </a:lnTo>
                  <a:lnTo>
                    <a:pt x="280" y="354"/>
                  </a:lnTo>
                  <a:lnTo>
                    <a:pt x="280" y="351"/>
                  </a:lnTo>
                  <a:lnTo>
                    <a:pt x="278" y="349"/>
                  </a:lnTo>
                  <a:lnTo>
                    <a:pt x="276" y="347"/>
                  </a:lnTo>
                  <a:lnTo>
                    <a:pt x="274" y="343"/>
                  </a:lnTo>
                  <a:lnTo>
                    <a:pt x="277" y="329"/>
                  </a:lnTo>
                  <a:lnTo>
                    <a:pt x="274" y="320"/>
                  </a:lnTo>
                  <a:lnTo>
                    <a:pt x="271" y="315"/>
                  </a:lnTo>
                  <a:lnTo>
                    <a:pt x="269" y="314"/>
                  </a:lnTo>
                  <a:lnTo>
                    <a:pt x="264" y="316"/>
                  </a:lnTo>
                  <a:lnTo>
                    <a:pt x="262" y="312"/>
                  </a:lnTo>
                  <a:lnTo>
                    <a:pt x="261" y="304"/>
                  </a:lnTo>
                  <a:lnTo>
                    <a:pt x="259" y="293"/>
                  </a:lnTo>
                  <a:lnTo>
                    <a:pt x="258" y="284"/>
                  </a:lnTo>
                  <a:lnTo>
                    <a:pt x="257" y="276"/>
                  </a:lnTo>
                  <a:lnTo>
                    <a:pt x="254" y="273"/>
                  </a:lnTo>
                  <a:lnTo>
                    <a:pt x="246" y="274"/>
                  </a:lnTo>
                  <a:lnTo>
                    <a:pt x="241" y="275"/>
                  </a:lnTo>
                  <a:lnTo>
                    <a:pt x="236" y="274"/>
                  </a:lnTo>
                  <a:lnTo>
                    <a:pt x="233" y="273"/>
                  </a:lnTo>
                  <a:lnTo>
                    <a:pt x="230" y="270"/>
                  </a:lnTo>
                  <a:lnTo>
                    <a:pt x="226" y="268"/>
                  </a:lnTo>
                  <a:lnTo>
                    <a:pt x="221" y="264"/>
                  </a:lnTo>
                  <a:lnTo>
                    <a:pt x="216" y="262"/>
                  </a:lnTo>
                  <a:lnTo>
                    <a:pt x="208" y="260"/>
                  </a:lnTo>
                  <a:lnTo>
                    <a:pt x="204" y="259"/>
                  </a:lnTo>
                  <a:lnTo>
                    <a:pt x="198" y="259"/>
                  </a:lnTo>
                  <a:lnTo>
                    <a:pt x="190" y="260"/>
                  </a:lnTo>
                  <a:lnTo>
                    <a:pt x="185" y="262"/>
                  </a:lnTo>
                  <a:lnTo>
                    <a:pt x="181" y="267"/>
                  </a:lnTo>
                  <a:lnTo>
                    <a:pt x="180" y="274"/>
                  </a:lnTo>
                  <a:lnTo>
                    <a:pt x="179" y="283"/>
                  </a:lnTo>
                  <a:lnTo>
                    <a:pt x="178" y="292"/>
                  </a:lnTo>
                  <a:lnTo>
                    <a:pt x="175" y="297"/>
                  </a:lnTo>
                  <a:lnTo>
                    <a:pt x="174" y="298"/>
                  </a:lnTo>
                  <a:lnTo>
                    <a:pt x="171" y="298"/>
                  </a:lnTo>
                  <a:lnTo>
                    <a:pt x="166" y="304"/>
                  </a:lnTo>
                  <a:lnTo>
                    <a:pt x="165" y="312"/>
                  </a:lnTo>
                  <a:lnTo>
                    <a:pt x="163" y="319"/>
                  </a:lnTo>
                  <a:lnTo>
                    <a:pt x="158" y="324"/>
                  </a:lnTo>
                  <a:lnTo>
                    <a:pt x="151" y="328"/>
                  </a:lnTo>
                  <a:lnTo>
                    <a:pt x="150" y="343"/>
                  </a:lnTo>
                  <a:lnTo>
                    <a:pt x="145" y="349"/>
                  </a:lnTo>
                  <a:lnTo>
                    <a:pt x="142" y="351"/>
                  </a:lnTo>
                  <a:lnTo>
                    <a:pt x="142" y="352"/>
                  </a:lnTo>
                  <a:lnTo>
                    <a:pt x="145" y="358"/>
                  </a:lnTo>
                  <a:lnTo>
                    <a:pt x="149" y="369"/>
                  </a:lnTo>
                  <a:lnTo>
                    <a:pt x="151" y="382"/>
                  </a:lnTo>
                  <a:lnTo>
                    <a:pt x="150" y="391"/>
                  </a:lnTo>
                  <a:lnTo>
                    <a:pt x="141" y="392"/>
                  </a:lnTo>
                  <a:lnTo>
                    <a:pt x="133" y="395"/>
                  </a:lnTo>
                  <a:lnTo>
                    <a:pt x="126" y="398"/>
                  </a:lnTo>
                  <a:lnTo>
                    <a:pt x="120" y="402"/>
                  </a:lnTo>
                  <a:lnTo>
                    <a:pt x="115" y="406"/>
                  </a:lnTo>
                  <a:lnTo>
                    <a:pt x="112" y="412"/>
                  </a:lnTo>
                  <a:lnTo>
                    <a:pt x="111" y="418"/>
                  </a:lnTo>
                  <a:lnTo>
                    <a:pt x="112" y="423"/>
                  </a:lnTo>
                  <a:lnTo>
                    <a:pt x="112" y="433"/>
                  </a:lnTo>
                  <a:lnTo>
                    <a:pt x="110" y="446"/>
                  </a:lnTo>
                  <a:lnTo>
                    <a:pt x="106" y="460"/>
                  </a:lnTo>
                  <a:lnTo>
                    <a:pt x="100" y="468"/>
                  </a:lnTo>
                  <a:lnTo>
                    <a:pt x="100" y="472"/>
                  </a:lnTo>
                  <a:lnTo>
                    <a:pt x="98" y="478"/>
                  </a:lnTo>
                  <a:lnTo>
                    <a:pt x="97" y="482"/>
                  </a:lnTo>
                  <a:lnTo>
                    <a:pt x="96" y="485"/>
                  </a:lnTo>
                  <a:lnTo>
                    <a:pt x="97" y="490"/>
                  </a:lnTo>
                  <a:lnTo>
                    <a:pt x="98" y="504"/>
                  </a:lnTo>
                  <a:lnTo>
                    <a:pt x="98" y="521"/>
                  </a:lnTo>
                  <a:lnTo>
                    <a:pt x="97" y="535"/>
                  </a:lnTo>
                  <a:lnTo>
                    <a:pt x="89" y="541"/>
                  </a:lnTo>
                  <a:lnTo>
                    <a:pt x="84" y="550"/>
                  </a:lnTo>
                  <a:lnTo>
                    <a:pt x="87" y="561"/>
                  </a:lnTo>
                  <a:lnTo>
                    <a:pt x="95" y="567"/>
                  </a:lnTo>
                  <a:lnTo>
                    <a:pt x="104" y="572"/>
                  </a:lnTo>
                  <a:lnTo>
                    <a:pt x="110" y="578"/>
                  </a:lnTo>
                  <a:lnTo>
                    <a:pt x="112" y="585"/>
                  </a:lnTo>
                  <a:lnTo>
                    <a:pt x="113" y="589"/>
                  </a:lnTo>
                  <a:lnTo>
                    <a:pt x="115" y="597"/>
                  </a:lnTo>
                  <a:lnTo>
                    <a:pt x="122" y="611"/>
                  </a:lnTo>
                  <a:lnTo>
                    <a:pt x="130" y="625"/>
                  </a:lnTo>
                  <a:lnTo>
                    <a:pt x="140" y="631"/>
                  </a:lnTo>
                  <a:lnTo>
                    <a:pt x="150" y="630"/>
                  </a:lnTo>
                  <a:lnTo>
                    <a:pt x="159" y="626"/>
                  </a:lnTo>
                  <a:lnTo>
                    <a:pt x="167" y="623"/>
                  </a:lnTo>
                  <a:lnTo>
                    <a:pt x="173" y="617"/>
                  </a:lnTo>
                  <a:lnTo>
                    <a:pt x="178" y="612"/>
                  </a:lnTo>
                  <a:lnTo>
                    <a:pt x="180" y="608"/>
                  </a:lnTo>
                  <a:lnTo>
                    <a:pt x="180" y="603"/>
                  </a:lnTo>
                  <a:lnTo>
                    <a:pt x="178" y="601"/>
                  </a:lnTo>
                  <a:lnTo>
                    <a:pt x="172" y="592"/>
                  </a:lnTo>
                  <a:lnTo>
                    <a:pt x="168" y="584"/>
                  </a:lnTo>
                  <a:lnTo>
                    <a:pt x="168" y="576"/>
                  </a:lnTo>
                  <a:lnTo>
                    <a:pt x="172" y="569"/>
                  </a:lnTo>
                  <a:lnTo>
                    <a:pt x="175" y="563"/>
                  </a:lnTo>
                  <a:lnTo>
                    <a:pt x="181" y="558"/>
                  </a:lnTo>
                  <a:lnTo>
                    <a:pt x="188" y="557"/>
                  </a:lnTo>
                  <a:lnTo>
                    <a:pt x="196" y="558"/>
                  </a:lnTo>
                  <a:lnTo>
                    <a:pt x="203" y="559"/>
                  </a:lnTo>
                  <a:lnTo>
                    <a:pt x="210" y="559"/>
                  </a:lnTo>
                  <a:lnTo>
                    <a:pt x="216" y="557"/>
                  </a:lnTo>
                  <a:lnTo>
                    <a:pt x="221" y="556"/>
                  </a:lnTo>
                  <a:lnTo>
                    <a:pt x="227" y="556"/>
                  </a:lnTo>
                  <a:lnTo>
                    <a:pt x="233" y="557"/>
                  </a:lnTo>
                  <a:lnTo>
                    <a:pt x="240" y="563"/>
                  </a:lnTo>
                  <a:lnTo>
                    <a:pt x="247" y="572"/>
                  </a:lnTo>
                  <a:lnTo>
                    <a:pt x="255" y="586"/>
                  </a:lnTo>
                  <a:lnTo>
                    <a:pt x="258" y="594"/>
                  </a:lnTo>
                  <a:lnTo>
                    <a:pt x="257" y="596"/>
                  </a:lnTo>
                  <a:lnTo>
                    <a:pt x="255" y="597"/>
                  </a:lnTo>
                  <a:lnTo>
                    <a:pt x="250" y="596"/>
                  </a:lnTo>
                  <a:lnTo>
                    <a:pt x="246" y="596"/>
                  </a:lnTo>
                  <a:lnTo>
                    <a:pt x="242" y="600"/>
                  </a:lnTo>
                  <a:lnTo>
                    <a:pt x="241" y="607"/>
                  </a:lnTo>
                  <a:lnTo>
                    <a:pt x="239" y="620"/>
                  </a:lnTo>
                  <a:lnTo>
                    <a:pt x="232" y="625"/>
                  </a:lnTo>
                  <a:lnTo>
                    <a:pt x="226" y="627"/>
                  </a:lnTo>
                  <a:lnTo>
                    <a:pt x="223" y="637"/>
                  </a:lnTo>
                  <a:lnTo>
                    <a:pt x="221" y="642"/>
                  </a:lnTo>
                  <a:lnTo>
                    <a:pt x="220" y="647"/>
                  </a:lnTo>
                  <a:lnTo>
                    <a:pt x="217" y="650"/>
                  </a:lnTo>
                  <a:lnTo>
                    <a:pt x="213" y="652"/>
                  </a:lnTo>
                  <a:lnTo>
                    <a:pt x="209" y="653"/>
                  </a:lnTo>
                  <a:lnTo>
                    <a:pt x="202" y="652"/>
                  </a:lnTo>
                  <a:lnTo>
                    <a:pt x="195" y="652"/>
                  </a:lnTo>
                  <a:lnTo>
                    <a:pt x="187" y="650"/>
                  </a:lnTo>
                  <a:lnTo>
                    <a:pt x="189" y="660"/>
                  </a:lnTo>
                  <a:lnTo>
                    <a:pt x="187" y="679"/>
                  </a:lnTo>
                  <a:lnTo>
                    <a:pt x="182" y="700"/>
                  </a:lnTo>
                  <a:lnTo>
                    <a:pt x="175" y="711"/>
                  </a:lnTo>
                  <a:lnTo>
                    <a:pt x="167" y="716"/>
                  </a:lnTo>
                  <a:lnTo>
                    <a:pt x="160" y="724"/>
                  </a:lnTo>
                  <a:lnTo>
                    <a:pt x="160" y="731"/>
                  </a:lnTo>
                  <a:lnTo>
                    <a:pt x="173" y="734"/>
                  </a:lnTo>
                  <a:lnTo>
                    <a:pt x="115" y="731"/>
                  </a:lnTo>
                  <a:lnTo>
                    <a:pt x="115" y="723"/>
                  </a:lnTo>
                  <a:lnTo>
                    <a:pt x="119" y="715"/>
                  </a:lnTo>
                  <a:lnTo>
                    <a:pt x="122" y="709"/>
                  </a:lnTo>
                  <a:lnTo>
                    <a:pt x="125" y="706"/>
                  </a:lnTo>
                  <a:lnTo>
                    <a:pt x="122" y="706"/>
                  </a:lnTo>
                  <a:lnTo>
                    <a:pt x="117" y="705"/>
                  </a:lnTo>
                  <a:lnTo>
                    <a:pt x="110" y="702"/>
                  </a:lnTo>
                  <a:lnTo>
                    <a:pt x="106" y="699"/>
                  </a:lnTo>
                  <a:lnTo>
                    <a:pt x="106" y="691"/>
                  </a:lnTo>
                  <a:lnTo>
                    <a:pt x="102" y="679"/>
                  </a:lnTo>
                  <a:lnTo>
                    <a:pt x="96" y="670"/>
                  </a:lnTo>
                  <a:lnTo>
                    <a:pt x="94" y="667"/>
                  </a:lnTo>
                  <a:lnTo>
                    <a:pt x="95" y="662"/>
                  </a:lnTo>
                  <a:lnTo>
                    <a:pt x="96" y="653"/>
                  </a:lnTo>
                  <a:lnTo>
                    <a:pt x="94" y="645"/>
                  </a:lnTo>
                  <a:lnTo>
                    <a:pt x="85" y="642"/>
                  </a:lnTo>
                  <a:lnTo>
                    <a:pt x="75" y="643"/>
                  </a:lnTo>
                  <a:lnTo>
                    <a:pt x="68" y="640"/>
                  </a:lnTo>
                  <a:lnTo>
                    <a:pt x="61" y="635"/>
                  </a:lnTo>
                  <a:lnTo>
                    <a:pt x="53" y="632"/>
                  </a:lnTo>
                  <a:lnTo>
                    <a:pt x="46" y="626"/>
                  </a:lnTo>
                  <a:lnTo>
                    <a:pt x="42" y="616"/>
                  </a:lnTo>
                  <a:lnTo>
                    <a:pt x="41" y="604"/>
                  </a:lnTo>
                  <a:lnTo>
                    <a:pt x="43" y="593"/>
                  </a:lnTo>
                  <a:lnTo>
                    <a:pt x="44" y="584"/>
                  </a:lnTo>
                  <a:lnTo>
                    <a:pt x="39" y="574"/>
                  </a:lnTo>
                  <a:lnTo>
                    <a:pt x="36" y="566"/>
                  </a:lnTo>
                  <a:lnTo>
                    <a:pt x="36" y="561"/>
                  </a:lnTo>
                  <a:lnTo>
                    <a:pt x="38" y="555"/>
                  </a:lnTo>
                  <a:lnTo>
                    <a:pt x="38" y="549"/>
                  </a:lnTo>
                  <a:lnTo>
                    <a:pt x="37" y="544"/>
                  </a:lnTo>
                  <a:lnTo>
                    <a:pt x="36" y="540"/>
                  </a:lnTo>
                  <a:lnTo>
                    <a:pt x="31" y="534"/>
                  </a:lnTo>
                  <a:lnTo>
                    <a:pt x="26" y="528"/>
                  </a:lnTo>
                  <a:lnTo>
                    <a:pt x="22" y="521"/>
                  </a:lnTo>
                  <a:lnTo>
                    <a:pt x="23" y="513"/>
                  </a:lnTo>
                  <a:lnTo>
                    <a:pt x="27" y="505"/>
                  </a:lnTo>
                  <a:lnTo>
                    <a:pt x="27" y="496"/>
                  </a:lnTo>
                  <a:lnTo>
                    <a:pt x="24" y="489"/>
                  </a:lnTo>
                  <a:lnTo>
                    <a:pt x="23" y="487"/>
                  </a:lnTo>
                  <a:lnTo>
                    <a:pt x="11" y="487"/>
                  </a:lnTo>
                  <a:lnTo>
                    <a:pt x="11" y="482"/>
                  </a:lnTo>
                  <a:lnTo>
                    <a:pt x="11" y="472"/>
                  </a:lnTo>
                  <a:lnTo>
                    <a:pt x="9" y="460"/>
                  </a:lnTo>
                  <a:lnTo>
                    <a:pt x="7" y="451"/>
                  </a:lnTo>
                  <a:lnTo>
                    <a:pt x="7" y="441"/>
                  </a:lnTo>
                  <a:lnTo>
                    <a:pt x="12" y="425"/>
                  </a:lnTo>
                  <a:lnTo>
                    <a:pt x="16" y="412"/>
                  </a:lnTo>
                  <a:lnTo>
                    <a:pt x="19" y="406"/>
                  </a:lnTo>
                  <a:lnTo>
                    <a:pt x="20" y="404"/>
                  </a:lnTo>
                  <a:lnTo>
                    <a:pt x="22" y="397"/>
                  </a:lnTo>
                  <a:lnTo>
                    <a:pt x="22" y="392"/>
                  </a:lnTo>
                  <a:lnTo>
                    <a:pt x="16" y="391"/>
                  </a:lnTo>
                  <a:lnTo>
                    <a:pt x="11" y="390"/>
                  </a:lnTo>
                  <a:lnTo>
                    <a:pt x="12" y="383"/>
                  </a:lnTo>
                  <a:lnTo>
                    <a:pt x="17" y="376"/>
                  </a:lnTo>
                  <a:lnTo>
                    <a:pt x="26" y="369"/>
                  </a:lnTo>
                  <a:lnTo>
                    <a:pt x="23" y="362"/>
                  </a:lnTo>
                  <a:lnTo>
                    <a:pt x="21" y="352"/>
                  </a:lnTo>
                  <a:lnTo>
                    <a:pt x="23" y="345"/>
                  </a:lnTo>
                  <a:lnTo>
                    <a:pt x="34" y="346"/>
                  </a:lnTo>
                  <a:lnTo>
                    <a:pt x="34" y="331"/>
                  </a:lnTo>
                  <a:lnTo>
                    <a:pt x="44" y="327"/>
                  </a:lnTo>
                  <a:lnTo>
                    <a:pt x="51" y="320"/>
                  </a:lnTo>
                  <a:lnTo>
                    <a:pt x="53" y="311"/>
                  </a:lnTo>
                  <a:lnTo>
                    <a:pt x="46" y="301"/>
                  </a:lnTo>
                  <a:lnTo>
                    <a:pt x="37" y="291"/>
                  </a:lnTo>
                  <a:lnTo>
                    <a:pt x="31" y="278"/>
                  </a:lnTo>
                  <a:lnTo>
                    <a:pt x="31" y="264"/>
                  </a:lnTo>
                  <a:lnTo>
                    <a:pt x="36" y="253"/>
                  </a:lnTo>
                  <a:lnTo>
                    <a:pt x="32" y="233"/>
                  </a:lnTo>
                  <a:lnTo>
                    <a:pt x="35" y="222"/>
                  </a:lnTo>
                  <a:lnTo>
                    <a:pt x="39" y="216"/>
                  </a:lnTo>
                  <a:lnTo>
                    <a:pt x="44" y="209"/>
                  </a:lnTo>
                  <a:lnTo>
                    <a:pt x="47" y="186"/>
                  </a:lnTo>
                  <a:lnTo>
                    <a:pt x="52" y="173"/>
                  </a:lnTo>
                  <a:lnTo>
                    <a:pt x="57" y="168"/>
                  </a:lnTo>
                  <a:lnTo>
                    <a:pt x="61" y="164"/>
                  </a:lnTo>
                  <a:lnTo>
                    <a:pt x="64" y="158"/>
                  </a:lnTo>
                  <a:lnTo>
                    <a:pt x="62" y="148"/>
                  </a:lnTo>
                  <a:lnTo>
                    <a:pt x="61" y="138"/>
                  </a:lnTo>
                  <a:lnTo>
                    <a:pt x="60" y="129"/>
                  </a:lnTo>
                  <a:lnTo>
                    <a:pt x="61" y="122"/>
                  </a:lnTo>
                  <a:lnTo>
                    <a:pt x="66" y="116"/>
                  </a:lnTo>
                  <a:lnTo>
                    <a:pt x="69" y="111"/>
                  </a:lnTo>
                  <a:lnTo>
                    <a:pt x="70" y="110"/>
                  </a:lnTo>
                  <a:lnTo>
                    <a:pt x="72" y="108"/>
                  </a:lnTo>
                  <a:lnTo>
                    <a:pt x="73" y="102"/>
                  </a:lnTo>
                  <a:lnTo>
                    <a:pt x="74" y="94"/>
                  </a:lnTo>
                  <a:lnTo>
                    <a:pt x="73" y="85"/>
                  </a:lnTo>
                  <a:lnTo>
                    <a:pt x="77" y="71"/>
                  </a:lnTo>
                  <a:lnTo>
                    <a:pt x="83" y="65"/>
                  </a:lnTo>
                  <a:lnTo>
                    <a:pt x="89" y="63"/>
                  </a:lnTo>
                  <a:lnTo>
                    <a:pt x="92" y="61"/>
                  </a:lnTo>
                  <a:lnTo>
                    <a:pt x="94" y="57"/>
                  </a:lnTo>
                  <a:lnTo>
                    <a:pt x="92" y="56"/>
                  </a:lnTo>
                  <a:lnTo>
                    <a:pt x="89" y="55"/>
                  </a:lnTo>
                  <a:lnTo>
                    <a:pt x="83" y="55"/>
                  </a:lnTo>
                  <a:lnTo>
                    <a:pt x="77" y="58"/>
                  </a:lnTo>
                  <a:lnTo>
                    <a:pt x="70" y="67"/>
                  </a:lnTo>
                  <a:lnTo>
                    <a:pt x="65" y="77"/>
                  </a:lnTo>
                  <a:lnTo>
                    <a:pt x="62" y="80"/>
                  </a:lnTo>
                  <a:lnTo>
                    <a:pt x="60" y="99"/>
                  </a:lnTo>
                  <a:lnTo>
                    <a:pt x="58" y="100"/>
                  </a:lnTo>
                  <a:lnTo>
                    <a:pt x="53" y="106"/>
                  </a:lnTo>
                  <a:lnTo>
                    <a:pt x="49" y="116"/>
                  </a:lnTo>
                  <a:lnTo>
                    <a:pt x="46" y="134"/>
                  </a:lnTo>
                  <a:lnTo>
                    <a:pt x="45" y="146"/>
                  </a:lnTo>
                  <a:lnTo>
                    <a:pt x="45" y="157"/>
                  </a:lnTo>
                  <a:lnTo>
                    <a:pt x="43" y="170"/>
                  </a:lnTo>
                  <a:lnTo>
                    <a:pt x="38" y="180"/>
                  </a:lnTo>
                  <a:lnTo>
                    <a:pt x="34" y="185"/>
                  </a:lnTo>
                  <a:lnTo>
                    <a:pt x="30" y="195"/>
                  </a:lnTo>
                  <a:lnTo>
                    <a:pt x="28" y="206"/>
                  </a:lnTo>
                  <a:lnTo>
                    <a:pt x="27" y="210"/>
                  </a:lnTo>
                  <a:lnTo>
                    <a:pt x="27" y="213"/>
                  </a:lnTo>
                  <a:lnTo>
                    <a:pt x="26" y="216"/>
                  </a:lnTo>
                  <a:lnTo>
                    <a:pt x="24" y="221"/>
                  </a:lnTo>
                  <a:lnTo>
                    <a:pt x="21" y="223"/>
                  </a:lnTo>
                  <a:lnTo>
                    <a:pt x="17" y="226"/>
                  </a:lnTo>
                  <a:lnTo>
                    <a:pt x="16" y="232"/>
                  </a:lnTo>
                  <a:lnTo>
                    <a:pt x="17" y="239"/>
                  </a:lnTo>
                  <a:lnTo>
                    <a:pt x="17" y="243"/>
                  </a:lnTo>
                  <a:lnTo>
                    <a:pt x="16" y="244"/>
                  </a:lnTo>
                  <a:lnTo>
                    <a:pt x="15" y="247"/>
                  </a:lnTo>
                  <a:lnTo>
                    <a:pt x="12" y="251"/>
                  </a:lnTo>
                  <a:lnTo>
                    <a:pt x="7" y="250"/>
                  </a:lnTo>
                  <a:lnTo>
                    <a:pt x="2" y="244"/>
                  </a:lnTo>
                  <a:lnTo>
                    <a:pt x="0" y="233"/>
                  </a:lnTo>
                  <a:lnTo>
                    <a:pt x="0" y="224"/>
                  </a:lnTo>
                  <a:lnTo>
                    <a:pt x="2" y="217"/>
                  </a:lnTo>
                  <a:lnTo>
                    <a:pt x="5" y="210"/>
                  </a:lnTo>
                  <a:lnTo>
                    <a:pt x="5" y="203"/>
                  </a:lnTo>
                  <a:lnTo>
                    <a:pt x="4" y="198"/>
                  </a:lnTo>
                  <a:lnTo>
                    <a:pt x="2" y="195"/>
                  </a:lnTo>
                  <a:lnTo>
                    <a:pt x="12" y="185"/>
                  </a:lnTo>
                  <a:lnTo>
                    <a:pt x="11" y="183"/>
                  </a:lnTo>
                  <a:lnTo>
                    <a:pt x="8" y="177"/>
                  </a:lnTo>
                  <a:lnTo>
                    <a:pt x="7" y="169"/>
                  </a:lnTo>
                  <a:lnTo>
                    <a:pt x="12" y="163"/>
                  </a:lnTo>
                  <a:lnTo>
                    <a:pt x="17" y="157"/>
                  </a:lnTo>
                  <a:lnTo>
                    <a:pt x="21" y="153"/>
                  </a:lnTo>
                  <a:lnTo>
                    <a:pt x="21" y="148"/>
                  </a:lnTo>
                  <a:lnTo>
                    <a:pt x="19" y="145"/>
                  </a:lnTo>
                  <a:lnTo>
                    <a:pt x="19" y="140"/>
                  </a:lnTo>
                  <a:lnTo>
                    <a:pt x="22" y="133"/>
                  </a:lnTo>
                  <a:lnTo>
                    <a:pt x="26" y="129"/>
                  </a:lnTo>
                  <a:lnTo>
                    <a:pt x="28" y="126"/>
                  </a:lnTo>
                  <a:lnTo>
                    <a:pt x="29" y="111"/>
                  </a:lnTo>
                  <a:lnTo>
                    <a:pt x="34" y="92"/>
                  </a:lnTo>
                  <a:lnTo>
                    <a:pt x="42" y="74"/>
                  </a:lnTo>
                  <a:lnTo>
                    <a:pt x="49" y="64"/>
                  </a:lnTo>
                  <a:lnTo>
                    <a:pt x="57" y="57"/>
                  </a:lnTo>
                  <a:lnTo>
                    <a:pt x="62" y="48"/>
                  </a:lnTo>
                  <a:lnTo>
                    <a:pt x="66" y="39"/>
                  </a:lnTo>
                  <a:lnTo>
                    <a:pt x="67" y="31"/>
                  </a:lnTo>
                  <a:lnTo>
                    <a:pt x="80" y="24"/>
                  </a:lnTo>
                  <a:lnTo>
                    <a:pt x="88" y="19"/>
                  </a:lnTo>
                  <a:lnTo>
                    <a:pt x="92" y="16"/>
                  </a:lnTo>
                  <a:lnTo>
                    <a:pt x="94" y="13"/>
                  </a:lnTo>
                  <a:lnTo>
                    <a:pt x="94" y="11"/>
                  </a:lnTo>
                  <a:lnTo>
                    <a:pt x="92" y="9"/>
                  </a:lnTo>
                  <a:lnTo>
                    <a:pt x="92" y="5"/>
                  </a:lnTo>
                  <a:lnTo>
                    <a:pt x="94" y="0"/>
                  </a:lnTo>
                  <a:lnTo>
                    <a:pt x="529" y="299"/>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20" name="Freeform 81"/>
            <p:cNvSpPr>
              <a:spLocks/>
            </p:cNvSpPr>
            <p:nvPr/>
          </p:nvSpPr>
          <p:spPr bwMode="auto">
            <a:xfrm>
              <a:off x="2053" y="2831"/>
              <a:ext cx="239" cy="247"/>
            </a:xfrm>
            <a:custGeom>
              <a:avLst/>
              <a:gdLst>
                <a:gd name="T0" fmla="*/ 22 w 477"/>
                <a:gd name="T1" fmla="*/ 5 h 494"/>
                <a:gd name="T2" fmla="*/ 30 w 477"/>
                <a:gd name="T3" fmla="*/ 7 h 494"/>
                <a:gd name="T4" fmla="*/ 34 w 477"/>
                <a:gd name="T5" fmla="*/ 12 h 494"/>
                <a:gd name="T6" fmla="*/ 36 w 477"/>
                <a:gd name="T7" fmla="*/ 18 h 494"/>
                <a:gd name="T8" fmla="*/ 31 w 477"/>
                <a:gd name="T9" fmla="*/ 26 h 494"/>
                <a:gd name="T10" fmla="*/ 34 w 477"/>
                <a:gd name="T11" fmla="*/ 33 h 494"/>
                <a:gd name="T12" fmla="*/ 30 w 477"/>
                <a:gd name="T13" fmla="*/ 40 h 494"/>
                <a:gd name="T14" fmla="*/ 28 w 477"/>
                <a:gd name="T15" fmla="*/ 42 h 494"/>
                <a:gd name="T16" fmla="*/ 29 w 477"/>
                <a:gd name="T17" fmla="*/ 47 h 494"/>
                <a:gd name="T18" fmla="*/ 30 w 477"/>
                <a:gd name="T19" fmla="*/ 53 h 494"/>
                <a:gd name="T20" fmla="*/ 30 w 477"/>
                <a:gd name="T21" fmla="*/ 62 h 494"/>
                <a:gd name="T22" fmla="*/ 34 w 477"/>
                <a:gd name="T23" fmla="*/ 72 h 494"/>
                <a:gd name="T24" fmla="*/ 37 w 477"/>
                <a:gd name="T25" fmla="*/ 75 h 494"/>
                <a:gd name="T26" fmla="*/ 43 w 477"/>
                <a:gd name="T27" fmla="*/ 75 h 494"/>
                <a:gd name="T28" fmla="*/ 47 w 477"/>
                <a:gd name="T29" fmla="*/ 74 h 494"/>
                <a:gd name="T30" fmla="*/ 53 w 477"/>
                <a:gd name="T31" fmla="*/ 76 h 494"/>
                <a:gd name="T32" fmla="*/ 58 w 477"/>
                <a:gd name="T33" fmla="*/ 81 h 494"/>
                <a:gd name="T34" fmla="*/ 61 w 477"/>
                <a:gd name="T35" fmla="*/ 95 h 494"/>
                <a:gd name="T36" fmla="*/ 65 w 477"/>
                <a:gd name="T37" fmla="*/ 82 h 494"/>
                <a:gd name="T38" fmla="*/ 68 w 477"/>
                <a:gd name="T39" fmla="*/ 78 h 494"/>
                <a:gd name="T40" fmla="*/ 73 w 477"/>
                <a:gd name="T41" fmla="*/ 74 h 494"/>
                <a:gd name="T42" fmla="*/ 84 w 477"/>
                <a:gd name="T43" fmla="*/ 73 h 494"/>
                <a:gd name="T44" fmla="*/ 90 w 477"/>
                <a:gd name="T45" fmla="*/ 71 h 494"/>
                <a:gd name="T46" fmla="*/ 97 w 477"/>
                <a:gd name="T47" fmla="*/ 71 h 494"/>
                <a:gd name="T48" fmla="*/ 100 w 477"/>
                <a:gd name="T49" fmla="*/ 73 h 494"/>
                <a:gd name="T50" fmla="*/ 94 w 477"/>
                <a:gd name="T51" fmla="*/ 78 h 494"/>
                <a:gd name="T52" fmla="*/ 96 w 477"/>
                <a:gd name="T53" fmla="*/ 85 h 494"/>
                <a:gd name="T54" fmla="*/ 91 w 477"/>
                <a:gd name="T55" fmla="*/ 92 h 494"/>
                <a:gd name="T56" fmla="*/ 89 w 477"/>
                <a:gd name="T57" fmla="*/ 99 h 494"/>
                <a:gd name="T58" fmla="*/ 96 w 477"/>
                <a:gd name="T59" fmla="*/ 101 h 494"/>
                <a:gd name="T60" fmla="*/ 99 w 477"/>
                <a:gd name="T61" fmla="*/ 95 h 494"/>
                <a:gd name="T62" fmla="*/ 96 w 477"/>
                <a:gd name="T63" fmla="*/ 91 h 494"/>
                <a:gd name="T64" fmla="*/ 103 w 477"/>
                <a:gd name="T65" fmla="*/ 78 h 494"/>
                <a:gd name="T66" fmla="*/ 109 w 477"/>
                <a:gd name="T67" fmla="*/ 76 h 494"/>
                <a:gd name="T68" fmla="*/ 110 w 477"/>
                <a:gd name="T69" fmla="*/ 88 h 494"/>
                <a:gd name="T70" fmla="*/ 114 w 477"/>
                <a:gd name="T71" fmla="*/ 94 h 494"/>
                <a:gd name="T72" fmla="*/ 119 w 477"/>
                <a:gd name="T73" fmla="*/ 99 h 494"/>
                <a:gd name="T74" fmla="*/ 58 w 477"/>
                <a:gd name="T75" fmla="*/ 116 h 494"/>
                <a:gd name="T76" fmla="*/ 58 w 477"/>
                <a:gd name="T77" fmla="*/ 113 h 494"/>
                <a:gd name="T78" fmla="*/ 57 w 477"/>
                <a:gd name="T79" fmla="*/ 105 h 494"/>
                <a:gd name="T80" fmla="*/ 55 w 477"/>
                <a:gd name="T81" fmla="*/ 98 h 494"/>
                <a:gd name="T82" fmla="*/ 54 w 477"/>
                <a:gd name="T83" fmla="*/ 95 h 494"/>
                <a:gd name="T84" fmla="*/ 52 w 477"/>
                <a:gd name="T85" fmla="*/ 89 h 494"/>
                <a:gd name="T86" fmla="*/ 51 w 477"/>
                <a:gd name="T87" fmla="*/ 87 h 494"/>
                <a:gd name="T88" fmla="*/ 48 w 477"/>
                <a:gd name="T89" fmla="*/ 81 h 494"/>
                <a:gd name="T90" fmla="*/ 38 w 477"/>
                <a:gd name="T91" fmla="*/ 84 h 494"/>
                <a:gd name="T92" fmla="*/ 34 w 477"/>
                <a:gd name="T93" fmla="*/ 77 h 494"/>
                <a:gd name="T94" fmla="*/ 28 w 477"/>
                <a:gd name="T95" fmla="*/ 77 h 494"/>
                <a:gd name="T96" fmla="*/ 26 w 477"/>
                <a:gd name="T97" fmla="*/ 77 h 494"/>
                <a:gd name="T98" fmla="*/ 27 w 477"/>
                <a:gd name="T99" fmla="*/ 63 h 494"/>
                <a:gd name="T100" fmla="*/ 21 w 477"/>
                <a:gd name="T101" fmla="*/ 52 h 494"/>
                <a:gd name="T102" fmla="*/ 18 w 477"/>
                <a:gd name="T103" fmla="*/ 46 h 494"/>
                <a:gd name="T104" fmla="*/ 18 w 477"/>
                <a:gd name="T105" fmla="*/ 42 h 494"/>
                <a:gd name="T106" fmla="*/ 13 w 477"/>
                <a:gd name="T107" fmla="*/ 34 h 494"/>
                <a:gd name="T108" fmla="*/ 14 w 477"/>
                <a:gd name="T109" fmla="*/ 27 h 494"/>
                <a:gd name="T110" fmla="*/ 10 w 477"/>
                <a:gd name="T111" fmla="*/ 19 h 494"/>
                <a:gd name="T112" fmla="*/ 7 w 477"/>
                <a:gd name="T113" fmla="*/ 12 h 494"/>
                <a:gd name="T114" fmla="*/ 2 w 477"/>
                <a:gd name="T115" fmla="*/ 7 h 494"/>
                <a:gd name="T116" fmla="*/ 15 w 477"/>
                <a:gd name="T117" fmla="*/ 1 h 4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77"/>
                <a:gd name="T178" fmla="*/ 0 h 494"/>
                <a:gd name="T179" fmla="*/ 477 w 477"/>
                <a:gd name="T180" fmla="*/ 494 h 49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77" h="494">
                  <a:moveTo>
                    <a:pt x="58" y="3"/>
                  </a:moveTo>
                  <a:lnTo>
                    <a:pt x="74" y="7"/>
                  </a:lnTo>
                  <a:lnTo>
                    <a:pt x="82" y="12"/>
                  </a:lnTo>
                  <a:lnTo>
                    <a:pt x="88" y="17"/>
                  </a:lnTo>
                  <a:lnTo>
                    <a:pt x="91" y="22"/>
                  </a:lnTo>
                  <a:lnTo>
                    <a:pt x="101" y="23"/>
                  </a:lnTo>
                  <a:lnTo>
                    <a:pt x="109" y="24"/>
                  </a:lnTo>
                  <a:lnTo>
                    <a:pt x="117" y="28"/>
                  </a:lnTo>
                  <a:lnTo>
                    <a:pt x="124" y="31"/>
                  </a:lnTo>
                  <a:lnTo>
                    <a:pt x="128" y="36"/>
                  </a:lnTo>
                  <a:lnTo>
                    <a:pt x="132" y="40"/>
                  </a:lnTo>
                  <a:lnTo>
                    <a:pt x="133" y="45"/>
                  </a:lnTo>
                  <a:lnTo>
                    <a:pt x="132" y="51"/>
                  </a:lnTo>
                  <a:lnTo>
                    <a:pt x="142" y="55"/>
                  </a:lnTo>
                  <a:lnTo>
                    <a:pt x="144" y="62"/>
                  </a:lnTo>
                  <a:lnTo>
                    <a:pt x="142" y="70"/>
                  </a:lnTo>
                  <a:lnTo>
                    <a:pt x="136" y="76"/>
                  </a:lnTo>
                  <a:lnTo>
                    <a:pt x="131" y="82"/>
                  </a:lnTo>
                  <a:lnTo>
                    <a:pt x="125" y="91"/>
                  </a:lnTo>
                  <a:lnTo>
                    <a:pt x="124" y="101"/>
                  </a:lnTo>
                  <a:lnTo>
                    <a:pt x="127" y="109"/>
                  </a:lnTo>
                  <a:lnTo>
                    <a:pt x="126" y="115"/>
                  </a:lnTo>
                  <a:lnTo>
                    <a:pt x="129" y="122"/>
                  </a:lnTo>
                  <a:lnTo>
                    <a:pt x="133" y="130"/>
                  </a:lnTo>
                  <a:lnTo>
                    <a:pt x="135" y="142"/>
                  </a:lnTo>
                  <a:lnTo>
                    <a:pt x="132" y="152"/>
                  </a:lnTo>
                  <a:lnTo>
                    <a:pt x="125" y="158"/>
                  </a:lnTo>
                  <a:lnTo>
                    <a:pt x="117" y="160"/>
                  </a:lnTo>
                  <a:lnTo>
                    <a:pt x="113" y="160"/>
                  </a:lnTo>
                  <a:lnTo>
                    <a:pt x="113" y="161"/>
                  </a:lnTo>
                  <a:lnTo>
                    <a:pt x="112" y="164"/>
                  </a:lnTo>
                  <a:lnTo>
                    <a:pt x="111" y="166"/>
                  </a:lnTo>
                  <a:lnTo>
                    <a:pt x="108" y="167"/>
                  </a:lnTo>
                  <a:lnTo>
                    <a:pt x="111" y="172"/>
                  </a:lnTo>
                  <a:lnTo>
                    <a:pt x="113" y="179"/>
                  </a:lnTo>
                  <a:lnTo>
                    <a:pt x="115" y="186"/>
                  </a:lnTo>
                  <a:lnTo>
                    <a:pt x="115" y="188"/>
                  </a:lnTo>
                  <a:lnTo>
                    <a:pt x="118" y="197"/>
                  </a:lnTo>
                  <a:lnTo>
                    <a:pt x="119" y="204"/>
                  </a:lnTo>
                  <a:lnTo>
                    <a:pt x="118" y="209"/>
                  </a:lnTo>
                  <a:lnTo>
                    <a:pt x="110" y="210"/>
                  </a:lnTo>
                  <a:lnTo>
                    <a:pt x="117" y="224"/>
                  </a:lnTo>
                  <a:lnTo>
                    <a:pt x="119" y="235"/>
                  </a:lnTo>
                  <a:lnTo>
                    <a:pt x="120" y="245"/>
                  </a:lnTo>
                  <a:lnTo>
                    <a:pt x="121" y="255"/>
                  </a:lnTo>
                  <a:lnTo>
                    <a:pt x="131" y="260"/>
                  </a:lnTo>
                  <a:lnTo>
                    <a:pt x="134" y="273"/>
                  </a:lnTo>
                  <a:lnTo>
                    <a:pt x="134" y="287"/>
                  </a:lnTo>
                  <a:lnTo>
                    <a:pt x="134" y="296"/>
                  </a:lnTo>
                  <a:lnTo>
                    <a:pt x="135" y="298"/>
                  </a:lnTo>
                  <a:lnTo>
                    <a:pt x="140" y="300"/>
                  </a:lnTo>
                  <a:lnTo>
                    <a:pt x="146" y="300"/>
                  </a:lnTo>
                  <a:lnTo>
                    <a:pt x="153" y="300"/>
                  </a:lnTo>
                  <a:lnTo>
                    <a:pt x="159" y="300"/>
                  </a:lnTo>
                  <a:lnTo>
                    <a:pt x="166" y="298"/>
                  </a:lnTo>
                  <a:lnTo>
                    <a:pt x="172" y="297"/>
                  </a:lnTo>
                  <a:lnTo>
                    <a:pt x="176" y="296"/>
                  </a:lnTo>
                  <a:lnTo>
                    <a:pt x="179" y="295"/>
                  </a:lnTo>
                  <a:lnTo>
                    <a:pt x="182" y="295"/>
                  </a:lnTo>
                  <a:lnTo>
                    <a:pt x="188" y="294"/>
                  </a:lnTo>
                  <a:lnTo>
                    <a:pt x="194" y="295"/>
                  </a:lnTo>
                  <a:lnTo>
                    <a:pt x="200" y="296"/>
                  </a:lnTo>
                  <a:lnTo>
                    <a:pt x="204" y="298"/>
                  </a:lnTo>
                  <a:lnTo>
                    <a:pt x="209" y="302"/>
                  </a:lnTo>
                  <a:lnTo>
                    <a:pt x="212" y="308"/>
                  </a:lnTo>
                  <a:lnTo>
                    <a:pt x="222" y="311"/>
                  </a:lnTo>
                  <a:lnTo>
                    <a:pt x="227" y="316"/>
                  </a:lnTo>
                  <a:lnTo>
                    <a:pt x="230" y="323"/>
                  </a:lnTo>
                  <a:lnTo>
                    <a:pt x="231" y="333"/>
                  </a:lnTo>
                  <a:lnTo>
                    <a:pt x="233" y="351"/>
                  </a:lnTo>
                  <a:lnTo>
                    <a:pt x="238" y="371"/>
                  </a:lnTo>
                  <a:lnTo>
                    <a:pt x="244" y="377"/>
                  </a:lnTo>
                  <a:lnTo>
                    <a:pt x="250" y="355"/>
                  </a:lnTo>
                  <a:lnTo>
                    <a:pt x="252" y="342"/>
                  </a:lnTo>
                  <a:lnTo>
                    <a:pt x="255" y="333"/>
                  </a:lnTo>
                  <a:lnTo>
                    <a:pt x="260" y="326"/>
                  </a:lnTo>
                  <a:lnTo>
                    <a:pt x="265" y="321"/>
                  </a:lnTo>
                  <a:lnTo>
                    <a:pt x="270" y="319"/>
                  </a:lnTo>
                  <a:lnTo>
                    <a:pt x="272" y="315"/>
                  </a:lnTo>
                  <a:lnTo>
                    <a:pt x="272" y="309"/>
                  </a:lnTo>
                  <a:lnTo>
                    <a:pt x="271" y="303"/>
                  </a:lnTo>
                  <a:lnTo>
                    <a:pt x="274" y="300"/>
                  </a:lnTo>
                  <a:lnTo>
                    <a:pt x="280" y="296"/>
                  </a:lnTo>
                  <a:lnTo>
                    <a:pt x="290" y="294"/>
                  </a:lnTo>
                  <a:lnTo>
                    <a:pt x="301" y="291"/>
                  </a:lnTo>
                  <a:lnTo>
                    <a:pt x="314" y="289"/>
                  </a:lnTo>
                  <a:lnTo>
                    <a:pt x="324" y="288"/>
                  </a:lnTo>
                  <a:lnTo>
                    <a:pt x="333" y="289"/>
                  </a:lnTo>
                  <a:lnTo>
                    <a:pt x="339" y="290"/>
                  </a:lnTo>
                  <a:lnTo>
                    <a:pt x="345" y="283"/>
                  </a:lnTo>
                  <a:lnTo>
                    <a:pt x="351" y="280"/>
                  </a:lnTo>
                  <a:lnTo>
                    <a:pt x="359" y="281"/>
                  </a:lnTo>
                  <a:lnTo>
                    <a:pt x="369" y="286"/>
                  </a:lnTo>
                  <a:lnTo>
                    <a:pt x="378" y="286"/>
                  </a:lnTo>
                  <a:lnTo>
                    <a:pt x="384" y="285"/>
                  </a:lnTo>
                  <a:lnTo>
                    <a:pt x="388" y="282"/>
                  </a:lnTo>
                  <a:lnTo>
                    <a:pt x="392" y="280"/>
                  </a:lnTo>
                  <a:lnTo>
                    <a:pt x="397" y="280"/>
                  </a:lnTo>
                  <a:lnTo>
                    <a:pt x="399" y="283"/>
                  </a:lnTo>
                  <a:lnTo>
                    <a:pt x="398" y="289"/>
                  </a:lnTo>
                  <a:lnTo>
                    <a:pt x="389" y="294"/>
                  </a:lnTo>
                  <a:lnTo>
                    <a:pt x="378" y="298"/>
                  </a:lnTo>
                  <a:lnTo>
                    <a:pt x="374" y="304"/>
                  </a:lnTo>
                  <a:lnTo>
                    <a:pt x="373" y="311"/>
                  </a:lnTo>
                  <a:lnTo>
                    <a:pt x="374" y="318"/>
                  </a:lnTo>
                  <a:lnTo>
                    <a:pt x="376" y="324"/>
                  </a:lnTo>
                  <a:lnTo>
                    <a:pt x="380" y="331"/>
                  </a:lnTo>
                  <a:lnTo>
                    <a:pt x="382" y="338"/>
                  </a:lnTo>
                  <a:lnTo>
                    <a:pt x="378" y="344"/>
                  </a:lnTo>
                  <a:lnTo>
                    <a:pt x="373" y="353"/>
                  </a:lnTo>
                  <a:lnTo>
                    <a:pt x="367" y="359"/>
                  </a:lnTo>
                  <a:lnTo>
                    <a:pt x="362" y="365"/>
                  </a:lnTo>
                  <a:lnTo>
                    <a:pt x="358" y="371"/>
                  </a:lnTo>
                  <a:lnTo>
                    <a:pt x="353" y="379"/>
                  </a:lnTo>
                  <a:lnTo>
                    <a:pt x="351" y="388"/>
                  </a:lnTo>
                  <a:lnTo>
                    <a:pt x="354" y="396"/>
                  </a:lnTo>
                  <a:lnTo>
                    <a:pt x="363" y="403"/>
                  </a:lnTo>
                  <a:lnTo>
                    <a:pt x="373" y="407"/>
                  </a:lnTo>
                  <a:lnTo>
                    <a:pt x="377" y="407"/>
                  </a:lnTo>
                  <a:lnTo>
                    <a:pt x="381" y="404"/>
                  </a:lnTo>
                  <a:lnTo>
                    <a:pt x="388" y="399"/>
                  </a:lnTo>
                  <a:lnTo>
                    <a:pt x="393" y="391"/>
                  </a:lnTo>
                  <a:lnTo>
                    <a:pt x="395" y="384"/>
                  </a:lnTo>
                  <a:lnTo>
                    <a:pt x="393" y="378"/>
                  </a:lnTo>
                  <a:lnTo>
                    <a:pt x="392" y="376"/>
                  </a:lnTo>
                  <a:lnTo>
                    <a:pt x="389" y="373"/>
                  </a:lnTo>
                  <a:lnTo>
                    <a:pt x="384" y="369"/>
                  </a:lnTo>
                  <a:lnTo>
                    <a:pt x="384" y="361"/>
                  </a:lnTo>
                  <a:lnTo>
                    <a:pt x="396" y="351"/>
                  </a:lnTo>
                  <a:lnTo>
                    <a:pt x="408" y="339"/>
                  </a:lnTo>
                  <a:lnTo>
                    <a:pt x="412" y="324"/>
                  </a:lnTo>
                  <a:lnTo>
                    <a:pt x="411" y="310"/>
                  </a:lnTo>
                  <a:lnTo>
                    <a:pt x="408" y="304"/>
                  </a:lnTo>
                  <a:lnTo>
                    <a:pt x="422" y="298"/>
                  </a:lnTo>
                  <a:lnTo>
                    <a:pt x="430" y="297"/>
                  </a:lnTo>
                  <a:lnTo>
                    <a:pt x="436" y="303"/>
                  </a:lnTo>
                  <a:lnTo>
                    <a:pt x="438" y="316"/>
                  </a:lnTo>
                  <a:lnTo>
                    <a:pt x="439" y="331"/>
                  </a:lnTo>
                  <a:lnTo>
                    <a:pt x="441" y="341"/>
                  </a:lnTo>
                  <a:lnTo>
                    <a:pt x="439" y="349"/>
                  </a:lnTo>
                  <a:lnTo>
                    <a:pt x="435" y="355"/>
                  </a:lnTo>
                  <a:lnTo>
                    <a:pt x="439" y="366"/>
                  </a:lnTo>
                  <a:lnTo>
                    <a:pt x="446" y="372"/>
                  </a:lnTo>
                  <a:lnTo>
                    <a:pt x="453" y="374"/>
                  </a:lnTo>
                  <a:lnTo>
                    <a:pt x="460" y="376"/>
                  </a:lnTo>
                  <a:lnTo>
                    <a:pt x="467" y="379"/>
                  </a:lnTo>
                  <a:lnTo>
                    <a:pt x="473" y="386"/>
                  </a:lnTo>
                  <a:lnTo>
                    <a:pt x="476" y="394"/>
                  </a:lnTo>
                  <a:lnTo>
                    <a:pt x="477" y="397"/>
                  </a:lnTo>
                  <a:lnTo>
                    <a:pt x="225" y="494"/>
                  </a:lnTo>
                  <a:lnTo>
                    <a:pt x="229" y="474"/>
                  </a:lnTo>
                  <a:lnTo>
                    <a:pt x="232" y="461"/>
                  </a:lnTo>
                  <a:lnTo>
                    <a:pt x="236" y="454"/>
                  </a:lnTo>
                  <a:lnTo>
                    <a:pt x="237" y="453"/>
                  </a:lnTo>
                  <a:lnTo>
                    <a:pt x="236" y="453"/>
                  </a:lnTo>
                  <a:lnTo>
                    <a:pt x="232" y="450"/>
                  </a:lnTo>
                  <a:lnTo>
                    <a:pt x="230" y="445"/>
                  </a:lnTo>
                  <a:lnTo>
                    <a:pt x="231" y="433"/>
                  </a:lnTo>
                  <a:lnTo>
                    <a:pt x="230" y="423"/>
                  </a:lnTo>
                  <a:lnTo>
                    <a:pt x="225" y="419"/>
                  </a:lnTo>
                  <a:lnTo>
                    <a:pt x="219" y="416"/>
                  </a:lnTo>
                  <a:lnTo>
                    <a:pt x="219" y="408"/>
                  </a:lnTo>
                  <a:lnTo>
                    <a:pt x="221" y="397"/>
                  </a:lnTo>
                  <a:lnTo>
                    <a:pt x="218" y="389"/>
                  </a:lnTo>
                  <a:lnTo>
                    <a:pt x="215" y="384"/>
                  </a:lnTo>
                  <a:lnTo>
                    <a:pt x="212" y="383"/>
                  </a:lnTo>
                  <a:lnTo>
                    <a:pt x="214" y="380"/>
                  </a:lnTo>
                  <a:lnTo>
                    <a:pt x="215" y="377"/>
                  </a:lnTo>
                  <a:lnTo>
                    <a:pt x="215" y="372"/>
                  </a:lnTo>
                  <a:lnTo>
                    <a:pt x="214" y="369"/>
                  </a:lnTo>
                  <a:lnTo>
                    <a:pt x="208" y="362"/>
                  </a:lnTo>
                  <a:lnTo>
                    <a:pt x="207" y="353"/>
                  </a:lnTo>
                  <a:lnTo>
                    <a:pt x="207" y="346"/>
                  </a:lnTo>
                  <a:lnTo>
                    <a:pt x="207" y="343"/>
                  </a:lnTo>
                  <a:lnTo>
                    <a:pt x="206" y="344"/>
                  </a:lnTo>
                  <a:lnTo>
                    <a:pt x="204" y="346"/>
                  </a:lnTo>
                  <a:lnTo>
                    <a:pt x="202" y="344"/>
                  </a:lnTo>
                  <a:lnTo>
                    <a:pt x="201" y="338"/>
                  </a:lnTo>
                  <a:lnTo>
                    <a:pt x="196" y="323"/>
                  </a:lnTo>
                  <a:lnTo>
                    <a:pt x="189" y="323"/>
                  </a:lnTo>
                  <a:lnTo>
                    <a:pt x="182" y="330"/>
                  </a:lnTo>
                  <a:lnTo>
                    <a:pt x="178" y="339"/>
                  </a:lnTo>
                  <a:lnTo>
                    <a:pt x="162" y="340"/>
                  </a:lnTo>
                  <a:lnTo>
                    <a:pt x="151" y="335"/>
                  </a:lnTo>
                  <a:lnTo>
                    <a:pt x="146" y="328"/>
                  </a:lnTo>
                  <a:lnTo>
                    <a:pt x="144" y="318"/>
                  </a:lnTo>
                  <a:lnTo>
                    <a:pt x="142" y="310"/>
                  </a:lnTo>
                  <a:lnTo>
                    <a:pt x="134" y="306"/>
                  </a:lnTo>
                  <a:lnTo>
                    <a:pt x="125" y="306"/>
                  </a:lnTo>
                  <a:lnTo>
                    <a:pt x="116" y="309"/>
                  </a:lnTo>
                  <a:lnTo>
                    <a:pt x="110" y="310"/>
                  </a:lnTo>
                  <a:lnTo>
                    <a:pt x="110" y="308"/>
                  </a:lnTo>
                  <a:lnTo>
                    <a:pt x="111" y="304"/>
                  </a:lnTo>
                  <a:lnTo>
                    <a:pt x="112" y="302"/>
                  </a:lnTo>
                  <a:lnTo>
                    <a:pt x="109" y="303"/>
                  </a:lnTo>
                  <a:lnTo>
                    <a:pt x="103" y="305"/>
                  </a:lnTo>
                  <a:lnTo>
                    <a:pt x="98" y="302"/>
                  </a:lnTo>
                  <a:lnTo>
                    <a:pt x="103" y="285"/>
                  </a:lnTo>
                  <a:lnTo>
                    <a:pt x="108" y="264"/>
                  </a:lnTo>
                  <a:lnTo>
                    <a:pt x="105" y="250"/>
                  </a:lnTo>
                  <a:lnTo>
                    <a:pt x="98" y="241"/>
                  </a:lnTo>
                  <a:lnTo>
                    <a:pt x="90" y="234"/>
                  </a:lnTo>
                  <a:lnTo>
                    <a:pt x="86" y="219"/>
                  </a:lnTo>
                  <a:lnTo>
                    <a:pt x="83" y="207"/>
                  </a:lnTo>
                  <a:lnTo>
                    <a:pt x="79" y="198"/>
                  </a:lnTo>
                  <a:lnTo>
                    <a:pt x="72" y="191"/>
                  </a:lnTo>
                  <a:lnTo>
                    <a:pt x="68" y="186"/>
                  </a:lnTo>
                  <a:lnTo>
                    <a:pt x="71" y="181"/>
                  </a:lnTo>
                  <a:lnTo>
                    <a:pt x="76" y="175"/>
                  </a:lnTo>
                  <a:lnTo>
                    <a:pt x="80" y="172"/>
                  </a:lnTo>
                  <a:lnTo>
                    <a:pt x="78" y="171"/>
                  </a:lnTo>
                  <a:lnTo>
                    <a:pt x="71" y="166"/>
                  </a:lnTo>
                  <a:lnTo>
                    <a:pt x="65" y="159"/>
                  </a:lnTo>
                  <a:lnTo>
                    <a:pt x="61" y="147"/>
                  </a:lnTo>
                  <a:lnTo>
                    <a:pt x="58" y="142"/>
                  </a:lnTo>
                  <a:lnTo>
                    <a:pt x="51" y="136"/>
                  </a:lnTo>
                  <a:lnTo>
                    <a:pt x="47" y="131"/>
                  </a:lnTo>
                  <a:lnTo>
                    <a:pt x="47" y="127"/>
                  </a:lnTo>
                  <a:lnTo>
                    <a:pt x="52" y="120"/>
                  </a:lnTo>
                  <a:lnTo>
                    <a:pt x="55" y="108"/>
                  </a:lnTo>
                  <a:lnTo>
                    <a:pt x="53" y="95"/>
                  </a:lnTo>
                  <a:lnTo>
                    <a:pt x="48" y="81"/>
                  </a:lnTo>
                  <a:lnTo>
                    <a:pt x="40" y="80"/>
                  </a:lnTo>
                  <a:lnTo>
                    <a:pt x="38" y="73"/>
                  </a:lnTo>
                  <a:lnTo>
                    <a:pt x="38" y="63"/>
                  </a:lnTo>
                  <a:lnTo>
                    <a:pt x="36" y="56"/>
                  </a:lnTo>
                  <a:lnTo>
                    <a:pt x="30" y="51"/>
                  </a:lnTo>
                  <a:lnTo>
                    <a:pt x="26" y="45"/>
                  </a:lnTo>
                  <a:lnTo>
                    <a:pt x="22" y="39"/>
                  </a:lnTo>
                  <a:lnTo>
                    <a:pt x="21" y="37"/>
                  </a:lnTo>
                  <a:lnTo>
                    <a:pt x="6" y="30"/>
                  </a:lnTo>
                  <a:lnTo>
                    <a:pt x="6" y="27"/>
                  </a:lnTo>
                  <a:lnTo>
                    <a:pt x="5" y="17"/>
                  </a:lnTo>
                  <a:lnTo>
                    <a:pt x="3" y="8"/>
                  </a:lnTo>
                  <a:lnTo>
                    <a:pt x="0" y="0"/>
                  </a:lnTo>
                  <a:lnTo>
                    <a:pt x="58"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21" name="Freeform 82"/>
            <p:cNvSpPr>
              <a:spLocks/>
            </p:cNvSpPr>
            <p:nvPr/>
          </p:nvSpPr>
          <p:spPr bwMode="auto">
            <a:xfrm>
              <a:off x="2119" y="3030"/>
              <a:ext cx="292" cy="255"/>
            </a:xfrm>
            <a:custGeom>
              <a:avLst/>
              <a:gdLst>
                <a:gd name="T0" fmla="*/ 88 w 583"/>
                <a:gd name="T1" fmla="*/ 0 h 512"/>
                <a:gd name="T2" fmla="*/ 94 w 583"/>
                <a:gd name="T3" fmla="*/ 2 h 512"/>
                <a:gd name="T4" fmla="*/ 99 w 583"/>
                <a:gd name="T5" fmla="*/ 2 h 512"/>
                <a:gd name="T6" fmla="*/ 105 w 583"/>
                <a:gd name="T7" fmla="*/ 6 h 512"/>
                <a:gd name="T8" fmla="*/ 109 w 583"/>
                <a:gd name="T9" fmla="*/ 8 h 512"/>
                <a:gd name="T10" fmla="*/ 114 w 583"/>
                <a:gd name="T11" fmla="*/ 6 h 512"/>
                <a:gd name="T12" fmla="*/ 118 w 583"/>
                <a:gd name="T13" fmla="*/ 5 h 512"/>
                <a:gd name="T14" fmla="*/ 122 w 583"/>
                <a:gd name="T15" fmla="*/ 5 h 512"/>
                <a:gd name="T16" fmla="*/ 127 w 583"/>
                <a:gd name="T17" fmla="*/ 7 h 512"/>
                <a:gd name="T18" fmla="*/ 127 w 583"/>
                <a:gd name="T19" fmla="*/ 11 h 512"/>
                <a:gd name="T20" fmla="*/ 123 w 583"/>
                <a:gd name="T21" fmla="*/ 10 h 512"/>
                <a:gd name="T22" fmla="*/ 120 w 583"/>
                <a:gd name="T23" fmla="*/ 11 h 512"/>
                <a:gd name="T24" fmla="*/ 116 w 583"/>
                <a:gd name="T25" fmla="*/ 12 h 512"/>
                <a:gd name="T26" fmla="*/ 118 w 583"/>
                <a:gd name="T27" fmla="*/ 14 h 512"/>
                <a:gd name="T28" fmla="*/ 121 w 583"/>
                <a:gd name="T29" fmla="*/ 18 h 512"/>
                <a:gd name="T30" fmla="*/ 125 w 583"/>
                <a:gd name="T31" fmla="*/ 16 h 512"/>
                <a:gd name="T32" fmla="*/ 129 w 583"/>
                <a:gd name="T33" fmla="*/ 18 h 512"/>
                <a:gd name="T34" fmla="*/ 132 w 583"/>
                <a:gd name="T35" fmla="*/ 27 h 512"/>
                <a:gd name="T36" fmla="*/ 138 w 583"/>
                <a:gd name="T37" fmla="*/ 27 h 512"/>
                <a:gd name="T38" fmla="*/ 141 w 583"/>
                <a:gd name="T39" fmla="*/ 33 h 512"/>
                <a:gd name="T40" fmla="*/ 146 w 583"/>
                <a:gd name="T41" fmla="*/ 43 h 512"/>
                <a:gd name="T42" fmla="*/ 31 w 583"/>
                <a:gd name="T43" fmla="*/ 127 h 512"/>
                <a:gd name="T44" fmla="*/ 23 w 583"/>
                <a:gd name="T45" fmla="*/ 120 h 512"/>
                <a:gd name="T46" fmla="*/ 21 w 583"/>
                <a:gd name="T47" fmla="*/ 116 h 512"/>
                <a:gd name="T48" fmla="*/ 21 w 583"/>
                <a:gd name="T49" fmla="*/ 109 h 512"/>
                <a:gd name="T50" fmla="*/ 17 w 583"/>
                <a:gd name="T51" fmla="*/ 103 h 512"/>
                <a:gd name="T52" fmla="*/ 14 w 583"/>
                <a:gd name="T53" fmla="*/ 93 h 512"/>
                <a:gd name="T54" fmla="*/ 6 w 583"/>
                <a:gd name="T55" fmla="*/ 86 h 512"/>
                <a:gd name="T56" fmla="*/ 6 w 583"/>
                <a:gd name="T57" fmla="*/ 80 h 512"/>
                <a:gd name="T58" fmla="*/ 8 w 583"/>
                <a:gd name="T59" fmla="*/ 76 h 512"/>
                <a:gd name="T60" fmla="*/ 0 w 583"/>
                <a:gd name="T61" fmla="*/ 70 h 512"/>
                <a:gd name="T62" fmla="*/ 2 w 583"/>
                <a:gd name="T63" fmla="*/ 65 h 512"/>
                <a:gd name="T64" fmla="*/ 4 w 583"/>
                <a:gd name="T65" fmla="*/ 61 h 512"/>
                <a:gd name="T66" fmla="*/ 2 w 583"/>
                <a:gd name="T67" fmla="*/ 54 h 512"/>
                <a:gd name="T68" fmla="*/ 2 w 583"/>
                <a:gd name="T69" fmla="*/ 48 h 512"/>
                <a:gd name="T70" fmla="*/ 5 w 583"/>
                <a:gd name="T71" fmla="*/ 44 h 512"/>
                <a:gd name="T72" fmla="*/ 8 w 583"/>
                <a:gd name="T73" fmla="*/ 42 h 512"/>
                <a:gd name="T74" fmla="*/ 7 w 583"/>
                <a:gd name="T75" fmla="*/ 37 h 512"/>
                <a:gd name="T76" fmla="*/ 12 w 583"/>
                <a:gd name="T77" fmla="*/ 34 h 512"/>
                <a:gd name="T78" fmla="*/ 15 w 583"/>
                <a:gd name="T79" fmla="*/ 29 h 512"/>
                <a:gd name="T80" fmla="*/ 20 w 583"/>
                <a:gd name="T81" fmla="*/ 27 h 512"/>
                <a:gd name="T82" fmla="*/ 23 w 583"/>
                <a:gd name="T83" fmla="*/ 26 h 51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83"/>
                <a:gd name="T127" fmla="*/ 0 h 512"/>
                <a:gd name="T128" fmla="*/ 583 w 583"/>
                <a:gd name="T129" fmla="*/ 512 h 51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83" h="512">
                  <a:moveTo>
                    <a:pt x="344" y="0"/>
                  </a:moveTo>
                  <a:lnTo>
                    <a:pt x="347" y="0"/>
                  </a:lnTo>
                  <a:lnTo>
                    <a:pt x="351" y="3"/>
                  </a:lnTo>
                  <a:lnTo>
                    <a:pt x="358" y="4"/>
                  </a:lnTo>
                  <a:lnTo>
                    <a:pt x="366" y="6"/>
                  </a:lnTo>
                  <a:lnTo>
                    <a:pt x="374" y="9"/>
                  </a:lnTo>
                  <a:lnTo>
                    <a:pt x="383" y="10"/>
                  </a:lnTo>
                  <a:lnTo>
                    <a:pt x="389" y="11"/>
                  </a:lnTo>
                  <a:lnTo>
                    <a:pt x="394" y="11"/>
                  </a:lnTo>
                  <a:lnTo>
                    <a:pt x="401" y="12"/>
                  </a:lnTo>
                  <a:lnTo>
                    <a:pt x="409" y="17"/>
                  </a:lnTo>
                  <a:lnTo>
                    <a:pt x="418" y="25"/>
                  </a:lnTo>
                  <a:lnTo>
                    <a:pt x="424" y="30"/>
                  </a:lnTo>
                  <a:lnTo>
                    <a:pt x="427" y="32"/>
                  </a:lnTo>
                  <a:lnTo>
                    <a:pt x="433" y="32"/>
                  </a:lnTo>
                  <a:lnTo>
                    <a:pt x="440" y="30"/>
                  </a:lnTo>
                  <a:lnTo>
                    <a:pt x="448" y="28"/>
                  </a:lnTo>
                  <a:lnTo>
                    <a:pt x="455" y="26"/>
                  </a:lnTo>
                  <a:lnTo>
                    <a:pt x="462" y="24"/>
                  </a:lnTo>
                  <a:lnTo>
                    <a:pt x="468" y="22"/>
                  </a:lnTo>
                  <a:lnTo>
                    <a:pt x="471" y="21"/>
                  </a:lnTo>
                  <a:lnTo>
                    <a:pt x="475" y="20"/>
                  </a:lnTo>
                  <a:lnTo>
                    <a:pt x="480" y="20"/>
                  </a:lnTo>
                  <a:lnTo>
                    <a:pt x="487" y="21"/>
                  </a:lnTo>
                  <a:lnTo>
                    <a:pt x="495" y="22"/>
                  </a:lnTo>
                  <a:lnTo>
                    <a:pt x="502" y="25"/>
                  </a:lnTo>
                  <a:lnTo>
                    <a:pt x="508" y="29"/>
                  </a:lnTo>
                  <a:lnTo>
                    <a:pt x="513" y="35"/>
                  </a:lnTo>
                  <a:lnTo>
                    <a:pt x="515" y="43"/>
                  </a:lnTo>
                  <a:lnTo>
                    <a:pt x="507" y="44"/>
                  </a:lnTo>
                  <a:lnTo>
                    <a:pt x="499" y="44"/>
                  </a:lnTo>
                  <a:lnTo>
                    <a:pt x="493" y="43"/>
                  </a:lnTo>
                  <a:lnTo>
                    <a:pt x="491" y="42"/>
                  </a:lnTo>
                  <a:lnTo>
                    <a:pt x="490" y="42"/>
                  </a:lnTo>
                  <a:lnTo>
                    <a:pt x="485" y="43"/>
                  </a:lnTo>
                  <a:lnTo>
                    <a:pt x="480" y="44"/>
                  </a:lnTo>
                  <a:lnTo>
                    <a:pt x="475" y="45"/>
                  </a:lnTo>
                  <a:lnTo>
                    <a:pt x="468" y="48"/>
                  </a:lnTo>
                  <a:lnTo>
                    <a:pt x="463" y="50"/>
                  </a:lnTo>
                  <a:lnTo>
                    <a:pt x="461" y="52"/>
                  </a:lnTo>
                  <a:lnTo>
                    <a:pt x="461" y="56"/>
                  </a:lnTo>
                  <a:lnTo>
                    <a:pt x="469" y="58"/>
                  </a:lnTo>
                  <a:lnTo>
                    <a:pt x="476" y="62"/>
                  </a:lnTo>
                  <a:lnTo>
                    <a:pt x="480" y="66"/>
                  </a:lnTo>
                  <a:lnTo>
                    <a:pt x="483" y="73"/>
                  </a:lnTo>
                  <a:lnTo>
                    <a:pt x="487" y="70"/>
                  </a:lnTo>
                  <a:lnTo>
                    <a:pt x="493" y="66"/>
                  </a:lnTo>
                  <a:lnTo>
                    <a:pt x="500" y="65"/>
                  </a:lnTo>
                  <a:lnTo>
                    <a:pt x="506" y="65"/>
                  </a:lnTo>
                  <a:lnTo>
                    <a:pt x="512" y="67"/>
                  </a:lnTo>
                  <a:lnTo>
                    <a:pt x="516" y="72"/>
                  </a:lnTo>
                  <a:lnTo>
                    <a:pt x="520" y="80"/>
                  </a:lnTo>
                  <a:lnTo>
                    <a:pt x="521" y="91"/>
                  </a:lnTo>
                  <a:lnTo>
                    <a:pt x="527" y="110"/>
                  </a:lnTo>
                  <a:lnTo>
                    <a:pt x="537" y="115"/>
                  </a:lnTo>
                  <a:lnTo>
                    <a:pt x="546" y="112"/>
                  </a:lnTo>
                  <a:lnTo>
                    <a:pt x="551" y="110"/>
                  </a:lnTo>
                  <a:lnTo>
                    <a:pt x="552" y="113"/>
                  </a:lnTo>
                  <a:lnTo>
                    <a:pt x="555" y="123"/>
                  </a:lnTo>
                  <a:lnTo>
                    <a:pt x="562" y="134"/>
                  </a:lnTo>
                  <a:lnTo>
                    <a:pt x="574" y="144"/>
                  </a:lnTo>
                  <a:lnTo>
                    <a:pt x="583" y="158"/>
                  </a:lnTo>
                  <a:lnTo>
                    <a:pt x="582" y="174"/>
                  </a:lnTo>
                  <a:lnTo>
                    <a:pt x="578" y="191"/>
                  </a:lnTo>
                  <a:lnTo>
                    <a:pt x="583" y="202"/>
                  </a:lnTo>
                  <a:lnTo>
                    <a:pt x="122" y="512"/>
                  </a:lnTo>
                  <a:lnTo>
                    <a:pt x="113" y="505"/>
                  </a:lnTo>
                  <a:lnTo>
                    <a:pt x="103" y="494"/>
                  </a:lnTo>
                  <a:lnTo>
                    <a:pt x="92" y="483"/>
                  </a:lnTo>
                  <a:lnTo>
                    <a:pt x="89" y="479"/>
                  </a:lnTo>
                  <a:lnTo>
                    <a:pt x="86" y="475"/>
                  </a:lnTo>
                  <a:lnTo>
                    <a:pt x="83" y="467"/>
                  </a:lnTo>
                  <a:lnTo>
                    <a:pt x="79" y="457"/>
                  </a:lnTo>
                  <a:lnTo>
                    <a:pt x="81" y="447"/>
                  </a:lnTo>
                  <a:lnTo>
                    <a:pt x="81" y="437"/>
                  </a:lnTo>
                  <a:lnTo>
                    <a:pt x="77" y="427"/>
                  </a:lnTo>
                  <a:lnTo>
                    <a:pt x="71" y="419"/>
                  </a:lnTo>
                  <a:lnTo>
                    <a:pt x="66" y="413"/>
                  </a:lnTo>
                  <a:lnTo>
                    <a:pt x="67" y="399"/>
                  </a:lnTo>
                  <a:lnTo>
                    <a:pt x="62" y="385"/>
                  </a:lnTo>
                  <a:lnTo>
                    <a:pt x="53" y="374"/>
                  </a:lnTo>
                  <a:lnTo>
                    <a:pt x="43" y="368"/>
                  </a:lnTo>
                  <a:lnTo>
                    <a:pt x="32" y="361"/>
                  </a:lnTo>
                  <a:lnTo>
                    <a:pt x="23" y="348"/>
                  </a:lnTo>
                  <a:lnTo>
                    <a:pt x="16" y="336"/>
                  </a:lnTo>
                  <a:lnTo>
                    <a:pt x="16" y="329"/>
                  </a:lnTo>
                  <a:lnTo>
                    <a:pt x="21" y="324"/>
                  </a:lnTo>
                  <a:lnTo>
                    <a:pt x="25" y="316"/>
                  </a:lnTo>
                  <a:lnTo>
                    <a:pt x="29" y="309"/>
                  </a:lnTo>
                  <a:lnTo>
                    <a:pt x="30" y="306"/>
                  </a:lnTo>
                  <a:lnTo>
                    <a:pt x="11" y="309"/>
                  </a:lnTo>
                  <a:lnTo>
                    <a:pt x="3" y="293"/>
                  </a:lnTo>
                  <a:lnTo>
                    <a:pt x="0" y="282"/>
                  </a:lnTo>
                  <a:lnTo>
                    <a:pt x="0" y="274"/>
                  </a:lnTo>
                  <a:lnTo>
                    <a:pt x="2" y="267"/>
                  </a:lnTo>
                  <a:lnTo>
                    <a:pt x="7" y="262"/>
                  </a:lnTo>
                  <a:lnTo>
                    <a:pt x="10" y="256"/>
                  </a:lnTo>
                  <a:lnTo>
                    <a:pt x="14" y="252"/>
                  </a:lnTo>
                  <a:lnTo>
                    <a:pt x="14" y="245"/>
                  </a:lnTo>
                  <a:lnTo>
                    <a:pt x="11" y="234"/>
                  </a:lnTo>
                  <a:lnTo>
                    <a:pt x="8" y="225"/>
                  </a:lnTo>
                  <a:lnTo>
                    <a:pt x="8" y="216"/>
                  </a:lnTo>
                  <a:lnTo>
                    <a:pt x="15" y="209"/>
                  </a:lnTo>
                  <a:lnTo>
                    <a:pt x="9" y="200"/>
                  </a:lnTo>
                  <a:lnTo>
                    <a:pt x="7" y="192"/>
                  </a:lnTo>
                  <a:lnTo>
                    <a:pt x="8" y="186"/>
                  </a:lnTo>
                  <a:lnTo>
                    <a:pt x="13" y="181"/>
                  </a:lnTo>
                  <a:lnTo>
                    <a:pt x="17" y="178"/>
                  </a:lnTo>
                  <a:lnTo>
                    <a:pt x="23" y="174"/>
                  </a:lnTo>
                  <a:lnTo>
                    <a:pt x="28" y="171"/>
                  </a:lnTo>
                  <a:lnTo>
                    <a:pt x="31" y="168"/>
                  </a:lnTo>
                  <a:lnTo>
                    <a:pt x="25" y="159"/>
                  </a:lnTo>
                  <a:lnTo>
                    <a:pt x="25" y="153"/>
                  </a:lnTo>
                  <a:lnTo>
                    <a:pt x="28" y="149"/>
                  </a:lnTo>
                  <a:lnTo>
                    <a:pt x="32" y="146"/>
                  </a:lnTo>
                  <a:lnTo>
                    <a:pt x="39" y="142"/>
                  </a:lnTo>
                  <a:lnTo>
                    <a:pt x="46" y="136"/>
                  </a:lnTo>
                  <a:lnTo>
                    <a:pt x="51" y="130"/>
                  </a:lnTo>
                  <a:lnTo>
                    <a:pt x="51" y="121"/>
                  </a:lnTo>
                  <a:lnTo>
                    <a:pt x="59" y="116"/>
                  </a:lnTo>
                  <a:lnTo>
                    <a:pt x="67" y="112"/>
                  </a:lnTo>
                  <a:lnTo>
                    <a:pt x="74" y="111"/>
                  </a:lnTo>
                  <a:lnTo>
                    <a:pt x="79" y="111"/>
                  </a:lnTo>
                  <a:lnTo>
                    <a:pt x="84" y="111"/>
                  </a:lnTo>
                  <a:lnTo>
                    <a:pt x="88" y="109"/>
                  </a:lnTo>
                  <a:lnTo>
                    <a:pt x="91" y="104"/>
                  </a:lnTo>
                  <a:lnTo>
                    <a:pt x="92" y="97"/>
                  </a:lnTo>
                  <a:lnTo>
                    <a:pt x="34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22" name="Freeform 83"/>
            <p:cNvSpPr>
              <a:spLocks/>
            </p:cNvSpPr>
            <p:nvPr/>
          </p:nvSpPr>
          <p:spPr bwMode="auto">
            <a:xfrm>
              <a:off x="2178" y="3131"/>
              <a:ext cx="457" cy="361"/>
            </a:xfrm>
            <a:custGeom>
              <a:avLst/>
              <a:gdLst>
                <a:gd name="T0" fmla="*/ 123 w 914"/>
                <a:gd name="T1" fmla="*/ 2 h 722"/>
                <a:gd name="T2" fmla="*/ 131 w 914"/>
                <a:gd name="T3" fmla="*/ 4 h 722"/>
                <a:gd name="T4" fmla="*/ 136 w 914"/>
                <a:gd name="T5" fmla="*/ 6 h 722"/>
                <a:gd name="T6" fmla="*/ 146 w 914"/>
                <a:gd name="T7" fmla="*/ 6 h 722"/>
                <a:gd name="T8" fmla="*/ 154 w 914"/>
                <a:gd name="T9" fmla="*/ 10 h 722"/>
                <a:gd name="T10" fmla="*/ 160 w 914"/>
                <a:gd name="T11" fmla="*/ 12 h 722"/>
                <a:gd name="T12" fmla="*/ 164 w 914"/>
                <a:gd name="T13" fmla="*/ 14 h 722"/>
                <a:gd name="T14" fmla="*/ 170 w 914"/>
                <a:gd name="T15" fmla="*/ 25 h 722"/>
                <a:gd name="T16" fmla="*/ 176 w 914"/>
                <a:gd name="T17" fmla="*/ 36 h 722"/>
                <a:gd name="T18" fmla="*/ 179 w 914"/>
                <a:gd name="T19" fmla="*/ 49 h 722"/>
                <a:gd name="T20" fmla="*/ 176 w 914"/>
                <a:gd name="T21" fmla="*/ 51 h 722"/>
                <a:gd name="T22" fmla="*/ 169 w 914"/>
                <a:gd name="T23" fmla="*/ 54 h 722"/>
                <a:gd name="T24" fmla="*/ 160 w 914"/>
                <a:gd name="T25" fmla="*/ 58 h 722"/>
                <a:gd name="T26" fmla="*/ 155 w 914"/>
                <a:gd name="T27" fmla="*/ 63 h 722"/>
                <a:gd name="T28" fmla="*/ 165 w 914"/>
                <a:gd name="T29" fmla="*/ 60 h 722"/>
                <a:gd name="T30" fmla="*/ 172 w 914"/>
                <a:gd name="T31" fmla="*/ 61 h 722"/>
                <a:gd name="T32" fmla="*/ 179 w 914"/>
                <a:gd name="T33" fmla="*/ 56 h 722"/>
                <a:gd name="T34" fmla="*/ 184 w 914"/>
                <a:gd name="T35" fmla="*/ 54 h 722"/>
                <a:gd name="T36" fmla="*/ 183 w 914"/>
                <a:gd name="T37" fmla="*/ 59 h 722"/>
                <a:gd name="T38" fmla="*/ 185 w 914"/>
                <a:gd name="T39" fmla="*/ 61 h 722"/>
                <a:gd name="T40" fmla="*/ 190 w 914"/>
                <a:gd name="T41" fmla="*/ 57 h 722"/>
                <a:gd name="T42" fmla="*/ 193 w 914"/>
                <a:gd name="T43" fmla="*/ 63 h 722"/>
                <a:gd name="T44" fmla="*/ 184 w 914"/>
                <a:gd name="T45" fmla="*/ 69 h 722"/>
                <a:gd name="T46" fmla="*/ 179 w 914"/>
                <a:gd name="T47" fmla="*/ 69 h 722"/>
                <a:gd name="T48" fmla="*/ 177 w 914"/>
                <a:gd name="T49" fmla="*/ 69 h 722"/>
                <a:gd name="T50" fmla="*/ 173 w 914"/>
                <a:gd name="T51" fmla="*/ 71 h 722"/>
                <a:gd name="T52" fmla="*/ 168 w 914"/>
                <a:gd name="T53" fmla="*/ 71 h 722"/>
                <a:gd name="T54" fmla="*/ 164 w 914"/>
                <a:gd name="T55" fmla="*/ 76 h 722"/>
                <a:gd name="T56" fmla="*/ 170 w 914"/>
                <a:gd name="T57" fmla="*/ 76 h 722"/>
                <a:gd name="T58" fmla="*/ 176 w 914"/>
                <a:gd name="T59" fmla="*/ 74 h 722"/>
                <a:gd name="T60" fmla="*/ 182 w 914"/>
                <a:gd name="T61" fmla="*/ 73 h 722"/>
                <a:gd name="T62" fmla="*/ 192 w 914"/>
                <a:gd name="T63" fmla="*/ 70 h 722"/>
                <a:gd name="T64" fmla="*/ 197 w 914"/>
                <a:gd name="T65" fmla="*/ 70 h 722"/>
                <a:gd name="T66" fmla="*/ 201 w 914"/>
                <a:gd name="T67" fmla="*/ 65 h 722"/>
                <a:gd name="T68" fmla="*/ 207 w 914"/>
                <a:gd name="T69" fmla="*/ 67 h 722"/>
                <a:gd name="T70" fmla="*/ 217 w 914"/>
                <a:gd name="T71" fmla="*/ 69 h 722"/>
                <a:gd name="T72" fmla="*/ 225 w 914"/>
                <a:gd name="T73" fmla="*/ 70 h 722"/>
                <a:gd name="T74" fmla="*/ 218 w 914"/>
                <a:gd name="T75" fmla="*/ 78 h 722"/>
                <a:gd name="T76" fmla="*/ 224 w 914"/>
                <a:gd name="T77" fmla="*/ 79 h 722"/>
                <a:gd name="T78" fmla="*/ 69 w 914"/>
                <a:gd name="T79" fmla="*/ 180 h 722"/>
                <a:gd name="T80" fmla="*/ 65 w 914"/>
                <a:gd name="T81" fmla="*/ 172 h 722"/>
                <a:gd name="T82" fmla="*/ 64 w 914"/>
                <a:gd name="T83" fmla="*/ 163 h 722"/>
                <a:gd name="T84" fmla="*/ 56 w 914"/>
                <a:gd name="T85" fmla="*/ 159 h 722"/>
                <a:gd name="T86" fmla="*/ 55 w 914"/>
                <a:gd name="T87" fmla="*/ 150 h 722"/>
                <a:gd name="T88" fmla="*/ 51 w 914"/>
                <a:gd name="T89" fmla="*/ 145 h 722"/>
                <a:gd name="T90" fmla="*/ 55 w 914"/>
                <a:gd name="T91" fmla="*/ 139 h 722"/>
                <a:gd name="T92" fmla="*/ 51 w 914"/>
                <a:gd name="T93" fmla="*/ 135 h 722"/>
                <a:gd name="T94" fmla="*/ 47 w 914"/>
                <a:gd name="T95" fmla="*/ 130 h 722"/>
                <a:gd name="T96" fmla="*/ 40 w 914"/>
                <a:gd name="T97" fmla="*/ 128 h 722"/>
                <a:gd name="T98" fmla="*/ 34 w 914"/>
                <a:gd name="T99" fmla="*/ 118 h 722"/>
                <a:gd name="T100" fmla="*/ 26 w 914"/>
                <a:gd name="T101" fmla="*/ 112 h 722"/>
                <a:gd name="T102" fmla="*/ 17 w 914"/>
                <a:gd name="T103" fmla="*/ 103 h 722"/>
                <a:gd name="T104" fmla="*/ 9 w 914"/>
                <a:gd name="T105" fmla="*/ 92 h 722"/>
                <a:gd name="T106" fmla="*/ 7 w 914"/>
                <a:gd name="T107" fmla="*/ 88 h 722"/>
                <a:gd name="T108" fmla="*/ 1 w 914"/>
                <a:gd name="T109" fmla="*/ 83 h 722"/>
                <a:gd name="T110" fmla="*/ 117 w 914"/>
                <a:gd name="T111" fmla="*/ 0 h 72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14"/>
                <a:gd name="T169" fmla="*/ 0 h 722"/>
                <a:gd name="T170" fmla="*/ 914 w 914"/>
                <a:gd name="T171" fmla="*/ 722 h 72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14" h="722">
                  <a:moveTo>
                    <a:pt x="466" y="0"/>
                  </a:moveTo>
                  <a:lnTo>
                    <a:pt x="473" y="4"/>
                  </a:lnTo>
                  <a:lnTo>
                    <a:pt x="481" y="5"/>
                  </a:lnTo>
                  <a:lnTo>
                    <a:pt x="490" y="6"/>
                  </a:lnTo>
                  <a:lnTo>
                    <a:pt x="499" y="6"/>
                  </a:lnTo>
                  <a:lnTo>
                    <a:pt x="509" y="7"/>
                  </a:lnTo>
                  <a:lnTo>
                    <a:pt x="517" y="9"/>
                  </a:lnTo>
                  <a:lnTo>
                    <a:pt x="522" y="13"/>
                  </a:lnTo>
                  <a:lnTo>
                    <a:pt x="526" y="19"/>
                  </a:lnTo>
                  <a:lnTo>
                    <a:pt x="529" y="23"/>
                  </a:lnTo>
                  <a:lnTo>
                    <a:pt x="535" y="23"/>
                  </a:lnTo>
                  <a:lnTo>
                    <a:pt x="542" y="21"/>
                  </a:lnTo>
                  <a:lnTo>
                    <a:pt x="550" y="19"/>
                  </a:lnTo>
                  <a:lnTo>
                    <a:pt x="559" y="17"/>
                  </a:lnTo>
                  <a:lnTo>
                    <a:pt x="570" y="19"/>
                  </a:lnTo>
                  <a:lnTo>
                    <a:pt x="581" y="24"/>
                  </a:lnTo>
                  <a:lnTo>
                    <a:pt x="592" y="38"/>
                  </a:lnTo>
                  <a:lnTo>
                    <a:pt x="599" y="36"/>
                  </a:lnTo>
                  <a:lnTo>
                    <a:pt x="607" y="36"/>
                  </a:lnTo>
                  <a:lnTo>
                    <a:pt x="615" y="37"/>
                  </a:lnTo>
                  <a:lnTo>
                    <a:pt x="623" y="39"/>
                  </a:lnTo>
                  <a:lnTo>
                    <a:pt x="628" y="43"/>
                  </a:lnTo>
                  <a:lnTo>
                    <a:pt x="634" y="45"/>
                  </a:lnTo>
                  <a:lnTo>
                    <a:pt x="638" y="47"/>
                  </a:lnTo>
                  <a:lnTo>
                    <a:pt x="639" y="48"/>
                  </a:lnTo>
                  <a:lnTo>
                    <a:pt x="654" y="47"/>
                  </a:lnTo>
                  <a:lnTo>
                    <a:pt x="654" y="50"/>
                  </a:lnTo>
                  <a:lnTo>
                    <a:pt x="654" y="55"/>
                  </a:lnTo>
                  <a:lnTo>
                    <a:pt x="656" y="63"/>
                  </a:lnTo>
                  <a:lnTo>
                    <a:pt x="661" y="74"/>
                  </a:lnTo>
                  <a:lnTo>
                    <a:pt x="669" y="85"/>
                  </a:lnTo>
                  <a:lnTo>
                    <a:pt x="677" y="97"/>
                  </a:lnTo>
                  <a:lnTo>
                    <a:pt x="684" y="112"/>
                  </a:lnTo>
                  <a:lnTo>
                    <a:pt x="686" y="128"/>
                  </a:lnTo>
                  <a:lnTo>
                    <a:pt x="691" y="139"/>
                  </a:lnTo>
                  <a:lnTo>
                    <a:pt x="701" y="144"/>
                  </a:lnTo>
                  <a:lnTo>
                    <a:pt x="713" y="152"/>
                  </a:lnTo>
                  <a:lnTo>
                    <a:pt x="716" y="173"/>
                  </a:lnTo>
                  <a:lnTo>
                    <a:pt x="715" y="191"/>
                  </a:lnTo>
                  <a:lnTo>
                    <a:pt x="713" y="196"/>
                  </a:lnTo>
                  <a:lnTo>
                    <a:pt x="709" y="192"/>
                  </a:lnTo>
                  <a:lnTo>
                    <a:pt x="705" y="192"/>
                  </a:lnTo>
                  <a:lnTo>
                    <a:pt x="702" y="197"/>
                  </a:lnTo>
                  <a:lnTo>
                    <a:pt x="702" y="202"/>
                  </a:lnTo>
                  <a:lnTo>
                    <a:pt x="700" y="207"/>
                  </a:lnTo>
                  <a:lnTo>
                    <a:pt x="692" y="211"/>
                  </a:lnTo>
                  <a:lnTo>
                    <a:pt x="685" y="212"/>
                  </a:lnTo>
                  <a:lnTo>
                    <a:pt x="676" y="216"/>
                  </a:lnTo>
                  <a:lnTo>
                    <a:pt x="667" y="219"/>
                  </a:lnTo>
                  <a:lnTo>
                    <a:pt x="657" y="222"/>
                  </a:lnTo>
                  <a:lnTo>
                    <a:pt x="648" y="227"/>
                  </a:lnTo>
                  <a:lnTo>
                    <a:pt x="639" y="230"/>
                  </a:lnTo>
                  <a:lnTo>
                    <a:pt x="632" y="234"/>
                  </a:lnTo>
                  <a:lnTo>
                    <a:pt x="625" y="236"/>
                  </a:lnTo>
                  <a:lnTo>
                    <a:pt x="617" y="243"/>
                  </a:lnTo>
                  <a:lnTo>
                    <a:pt x="617" y="252"/>
                  </a:lnTo>
                  <a:lnTo>
                    <a:pt x="623" y="259"/>
                  </a:lnTo>
                  <a:lnTo>
                    <a:pt x="635" y="256"/>
                  </a:lnTo>
                  <a:lnTo>
                    <a:pt x="649" y="245"/>
                  </a:lnTo>
                  <a:lnTo>
                    <a:pt x="660" y="239"/>
                  </a:lnTo>
                  <a:lnTo>
                    <a:pt x="667" y="236"/>
                  </a:lnTo>
                  <a:lnTo>
                    <a:pt x="669" y="243"/>
                  </a:lnTo>
                  <a:lnTo>
                    <a:pt x="678" y="243"/>
                  </a:lnTo>
                  <a:lnTo>
                    <a:pt x="687" y="242"/>
                  </a:lnTo>
                  <a:lnTo>
                    <a:pt x="695" y="239"/>
                  </a:lnTo>
                  <a:lnTo>
                    <a:pt x="702" y="234"/>
                  </a:lnTo>
                  <a:lnTo>
                    <a:pt x="709" y="229"/>
                  </a:lnTo>
                  <a:lnTo>
                    <a:pt x="715" y="224"/>
                  </a:lnTo>
                  <a:lnTo>
                    <a:pt x="718" y="217"/>
                  </a:lnTo>
                  <a:lnTo>
                    <a:pt x="722" y="211"/>
                  </a:lnTo>
                  <a:lnTo>
                    <a:pt x="730" y="211"/>
                  </a:lnTo>
                  <a:lnTo>
                    <a:pt x="735" y="213"/>
                  </a:lnTo>
                  <a:lnTo>
                    <a:pt x="737" y="219"/>
                  </a:lnTo>
                  <a:lnTo>
                    <a:pt x="736" y="226"/>
                  </a:lnTo>
                  <a:lnTo>
                    <a:pt x="732" y="232"/>
                  </a:lnTo>
                  <a:lnTo>
                    <a:pt x="729" y="235"/>
                  </a:lnTo>
                  <a:lnTo>
                    <a:pt x="725" y="240"/>
                  </a:lnTo>
                  <a:lnTo>
                    <a:pt x="725" y="247"/>
                  </a:lnTo>
                  <a:lnTo>
                    <a:pt x="732" y="244"/>
                  </a:lnTo>
                  <a:lnTo>
                    <a:pt x="739" y="241"/>
                  </a:lnTo>
                  <a:lnTo>
                    <a:pt x="745" y="236"/>
                  </a:lnTo>
                  <a:lnTo>
                    <a:pt x="751" y="232"/>
                  </a:lnTo>
                  <a:lnTo>
                    <a:pt x="755" y="228"/>
                  </a:lnTo>
                  <a:lnTo>
                    <a:pt x="760" y="227"/>
                  </a:lnTo>
                  <a:lnTo>
                    <a:pt x="764" y="227"/>
                  </a:lnTo>
                  <a:lnTo>
                    <a:pt x="768" y="230"/>
                  </a:lnTo>
                  <a:lnTo>
                    <a:pt x="773" y="241"/>
                  </a:lnTo>
                  <a:lnTo>
                    <a:pt x="771" y="252"/>
                  </a:lnTo>
                  <a:lnTo>
                    <a:pt x="764" y="263"/>
                  </a:lnTo>
                  <a:lnTo>
                    <a:pt x="751" y="271"/>
                  </a:lnTo>
                  <a:lnTo>
                    <a:pt x="741" y="273"/>
                  </a:lnTo>
                  <a:lnTo>
                    <a:pt x="735" y="275"/>
                  </a:lnTo>
                  <a:lnTo>
                    <a:pt x="726" y="275"/>
                  </a:lnTo>
                  <a:lnTo>
                    <a:pt x="721" y="274"/>
                  </a:lnTo>
                  <a:lnTo>
                    <a:pt x="716" y="274"/>
                  </a:lnTo>
                  <a:lnTo>
                    <a:pt x="713" y="273"/>
                  </a:lnTo>
                  <a:lnTo>
                    <a:pt x="710" y="272"/>
                  </a:lnTo>
                  <a:lnTo>
                    <a:pt x="709" y="272"/>
                  </a:lnTo>
                  <a:lnTo>
                    <a:pt x="708" y="273"/>
                  </a:lnTo>
                  <a:lnTo>
                    <a:pt x="707" y="275"/>
                  </a:lnTo>
                  <a:lnTo>
                    <a:pt x="703" y="279"/>
                  </a:lnTo>
                  <a:lnTo>
                    <a:pt x="699" y="282"/>
                  </a:lnTo>
                  <a:lnTo>
                    <a:pt x="695" y="283"/>
                  </a:lnTo>
                  <a:lnTo>
                    <a:pt x="691" y="282"/>
                  </a:lnTo>
                  <a:lnTo>
                    <a:pt x="686" y="282"/>
                  </a:lnTo>
                  <a:lnTo>
                    <a:pt x="680" y="281"/>
                  </a:lnTo>
                  <a:lnTo>
                    <a:pt x="675" y="281"/>
                  </a:lnTo>
                  <a:lnTo>
                    <a:pt x="669" y="282"/>
                  </a:lnTo>
                  <a:lnTo>
                    <a:pt x="662" y="286"/>
                  </a:lnTo>
                  <a:lnTo>
                    <a:pt x="656" y="292"/>
                  </a:lnTo>
                  <a:lnTo>
                    <a:pt x="650" y="301"/>
                  </a:lnTo>
                  <a:lnTo>
                    <a:pt x="654" y="303"/>
                  </a:lnTo>
                  <a:lnTo>
                    <a:pt x="663" y="301"/>
                  </a:lnTo>
                  <a:lnTo>
                    <a:pt x="671" y="302"/>
                  </a:lnTo>
                  <a:lnTo>
                    <a:pt x="675" y="303"/>
                  </a:lnTo>
                  <a:lnTo>
                    <a:pt x="679" y="302"/>
                  </a:lnTo>
                  <a:lnTo>
                    <a:pt x="685" y="300"/>
                  </a:lnTo>
                  <a:lnTo>
                    <a:pt x="691" y="297"/>
                  </a:lnTo>
                  <a:lnTo>
                    <a:pt x="695" y="296"/>
                  </a:lnTo>
                  <a:lnTo>
                    <a:pt x="701" y="295"/>
                  </a:lnTo>
                  <a:lnTo>
                    <a:pt x="706" y="295"/>
                  </a:lnTo>
                  <a:lnTo>
                    <a:pt x="710" y="297"/>
                  </a:lnTo>
                  <a:lnTo>
                    <a:pt x="718" y="295"/>
                  </a:lnTo>
                  <a:lnTo>
                    <a:pt x="728" y="292"/>
                  </a:lnTo>
                  <a:lnTo>
                    <a:pt x="738" y="287"/>
                  </a:lnTo>
                  <a:lnTo>
                    <a:pt x="748" y="283"/>
                  </a:lnTo>
                  <a:lnTo>
                    <a:pt x="759" y="281"/>
                  </a:lnTo>
                  <a:lnTo>
                    <a:pt x="768" y="280"/>
                  </a:lnTo>
                  <a:lnTo>
                    <a:pt x="775" y="280"/>
                  </a:lnTo>
                  <a:lnTo>
                    <a:pt x="779" y="283"/>
                  </a:lnTo>
                  <a:lnTo>
                    <a:pt x="782" y="280"/>
                  </a:lnTo>
                  <a:lnTo>
                    <a:pt x="785" y="277"/>
                  </a:lnTo>
                  <a:lnTo>
                    <a:pt x="789" y="271"/>
                  </a:lnTo>
                  <a:lnTo>
                    <a:pt x="793" y="266"/>
                  </a:lnTo>
                  <a:lnTo>
                    <a:pt x="798" y="262"/>
                  </a:lnTo>
                  <a:lnTo>
                    <a:pt x="804" y="257"/>
                  </a:lnTo>
                  <a:lnTo>
                    <a:pt x="809" y="256"/>
                  </a:lnTo>
                  <a:lnTo>
                    <a:pt x="815" y="256"/>
                  </a:lnTo>
                  <a:lnTo>
                    <a:pt x="819" y="263"/>
                  </a:lnTo>
                  <a:lnTo>
                    <a:pt x="826" y="267"/>
                  </a:lnTo>
                  <a:lnTo>
                    <a:pt x="835" y="271"/>
                  </a:lnTo>
                  <a:lnTo>
                    <a:pt x="845" y="272"/>
                  </a:lnTo>
                  <a:lnTo>
                    <a:pt x="857" y="273"/>
                  </a:lnTo>
                  <a:lnTo>
                    <a:pt x="868" y="273"/>
                  </a:lnTo>
                  <a:lnTo>
                    <a:pt x="877" y="272"/>
                  </a:lnTo>
                  <a:lnTo>
                    <a:pt x="884" y="271"/>
                  </a:lnTo>
                  <a:lnTo>
                    <a:pt x="895" y="272"/>
                  </a:lnTo>
                  <a:lnTo>
                    <a:pt x="900" y="279"/>
                  </a:lnTo>
                  <a:lnTo>
                    <a:pt x="897" y="290"/>
                  </a:lnTo>
                  <a:lnTo>
                    <a:pt x="881" y="302"/>
                  </a:lnTo>
                  <a:lnTo>
                    <a:pt x="873" y="308"/>
                  </a:lnTo>
                  <a:lnTo>
                    <a:pt x="869" y="311"/>
                  </a:lnTo>
                  <a:lnTo>
                    <a:pt x="872" y="315"/>
                  </a:lnTo>
                  <a:lnTo>
                    <a:pt x="877" y="316"/>
                  </a:lnTo>
                  <a:lnTo>
                    <a:pt x="885" y="316"/>
                  </a:lnTo>
                  <a:lnTo>
                    <a:pt x="896" y="315"/>
                  </a:lnTo>
                  <a:lnTo>
                    <a:pt x="905" y="310"/>
                  </a:lnTo>
                  <a:lnTo>
                    <a:pt x="914" y="303"/>
                  </a:lnTo>
                  <a:lnTo>
                    <a:pt x="287" y="722"/>
                  </a:lnTo>
                  <a:lnTo>
                    <a:pt x="275" y="718"/>
                  </a:lnTo>
                  <a:lnTo>
                    <a:pt x="267" y="711"/>
                  </a:lnTo>
                  <a:lnTo>
                    <a:pt x="262" y="703"/>
                  </a:lnTo>
                  <a:lnTo>
                    <a:pt x="261" y="695"/>
                  </a:lnTo>
                  <a:lnTo>
                    <a:pt x="260" y="687"/>
                  </a:lnTo>
                  <a:lnTo>
                    <a:pt x="259" y="679"/>
                  </a:lnTo>
                  <a:lnTo>
                    <a:pt x="257" y="672"/>
                  </a:lnTo>
                  <a:lnTo>
                    <a:pt x="254" y="666"/>
                  </a:lnTo>
                  <a:lnTo>
                    <a:pt x="253" y="652"/>
                  </a:lnTo>
                  <a:lnTo>
                    <a:pt x="247" y="644"/>
                  </a:lnTo>
                  <a:lnTo>
                    <a:pt x="240" y="638"/>
                  </a:lnTo>
                  <a:lnTo>
                    <a:pt x="232" y="636"/>
                  </a:lnTo>
                  <a:lnTo>
                    <a:pt x="224" y="634"/>
                  </a:lnTo>
                  <a:lnTo>
                    <a:pt x="218" y="630"/>
                  </a:lnTo>
                  <a:lnTo>
                    <a:pt x="215" y="624"/>
                  </a:lnTo>
                  <a:lnTo>
                    <a:pt x="216" y="616"/>
                  </a:lnTo>
                  <a:lnTo>
                    <a:pt x="217" y="598"/>
                  </a:lnTo>
                  <a:lnTo>
                    <a:pt x="211" y="588"/>
                  </a:lnTo>
                  <a:lnTo>
                    <a:pt x="203" y="581"/>
                  </a:lnTo>
                  <a:lnTo>
                    <a:pt x="200" y="580"/>
                  </a:lnTo>
                  <a:lnTo>
                    <a:pt x="202" y="577"/>
                  </a:lnTo>
                  <a:lnTo>
                    <a:pt x="209" y="570"/>
                  </a:lnTo>
                  <a:lnTo>
                    <a:pt x="215" y="563"/>
                  </a:lnTo>
                  <a:lnTo>
                    <a:pt x="218" y="559"/>
                  </a:lnTo>
                  <a:lnTo>
                    <a:pt x="218" y="556"/>
                  </a:lnTo>
                  <a:lnTo>
                    <a:pt x="216" y="554"/>
                  </a:lnTo>
                  <a:lnTo>
                    <a:pt x="211" y="553"/>
                  </a:lnTo>
                  <a:lnTo>
                    <a:pt x="203" y="553"/>
                  </a:lnTo>
                  <a:lnTo>
                    <a:pt x="203" y="537"/>
                  </a:lnTo>
                  <a:lnTo>
                    <a:pt x="198" y="527"/>
                  </a:lnTo>
                  <a:lnTo>
                    <a:pt x="191" y="520"/>
                  </a:lnTo>
                  <a:lnTo>
                    <a:pt x="187" y="517"/>
                  </a:lnTo>
                  <a:lnTo>
                    <a:pt x="186" y="517"/>
                  </a:lnTo>
                  <a:lnTo>
                    <a:pt x="181" y="517"/>
                  </a:lnTo>
                  <a:lnTo>
                    <a:pt x="174" y="516"/>
                  </a:lnTo>
                  <a:lnTo>
                    <a:pt x="168" y="513"/>
                  </a:lnTo>
                  <a:lnTo>
                    <a:pt x="160" y="509"/>
                  </a:lnTo>
                  <a:lnTo>
                    <a:pt x="151" y="502"/>
                  </a:lnTo>
                  <a:lnTo>
                    <a:pt x="145" y="494"/>
                  </a:lnTo>
                  <a:lnTo>
                    <a:pt x="140" y="482"/>
                  </a:lnTo>
                  <a:lnTo>
                    <a:pt x="134" y="471"/>
                  </a:lnTo>
                  <a:lnTo>
                    <a:pt x="127" y="463"/>
                  </a:lnTo>
                  <a:lnTo>
                    <a:pt x="119" y="457"/>
                  </a:lnTo>
                  <a:lnTo>
                    <a:pt x="110" y="453"/>
                  </a:lnTo>
                  <a:lnTo>
                    <a:pt x="101" y="447"/>
                  </a:lnTo>
                  <a:lnTo>
                    <a:pt x="94" y="441"/>
                  </a:lnTo>
                  <a:lnTo>
                    <a:pt x="88" y="432"/>
                  </a:lnTo>
                  <a:lnTo>
                    <a:pt x="86" y="421"/>
                  </a:lnTo>
                  <a:lnTo>
                    <a:pt x="65" y="410"/>
                  </a:lnTo>
                  <a:lnTo>
                    <a:pt x="50" y="399"/>
                  </a:lnTo>
                  <a:lnTo>
                    <a:pt x="42" y="387"/>
                  </a:lnTo>
                  <a:lnTo>
                    <a:pt x="37" y="376"/>
                  </a:lnTo>
                  <a:lnTo>
                    <a:pt x="35" y="365"/>
                  </a:lnTo>
                  <a:lnTo>
                    <a:pt x="35" y="358"/>
                  </a:lnTo>
                  <a:lnTo>
                    <a:pt x="34" y="353"/>
                  </a:lnTo>
                  <a:lnTo>
                    <a:pt x="32" y="351"/>
                  </a:lnTo>
                  <a:lnTo>
                    <a:pt x="27" y="350"/>
                  </a:lnTo>
                  <a:lnTo>
                    <a:pt x="21" y="348"/>
                  </a:lnTo>
                  <a:lnTo>
                    <a:pt x="15" y="343"/>
                  </a:lnTo>
                  <a:lnTo>
                    <a:pt x="9" y="338"/>
                  </a:lnTo>
                  <a:lnTo>
                    <a:pt x="4" y="332"/>
                  </a:lnTo>
                  <a:lnTo>
                    <a:pt x="0" y="325"/>
                  </a:lnTo>
                  <a:lnTo>
                    <a:pt x="0" y="317"/>
                  </a:lnTo>
                  <a:lnTo>
                    <a:pt x="5" y="310"/>
                  </a:lnTo>
                  <a:lnTo>
                    <a:pt x="466"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23" name="Freeform 84"/>
            <p:cNvSpPr>
              <a:spLocks/>
            </p:cNvSpPr>
            <p:nvPr/>
          </p:nvSpPr>
          <p:spPr bwMode="auto">
            <a:xfrm>
              <a:off x="2318" y="3282"/>
              <a:ext cx="482" cy="372"/>
            </a:xfrm>
            <a:custGeom>
              <a:avLst/>
              <a:gdLst>
                <a:gd name="T0" fmla="*/ 166 w 965"/>
                <a:gd name="T1" fmla="*/ 6 h 744"/>
                <a:gd name="T2" fmla="*/ 176 w 965"/>
                <a:gd name="T3" fmla="*/ 9 h 744"/>
                <a:gd name="T4" fmla="*/ 181 w 965"/>
                <a:gd name="T5" fmla="*/ 8 h 744"/>
                <a:gd name="T6" fmla="*/ 191 w 965"/>
                <a:gd name="T7" fmla="*/ 12 h 744"/>
                <a:gd name="T8" fmla="*/ 197 w 965"/>
                <a:gd name="T9" fmla="*/ 19 h 744"/>
                <a:gd name="T10" fmla="*/ 203 w 965"/>
                <a:gd name="T11" fmla="*/ 19 h 744"/>
                <a:gd name="T12" fmla="*/ 208 w 965"/>
                <a:gd name="T13" fmla="*/ 21 h 744"/>
                <a:gd name="T14" fmla="*/ 217 w 965"/>
                <a:gd name="T15" fmla="*/ 25 h 744"/>
                <a:gd name="T16" fmla="*/ 222 w 965"/>
                <a:gd name="T17" fmla="*/ 28 h 744"/>
                <a:gd name="T18" fmla="*/ 222 w 965"/>
                <a:gd name="T19" fmla="*/ 30 h 744"/>
                <a:gd name="T20" fmla="*/ 231 w 965"/>
                <a:gd name="T21" fmla="*/ 29 h 744"/>
                <a:gd name="T22" fmla="*/ 235 w 965"/>
                <a:gd name="T23" fmla="*/ 31 h 744"/>
                <a:gd name="T24" fmla="*/ 241 w 965"/>
                <a:gd name="T25" fmla="*/ 37 h 744"/>
                <a:gd name="T26" fmla="*/ 238 w 965"/>
                <a:gd name="T27" fmla="*/ 43 h 744"/>
                <a:gd name="T28" fmla="*/ 233 w 965"/>
                <a:gd name="T29" fmla="*/ 49 h 744"/>
                <a:gd name="T30" fmla="*/ 224 w 965"/>
                <a:gd name="T31" fmla="*/ 55 h 744"/>
                <a:gd name="T32" fmla="*/ 221 w 965"/>
                <a:gd name="T33" fmla="*/ 60 h 744"/>
                <a:gd name="T34" fmla="*/ 213 w 965"/>
                <a:gd name="T35" fmla="*/ 65 h 744"/>
                <a:gd name="T36" fmla="*/ 210 w 965"/>
                <a:gd name="T37" fmla="*/ 70 h 744"/>
                <a:gd name="T38" fmla="*/ 211 w 965"/>
                <a:gd name="T39" fmla="*/ 72 h 744"/>
                <a:gd name="T40" fmla="*/ 206 w 965"/>
                <a:gd name="T41" fmla="*/ 75 h 744"/>
                <a:gd name="T42" fmla="*/ 198 w 965"/>
                <a:gd name="T43" fmla="*/ 85 h 744"/>
                <a:gd name="T44" fmla="*/ 198 w 965"/>
                <a:gd name="T45" fmla="*/ 100 h 744"/>
                <a:gd name="T46" fmla="*/ 195 w 965"/>
                <a:gd name="T47" fmla="*/ 107 h 744"/>
                <a:gd name="T48" fmla="*/ 190 w 965"/>
                <a:gd name="T49" fmla="*/ 118 h 744"/>
                <a:gd name="T50" fmla="*/ 182 w 965"/>
                <a:gd name="T51" fmla="*/ 125 h 744"/>
                <a:gd name="T52" fmla="*/ 170 w 965"/>
                <a:gd name="T53" fmla="*/ 122 h 744"/>
                <a:gd name="T54" fmla="*/ 167 w 965"/>
                <a:gd name="T55" fmla="*/ 127 h 744"/>
                <a:gd name="T56" fmla="*/ 160 w 965"/>
                <a:gd name="T57" fmla="*/ 128 h 744"/>
                <a:gd name="T58" fmla="*/ 146 w 965"/>
                <a:gd name="T59" fmla="*/ 127 h 744"/>
                <a:gd name="T60" fmla="*/ 143 w 965"/>
                <a:gd name="T61" fmla="*/ 130 h 744"/>
                <a:gd name="T62" fmla="*/ 137 w 965"/>
                <a:gd name="T63" fmla="*/ 131 h 744"/>
                <a:gd name="T64" fmla="*/ 136 w 965"/>
                <a:gd name="T65" fmla="*/ 137 h 744"/>
                <a:gd name="T66" fmla="*/ 140 w 965"/>
                <a:gd name="T67" fmla="*/ 154 h 744"/>
                <a:gd name="T68" fmla="*/ 136 w 965"/>
                <a:gd name="T69" fmla="*/ 151 h 744"/>
                <a:gd name="T70" fmla="*/ 134 w 965"/>
                <a:gd name="T71" fmla="*/ 154 h 744"/>
                <a:gd name="T72" fmla="*/ 127 w 965"/>
                <a:gd name="T73" fmla="*/ 161 h 744"/>
                <a:gd name="T74" fmla="*/ 118 w 965"/>
                <a:gd name="T75" fmla="*/ 161 h 744"/>
                <a:gd name="T76" fmla="*/ 112 w 965"/>
                <a:gd name="T77" fmla="*/ 164 h 744"/>
                <a:gd name="T78" fmla="*/ 109 w 965"/>
                <a:gd name="T79" fmla="*/ 166 h 744"/>
                <a:gd name="T80" fmla="*/ 103 w 965"/>
                <a:gd name="T81" fmla="*/ 163 h 744"/>
                <a:gd name="T82" fmla="*/ 97 w 965"/>
                <a:gd name="T83" fmla="*/ 160 h 744"/>
                <a:gd name="T84" fmla="*/ 93 w 965"/>
                <a:gd name="T85" fmla="*/ 156 h 744"/>
                <a:gd name="T86" fmla="*/ 92 w 965"/>
                <a:gd name="T87" fmla="*/ 169 h 744"/>
                <a:gd name="T88" fmla="*/ 80 w 965"/>
                <a:gd name="T89" fmla="*/ 167 h 744"/>
                <a:gd name="T90" fmla="*/ 72 w 965"/>
                <a:gd name="T91" fmla="*/ 175 h 744"/>
                <a:gd name="T92" fmla="*/ 76 w 965"/>
                <a:gd name="T93" fmla="*/ 184 h 744"/>
                <a:gd name="T94" fmla="*/ 65 w 965"/>
                <a:gd name="T95" fmla="*/ 182 h 744"/>
                <a:gd name="T96" fmla="*/ 52 w 965"/>
                <a:gd name="T97" fmla="*/ 176 h 744"/>
                <a:gd name="T98" fmla="*/ 40 w 965"/>
                <a:gd name="T99" fmla="*/ 170 h 744"/>
                <a:gd name="T100" fmla="*/ 28 w 965"/>
                <a:gd name="T101" fmla="*/ 163 h 744"/>
                <a:gd name="T102" fmla="*/ 24 w 965"/>
                <a:gd name="T103" fmla="*/ 159 h 744"/>
                <a:gd name="T104" fmla="*/ 23 w 965"/>
                <a:gd name="T105" fmla="*/ 152 h 744"/>
                <a:gd name="T106" fmla="*/ 14 w 965"/>
                <a:gd name="T107" fmla="*/ 140 h 744"/>
                <a:gd name="T108" fmla="*/ 8 w 965"/>
                <a:gd name="T109" fmla="*/ 135 h 744"/>
                <a:gd name="T110" fmla="*/ 6 w 965"/>
                <a:gd name="T111" fmla="*/ 126 h 744"/>
                <a:gd name="T112" fmla="*/ 2 w 965"/>
                <a:gd name="T113" fmla="*/ 119 h 744"/>
                <a:gd name="T114" fmla="*/ 158 w 965"/>
                <a:gd name="T115" fmla="*/ 0 h 7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65"/>
                <a:gd name="T175" fmla="*/ 0 h 744"/>
                <a:gd name="T176" fmla="*/ 965 w 965"/>
                <a:gd name="T177" fmla="*/ 744 h 7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65" h="744">
                  <a:moveTo>
                    <a:pt x="634" y="0"/>
                  </a:moveTo>
                  <a:lnTo>
                    <a:pt x="643" y="8"/>
                  </a:lnTo>
                  <a:lnTo>
                    <a:pt x="654" y="15"/>
                  </a:lnTo>
                  <a:lnTo>
                    <a:pt x="667" y="21"/>
                  </a:lnTo>
                  <a:lnTo>
                    <a:pt x="679" y="27"/>
                  </a:lnTo>
                  <a:lnTo>
                    <a:pt x="691" y="31"/>
                  </a:lnTo>
                  <a:lnTo>
                    <a:pt x="700" y="35"/>
                  </a:lnTo>
                  <a:lnTo>
                    <a:pt x="707" y="36"/>
                  </a:lnTo>
                  <a:lnTo>
                    <a:pt x="709" y="37"/>
                  </a:lnTo>
                  <a:lnTo>
                    <a:pt x="711" y="36"/>
                  </a:lnTo>
                  <a:lnTo>
                    <a:pt x="717" y="33"/>
                  </a:lnTo>
                  <a:lnTo>
                    <a:pt x="726" y="31"/>
                  </a:lnTo>
                  <a:lnTo>
                    <a:pt x="737" y="30"/>
                  </a:lnTo>
                  <a:lnTo>
                    <a:pt x="747" y="31"/>
                  </a:lnTo>
                  <a:lnTo>
                    <a:pt x="758" y="36"/>
                  </a:lnTo>
                  <a:lnTo>
                    <a:pt x="766" y="45"/>
                  </a:lnTo>
                  <a:lnTo>
                    <a:pt x="771" y="60"/>
                  </a:lnTo>
                  <a:lnTo>
                    <a:pt x="775" y="67"/>
                  </a:lnTo>
                  <a:lnTo>
                    <a:pt x="781" y="71"/>
                  </a:lnTo>
                  <a:lnTo>
                    <a:pt x="788" y="74"/>
                  </a:lnTo>
                  <a:lnTo>
                    <a:pt x="796" y="75"/>
                  </a:lnTo>
                  <a:lnTo>
                    <a:pt x="804" y="75"/>
                  </a:lnTo>
                  <a:lnTo>
                    <a:pt x="809" y="74"/>
                  </a:lnTo>
                  <a:lnTo>
                    <a:pt x="814" y="73"/>
                  </a:lnTo>
                  <a:lnTo>
                    <a:pt x="816" y="73"/>
                  </a:lnTo>
                  <a:lnTo>
                    <a:pt x="819" y="74"/>
                  </a:lnTo>
                  <a:lnTo>
                    <a:pt x="826" y="77"/>
                  </a:lnTo>
                  <a:lnTo>
                    <a:pt x="832" y="84"/>
                  </a:lnTo>
                  <a:lnTo>
                    <a:pt x="837" y="95"/>
                  </a:lnTo>
                  <a:lnTo>
                    <a:pt x="846" y="95"/>
                  </a:lnTo>
                  <a:lnTo>
                    <a:pt x="857" y="95"/>
                  </a:lnTo>
                  <a:lnTo>
                    <a:pt x="868" y="97"/>
                  </a:lnTo>
                  <a:lnTo>
                    <a:pt x="879" y="99"/>
                  </a:lnTo>
                  <a:lnTo>
                    <a:pt x="887" y="101"/>
                  </a:lnTo>
                  <a:lnTo>
                    <a:pt x="892" y="105"/>
                  </a:lnTo>
                  <a:lnTo>
                    <a:pt x="891" y="109"/>
                  </a:lnTo>
                  <a:lnTo>
                    <a:pt x="885" y="114"/>
                  </a:lnTo>
                  <a:lnTo>
                    <a:pt x="880" y="118"/>
                  </a:lnTo>
                  <a:lnTo>
                    <a:pt x="881" y="120"/>
                  </a:lnTo>
                  <a:lnTo>
                    <a:pt x="888" y="120"/>
                  </a:lnTo>
                  <a:lnTo>
                    <a:pt x="898" y="120"/>
                  </a:lnTo>
                  <a:lnTo>
                    <a:pt x="910" y="119"/>
                  </a:lnTo>
                  <a:lnTo>
                    <a:pt x="920" y="118"/>
                  </a:lnTo>
                  <a:lnTo>
                    <a:pt x="927" y="116"/>
                  </a:lnTo>
                  <a:lnTo>
                    <a:pt x="930" y="116"/>
                  </a:lnTo>
                  <a:lnTo>
                    <a:pt x="932" y="118"/>
                  </a:lnTo>
                  <a:lnTo>
                    <a:pt x="936" y="120"/>
                  </a:lnTo>
                  <a:lnTo>
                    <a:pt x="943" y="124"/>
                  </a:lnTo>
                  <a:lnTo>
                    <a:pt x="950" y="129"/>
                  </a:lnTo>
                  <a:lnTo>
                    <a:pt x="957" y="135"/>
                  </a:lnTo>
                  <a:lnTo>
                    <a:pt x="962" y="141"/>
                  </a:lnTo>
                  <a:lnTo>
                    <a:pt x="965" y="146"/>
                  </a:lnTo>
                  <a:lnTo>
                    <a:pt x="965" y="151"/>
                  </a:lnTo>
                  <a:lnTo>
                    <a:pt x="962" y="156"/>
                  </a:lnTo>
                  <a:lnTo>
                    <a:pt x="958" y="162"/>
                  </a:lnTo>
                  <a:lnTo>
                    <a:pt x="953" y="169"/>
                  </a:lnTo>
                  <a:lnTo>
                    <a:pt x="949" y="176"/>
                  </a:lnTo>
                  <a:lnTo>
                    <a:pt x="943" y="183"/>
                  </a:lnTo>
                  <a:lnTo>
                    <a:pt x="937" y="190"/>
                  </a:lnTo>
                  <a:lnTo>
                    <a:pt x="933" y="195"/>
                  </a:lnTo>
                  <a:lnTo>
                    <a:pt x="927" y="197"/>
                  </a:lnTo>
                  <a:lnTo>
                    <a:pt x="917" y="202"/>
                  </a:lnTo>
                  <a:lnTo>
                    <a:pt x="906" y="210"/>
                  </a:lnTo>
                  <a:lnTo>
                    <a:pt x="899" y="219"/>
                  </a:lnTo>
                  <a:lnTo>
                    <a:pt x="898" y="227"/>
                  </a:lnTo>
                  <a:lnTo>
                    <a:pt x="897" y="230"/>
                  </a:lnTo>
                  <a:lnTo>
                    <a:pt x="892" y="235"/>
                  </a:lnTo>
                  <a:lnTo>
                    <a:pt x="884" y="239"/>
                  </a:lnTo>
                  <a:lnTo>
                    <a:pt x="875" y="242"/>
                  </a:lnTo>
                  <a:lnTo>
                    <a:pt x="866" y="247"/>
                  </a:lnTo>
                  <a:lnTo>
                    <a:pt x="859" y="251"/>
                  </a:lnTo>
                  <a:lnTo>
                    <a:pt x="854" y="257"/>
                  </a:lnTo>
                  <a:lnTo>
                    <a:pt x="853" y="263"/>
                  </a:lnTo>
                  <a:lnTo>
                    <a:pt x="853" y="273"/>
                  </a:lnTo>
                  <a:lnTo>
                    <a:pt x="849" y="278"/>
                  </a:lnTo>
                  <a:lnTo>
                    <a:pt x="843" y="279"/>
                  </a:lnTo>
                  <a:lnTo>
                    <a:pt x="841" y="279"/>
                  </a:lnTo>
                  <a:lnTo>
                    <a:pt x="842" y="280"/>
                  </a:lnTo>
                  <a:lnTo>
                    <a:pt x="844" y="282"/>
                  </a:lnTo>
                  <a:lnTo>
                    <a:pt x="846" y="286"/>
                  </a:lnTo>
                  <a:lnTo>
                    <a:pt x="846" y="290"/>
                  </a:lnTo>
                  <a:lnTo>
                    <a:pt x="844" y="294"/>
                  </a:lnTo>
                  <a:lnTo>
                    <a:pt x="837" y="297"/>
                  </a:lnTo>
                  <a:lnTo>
                    <a:pt x="826" y="300"/>
                  </a:lnTo>
                  <a:lnTo>
                    <a:pt x="806" y="301"/>
                  </a:lnTo>
                  <a:lnTo>
                    <a:pt x="804" y="315"/>
                  </a:lnTo>
                  <a:lnTo>
                    <a:pt x="799" y="328"/>
                  </a:lnTo>
                  <a:lnTo>
                    <a:pt x="792" y="339"/>
                  </a:lnTo>
                  <a:lnTo>
                    <a:pt x="786" y="346"/>
                  </a:lnTo>
                  <a:lnTo>
                    <a:pt x="799" y="363"/>
                  </a:lnTo>
                  <a:lnTo>
                    <a:pt x="801" y="381"/>
                  </a:lnTo>
                  <a:lnTo>
                    <a:pt x="794" y="397"/>
                  </a:lnTo>
                  <a:lnTo>
                    <a:pt x="782" y="410"/>
                  </a:lnTo>
                  <a:lnTo>
                    <a:pt x="777" y="416"/>
                  </a:lnTo>
                  <a:lnTo>
                    <a:pt x="778" y="422"/>
                  </a:lnTo>
                  <a:lnTo>
                    <a:pt x="781" y="427"/>
                  </a:lnTo>
                  <a:lnTo>
                    <a:pt x="783" y="436"/>
                  </a:lnTo>
                  <a:lnTo>
                    <a:pt x="782" y="445"/>
                  </a:lnTo>
                  <a:lnTo>
                    <a:pt x="776" y="456"/>
                  </a:lnTo>
                  <a:lnTo>
                    <a:pt x="762" y="470"/>
                  </a:lnTo>
                  <a:lnTo>
                    <a:pt x="738" y="486"/>
                  </a:lnTo>
                  <a:lnTo>
                    <a:pt x="739" y="493"/>
                  </a:lnTo>
                  <a:lnTo>
                    <a:pt x="735" y="498"/>
                  </a:lnTo>
                  <a:lnTo>
                    <a:pt x="728" y="499"/>
                  </a:lnTo>
                  <a:lnTo>
                    <a:pt x="717" y="499"/>
                  </a:lnTo>
                  <a:lnTo>
                    <a:pt x="706" y="497"/>
                  </a:lnTo>
                  <a:lnTo>
                    <a:pt x="693" y="492"/>
                  </a:lnTo>
                  <a:lnTo>
                    <a:pt x="683" y="486"/>
                  </a:lnTo>
                  <a:lnTo>
                    <a:pt x="673" y="477"/>
                  </a:lnTo>
                  <a:lnTo>
                    <a:pt x="668" y="485"/>
                  </a:lnTo>
                  <a:lnTo>
                    <a:pt x="667" y="497"/>
                  </a:lnTo>
                  <a:lnTo>
                    <a:pt x="668" y="506"/>
                  </a:lnTo>
                  <a:lnTo>
                    <a:pt x="669" y="510"/>
                  </a:lnTo>
                  <a:lnTo>
                    <a:pt x="665" y="510"/>
                  </a:lnTo>
                  <a:lnTo>
                    <a:pt x="656" y="510"/>
                  </a:lnTo>
                  <a:lnTo>
                    <a:pt x="642" y="510"/>
                  </a:lnTo>
                  <a:lnTo>
                    <a:pt x="627" y="510"/>
                  </a:lnTo>
                  <a:lnTo>
                    <a:pt x="611" y="509"/>
                  </a:lnTo>
                  <a:lnTo>
                    <a:pt x="597" y="508"/>
                  </a:lnTo>
                  <a:lnTo>
                    <a:pt x="586" y="506"/>
                  </a:lnTo>
                  <a:lnTo>
                    <a:pt x="579" y="503"/>
                  </a:lnTo>
                  <a:lnTo>
                    <a:pt x="577" y="514"/>
                  </a:lnTo>
                  <a:lnTo>
                    <a:pt x="574" y="517"/>
                  </a:lnTo>
                  <a:lnTo>
                    <a:pt x="572" y="520"/>
                  </a:lnTo>
                  <a:lnTo>
                    <a:pt x="571" y="525"/>
                  </a:lnTo>
                  <a:lnTo>
                    <a:pt x="564" y="525"/>
                  </a:lnTo>
                  <a:lnTo>
                    <a:pt x="558" y="523"/>
                  </a:lnTo>
                  <a:lnTo>
                    <a:pt x="551" y="522"/>
                  </a:lnTo>
                  <a:lnTo>
                    <a:pt x="547" y="521"/>
                  </a:lnTo>
                  <a:lnTo>
                    <a:pt x="543" y="524"/>
                  </a:lnTo>
                  <a:lnTo>
                    <a:pt x="543" y="532"/>
                  </a:lnTo>
                  <a:lnTo>
                    <a:pt x="547" y="547"/>
                  </a:lnTo>
                  <a:lnTo>
                    <a:pt x="554" y="570"/>
                  </a:lnTo>
                  <a:lnTo>
                    <a:pt x="561" y="593"/>
                  </a:lnTo>
                  <a:lnTo>
                    <a:pt x="563" y="607"/>
                  </a:lnTo>
                  <a:lnTo>
                    <a:pt x="562" y="613"/>
                  </a:lnTo>
                  <a:lnTo>
                    <a:pt x="558" y="614"/>
                  </a:lnTo>
                  <a:lnTo>
                    <a:pt x="554" y="612"/>
                  </a:lnTo>
                  <a:lnTo>
                    <a:pt x="549" y="607"/>
                  </a:lnTo>
                  <a:lnTo>
                    <a:pt x="544" y="604"/>
                  </a:lnTo>
                  <a:lnTo>
                    <a:pt x="543" y="601"/>
                  </a:lnTo>
                  <a:lnTo>
                    <a:pt x="542" y="604"/>
                  </a:lnTo>
                  <a:lnTo>
                    <a:pt x="541" y="608"/>
                  </a:lnTo>
                  <a:lnTo>
                    <a:pt x="537" y="615"/>
                  </a:lnTo>
                  <a:lnTo>
                    <a:pt x="533" y="622"/>
                  </a:lnTo>
                  <a:lnTo>
                    <a:pt x="527" y="630"/>
                  </a:lnTo>
                  <a:lnTo>
                    <a:pt x="519" y="636"/>
                  </a:lnTo>
                  <a:lnTo>
                    <a:pt x="511" y="641"/>
                  </a:lnTo>
                  <a:lnTo>
                    <a:pt x="501" y="641"/>
                  </a:lnTo>
                  <a:lnTo>
                    <a:pt x="490" y="639"/>
                  </a:lnTo>
                  <a:lnTo>
                    <a:pt x="481" y="641"/>
                  </a:lnTo>
                  <a:lnTo>
                    <a:pt x="472" y="642"/>
                  </a:lnTo>
                  <a:lnTo>
                    <a:pt x="464" y="644"/>
                  </a:lnTo>
                  <a:lnTo>
                    <a:pt x="457" y="647"/>
                  </a:lnTo>
                  <a:lnTo>
                    <a:pt x="452" y="652"/>
                  </a:lnTo>
                  <a:lnTo>
                    <a:pt x="448" y="656"/>
                  </a:lnTo>
                  <a:lnTo>
                    <a:pt x="445" y="659"/>
                  </a:lnTo>
                  <a:lnTo>
                    <a:pt x="443" y="661"/>
                  </a:lnTo>
                  <a:lnTo>
                    <a:pt x="440" y="662"/>
                  </a:lnTo>
                  <a:lnTo>
                    <a:pt x="436" y="662"/>
                  </a:lnTo>
                  <a:lnTo>
                    <a:pt x="431" y="661"/>
                  </a:lnTo>
                  <a:lnTo>
                    <a:pt x="426" y="659"/>
                  </a:lnTo>
                  <a:lnTo>
                    <a:pt x="421" y="656"/>
                  </a:lnTo>
                  <a:lnTo>
                    <a:pt x="415" y="652"/>
                  </a:lnTo>
                  <a:lnTo>
                    <a:pt x="411" y="647"/>
                  </a:lnTo>
                  <a:lnTo>
                    <a:pt x="403" y="641"/>
                  </a:lnTo>
                  <a:lnTo>
                    <a:pt x="396" y="638"/>
                  </a:lnTo>
                  <a:lnTo>
                    <a:pt x="391" y="639"/>
                  </a:lnTo>
                  <a:lnTo>
                    <a:pt x="390" y="639"/>
                  </a:lnTo>
                  <a:lnTo>
                    <a:pt x="387" y="632"/>
                  </a:lnTo>
                  <a:lnTo>
                    <a:pt x="378" y="622"/>
                  </a:lnTo>
                  <a:lnTo>
                    <a:pt x="374" y="621"/>
                  </a:lnTo>
                  <a:lnTo>
                    <a:pt x="377" y="644"/>
                  </a:lnTo>
                  <a:lnTo>
                    <a:pt x="380" y="660"/>
                  </a:lnTo>
                  <a:lnTo>
                    <a:pt x="377" y="669"/>
                  </a:lnTo>
                  <a:lnTo>
                    <a:pt x="370" y="674"/>
                  </a:lnTo>
                  <a:lnTo>
                    <a:pt x="360" y="674"/>
                  </a:lnTo>
                  <a:lnTo>
                    <a:pt x="348" y="673"/>
                  </a:lnTo>
                  <a:lnTo>
                    <a:pt x="336" y="669"/>
                  </a:lnTo>
                  <a:lnTo>
                    <a:pt x="323" y="666"/>
                  </a:lnTo>
                  <a:lnTo>
                    <a:pt x="312" y="664"/>
                  </a:lnTo>
                  <a:lnTo>
                    <a:pt x="297" y="668"/>
                  </a:lnTo>
                  <a:lnTo>
                    <a:pt x="290" y="681"/>
                  </a:lnTo>
                  <a:lnTo>
                    <a:pt x="289" y="697"/>
                  </a:lnTo>
                  <a:lnTo>
                    <a:pt x="292" y="710"/>
                  </a:lnTo>
                  <a:lnTo>
                    <a:pt x="302" y="715"/>
                  </a:lnTo>
                  <a:lnTo>
                    <a:pt x="306" y="725"/>
                  </a:lnTo>
                  <a:lnTo>
                    <a:pt x="304" y="735"/>
                  </a:lnTo>
                  <a:lnTo>
                    <a:pt x="297" y="744"/>
                  </a:lnTo>
                  <a:lnTo>
                    <a:pt x="284" y="738"/>
                  </a:lnTo>
                  <a:lnTo>
                    <a:pt x="272" y="733"/>
                  </a:lnTo>
                  <a:lnTo>
                    <a:pt x="260" y="727"/>
                  </a:lnTo>
                  <a:lnTo>
                    <a:pt x="247" y="721"/>
                  </a:lnTo>
                  <a:lnTo>
                    <a:pt x="236" y="715"/>
                  </a:lnTo>
                  <a:lnTo>
                    <a:pt x="223" y="709"/>
                  </a:lnTo>
                  <a:lnTo>
                    <a:pt x="210" y="703"/>
                  </a:lnTo>
                  <a:lnTo>
                    <a:pt x="199" y="697"/>
                  </a:lnTo>
                  <a:lnTo>
                    <a:pt x="186" y="690"/>
                  </a:lnTo>
                  <a:lnTo>
                    <a:pt x="174" y="684"/>
                  </a:lnTo>
                  <a:lnTo>
                    <a:pt x="162" y="677"/>
                  </a:lnTo>
                  <a:lnTo>
                    <a:pt x="150" y="671"/>
                  </a:lnTo>
                  <a:lnTo>
                    <a:pt x="139" y="665"/>
                  </a:lnTo>
                  <a:lnTo>
                    <a:pt x="126" y="658"/>
                  </a:lnTo>
                  <a:lnTo>
                    <a:pt x="115" y="651"/>
                  </a:lnTo>
                  <a:lnTo>
                    <a:pt x="103" y="644"/>
                  </a:lnTo>
                  <a:lnTo>
                    <a:pt x="107" y="641"/>
                  </a:lnTo>
                  <a:lnTo>
                    <a:pt x="102" y="639"/>
                  </a:lnTo>
                  <a:lnTo>
                    <a:pt x="97" y="635"/>
                  </a:lnTo>
                  <a:lnTo>
                    <a:pt x="95" y="629"/>
                  </a:lnTo>
                  <a:lnTo>
                    <a:pt x="98" y="621"/>
                  </a:lnTo>
                  <a:lnTo>
                    <a:pt x="100" y="614"/>
                  </a:lnTo>
                  <a:lnTo>
                    <a:pt x="93" y="605"/>
                  </a:lnTo>
                  <a:lnTo>
                    <a:pt x="82" y="594"/>
                  </a:lnTo>
                  <a:lnTo>
                    <a:pt x="77" y="578"/>
                  </a:lnTo>
                  <a:lnTo>
                    <a:pt x="71" y="565"/>
                  </a:lnTo>
                  <a:lnTo>
                    <a:pt x="59" y="559"/>
                  </a:lnTo>
                  <a:lnTo>
                    <a:pt x="48" y="558"/>
                  </a:lnTo>
                  <a:lnTo>
                    <a:pt x="43" y="558"/>
                  </a:lnTo>
                  <a:lnTo>
                    <a:pt x="43" y="540"/>
                  </a:lnTo>
                  <a:lnTo>
                    <a:pt x="33" y="537"/>
                  </a:lnTo>
                  <a:lnTo>
                    <a:pt x="27" y="531"/>
                  </a:lnTo>
                  <a:lnTo>
                    <a:pt x="26" y="522"/>
                  </a:lnTo>
                  <a:lnTo>
                    <a:pt x="26" y="513"/>
                  </a:lnTo>
                  <a:lnTo>
                    <a:pt x="27" y="502"/>
                  </a:lnTo>
                  <a:lnTo>
                    <a:pt x="27" y="494"/>
                  </a:lnTo>
                  <a:lnTo>
                    <a:pt x="26" y="487"/>
                  </a:lnTo>
                  <a:lnTo>
                    <a:pt x="21" y="484"/>
                  </a:lnTo>
                  <a:lnTo>
                    <a:pt x="9" y="476"/>
                  </a:lnTo>
                  <a:lnTo>
                    <a:pt x="2" y="460"/>
                  </a:lnTo>
                  <a:lnTo>
                    <a:pt x="0" y="440"/>
                  </a:lnTo>
                  <a:lnTo>
                    <a:pt x="7" y="419"/>
                  </a:lnTo>
                  <a:lnTo>
                    <a:pt x="63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24" name="Freeform 85"/>
            <p:cNvSpPr>
              <a:spLocks/>
            </p:cNvSpPr>
            <p:nvPr/>
          </p:nvSpPr>
          <p:spPr bwMode="auto">
            <a:xfrm>
              <a:off x="2138" y="2753"/>
              <a:ext cx="102" cy="81"/>
            </a:xfrm>
            <a:custGeom>
              <a:avLst/>
              <a:gdLst>
                <a:gd name="T0" fmla="*/ 10 w 204"/>
                <a:gd name="T1" fmla="*/ 1 h 163"/>
                <a:gd name="T2" fmla="*/ 13 w 204"/>
                <a:gd name="T3" fmla="*/ 0 h 163"/>
                <a:gd name="T4" fmla="*/ 15 w 204"/>
                <a:gd name="T5" fmla="*/ 0 h 163"/>
                <a:gd name="T6" fmla="*/ 18 w 204"/>
                <a:gd name="T7" fmla="*/ 0 h 163"/>
                <a:gd name="T8" fmla="*/ 20 w 204"/>
                <a:gd name="T9" fmla="*/ 3 h 163"/>
                <a:gd name="T10" fmla="*/ 21 w 204"/>
                <a:gd name="T11" fmla="*/ 7 h 163"/>
                <a:gd name="T12" fmla="*/ 24 w 204"/>
                <a:gd name="T13" fmla="*/ 10 h 163"/>
                <a:gd name="T14" fmla="*/ 27 w 204"/>
                <a:gd name="T15" fmla="*/ 13 h 163"/>
                <a:gd name="T16" fmla="*/ 30 w 204"/>
                <a:gd name="T17" fmla="*/ 16 h 163"/>
                <a:gd name="T18" fmla="*/ 31 w 204"/>
                <a:gd name="T19" fmla="*/ 21 h 163"/>
                <a:gd name="T20" fmla="*/ 33 w 204"/>
                <a:gd name="T21" fmla="*/ 24 h 163"/>
                <a:gd name="T22" fmla="*/ 36 w 204"/>
                <a:gd name="T23" fmla="*/ 24 h 163"/>
                <a:gd name="T24" fmla="*/ 37 w 204"/>
                <a:gd name="T25" fmla="*/ 27 h 163"/>
                <a:gd name="T26" fmla="*/ 38 w 204"/>
                <a:gd name="T27" fmla="*/ 32 h 163"/>
                <a:gd name="T28" fmla="*/ 42 w 204"/>
                <a:gd name="T29" fmla="*/ 34 h 163"/>
                <a:gd name="T30" fmla="*/ 46 w 204"/>
                <a:gd name="T31" fmla="*/ 35 h 163"/>
                <a:gd name="T32" fmla="*/ 49 w 204"/>
                <a:gd name="T33" fmla="*/ 35 h 163"/>
                <a:gd name="T34" fmla="*/ 50 w 204"/>
                <a:gd name="T35" fmla="*/ 35 h 163"/>
                <a:gd name="T36" fmla="*/ 51 w 204"/>
                <a:gd name="T37" fmla="*/ 37 h 163"/>
                <a:gd name="T38" fmla="*/ 50 w 204"/>
                <a:gd name="T39" fmla="*/ 39 h 163"/>
                <a:gd name="T40" fmla="*/ 47 w 204"/>
                <a:gd name="T41" fmla="*/ 40 h 163"/>
                <a:gd name="T42" fmla="*/ 44 w 204"/>
                <a:gd name="T43" fmla="*/ 40 h 163"/>
                <a:gd name="T44" fmla="*/ 40 w 204"/>
                <a:gd name="T45" fmla="*/ 40 h 163"/>
                <a:gd name="T46" fmla="*/ 37 w 204"/>
                <a:gd name="T47" fmla="*/ 39 h 163"/>
                <a:gd name="T48" fmla="*/ 35 w 204"/>
                <a:gd name="T49" fmla="*/ 38 h 163"/>
                <a:gd name="T50" fmla="*/ 34 w 204"/>
                <a:gd name="T51" fmla="*/ 38 h 163"/>
                <a:gd name="T52" fmla="*/ 32 w 204"/>
                <a:gd name="T53" fmla="*/ 38 h 163"/>
                <a:gd name="T54" fmla="*/ 29 w 204"/>
                <a:gd name="T55" fmla="*/ 37 h 163"/>
                <a:gd name="T56" fmla="*/ 27 w 204"/>
                <a:gd name="T57" fmla="*/ 36 h 163"/>
                <a:gd name="T58" fmla="*/ 25 w 204"/>
                <a:gd name="T59" fmla="*/ 35 h 163"/>
                <a:gd name="T60" fmla="*/ 24 w 204"/>
                <a:gd name="T61" fmla="*/ 33 h 163"/>
                <a:gd name="T62" fmla="*/ 24 w 204"/>
                <a:gd name="T63" fmla="*/ 31 h 163"/>
                <a:gd name="T64" fmla="*/ 26 w 204"/>
                <a:gd name="T65" fmla="*/ 29 h 163"/>
                <a:gd name="T66" fmla="*/ 28 w 204"/>
                <a:gd name="T67" fmla="*/ 28 h 163"/>
                <a:gd name="T68" fmla="*/ 29 w 204"/>
                <a:gd name="T69" fmla="*/ 25 h 163"/>
                <a:gd name="T70" fmla="*/ 29 w 204"/>
                <a:gd name="T71" fmla="*/ 23 h 163"/>
                <a:gd name="T72" fmla="*/ 29 w 204"/>
                <a:gd name="T73" fmla="*/ 22 h 163"/>
                <a:gd name="T74" fmla="*/ 28 w 204"/>
                <a:gd name="T75" fmla="*/ 22 h 163"/>
                <a:gd name="T76" fmla="*/ 27 w 204"/>
                <a:gd name="T77" fmla="*/ 21 h 163"/>
                <a:gd name="T78" fmla="*/ 27 w 204"/>
                <a:gd name="T79" fmla="*/ 20 h 163"/>
                <a:gd name="T80" fmla="*/ 27 w 204"/>
                <a:gd name="T81" fmla="*/ 19 h 163"/>
                <a:gd name="T82" fmla="*/ 25 w 204"/>
                <a:gd name="T83" fmla="*/ 18 h 163"/>
                <a:gd name="T84" fmla="*/ 23 w 204"/>
                <a:gd name="T85" fmla="*/ 18 h 163"/>
                <a:gd name="T86" fmla="*/ 23 w 204"/>
                <a:gd name="T87" fmla="*/ 17 h 163"/>
                <a:gd name="T88" fmla="*/ 21 w 204"/>
                <a:gd name="T89" fmla="*/ 16 h 163"/>
                <a:gd name="T90" fmla="*/ 19 w 204"/>
                <a:gd name="T91" fmla="*/ 13 h 163"/>
                <a:gd name="T92" fmla="*/ 17 w 204"/>
                <a:gd name="T93" fmla="*/ 11 h 163"/>
                <a:gd name="T94" fmla="*/ 17 w 204"/>
                <a:gd name="T95" fmla="*/ 12 h 163"/>
                <a:gd name="T96" fmla="*/ 14 w 204"/>
                <a:gd name="T97" fmla="*/ 12 h 163"/>
                <a:gd name="T98" fmla="*/ 11 w 204"/>
                <a:gd name="T99" fmla="*/ 11 h 163"/>
                <a:gd name="T100" fmla="*/ 9 w 204"/>
                <a:gd name="T101" fmla="*/ 11 h 163"/>
                <a:gd name="T102" fmla="*/ 9 w 204"/>
                <a:gd name="T103" fmla="*/ 12 h 163"/>
                <a:gd name="T104" fmla="*/ 6 w 204"/>
                <a:gd name="T105" fmla="*/ 12 h 163"/>
                <a:gd name="T106" fmla="*/ 2 w 204"/>
                <a:gd name="T107" fmla="*/ 11 h 163"/>
                <a:gd name="T108" fmla="*/ 1 w 204"/>
                <a:gd name="T109" fmla="*/ 8 h 163"/>
                <a:gd name="T110" fmla="*/ 1 w 204"/>
                <a:gd name="T111" fmla="*/ 7 h 163"/>
                <a:gd name="T112" fmla="*/ 2 w 204"/>
                <a:gd name="T113" fmla="*/ 6 h 163"/>
                <a:gd name="T114" fmla="*/ 2 w 204"/>
                <a:gd name="T115" fmla="*/ 6 h 163"/>
                <a:gd name="T116" fmla="*/ 4 w 204"/>
                <a:gd name="T117" fmla="*/ 5 h 163"/>
                <a:gd name="T118" fmla="*/ 8 w 204"/>
                <a:gd name="T119" fmla="*/ 2 h 1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4"/>
                <a:gd name="T181" fmla="*/ 0 h 163"/>
                <a:gd name="T182" fmla="*/ 204 w 204"/>
                <a:gd name="T183" fmla="*/ 163 h 1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4" h="163">
                  <a:moveTo>
                    <a:pt x="36" y="7"/>
                  </a:moveTo>
                  <a:lnTo>
                    <a:pt x="40" y="5"/>
                  </a:lnTo>
                  <a:lnTo>
                    <a:pt x="45" y="3"/>
                  </a:lnTo>
                  <a:lnTo>
                    <a:pt x="50" y="2"/>
                  </a:lnTo>
                  <a:lnTo>
                    <a:pt x="54" y="0"/>
                  </a:lnTo>
                  <a:lnTo>
                    <a:pt x="59" y="2"/>
                  </a:lnTo>
                  <a:lnTo>
                    <a:pt x="63" y="2"/>
                  </a:lnTo>
                  <a:lnTo>
                    <a:pt x="69" y="3"/>
                  </a:lnTo>
                  <a:lnTo>
                    <a:pt x="74" y="5"/>
                  </a:lnTo>
                  <a:lnTo>
                    <a:pt x="77" y="13"/>
                  </a:lnTo>
                  <a:lnTo>
                    <a:pt x="81" y="21"/>
                  </a:lnTo>
                  <a:lnTo>
                    <a:pt x="84" y="29"/>
                  </a:lnTo>
                  <a:lnTo>
                    <a:pt x="89" y="36"/>
                  </a:lnTo>
                  <a:lnTo>
                    <a:pt x="94" y="43"/>
                  </a:lnTo>
                  <a:lnTo>
                    <a:pt x="100" y="49"/>
                  </a:lnTo>
                  <a:lnTo>
                    <a:pt x="107" y="55"/>
                  </a:lnTo>
                  <a:lnTo>
                    <a:pt x="115" y="58"/>
                  </a:lnTo>
                  <a:lnTo>
                    <a:pt x="120" y="66"/>
                  </a:lnTo>
                  <a:lnTo>
                    <a:pt x="122" y="76"/>
                  </a:lnTo>
                  <a:lnTo>
                    <a:pt x="122" y="86"/>
                  </a:lnTo>
                  <a:lnTo>
                    <a:pt x="124" y="95"/>
                  </a:lnTo>
                  <a:lnTo>
                    <a:pt x="130" y="96"/>
                  </a:lnTo>
                  <a:lnTo>
                    <a:pt x="135" y="97"/>
                  </a:lnTo>
                  <a:lnTo>
                    <a:pt x="141" y="99"/>
                  </a:lnTo>
                  <a:lnTo>
                    <a:pt x="145" y="101"/>
                  </a:lnTo>
                  <a:lnTo>
                    <a:pt x="147" y="110"/>
                  </a:lnTo>
                  <a:lnTo>
                    <a:pt x="150" y="119"/>
                  </a:lnTo>
                  <a:lnTo>
                    <a:pt x="152" y="129"/>
                  </a:lnTo>
                  <a:lnTo>
                    <a:pt x="157" y="137"/>
                  </a:lnTo>
                  <a:lnTo>
                    <a:pt x="165" y="139"/>
                  </a:lnTo>
                  <a:lnTo>
                    <a:pt x="174" y="140"/>
                  </a:lnTo>
                  <a:lnTo>
                    <a:pt x="182" y="141"/>
                  </a:lnTo>
                  <a:lnTo>
                    <a:pt x="190" y="140"/>
                  </a:lnTo>
                  <a:lnTo>
                    <a:pt x="195" y="140"/>
                  </a:lnTo>
                  <a:lnTo>
                    <a:pt x="198" y="141"/>
                  </a:lnTo>
                  <a:lnTo>
                    <a:pt x="200" y="143"/>
                  </a:lnTo>
                  <a:lnTo>
                    <a:pt x="204" y="144"/>
                  </a:lnTo>
                  <a:lnTo>
                    <a:pt x="203" y="150"/>
                  </a:lnTo>
                  <a:lnTo>
                    <a:pt x="200" y="154"/>
                  </a:lnTo>
                  <a:lnTo>
                    <a:pt x="197" y="158"/>
                  </a:lnTo>
                  <a:lnTo>
                    <a:pt x="194" y="163"/>
                  </a:lnTo>
                  <a:lnTo>
                    <a:pt x="187" y="163"/>
                  </a:lnTo>
                  <a:lnTo>
                    <a:pt x="180" y="163"/>
                  </a:lnTo>
                  <a:lnTo>
                    <a:pt x="173" y="163"/>
                  </a:lnTo>
                  <a:lnTo>
                    <a:pt x="166" y="163"/>
                  </a:lnTo>
                  <a:lnTo>
                    <a:pt x="159" y="162"/>
                  </a:lnTo>
                  <a:lnTo>
                    <a:pt x="152" y="159"/>
                  </a:lnTo>
                  <a:lnTo>
                    <a:pt x="146" y="156"/>
                  </a:lnTo>
                  <a:lnTo>
                    <a:pt x="141" y="152"/>
                  </a:lnTo>
                  <a:lnTo>
                    <a:pt x="138" y="152"/>
                  </a:lnTo>
                  <a:lnTo>
                    <a:pt x="136" y="152"/>
                  </a:lnTo>
                  <a:lnTo>
                    <a:pt x="134" y="152"/>
                  </a:lnTo>
                  <a:lnTo>
                    <a:pt x="131" y="154"/>
                  </a:lnTo>
                  <a:lnTo>
                    <a:pt x="127" y="152"/>
                  </a:lnTo>
                  <a:lnTo>
                    <a:pt x="121" y="150"/>
                  </a:lnTo>
                  <a:lnTo>
                    <a:pt x="116" y="149"/>
                  </a:lnTo>
                  <a:lnTo>
                    <a:pt x="112" y="147"/>
                  </a:lnTo>
                  <a:lnTo>
                    <a:pt x="107" y="146"/>
                  </a:lnTo>
                  <a:lnTo>
                    <a:pt x="104" y="143"/>
                  </a:lnTo>
                  <a:lnTo>
                    <a:pt x="99" y="141"/>
                  </a:lnTo>
                  <a:lnTo>
                    <a:pt x="94" y="140"/>
                  </a:lnTo>
                  <a:lnTo>
                    <a:pt x="93" y="135"/>
                  </a:lnTo>
                  <a:lnTo>
                    <a:pt x="93" y="131"/>
                  </a:lnTo>
                  <a:lnTo>
                    <a:pt x="94" y="126"/>
                  </a:lnTo>
                  <a:lnTo>
                    <a:pt x="96" y="121"/>
                  </a:lnTo>
                  <a:lnTo>
                    <a:pt x="101" y="119"/>
                  </a:lnTo>
                  <a:lnTo>
                    <a:pt x="107" y="116"/>
                  </a:lnTo>
                  <a:lnTo>
                    <a:pt x="111" y="112"/>
                  </a:lnTo>
                  <a:lnTo>
                    <a:pt x="115" y="108"/>
                  </a:lnTo>
                  <a:lnTo>
                    <a:pt x="115" y="103"/>
                  </a:lnTo>
                  <a:lnTo>
                    <a:pt x="114" y="98"/>
                  </a:lnTo>
                  <a:lnTo>
                    <a:pt x="113" y="94"/>
                  </a:lnTo>
                  <a:lnTo>
                    <a:pt x="114" y="89"/>
                  </a:lnTo>
                  <a:lnTo>
                    <a:pt x="113" y="89"/>
                  </a:lnTo>
                  <a:lnTo>
                    <a:pt x="111" y="88"/>
                  </a:lnTo>
                  <a:lnTo>
                    <a:pt x="109" y="88"/>
                  </a:lnTo>
                  <a:lnTo>
                    <a:pt x="108" y="88"/>
                  </a:lnTo>
                  <a:lnTo>
                    <a:pt x="108" y="87"/>
                  </a:lnTo>
                  <a:lnTo>
                    <a:pt x="108" y="84"/>
                  </a:lnTo>
                  <a:lnTo>
                    <a:pt x="108" y="83"/>
                  </a:lnTo>
                  <a:lnTo>
                    <a:pt x="109" y="82"/>
                  </a:lnTo>
                  <a:lnTo>
                    <a:pt x="106" y="78"/>
                  </a:lnTo>
                  <a:lnTo>
                    <a:pt x="101" y="76"/>
                  </a:lnTo>
                  <a:lnTo>
                    <a:pt x="97" y="75"/>
                  </a:lnTo>
                  <a:lnTo>
                    <a:pt x="92" y="74"/>
                  </a:lnTo>
                  <a:lnTo>
                    <a:pt x="91" y="72"/>
                  </a:lnTo>
                  <a:lnTo>
                    <a:pt x="91" y="71"/>
                  </a:lnTo>
                  <a:lnTo>
                    <a:pt x="90" y="68"/>
                  </a:lnTo>
                  <a:lnTo>
                    <a:pt x="89" y="67"/>
                  </a:lnTo>
                  <a:lnTo>
                    <a:pt x="81" y="65"/>
                  </a:lnTo>
                  <a:lnTo>
                    <a:pt x="76" y="60"/>
                  </a:lnTo>
                  <a:lnTo>
                    <a:pt x="73" y="52"/>
                  </a:lnTo>
                  <a:lnTo>
                    <a:pt x="69" y="46"/>
                  </a:lnTo>
                  <a:lnTo>
                    <a:pt x="66" y="46"/>
                  </a:lnTo>
                  <a:lnTo>
                    <a:pt x="65" y="48"/>
                  </a:lnTo>
                  <a:lnTo>
                    <a:pt x="65" y="50"/>
                  </a:lnTo>
                  <a:lnTo>
                    <a:pt x="65" y="52"/>
                  </a:lnTo>
                  <a:lnTo>
                    <a:pt x="56" y="50"/>
                  </a:lnTo>
                  <a:lnTo>
                    <a:pt x="50" y="48"/>
                  </a:lnTo>
                  <a:lnTo>
                    <a:pt x="43" y="46"/>
                  </a:lnTo>
                  <a:lnTo>
                    <a:pt x="36" y="44"/>
                  </a:lnTo>
                  <a:lnTo>
                    <a:pt x="35" y="45"/>
                  </a:lnTo>
                  <a:lnTo>
                    <a:pt x="35" y="48"/>
                  </a:lnTo>
                  <a:lnTo>
                    <a:pt x="35" y="49"/>
                  </a:lnTo>
                  <a:lnTo>
                    <a:pt x="33" y="50"/>
                  </a:lnTo>
                  <a:lnTo>
                    <a:pt x="24" y="51"/>
                  </a:lnTo>
                  <a:lnTo>
                    <a:pt x="15" y="49"/>
                  </a:lnTo>
                  <a:lnTo>
                    <a:pt x="7" y="44"/>
                  </a:lnTo>
                  <a:lnTo>
                    <a:pt x="0" y="38"/>
                  </a:lnTo>
                  <a:lnTo>
                    <a:pt x="1" y="35"/>
                  </a:lnTo>
                  <a:lnTo>
                    <a:pt x="2" y="31"/>
                  </a:lnTo>
                  <a:lnTo>
                    <a:pt x="2" y="28"/>
                  </a:lnTo>
                  <a:lnTo>
                    <a:pt x="3" y="23"/>
                  </a:lnTo>
                  <a:lnTo>
                    <a:pt x="5" y="25"/>
                  </a:lnTo>
                  <a:lnTo>
                    <a:pt x="7" y="25"/>
                  </a:lnTo>
                  <a:lnTo>
                    <a:pt x="8" y="25"/>
                  </a:lnTo>
                  <a:lnTo>
                    <a:pt x="9" y="26"/>
                  </a:lnTo>
                  <a:lnTo>
                    <a:pt x="16" y="22"/>
                  </a:lnTo>
                  <a:lnTo>
                    <a:pt x="25" y="15"/>
                  </a:lnTo>
                  <a:lnTo>
                    <a:pt x="32" y="10"/>
                  </a:lnTo>
                  <a:lnTo>
                    <a:pt x="36" y="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25" name="Freeform 86"/>
            <p:cNvSpPr>
              <a:spLocks/>
            </p:cNvSpPr>
            <p:nvPr/>
          </p:nvSpPr>
          <p:spPr bwMode="auto">
            <a:xfrm>
              <a:off x="2198" y="2748"/>
              <a:ext cx="16" cy="14"/>
            </a:xfrm>
            <a:custGeom>
              <a:avLst/>
              <a:gdLst>
                <a:gd name="T0" fmla="*/ 6 w 31"/>
                <a:gd name="T1" fmla="*/ 2 h 29"/>
                <a:gd name="T2" fmla="*/ 6 w 31"/>
                <a:gd name="T3" fmla="*/ 2 h 29"/>
                <a:gd name="T4" fmla="*/ 7 w 31"/>
                <a:gd name="T5" fmla="*/ 3 h 29"/>
                <a:gd name="T6" fmla="*/ 8 w 31"/>
                <a:gd name="T7" fmla="*/ 3 h 29"/>
                <a:gd name="T8" fmla="*/ 8 w 31"/>
                <a:gd name="T9" fmla="*/ 3 h 29"/>
                <a:gd name="T10" fmla="*/ 8 w 31"/>
                <a:gd name="T11" fmla="*/ 4 h 29"/>
                <a:gd name="T12" fmla="*/ 8 w 31"/>
                <a:gd name="T13" fmla="*/ 5 h 29"/>
                <a:gd name="T14" fmla="*/ 8 w 31"/>
                <a:gd name="T15" fmla="*/ 5 h 29"/>
                <a:gd name="T16" fmla="*/ 8 w 31"/>
                <a:gd name="T17" fmla="*/ 6 h 29"/>
                <a:gd name="T18" fmla="*/ 7 w 31"/>
                <a:gd name="T19" fmla="*/ 7 h 29"/>
                <a:gd name="T20" fmla="*/ 5 w 31"/>
                <a:gd name="T21" fmla="*/ 7 h 29"/>
                <a:gd name="T22" fmla="*/ 3 w 31"/>
                <a:gd name="T23" fmla="*/ 7 h 29"/>
                <a:gd name="T24" fmla="*/ 2 w 31"/>
                <a:gd name="T25" fmla="*/ 7 h 29"/>
                <a:gd name="T26" fmla="*/ 2 w 31"/>
                <a:gd name="T27" fmla="*/ 6 h 29"/>
                <a:gd name="T28" fmla="*/ 1 w 31"/>
                <a:gd name="T29" fmla="*/ 5 h 29"/>
                <a:gd name="T30" fmla="*/ 1 w 31"/>
                <a:gd name="T31" fmla="*/ 5 h 29"/>
                <a:gd name="T32" fmla="*/ 0 w 31"/>
                <a:gd name="T33" fmla="*/ 4 h 29"/>
                <a:gd name="T34" fmla="*/ 0 w 31"/>
                <a:gd name="T35" fmla="*/ 3 h 29"/>
                <a:gd name="T36" fmla="*/ 1 w 31"/>
                <a:gd name="T37" fmla="*/ 2 h 29"/>
                <a:gd name="T38" fmla="*/ 1 w 31"/>
                <a:gd name="T39" fmla="*/ 1 h 29"/>
                <a:gd name="T40" fmla="*/ 2 w 31"/>
                <a:gd name="T41" fmla="*/ 1 h 29"/>
                <a:gd name="T42" fmla="*/ 3 w 31"/>
                <a:gd name="T43" fmla="*/ 0 h 29"/>
                <a:gd name="T44" fmla="*/ 5 w 31"/>
                <a:gd name="T45" fmla="*/ 0 h 29"/>
                <a:gd name="T46" fmla="*/ 6 w 31"/>
                <a:gd name="T47" fmla="*/ 0 h 29"/>
                <a:gd name="T48" fmla="*/ 6 w 31"/>
                <a:gd name="T49" fmla="*/ 2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
                <a:gd name="T76" fmla="*/ 0 h 29"/>
                <a:gd name="T77" fmla="*/ 31 w 31"/>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 h="29">
                  <a:moveTo>
                    <a:pt x="22" y="8"/>
                  </a:moveTo>
                  <a:lnTo>
                    <a:pt x="24" y="11"/>
                  </a:lnTo>
                  <a:lnTo>
                    <a:pt x="26" y="12"/>
                  </a:lnTo>
                  <a:lnTo>
                    <a:pt x="29" y="14"/>
                  </a:lnTo>
                  <a:lnTo>
                    <a:pt x="31" y="15"/>
                  </a:lnTo>
                  <a:lnTo>
                    <a:pt x="31" y="17"/>
                  </a:lnTo>
                  <a:lnTo>
                    <a:pt x="31" y="20"/>
                  </a:lnTo>
                  <a:lnTo>
                    <a:pt x="31" y="23"/>
                  </a:lnTo>
                  <a:lnTo>
                    <a:pt x="31" y="25"/>
                  </a:lnTo>
                  <a:lnTo>
                    <a:pt x="25" y="29"/>
                  </a:lnTo>
                  <a:lnTo>
                    <a:pt x="19" y="29"/>
                  </a:lnTo>
                  <a:lnTo>
                    <a:pt x="12" y="29"/>
                  </a:lnTo>
                  <a:lnTo>
                    <a:pt x="7" y="29"/>
                  </a:lnTo>
                  <a:lnTo>
                    <a:pt x="6" y="27"/>
                  </a:lnTo>
                  <a:lnTo>
                    <a:pt x="4" y="23"/>
                  </a:lnTo>
                  <a:lnTo>
                    <a:pt x="2" y="21"/>
                  </a:lnTo>
                  <a:lnTo>
                    <a:pt x="0" y="19"/>
                  </a:lnTo>
                  <a:lnTo>
                    <a:pt x="0" y="14"/>
                  </a:lnTo>
                  <a:lnTo>
                    <a:pt x="1" y="9"/>
                  </a:lnTo>
                  <a:lnTo>
                    <a:pt x="3" y="6"/>
                  </a:lnTo>
                  <a:lnTo>
                    <a:pt x="8" y="4"/>
                  </a:lnTo>
                  <a:lnTo>
                    <a:pt x="11" y="0"/>
                  </a:lnTo>
                  <a:lnTo>
                    <a:pt x="17" y="0"/>
                  </a:lnTo>
                  <a:lnTo>
                    <a:pt x="21" y="2"/>
                  </a:lnTo>
                  <a:lnTo>
                    <a:pt x="22" y="8"/>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26" name="Freeform 87"/>
            <p:cNvSpPr>
              <a:spLocks/>
            </p:cNvSpPr>
            <p:nvPr/>
          </p:nvSpPr>
          <p:spPr bwMode="auto">
            <a:xfrm>
              <a:off x="2233" y="2735"/>
              <a:ext cx="7" cy="15"/>
            </a:xfrm>
            <a:custGeom>
              <a:avLst/>
              <a:gdLst>
                <a:gd name="T0" fmla="*/ 1 w 15"/>
                <a:gd name="T1" fmla="*/ 1 h 29"/>
                <a:gd name="T2" fmla="*/ 2 w 15"/>
                <a:gd name="T3" fmla="*/ 1 h 29"/>
                <a:gd name="T4" fmla="*/ 2 w 15"/>
                <a:gd name="T5" fmla="*/ 1 h 29"/>
                <a:gd name="T6" fmla="*/ 2 w 15"/>
                <a:gd name="T7" fmla="*/ 1 h 29"/>
                <a:gd name="T8" fmla="*/ 2 w 15"/>
                <a:gd name="T9" fmla="*/ 2 h 29"/>
                <a:gd name="T10" fmla="*/ 2 w 15"/>
                <a:gd name="T11" fmla="*/ 2 h 29"/>
                <a:gd name="T12" fmla="*/ 2 w 15"/>
                <a:gd name="T13" fmla="*/ 2 h 29"/>
                <a:gd name="T14" fmla="*/ 2 w 15"/>
                <a:gd name="T15" fmla="*/ 2 h 29"/>
                <a:gd name="T16" fmla="*/ 2 w 15"/>
                <a:gd name="T17" fmla="*/ 2 h 29"/>
                <a:gd name="T18" fmla="*/ 2 w 15"/>
                <a:gd name="T19" fmla="*/ 3 h 29"/>
                <a:gd name="T20" fmla="*/ 2 w 15"/>
                <a:gd name="T21" fmla="*/ 3 h 29"/>
                <a:gd name="T22" fmla="*/ 3 w 15"/>
                <a:gd name="T23" fmla="*/ 4 h 29"/>
                <a:gd name="T24" fmla="*/ 3 w 15"/>
                <a:gd name="T25" fmla="*/ 4 h 29"/>
                <a:gd name="T26" fmla="*/ 3 w 15"/>
                <a:gd name="T27" fmla="*/ 4 h 29"/>
                <a:gd name="T28" fmla="*/ 3 w 15"/>
                <a:gd name="T29" fmla="*/ 5 h 29"/>
                <a:gd name="T30" fmla="*/ 2 w 15"/>
                <a:gd name="T31" fmla="*/ 5 h 29"/>
                <a:gd name="T32" fmla="*/ 2 w 15"/>
                <a:gd name="T33" fmla="*/ 5 h 29"/>
                <a:gd name="T34" fmla="*/ 2 w 15"/>
                <a:gd name="T35" fmla="*/ 6 h 29"/>
                <a:gd name="T36" fmla="*/ 2 w 15"/>
                <a:gd name="T37" fmla="*/ 6 h 29"/>
                <a:gd name="T38" fmla="*/ 2 w 15"/>
                <a:gd name="T39" fmla="*/ 7 h 29"/>
                <a:gd name="T40" fmla="*/ 1 w 15"/>
                <a:gd name="T41" fmla="*/ 8 h 29"/>
                <a:gd name="T42" fmla="*/ 1 w 15"/>
                <a:gd name="T43" fmla="*/ 8 h 29"/>
                <a:gd name="T44" fmla="*/ 1 w 15"/>
                <a:gd name="T45" fmla="*/ 8 h 29"/>
                <a:gd name="T46" fmla="*/ 0 w 15"/>
                <a:gd name="T47" fmla="*/ 8 h 29"/>
                <a:gd name="T48" fmla="*/ 0 w 15"/>
                <a:gd name="T49" fmla="*/ 8 h 29"/>
                <a:gd name="T50" fmla="*/ 0 w 15"/>
                <a:gd name="T51" fmla="*/ 7 h 29"/>
                <a:gd name="T52" fmla="*/ 0 w 15"/>
                <a:gd name="T53" fmla="*/ 7 h 29"/>
                <a:gd name="T54" fmla="*/ 0 w 15"/>
                <a:gd name="T55" fmla="*/ 7 h 29"/>
                <a:gd name="T56" fmla="*/ 0 w 15"/>
                <a:gd name="T57" fmla="*/ 7 h 29"/>
                <a:gd name="T58" fmla="*/ 0 w 15"/>
                <a:gd name="T59" fmla="*/ 6 h 29"/>
                <a:gd name="T60" fmla="*/ 0 w 15"/>
                <a:gd name="T61" fmla="*/ 6 h 29"/>
                <a:gd name="T62" fmla="*/ 0 w 15"/>
                <a:gd name="T63" fmla="*/ 6 h 29"/>
                <a:gd name="T64" fmla="*/ 0 w 15"/>
                <a:gd name="T65" fmla="*/ 6 h 29"/>
                <a:gd name="T66" fmla="*/ 1 w 15"/>
                <a:gd name="T67" fmla="*/ 5 h 29"/>
                <a:gd name="T68" fmla="*/ 1 w 15"/>
                <a:gd name="T69" fmla="*/ 3 h 29"/>
                <a:gd name="T70" fmla="*/ 0 w 15"/>
                <a:gd name="T71" fmla="*/ 2 h 29"/>
                <a:gd name="T72" fmla="*/ 0 w 15"/>
                <a:gd name="T73" fmla="*/ 0 h 29"/>
                <a:gd name="T74" fmla="*/ 0 w 15"/>
                <a:gd name="T75" fmla="*/ 0 h 29"/>
                <a:gd name="T76" fmla="*/ 1 w 15"/>
                <a:gd name="T77" fmla="*/ 0 h 29"/>
                <a:gd name="T78" fmla="*/ 1 w 15"/>
                <a:gd name="T79" fmla="*/ 1 h 29"/>
                <a:gd name="T80" fmla="*/ 2 w 15"/>
                <a:gd name="T81" fmla="*/ 1 h 29"/>
                <a:gd name="T82" fmla="*/ 2 w 15"/>
                <a:gd name="T83" fmla="*/ 1 h 29"/>
                <a:gd name="T84" fmla="*/ 2 w 15"/>
                <a:gd name="T85" fmla="*/ 1 h 29"/>
                <a:gd name="T86" fmla="*/ 1 w 15"/>
                <a:gd name="T87" fmla="*/ 1 h 29"/>
                <a:gd name="T88" fmla="*/ 1 w 15"/>
                <a:gd name="T89" fmla="*/ 1 h 2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
                <a:gd name="T136" fmla="*/ 0 h 29"/>
                <a:gd name="T137" fmla="*/ 15 w 15"/>
                <a:gd name="T138" fmla="*/ 29 h 2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 h="29">
                  <a:moveTo>
                    <a:pt x="7" y="1"/>
                  </a:moveTo>
                  <a:lnTo>
                    <a:pt x="8" y="2"/>
                  </a:lnTo>
                  <a:lnTo>
                    <a:pt x="8" y="3"/>
                  </a:lnTo>
                  <a:lnTo>
                    <a:pt x="8" y="4"/>
                  </a:lnTo>
                  <a:lnTo>
                    <a:pt x="8" y="6"/>
                  </a:lnTo>
                  <a:lnTo>
                    <a:pt x="9" y="6"/>
                  </a:lnTo>
                  <a:lnTo>
                    <a:pt x="10" y="7"/>
                  </a:lnTo>
                  <a:lnTo>
                    <a:pt x="10" y="8"/>
                  </a:lnTo>
                  <a:lnTo>
                    <a:pt x="11" y="8"/>
                  </a:lnTo>
                  <a:lnTo>
                    <a:pt x="11" y="10"/>
                  </a:lnTo>
                  <a:lnTo>
                    <a:pt x="11" y="12"/>
                  </a:lnTo>
                  <a:lnTo>
                    <a:pt x="13" y="14"/>
                  </a:lnTo>
                  <a:lnTo>
                    <a:pt x="15" y="15"/>
                  </a:lnTo>
                  <a:lnTo>
                    <a:pt x="14" y="16"/>
                  </a:lnTo>
                  <a:lnTo>
                    <a:pt x="13" y="17"/>
                  </a:lnTo>
                  <a:lnTo>
                    <a:pt x="11" y="18"/>
                  </a:lnTo>
                  <a:lnTo>
                    <a:pt x="10" y="18"/>
                  </a:lnTo>
                  <a:lnTo>
                    <a:pt x="10" y="22"/>
                  </a:lnTo>
                  <a:lnTo>
                    <a:pt x="9" y="24"/>
                  </a:lnTo>
                  <a:lnTo>
                    <a:pt x="8" y="26"/>
                  </a:lnTo>
                  <a:lnTo>
                    <a:pt x="6" y="29"/>
                  </a:lnTo>
                  <a:lnTo>
                    <a:pt x="5" y="29"/>
                  </a:lnTo>
                  <a:lnTo>
                    <a:pt x="3" y="29"/>
                  </a:lnTo>
                  <a:lnTo>
                    <a:pt x="2" y="29"/>
                  </a:lnTo>
                  <a:lnTo>
                    <a:pt x="1" y="27"/>
                  </a:lnTo>
                  <a:lnTo>
                    <a:pt x="1" y="26"/>
                  </a:lnTo>
                  <a:lnTo>
                    <a:pt x="0" y="26"/>
                  </a:lnTo>
                  <a:lnTo>
                    <a:pt x="0" y="25"/>
                  </a:lnTo>
                  <a:lnTo>
                    <a:pt x="0" y="24"/>
                  </a:lnTo>
                  <a:lnTo>
                    <a:pt x="0" y="23"/>
                  </a:lnTo>
                  <a:lnTo>
                    <a:pt x="5" y="19"/>
                  </a:lnTo>
                  <a:lnTo>
                    <a:pt x="5" y="12"/>
                  </a:lnTo>
                  <a:lnTo>
                    <a:pt x="2" y="7"/>
                  </a:lnTo>
                  <a:lnTo>
                    <a:pt x="2" y="0"/>
                  </a:lnTo>
                  <a:lnTo>
                    <a:pt x="3" y="0"/>
                  </a:lnTo>
                  <a:lnTo>
                    <a:pt x="6" y="0"/>
                  </a:lnTo>
                  <a:lnTo>
                    <a:pt x="7" y="1"/>
                  </a:lnTo>
                  <a:lnTo>
                    <a:pt x="8" y="1"/>
                  </a:lnTo>
                  <a:lnTo>
                    <a:pt x="7" y="1"/>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27" name="Freeform 88"/>
            <p:cNvSpPr>
              <a:spLocks/>
            </p:cNvSpPr>
            <p:nvPr/>
          </p:nvSpPr>
          <p:spPr bwMode="auto">
            <a:xfrm>
              <a:off x="2204" y="2843"/>
              <a:ext cx="80" cy="42"/>
            </a:xfrm>
            <a:custGeom>
              <a:avLst/>
              <a:gdLst>
                <a:gd name="T0" fmla="*/ 7 w 161"/>
                <a:gd name="T1" fmla="*/ 10 h 85"/>
                <a:gd name="T2" fmla="*/ 8 w 161"/>
                <a:gd name="T3" fmla="*/ 10 h 85"/>
                <a:gd name="T4" fmla="*/ 10 w 161"/>
                <a:gd name="T5" fmla="*/ 10 h 85"/>
                <a:gd name="T6" fmla="*/ 14 w 161"/>
                <a:gd name="T7" fmla="*/ 10 h 85"/>
                <a:gd name="T8" fmla="*/ 14 w 161"/>
                <a:gd name="T9" fmla="*/ 9 h 85"/>
                <a:gd name="T10" fmla="*/ 14 w 161"/>
                <a:gd name="T11" fmla="*/ 7 h 85"/>
                <a:gd name="T12" fmla="*/ 14 w 161"/>
                <a:gd name="T13" fmla="*/ 5 h 85"/>
                <a:gd name="T14" fmla="*/ 13 w 161"/>
                <a:gd name="T15" fmla="*/ 3 h 85"/>
                <a:gd name="T16" fmla="*/ 12 w 161"/>
                <a:gd name="T17" fmla="*/ 1 h 85"/>
                <a:gd name="T18" fmla="*/ 16 w 161"/>
                <a:gd name="T19" fmla="*/ 1 h 85"/>
                <a:gd name="T20" fmla="*/ 18 w 161"/>
                <a:gd name="T21" fmla="*/ 0 h 85"/>
                <a:gd name="T22" fmla="*/ 21 w 161"/>
                <a:gd name="T23" fmla="*/ 1 h 85"/>
                <a:gd name="T24" fmla="*/ 23 w 161"/>
                <a:gd name="T25" fmla="*/ 1 h 85"/>
                <a:gd name="T26" fmla="*/ 23 w 161"/>
                <a:gd name="T27" fmla="*/ 1 h 85"/>
                <a:gd name="T28" fmla="*/ 24 w 161"/>
                <a:gd name="T29" fmla="*/ 1 h 85"/>
                <a:gd name="T30" fmla="*/ 26 w 161"/>
                <a:gd name="T31" fmla="*/ 2 h 85"/>
                <a:gd name="T32" fmla="*/ 28 w 161"/>
                <a:gd name="T33" fmla="*/ 4 h 85"/>
                <a:gd name="T34" fmla="*/ 32 w 161"/>
                <a:gd name="T35" fmla="*/ 7 h 85"/>
                <a:gd name="T36" fmla="*/ 34 w 161"/>
                <a:gd name="T37" fmla="*/ 8 h 85"/>
                <a:gd name="T38" fmla="*/ 34 w 161"/>
                <a:gd name="T39" fmla="*/ 9 h 85"/>
                <a:gd name="T40" fmla="*/ 35 w 161"/>
                <a:gd name="T41" fmla="*/ 10 h 85"/>
                <a:gd name="T42" fmla="*/ 37 w 161"/>
                <a:gd name="T43" fmla="*/ 12 h 85"/>
                <a:gd name="T44" fmla="*/ 39 w 161"/>
                <a:gd name="T45" fmla="*/ 13 h 85"/>
                <a:gd name="T46" fmla="*/ 40 w 161"/>
                <a:gd name="T47" fmla="*/ 15 h 85"/>
                <a:gd name="T48" fmla="*/ 38 w 161"/>
                <a:gd name="T49" fmla="*/ 16 h 85"/>
                <a:gd name="T50" fmla="*/ 37 w 161"/>
                <a:gd name="T51" fmla="*/ 18 h 85"/>
                <a:gd name="T52" fmla="*/ 36 w 161"/>
                <a:gd name="T53" fmla="*/ 20 h 85"/>
                <a:gd name="T54" fmla="*/ 35 w 161"/>
                <a:gd name="T55" fmla="*/ 21 h 85"/>
                <a:gd name="T56" fmla="*/ 33 w 161"/>
                <a:gd name="T57" fmla="*/ 21 h 85"/>
                <a:gd name="T58" fmla="*/ 29 w 161"/>
                <a:gd name="T59" fmla="*/ 20 h 85"/>
                <a:gd name="T60" fmla="*/ 26 w 161"/>
                <a:gd name="T61" fmla="*/ 20 h 85"/>
                <a:gd name="T62" fmla="*/ 23 w 161"/>
                <a:gd name="T63" fmla="*/ 20 h 85"/>
                <a:gd name="T64" fmla="*/ 21 w 161"/>
                <a:gd name="T65" fmla="*/ 20 h 85"/>
                <a:gd name="T66" fmla="*/ 20 w 161"/>
                <a:gd name="T67" fmla="*/ 20 h 85"/>
                <a:gd name="T68" fmla="*/ 20 w 161"/>
                <a:gd name="T69" fmla="*/ 21 h 85"/>
                <a:gd name="T70" fmla="*/ 19 w 161"/>
                <a:gd name="T71" fmla="*/ 20 h 85"/>
                <a:gd name="T72" fmla="*/ 18 w 161"/>
                <a:gd name="T73" fmla="*/ 20 h 85"/>
                <a:gd name="T74" fmla="*/ 16 w 161"/>
                <a:gd name="T75" fmla="*/ 18 h 85"/>
                <a:gd name="T76" fmla="*/ 15 w 161"/>
                <a:gd name="T77" fmla="*/ 18 h 85"/>
                <a:gd name="T78" fmla="*/ 14 w 161"/>
                <a:gd name="T79" fmla="*/ 18 h 85"/>
                <a:gd name="T80" fmla="*/ 13 w 161"/>
                <a:gd name="T81" fmla="*/ 17 h 85"/>
                <a:gd name="T82" fmla="*/ 12 w 161"/>
                <a:gd name="T83" fmla="*/ 16 h 85"/>
                <a:gd name="T84" fmla="*/ 11 w 161"/>
                <a:gd name="T85" fmla="*/ 15 h 85"/>
                <a:gd name="T86" fmla="*/ 8 w 161"/>
                <a:gd name="T87" fmla="*/ 15 h 85"/>
                <a:gd name="T88" fmla="*/ 6 w 161"/>
                <a:gd name="T89" fmla="*/ 15 h 85"/>
                <a:gd name="T90" fmla="*/ 4 w 161"/>
                <a:gd name="T91" fmla="*/ 15 h 85"/>
                <a:gd name="T92" fmla="*/ 3 w 161"/>
                <a:gd name="T93" fmla="*/ 13 h 85"/>
                <a:gd name="T94" fmla="*/ 1 w 161"/>
                <a:gd name="T95" fmla="*/ 13 h 85"/>
                <a:gd name="T96" fmla="*/ 0 w 161"/>
                <a:gd name="T97" fmla="*/ 11 h 85"/>
                <a:gd name="T98" fmla="*/ 0 w 161"/>
                <a:gd name="T99" fmla="*/ 8 h 85"/>
                <a:gd name="T100" fmla="*/ 1 w 161"/>
                <a:gd name="T101" fmla="*/ 7 h 85"/>
                <a:gd name="T102" fmla="*/ 3 w 161"/>
                <a:gd name="T103" fmla="*/ 7 h 85"/>
                <a:gd name="T104" fmla="*/ 5 w 161"/>
                <a:gd name="T105" fmla="*/ 9 h 85"/>
                <a:gd name="T106" fmla="*/ 6 w 161"/>
                <a:gd name="T107" fmla="*/ 10 h 8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1"/>
                <a:gd name="T163" fmla="*/ 0 h 85"/>
                <a:gd name="T164" fmla="*/ 161 w 161"/>
                <a:gd name="T165" fmla="*/ 85 h 8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1" h="85">
                  <a:moveTo>
                    <a:pt x="27" y="42"/>
                  </a:moveTo>
                  <a:lnTo>
                    <a:pt x="29" y="40"/>
                  </a:lnTo>
                  <a:lnTo>
                    <a:pt x="33" y="42"/>
                  </a:lnTo>
                  <a:lnTo>
                    <a:pt x="35" y="42"/>
                  </a:lnTo>
                  <a:lnTo>
                    <a:pt x="37" y="39"/>
                  </a:lnTo>
                  <a:lnTo>
                    <a:pt x="43" y="40"/>
                  </a:lnTo>
                  <a:lnTo>
                    <a:pt x="50" y="42"/>
                  </a:lnTo>
                  <a:lnTo>
                    <a:pt x="56" y="43"/>
                  </a:lnTo>
                  <a:lnTo>
                    <a:pt x="61" y="40"/>
                  </a:lnTo>
                  <a:lnTo>
                    <a:pt x="59" y="38"/>
                  </a:lnTo>
                  <a:lnTo>
                    <a:pt x="57" y="33"/>
                  </a:lnTo>
                  <a:lnTo>
                    <a:pt x="56" y="28"/>
                  </a:lnTo>
                  <a:lnTo>
                    <a:pt x="58" y="24"/>
                  </a:lnTo>
                  <a:lnTo>
                    <a:pt x="58" y="21"/>
                  </a:lnTo>
                  <a:lnTo>
                    <a:pt x="56" y="16"/>
                  </a:lnTo>
                  <a:lnTo>
                    <a:pt x="53" y="12"/>
                  </a:lnTo>
                  <a:lnTo>
                    <a:pt x="49" y="7"/>
                  </a:lnTo>
                  <a:lnTo>
                    <a:pt x="50" y="6"/>
                  </a:lnTo>
                  <a:lnTo>
                    <a:pt x="57" y="5"/>
                  </a:lnTo>
                  <a:lnTo>
                    <a:pt x="64" y="4"/>
                  </a:lnTo>
                  <a:lnTo>
                    <a:pt x="67" y="0"/>
                  </a:lnTo>
                  <a:lnTo>
                    <a:pt x="73" y="1"/>
                  </a:lnTo>
                  <a:lnTo>
                    <a:pt x="80" y="2"/>
                  </a:lnTo>
                  <a:lnTo>
                    <a:pt x="87" y="4"/>
                  </a:lnTo>
                  <a:lnTo>
                    <a:pt x="93" y="2"/>
                  </a:lnTo>
                  <a:lnTo>
                    <a:pt x="94" y="4"/>
                  </a:lnTo>
                  <a:lnTo>
                    <a:pt x="95" y="5"/>
                  </a:lnTo>
                  <a:lnTo>
                    <a:pt x="95" y="6"/>
                  </a:lnTo>
                  <a:lnTo>
                    <a:pt x="96" y="7"/>
                  </a:lnTo>
                  <a:lnTo>
                    <a:pt x="99" y="7"/>
                  </a:lnTo>
                  <a:lnTo>
                    <a:pt x="102" y="8"/>
                  </a:lnTo>
                  <a:lnTo>
                    <a:pt x="105" y="9"/>
                  </a:lnTo>
                  <a:lnTo>
                    <a:pt x="108" y="10"/>
                  </a:lnTo>
                  <a:lnTo>
                    <a:pt x="113" y="17"/>
                  </a:lnTo>
                  <a:lnTo>
                    <a:pt x="120" y="23"/>
                  </a:lnTo>
                  <a:lnTo>
                    <a:pt x="128" y="28"/>
                  </a:lnTo>
                  <a:lnTo>
                    <a:pt x="137" y="31"/>
                  </a:lnTo>
                  <a:lnTo>
                    <a:pt x="137" y="33"/>
                  </a:lnTo>
                  <a:lnTo>
                    <a:pt x="137" y="36"/>
                  </a:lnTo>
                  <a:lnTo>
                    <a:pt x="137" y="38"/>
                  </a:lnTo>
                  <a:lnTo>
                    <a:pt x="137" y="40"/>
                  </a:lnTo>
                  <a:lnTo>
                    <a:pt x="143" y="40"/>
                  </a:lnTo>
                  <a:lnTo>
                    <a:pt x="147" y="44"/>
                  </a:lnTo>
                  <a:lnTo>
                    <a:pt x="149" y="48"/>
                  </a:lnTo>
                  <a:lnTo>
                    <a:pt x="152" y="53"/>
                  </a:lnTo>
                  <a:lnTo>
                    <a:pt x="156" y="54"/>
                  </a:lnTo>
                  <a:lnTo>
                    <a:pt x="159" y="58"/>
                  </a:lnTo>
                  <a:lnTo>
                    <a:pt x="161" y="62"/>
                  </a:lnTo>
                  <a:lnTo>
                    <a:pt x="159" y="63"/>
                  </a:lnTo>
                  <a:lnTo>
                    <a:pt x="154" y="65"/>
                  </a:lnTo>
                  <a:lnTo>
                    <a:pt x="150" y="69"/>
                  </a:lnTo>
                  <a:lnTo>
                    <a:pt x="149" y="74"/>
                  </a:lnTo>
                  <a:lnTo>
                    <a:pt x="148" y="80"/>
                  </a:lnTo>
                  <a:lnTo>
                    <a:pt x="144" y="81"/>
                  </a:lnTo>
                  <a:lnTo>
                    <a:pt x="142" y="82"/>
                  </a:lnTo>
                  <a:lnTo>
                    <a:pt x="140" y="84"/>
                  </a:lnTo>
                  <a:lnTo>
                    <a:pt x="140" y="85"/>
                  </a:lnTo>
                  <a:lnTo>
                    <a:pt x="133" y="85"/>
                  </a:lnTo>
                  <a:lnTo>
                    <a:pt x="126" y="84"/>
                  </a:lnTo>
                  <a:lnTo>
                    <a:pt x="119" y="82"/>
                  </a:lnTo>
                  <a:lnTo>
                    <a:pt x="112" y="81"/>
                  </a:lnTo>
                  <a:lnTo>
                    <a:pt x="106" y="83"/>
                  </a:lnTo>
                  <a:lnTo>
                    <a:pt x="101" y="83"/>
                  </a:lnTo>
                  <a:lnTo>
                    <a:pt x="94" y="82"/>
                  </a:lnTo>
                  <a:lnTo>
                    <a:pt x="88" y="82"/>
                  </a:lnTo>
                  <a:lnTo>
                    <a:pt x="86" y="83"/>
                  </a:lnTo>
                  <a:lnTo>
                    <a:pt x="84" y="83"/>
                  </a:lnTo>
                  <a:lnTo>
                    <a:pt x="82" y="83"/>
                  </a:lnTo>
                  <a:lnTo>
                    <a:pt x="81" y="84"/>
                  </a:lnTo>
                  <a:lnTo>
                    <a:pt x="80" y="84"/>
                  </a:lnTo>
                  <a:lnTo>
                    <a:pt x="78" y="83"/>
                  </a:lnTo>
                  <a:lnTo>
                    <a:pt x="76" y="83"/>
                  </a:lnTo>
                  <a:lnTo>
                    <a:pt x="75" y="83"/>
                  </a:lnTo>
                  <a:lnTo>
                    <a:pt x="73" y="80"/>
                  </a:lnTo>
                  <a:lnTo>
                    <a:pt x="69" y="77"/>
                  </a:lnTo>
                  <a:lnTo>
                    <a:pt x="67" y="75"/>
                  </a:lnTo>
                  <a:lnTo>
                    <a:pt x="65" y="72"/>
                  </a:lnTo>
                  <a:lnTo>
                    <a:pt x="63" y="73"/>
                  </a:lnTo>
                  <a:lnTo>
                    <a:pt x="60" y="73"/>
                  </a:lnTo>
                  <a:lnTo>
                    <a:pt x="58" y="73"/>
                  </a:lnTo>
                  <a:lnTo>
                    <a:pt x="56" y="73"/>
                  </a:lnTo>
                  <a:lnTo>
                    <a:pt x="53" y="70"/>
                  </a:lnTo>
                  <a:lnTo>
                    <a:pt x="51" y="68"/>
                  </a:lnTo>
                  <a:lnTo>
                    <a:pt x="50" y="66"/>
                  </a:lnTo>
                  <a:lnTo>
                    <a:pt x="49" y="63"/>
                  </a:lnTo>
                  <a:lnTo>
                    <a:pt x="44" y="63"/>
                  </a:lnTo>
                  <a:lnTo>
                    <a:pt x="38" y="63"/>
                  </a:lnTo>
                  <a:lnTo>
                    <a:pt x="34" y="63"/>
                  </a:lnTo>
                  <a:lnTo>
                    <a:pt x="28" y="63"/>
                  </a:lnTo>
                  <a:lnTo>
                    <a:pt x="25" y="61"/>
                  </a:lnTo>
                  <a:lnTo>
                    <a:pt x="21" y="60"/>
                  </a:lnTo>
                  <a:lnTo>
                    <a:pt x="18" y="60"/>
                  </a:lnTo>
                  <a:lnTo>
                    <a:pt x="14" y="58"/>
                  </a:lnTo>
                  <a:lnTo>
                    <a:pt x="12" y="55"/>
                  </a:lnTo>
                  <a:lnTo>
                    <a:pt x="10" y="54"/>
                  </a:lnTo>
                  <a:lnTo>
                    <a:pt x="7" y="52"/>
                  </a:lnTo>
                  <a:lnTo>
                    <a:pt x="5" y="51"/>
                  </a:lnTo>
                  <a:lnTo>
                    <a:pt x="3" y="45"/>
                  </a:lnTo>
                  <a:lnTo>
                    <a:pt x="1" y="40"/>
                  </a:lnTo>
                  <a:lnTo>
                    <a:pt x="0" y="35"/>
                  </a:lnTo>
                  <a:lnTo>
                    <a:pt x="1" y="30"/>
                  </a:lnTo>
                  <a:lnTo>
                    <a:pt x="6" y="28"/>
                  </a:lnTo>
                  <a:lnTo>
                    <a:pt x="11" y="28"/>
                  </a:lnTo>
                  <a:lnTo>
                    <a:pt x="15" y="30"/>
                  </a:lnTo>
                  <a:lnTo>
                    <a:pt x="20" y="32"/>
                  </a:lnTo>
                  <a:lnTo>
                    <a:pt x="21" y="36"/>
                  </a:lnTo>
                  <a:lnTo>
                    <a:pt x="23" y="39"/>
                  </a:lnTo>
                  <a:lnTo>
                    <a:pt x="26" y="40"/>
                  </a:lnTo>
                  <a:lnTo>
                    <a:pt x="27" y="4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28" name="Freeform 89"/>
            <p:cNvSpPr>
              <a:spLocks/>
            </p:cNvSpPr>
            <p:nvPr/>
          </p:nvSpPr>
          <p:spPr bwMode="auto">
            <a:xfrm>
              <a:off x="2286" y="2884"/>
              <a:ext cx="24" cy="14"/>
            </a:xfrm>
            <a:custGeom>
              <a:avLst/>
              <a:gdLst>
                <a:gd name="T0" fmla="*/ 7 w 47"/>
                <a:gd name="T1" fmla="*/ 6 h 29"/>
                <a:gd name="T2" fmla="*/ 8 w 47"/>
                <a:gd name="T3" fmla="*/ 7 h 29"/>
                <a:gd name="T4" fmla="*/ 9 w 47"/>
                <a:gd name="T5" fmla="*/ 7 h 29"/>
                <a:gd name="T6" fmla="*/ 10 w 47"/>
                <a:gd name="T7" fmla="*/ 7 h 29"/>
                <a:gd name="T8" fmla="*/ 11 w 47"/>
                <a:gd name="T9" fmla="*/ 7 h 29"/>
                <a:gd name="T10" fmla="*/ 12 w 47"/>
                <a:gd name="T11" fmla="*/ 5 h 29"/>
                <a:gd name="T12" fmla="*/ 12 w 47"/>
                <a:gd name="T13" fmla="*/ 4 h 29"/>
                <a:gd name="T14" fmla="*/ 12 w 47"/>
                <a:gd name="T15" fmla="*/ 3 h 29"/>
                <a:gd name="T16" fmla="*/ 12 w 47"/>
                <a:gd name="T17" fmla="*/ 1 h 29"/>
                <a:gd name="T18" fmla="*/ 12 w 47"/>
                <a:gd name="T19" fmla="*/ 1 h 29"/>
                <a:gd name="T20" fmla="*/ 12 w 47"/>
                <a:gd name="T21" fmla="*/ 1 h 29"/>
                <a:gd name="T22" fmla="*/ 11 w 47"/>
                <a:gd name="T23" fmla="*/ 1 h 29"/>
                <a:gd name="T24" fmla="*/ 11 w 47"/>
                <a:gd name="T25" fmla="*/ 1 h 29"/>
                <a:gd name="T26" fmla="*/ 10 w 47"/>
                <a:gd name="T27" fmla="*/ 0 h 29"/>
                <a:gd name="T28" fmla="*/ 9 w 47"/>
                <a:gd name="T29" fmla="*/ 0 h 29"/>
                <a:gd name="T30" fmla="*/ 8 w 47"/>
                <a:gd name="T31" fmla="*/ 0 h 29"/>
                <a:gd name="T32" fmla="*/ 7 w 47"/>
                <a:gd name="T33" fmla="*/ 0 h 29"/>
                <a:gd name="T34" fmla="*/ 6 w 47"/>
                <a:gd name="T35" fmla="*/ 0 h 29"/>
                <a:gd name="T36" fmla="*/ 4 w 47"/>
                <a:gd name="T37" fmla="*/ 0 h 29"/>
                <a:gd name="T38" fmla="*/ 2 w 47"/>
                <a:gd name="T39" fmla="*/ 0 h 29"/>
                <a:gd name="T40" fmla="*/ 1 w 47"/>
                <a:gd name="T41" fmla="*/ 0 h 29"/>
                <a:gd name="T42" fmla="*/ 0 w 47"/>
                <a:gd name="T43" fmla="*/ 1 h 29"/>
                <a:gd name="T44" fmla="*/ 0 w 47"/>
                <a:gd name="T45" fmla="*/ 2 h 29"/>
                <a:gd name="T46" fmla="*/ 1 w 47"/>
                <a:gd name="T47" fmla="*/ 3 h 29"/>
                <a:gd name="T48" fmla="*/ 2 w 47"/>
                <a:gd name="T49" fmla="*/ 4 h 29"/>
                <a:gd name="T50" fmla="*/ 4 w 47"/>
                <a:gd name="T51" fmla="*/ 4 h 29"/>
                <a:gd name="T52" fmla="*/ 5 w 47"/>
                <a:gd name="T53" fmla="*/ 4 h 29"/>
                <a:gd name="T54" fmla="*/ 5 w 47"/>
                <a:gd name="T55" fmla="*/ 4 h 29"/>
                <a:gd name="T56" fmla="*/ 6 w 47"/>
                <a:gd name="T57" fmla="*/ 5 h 29"/>
                <a:gd name="T58" fmla="*/ 6 w 47"/>
                <a:gd name="T59" fmla="*/ 5 h 29"/>
                <a:gd name="T60" fmla="*/ 6 w 47"/>
                <a:gd name="T61" fmla="*/ 6 h 29"/>
                <a:gd name="T62" fmla="*/ 6 w 47"/>
                <a:gd name="T63" fmla="*/ 7 h 29"/>
                <a:gd name="T64" fmla="*/ 7 w 47"/>
                <a:gd name="T65" fmla="*/ 6 h 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29"/>
                <a:gd name="T101" fmla="*/ 47 w 47"/>
                <a:gd name="T102" fmla="*/ 29 h 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29">
                  <a:moveTo>
                    <a:pt x="28" y="27"/>
                  </a:moveTo>
                  <a:lnTo>
                    <a:pt x="31" y="28"/>
                  </a:lnTo>
                  <a:lnTo>
                    <a:pt x="36" y="28"/>
                  </a:lnTo>
                  <a:lnTo>
                    <a:pt x="39" y="29"/>
                  </a:lnTo>
                  <a:lnTo>
                    <a:pt x="43" y="29"/>
                  </a:lnTo>
                  <a:lnTo>
                    <a:pt x="45" y="23"/>
                  </a:lnTo>
                  <a:lnTo>
                    <a:pt x="47" y="18"/>
                  </a:lnTo>
                  <a:lnTo>
                    <a:pt x="47" y="13"/>
                  </a:lnTo>
                  <a:lnTo>
                    <a:pt x="47" y="7"/>
                  </a:lnTo>
                  <a:lnTo>
                    <a:pt x="46" y="7"/>
                  </a:lnTo>
                  <a:lnTo>
                    <a:pt x="45" y="7"/>
                  </a:lnTo>
                  <a:lnTo>
                    <a:pt x="44" y="7"/>
                  </a:lnTo>
                  <a:lnTo>
                    <a:pt x="43" y="7"/>
                  </a:lnTo>
                  <a:lnTo>
                    <a:pt x="39" y="3"/>
                  </a:lnTo>
                  <a:lnTo>
                    <a:pt x="35" y="1"/>
                  </a:lnTo>
                  <a:lnTo>
                    <a:pt x="30" y="1"/>
                  </a:lnTo>
                  <a:lnTo>
                    <a:pt x="25" y="2"/>
                  </a:lnTo>
                  <a:lnTo>
                    <a:pt x="21" y="0"/>
                  </a:lnTo>
                  <a:lnTo>
                    <a:pt x="15" y="0"/>
                  </a:lnTo>
                  <a:lnTo>
                    <a:pt x="8" y="1"/>
                  </a:lnTo>
                  <a:lnTo>
                    <a:pt x="2" y="2"/>
                  </a:lnTo>
                  <a:lnTo>
                    <a:pt x="0" y="6"/>
                  </a:lnTo>
                  <a:lnTo>
                    <a:pt x="0" y="10"/>
                  </a:lnTo>
                  <a:lnTo>
                    <a:pt x="1" y="14"/>
                  </a:lnTo>
                  <a:lnTo>
                    <a:pt x="7" y="16"/>
                  </a:lnTo>
                  <a:lnTo>
                    <a:pt x="13" y="16"/>
                  </a:lnTo>
                  <a:lnTo>
                    <a:pt x="17" y="16"/>
                  </a:lnTo>
                  <a:lnTo>
                    <a:pt x="20" y="17"/>
                  </a:lnTo>
                  <a:lnTo>
                    <a:pt x="21" y="20"/>
                  </a:lnTo>
                  <a:lnTo>
                    <a:pt x="21" y="23"/>
                  </a:lnTo>
                  <a:lnTo>
                    <a:pt x="21" y="27"/>
                  </a:lnTo>
                  <a:lnTo>
                    <a:pt x="23" y="28"/>
                  </a:lnTo>
                  <a:lnTo>
                    <a:pt x="28" y="2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29" name="Freeform 90"/>
            <p:cNvSpPr>
              <a:spLocks/>
            </p:cNvSpPr>
            <p:nvPr/>
          </p:nvSpPr>
          <p:spPr bwMode="auto">
            <a:xfrm>
              <a:off x="2162" y="2840"/>
              <a:ext cx="29" cy="16"/>
            </a:xfrm>
            <a:custGeom>
              <a:avLst/>
              <a:gdLst>
                <a:gd name="T0" fmla="*/ 11 w 59"/>
                <a:gd name="T1" fmla="*/ 1 h 34"/>
                <a:gd name="T2" fmla="*/ 12 w 59"/>
                <a:gd name="T3" fmla="*/ 3 h 34"/>
                <a:gd name="T4" fmla="*/ 12 w 59"/>
                <a:gd name="T5" fmla="*/ 4 h 34"/>
                <a:gd name="T6" fmla="*/ 13 w 59"/>
                <a:gd name="T7" fmla="*/ 5 h 34"/>
                <a:gd name="T8" fmla="*/ 14 w 59"/>
                <a:gd name="T9" fmla="*/ 6 h 34"/>
                <a:gd name="T10" fmla="*/ 14 w 59"/>
                <a:gd name="T11" fmla="*/ 6 h 34"/>
                <a:gd name="T12" fmla="*/ 14 w 59"/>
                <a:gd name="T13" fmla="*/ 7 h 34"/>
                <a:gd name="T14" fmla="*/ 14 w 59"/>
                <a:gd name="T15" fmla="*/ 7 h 34"/>
                <a:gd name="T16" fmla="*/ 14 w 59"/>
                <a:gd name="T17" fmla="*/ 8 h 34"/>
                <a:gd name="T18" fmla="*/ 13 w 59"/>
                <a:gd name="T19" fmla="*/ 8 h 34"/>
                <a:gd name="T20" fmla="*/ 13 w 59"/>
                <a:gd name="T21" fmla="*/ 8 h 34"/>
                <a:gd name="T22" fmla="*/ 12 w 59"/>
                <a:gd name="T23" fmla="*/ 8 h 34"/>
                <a:gd name="T24" fmla="*/ 11 w 59"/>
                <a:gd name="T25" fmla="*/ 8 h 34"/>
                <a:gd name="T26" fmla="*/ 10 w 59"/>
                <a:gd name="T27" fmla="*/ 7 h 34"/>
                <a:gd name="T28" fmla="*/ 9 w 59"/>
                <a:gd name="T29" fmla="*/ 7 h 34"/>
                <a:gd name="T30" fmla="*/ 8 w 59"/>
                <a:gd name="T31" fmla="*/ 6 h 34"/>
                <a:gd name="T32" fmla="*/ 7 w 59"/>
                <a:gd name="T33" fmla="*/ 6 h 34"/>
                <a:gd name="T34" fmla="*/ 6 w 59"/>
                <a:gd name="T35" fmla="*/ 6 h 34"/>
                <a:gd name="T36" fmla="*/ 6 w 59"/>
                <a:gd name="T37" fmla="*/ 6 h 34"/>
                <a:gd name="T38" fmla="*/ 5 w 59"/>
                <a:gd name="T39" fmla="*/ 6 h 34"/>
                <a:gd name="T40" fmla="*/ 5 w 59"/>
                <a:gd name="T41" fmla="*/ 6 h 34"/>
                <a:gd name="T42" fmla="*/ 4 w 59"/>
                <a:gd name="T43" fmla="*/ 5 h 34"/>
                <a:gd name="T44" fmla="*/ 3 w 59"/>
                <a:gd name="T45" fmla="*/ 5 h 34"/>
                <a:gd name="T46" fmla="*/ 2 w 59"/>
                <a:gd name="T47" fmla="*/ 5 h 34"/>
                <a:gd name="T48" fmla="*/ 1 w 59"/>
                <a:gd name="T49" fmla="*/ 5 h 34"/>
                <a:gd name="T50" fmla="*/ 1 w 59"/>
                <a:gd name="T51" fmla="*/ 4 h 34"/>
                <a:gd name="T52" fmla="*/ 0 w 59"/>
                <a:gd name="T53" fmla="*/ 3 h 34"/>
                <a:gd name="T54" fmla="*/ 0 w 59"/>
                <a:gd name="T55" fmla="*/ 2 h 34"/>
                <a:gd name="T56" fmla="*/ 0 w 59"/>
                <a:gd name="T57" fmla="*/ 1 h 34"/>
                <a:gd name="T58" fmla="*/ 1 w 59"/>
                <a:gd name="T59" fmla="*/ 1 h 34"/>
                <a:gd name="T60" fmla="*/ 2 w 59"/>
                <a:gd name="T61" fmla="*/ 0 h 34"/>
                <a:gd name="T62" fmla="*/ 4 w 59"/>
                <a:gd name="T63" fmla="*/ 0 h 34"/>
                <a:gd name="T64" fmla="*/ 7 w 59"/>
                <a:gd name="T65" fmla="*/ 0 h 34"/>
                <a:gd name="T66" fmla="*/ 9 w 59"/>
                <a:gd name="T67" fmla="*/ 0 h 34"/>
                <a:gd name="T68" fmla="*/ 10 w 59"/>
                <a:gd name="T69" fmla="*/ 0 h 34"/>
                <a:gd name="T70" fmla="*/ 11 w 59"/>
                <a:gd name="T71" fmla="*/ 1 h 34"/>
                <a:gd name="T72" fmla="*/ 11 w 59"/>
                <a:gd name="T73" fmla="*/ 1 h 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
                <a:gd name="T112" fmla="*/ 0 h 34"/>
                <a:gd name="T113" fmla="*/ 59 w 59"/>
                <a:gd name="T114" fmla="*/ 34 h 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 h="34">
                  <a:moveTo>
                    <a:pt x="46" y="7"/>
                  </a:moveTo>
                  <a:lnTo>
                    <a:pt x="48" y="13"/>
                  </a:lnTo>
                  <a:lnTo>
                    <a:pt x="51" y="18"/>
                  </a:lnTo>
                  <a:lnTo>
                    <a:pt x="55" y="22"/>
                  </a:lnTo>
                  <a:lnTo>
                    <a:pt x="59" y="27"/>
                  </a:lnTo>
                  <a:lnTo>
                    <a:pt x="58" y="28"/>
                  </a:lnTo>
                  <a:lnTo>
                    <a:pt x="58" y="30"/>
                  </a:lnTo>
                  <a:lnTo>
                    <a:pt x="58" y="31"/>
                  </a:lnTo>
                  <a:lnTo>
                    <a:pt x="57" y="34"/>
                  </a:lnTo>
                  <a:lnTo>
                    <a:pt x="54" y="34"/>
                  </a:lnTo>
                  <a:lnTo>
                    <a:pt x="52" y="34"/>
                  </a:lnTo>
                  <a:lnTo>
                    <a:pt x="48" y="34"/>
                  </a:lnTo>
                  <a:lnTo>
                    <a:pt x="46" y="34"/>
                  </a:lnTo>
                  <a:lnTo>
                    <a:pt x="42" y="30"/>
                  </a:lnTo>
                  <a:lnTo>
                    <a:pt x="37" y="29"/>
                  </a:lnTo>
                  <a:lnTo>
                    <a:pt x="32" y="28"/>
                  </a:lnTo>
                  <a:lnTo>
                    <a:pt x="28" y="26"/>
                  </a:lnTo>
                  <a:lnTo>
                    <a:pt x="25" y="27"/>
                  </a:lnTo>
                  <a:lnTo>
                    <a:pt x="24" y="27"/>
                  </a:lnTo>
                  <a:lnTo>
                    <a:pt x="22" y="26"/>
                  </a:lnTo>
                  <a:lnTo>
                    <a:pt x="20" y="26"/>
                  </a:lnTo>
                  <a:lnTo>
                    <a:pt x="16" y="23"/>
                  </a:lnTo>
                  <a:lnTo>
                    <a:pt x="13" y="22"/>
                  </a:lnTo>
                  <a:lnTo>
                    <a:pt x="9" y="22"/>
                  </a:lnTo>
                  <a:lnTo>
                    <a:pt x="6" y="21"/>
                  </a:lnTo>
                  <a:lnTo>
                    <a:pt x="4" y="18"/>
                  </a:lnTo>
                  <a:lnTo>
                    <a:pt x="2" y="14"/>
                  </a:lnTo>
                  <a:lnTo>
                    <a:pt x="1" y="11"/>
                  </a:lnTo>
                  <a:lnTo>
                    <a:pt x="0" y="6"/>
                  </a:lnTo>
                  <a:lnTo>
                    <a:pt x="5" y="4"/>
                  </a:lnTo>
                  <a:lnTo>
                    <a:pt x="10" y="1"/>
                  </a:lnTo>
                  <a:lnTo>
                    <a:pt x="19" y="1"/>
                  </a:lnTo>
                  <a:lnTo>
                    <a:pt x="28" y="0"/>
                  </a:lnTo>
                  <a:lnTo>
                    <a:pt x="36" y="1"/>
                  </a:lnTo>
                  <a:lnTo>
                    <a:pt x="42" y="3"/>
                  </a:lnTo>
                  <a:lnTo>
                    <a:pt x="46" y="4"/>
                  </a:lnTo>
                  <a:lnTo>
                    <a:pt x="46" y="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30" name="Freeform 91"/>
            <p:cNvSpPr>
              <a:spLocks/>
            </p:cNvSpPr>
            <p:nvPr/>
          </p:nvSpPr>
          <p:spPr bwMode="auto">
            <a:xfrm>
              <a:off x="2942" y="3004"/>
              <a:ext cx="10" cy="8"/>
            </a:xfrm>
            <a:custGeom>
              <a:avLst/>
              <a:gdLst>
                <a:gd name="T0" fmla="*/ 1 w 20"/>
                <a:gd name="T1" fmla="*/ 1 h 16"/>
                <a:gd name="T2" fmla="*/ 1 w 20"/>
                <a:gd name="T3" fmla="*/ 1 h 16"/>
                <a:gd name="T4" fmla="*/ 1 w 20"/>
                <a:gd name="T5" fmla="*/ 1 h 16"/>
                <a:gd name="T6" fmla="*/ 1 w 20"/>
                <a:gd name="T7" fmla="*/ 1 h 16"/>
                <a:gd name="T8" fmla="*/ 0 w 20"/>
                <a:gd name="T9" fmla="*/ 1 h 16"/>
                <a:gd name="T10" fmla="*/ 0 w 20"/>
                <a:gd name="T11" fmla="*/ 2 h 16"/>
                <a:gd name="T12" fmla="*/ 0 w 20"/>
                <a:gd name="T13" fmla="*/ 3 h 16"/>
                <a:gd name="T14" fmla="*/ 0 w 20"/>
                <a:gd name="T15" fmla="*/ 3 h 16"/>
                <a:gd name="T16" fmla="*/ 0 w 20"/>
                <a:gd name="T17" fmla="*/ 3 h 16"/>
                <a:gd name="T18" fmla="*/ 1 w 20"/>
                <a:gd name="T19" fmla="*/ 4 h 16"/>
                <a:gd name="T20" fmla="*/ 2 w 20"/>
                <a:gd name="T21" fmla="*/ 4 h 16"/>
                <a:gd name="T22" fmla="*/ 3 w 20"/>
                <a:gd name="T23" fmla="*/ 4 h 16"/>
                <a:gd name="T24" fmla="*/ 4 w 20"/>
                <a:gd name="T25" fmla="*/ 4 h 16"/>
                <a:gd name="T26" fmla="*/ 5 w 20"/>
                <a:gd name="T27" fmla="*/ 4 h 16"/>
                <a:gd name="T28" fmla="*/ 5 w 20"/>
                <a:gd name="T29" fmla="*/ 3 h 16"/>
                <a:gd name="T30" fmla="*/ 5 w 20"/>
                <a:gd name="T31" fmla="*/ 2 h 16"/>
                <a:gd name="T32" fmla="*/ 5 w 20"/>
                <a:gd name="T33" fmla="*/ 1 h 16"/>
                <a:gd name="T34" fmla="*/ 4 w 20"/>
                <a:gd name="T35" fmla="*/ 0 h 16"/>
                <a:gd name="T36" fmla="*/ 3 w 20"/>
                <a:gd name="T37" fmla="*/ 0 h 16"/>
                <a:gd name="T38" fmla="*/ 2 w 20"/>
                <a:gd name="T39" fmla="*/ 1 h 16"/>
                <a:gd name="T40" fmla="*/ 1 w 20"/>
                <a:gd name="T41" fmla="*/ 1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
                <a:gd name="T64" fmla="*/ 0 h 16"/>
                <a:gd name="T65" fmla="*/ 20 w 20"/>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 h="16">
                  <a:moveTo>
                    <a:pt x="4" y="3"/>
                  </a:moveTo>
                  <a:lnTo>
                    <a:pt x="3" y="4"/>
                  </a:lnTo>
                  <a:lnTo>
                    <a:pt x="2" y="4"/>
                  </a:lnTo>
                  <a:lnTo>
                    <a:pt x="0" y="4"/>
                  </a:lnTo>
                  <a:lnTo>
                    <a:pt x="0" y="7"/>
                  </a:lnTo>
                  <a:lnTo>
                    <a:pt x="0" y="9"/>
                  </a:lnTo>
                  <a:lnTo>
                    <a:pt x="0" y="10"/>
                  </a:lnTo>
                  <a:lnTo>
                    <a:pt x="0" y="12"/>
                  </a:lnTo>
                  <a:lnTo>
                    <a:pt x="4" y="14"/>
                  </a:lnTo>
                  <a:lnTo>
                    <a:pt x="7" y="15"/>
                  </a:lnTo>
                  <a:lnTo>
                    <a:pt x="11" y="16"/>
                  </a:lnTo>
                  <a:lnTo>
                    <a:pt x="14" y="16"/>
                  </a:lnTo>
                  <a:lnTo>
                    <a:pt x="17" y="14"/>
                  </a:lnTo>
                  <a:lnTo>
                    <a:pt x="19" y="10"/>
                  </a:lnTo>
                  <a:lnTo>
                    <a:pt x="20" y="7"/>
                  </a:lnTo>
                  <a:lnTo>
                    <a:pt x="20" y="2"/>
                  </a:lnTo>
                  <a:lnTo>
                    <a:pt x="15" y="0"/>
                  </a:lnTo>
                  <a:lnTo>
                    <a:pt x="12" y="0"/>
                  </a:lnTo>
                  <a:lnTo>
                    <a:pt x="7" y="1"/>
                  </a:lnTo>
                  <a:lnTo>
                    <a:pt x="4"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31" name="Freeform 92"/>
            <p:cNvSpPr>
              <a:spLocks/>
            </p:cNvSpPr>
            <p:nvPr/>
          </p:nvSpPr>
          <p:spPr bwMode="auto">
            <a:xfrm>
              <a:off x="3265" y="2500"/>
              <a:ext cx="41" cy="63"/>
            </a:xfrm>
            <a:custGeom>
              <a:avLst/>
              <a:gdLst>
                <a:gd name="T0" fmla="*/ 1 w 82"/>
                <a:gd name="T1" fmla="*/ 1 h 124"/>
                <a:gd name="T2" fmla="*/ 1 w 82"/>
                <a:gd name="T3" fmla="*/ 1 h 124"/>
                <a:gd name="T4" fmla="*/ 0 w 82"/>
                <a:gd name="T5" fmla="*/ 2 h 124"/>
                <a:gd name="T6" fmla="*/ 0 w 82"/>
                <a:gd name="T7" fmla="*/ 2 h 124"/>
                <a:gd name="T8" fmla="*/ 1 w 82"/>
                <a:gd name="T9" fmla="*/ 3 h 124"/>
                <a:gd name="T10" fmla="*/ 1 w 82"/>
                <a:gd name="T11" fmla="*/ 3 h 124"/>
                <a:gd name="T12" fmla="*/ 1 w 82"/>
                <a:gd name="T13" fmla="*/ 4 h 124"/>
                <a:gd name="T14" fmla="*/ 0 w 82"/>
                <a:gd name="T15" fmla="*/ 5 h 124"/>
                <a:gd name="T16" fmla="*/ 1 w 82"/>
                <a:gd name="T17" fmla="*/ 6 h 124"/>
                <a:gd name="T18" fmla="*/ 2 w 82"/>
                <a:gd name="T19" fmla="*/ 6 h 124"/>
                <a:gd name="T20" fmla="*/ 2 w 82"/>
                <a:gd name="T21" fmla="*/ 7 h 124"/>
                <a:gd name="T22" fmla="*/ 1 w 82"/>
                <a:gd name="T23" fmla="*/ 8 h 124"/>
                <a:gd name="T24" fmla="*/ 2 w 82"/>
                <a:gd name="T25" fmla="*/ 9 h 124"/>
                <a:gd name="T26" fmla="*/ 3 w 82"/>
                <a:gd name="T27" fmla="*/ 10 h 124"/>
                <a:gd name="T28" fmla="*/ 5 w 82"/>
                <a:gd name="T29" fmla="*/ 10 h 124"/>
                <a:gd name="T30" fmla="*/ 8 w 82"/>
                <a:gd name="T31" fmla="*/ 10 h 124"/>
                <a:gd name="T32" fmla="*/ 9 w 82"/>
                <a:gd name="T33" fmla="*/ 11 h 124"/>
                <a:gd name="T34" fmla="*/ 9 w 82"/>
                <a:gd name="T35" fmla="*/ 11 h 124"/>
                <a:gd name="T36" fmla="*/ 9 w 82"/>
                <a:gd name="T37" fmla="*/ 11 h 124"/>
                <a:gd name="T38" fmla="*/ 9 w 82"/>
                <a:gd name="T39" fmla="*/ 11 h 124"/>
                <a:gd name="T40" fmla="*/ 9 w 82"/>
                <a:gd name="T41" fmla="*/ 12 h 124"/>
                <a:gd name="T42" fmla="*/ 8 w 82"/>
                <a:gd name="T43" fmla="*/ 12 h 124"/>
                <a:gd name="T44" fmla="*/ 8 w 82"/>
                <a:gd name="T45" fmla="*/ 13 h 124"/>
                <a:gd name="T46" fmla="*/ 8 w 82"/>
                <a:gd name="T47" fmla="*/ 13 h 124"/>
                <a:gd name="T48" fmla="*/ 9 w 82"/>
                <a:gd name="T49" fmla="*/ 14 h 124"/>
                <a:gd name="T50" fmla="*/ 9 w 82"/>
                <a:gd name="T51" fmla="*/ 14 h 124"/>
                <a:gd name="T52" fmla="*/ 10 w 82"/>
                <a:gd name="T53" fmla="*/ 14 h 124"/>
                <a:gd name="T54" fmla="*/ 12 w 82"/>
                <a:gd name="T55" fmla="*/ 15 h 124"/>
                <a:gd name="T56" fmla="*/ 11 w 82"/>
                <a:gd name="T57" fmla="*/ 18 h 124"/>
                <a:gd name="T58" fmla="*/ 11 w 82"/>
                <a:gd name="T59" fmla="*/ 21 h 124"/>
                <a:gd name="T60" fmla="*/ 12 w 82"/>
                <a:gd name="T61" fmla="*/ 24 h 124"/>
                <a:gd name="T62" fmla="*/ 12 w 82"/>
                <a:gd name="T63" fmla="*/ 26 h 124"/>
                <a:gd name="T64" fmla="*/ 12 w 82"/>
                <a:gd name="T65" fmla="*/ 28 h 124"/>
                <a:gd name="T66" fmla="*/ 12 w 82"/>
                <a:gd name="T67" fmla="*/ 29 h 124"/>
                <a:gd name="T68" fmla="*/ 12 w 82"/>
                <a:gd name="T69" fmla="*/ 30 h 124"/>
                <a:gd name="T70" fmla="*/ 12 w 82"/>
                <a:gd name="T71" fmla="*/ 30 h 124"/>
                <a:gd name="T72" fmla="*/ 13 w 82"/>
                <a:gd name="T73" fmla="*/ 32 h 124"/>
                <a:gd name="T74" fmla="*/ 14 w 82"/>
                <a:gd name="T75" fmla="*/ 32 h 124"/>
                <a:gd name="T76" fmla="*/ 15 w 82"/>
                <a:gd name="T77" fmla="*/ 31 h 124"/>
                <a:gd name="T78" fmla="*/ 17 w 82"/>
                <a:gd name="T79" fmla="*/ 30 h 124"/>
                <a:gd name="T80" fmla="*/ 19 w 82"/>
                <a:gd name="T81" fmla="*/ 29 h 124"/>
                <a:gd name="T82" fmla="*/ 20 w 82"/>
                <a:gd name="T83" fmla="*/ 29 h 124"/>
                <a:gd name="T84" fmla="*/ 21 w 82"/>
                <a:gd name="T85" fmla="*/ 27 h 124"/>
                <a:gd name="T86" fmla="*/ 20 w 82"/>
                <a:gd name="T87" fmla="*/ 24 h 124"/>
                <a:gd name="T88" fmla="*/ 19 w 82"/>
                <a:gd name="T89" fmla="*/ 22 h 124"/>
                <a:gd name="T90" fmla="*/ 19 w 82"/>
                <a:gd name="T91" fmla="*/ 19 h 124"/>
                <a:gd name="T92" fmla="*/ 18 w 82"/>
                <a:gd name="T93" fmla="*/ 18 h 124"/>
                <a:gd name="T94" fmla="*/ 17 w 82"/>
                <a:gd name="T95" fmla="*/ 18 h 124"/>
                <a:gd name="T96" fmla="*/ 16 w 82"/>
                <a:gd name="T97" fmla="*/ 15 h 124"/>
                <a:gd name="T98" fmla="*/ 15 w 82"/>
                <a:gd name="T99" fmla="*/ 12 h 124"/>
                <a:gd name="T100" fmla="*/ 13 w 82"/>
                <a:gd name="T101" fmla="*/ 10 h 124"/>
                <a:gd name="T102" fmla="*/ 11 w 82"/>
                <a:gd name="T103" fmla="*/ 10 h 124"/>
                <a:gd name="T104" fmla="*/ 10 w 82"/>
                <a:gd name="T105" fmla="*/ 8 h 124"/>
                <a:gd name="T106" fmla="*/ 10 w 82"/>
                <a:gd name="T107" fmla="*/ 5 h 124"/>
                <a:gd name="T108" fmla="*/ 8 w 82"/>
                <a:gd name="T109" fmla="*/ 4 h 124"/>
                <a:gd name="T110" fmla="*/ 7 w 82"/>
                <a:gd name="T111" fmla="*/ 3 h 124"/>
                <a:gd name="T112" fmla="*/ 6 w 82"/>
                <a:gd name="T113" fmla="*/ 1 h 124"/>
                <a:gd name="T114" fmla="*/ 4 w 82"/>
                <a:gd name="T115" fmla="*/ 1 h 124"/>
                <a:gd name="T116" fmla="*/ 4 w 82"/>
                <a:gd name="T117" fmla="*/ 1 h 124"/>
                <a:gd name="T118" fmla="*/ 3 w 82"/>
                <a:gd name="T119" fmla="*/ 1 h 124"/>
                <a:gd name="T120" fmla="*/ 3 w 82"/>
                <a:gd name="T121" fmla="*/ 1 h 124"/>
                <a:gd name="T122" fmla="*/ 2 w 82"/>
                <a:gd name="T123" fmla="*/ 1 h 12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2"/>
                <a:gd name="T187" fmla="*/ 0 h 124"/>
                <a:gd name="T188" fmla="*/ 82 w 82"/>
                <a:gd name="T189" fmla="*/ 124 h 12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2" h="124">
                  <a:moveTo>
                    <a:pt x="3" y="4"/>
                  </a:moveTo>
                  <a:lnTo>
                    <a:pt x="2" y="4"/>
                  </a:lnTo>
                  <a:lnTo>
                    <a:pt x="1" y="4"/>
                  </a:lnTo>
                  <a:lnTo>
                    <a:pt x="0" y="4"/>
                  </a:lnTo>
                  <a:lnTo>
                    <a:pt x="0" y="6"/>
                  </a:lnTo>
                  <a:lnTo>
                    <a:pt x="0" y="7"/>
                  </a:lnTo>
                  <a:lnTo>
                    <a:pt x="2" y="9"/>
                  </a:lnTo>
                  <a:lnTo>
                    <a:pt x="3" y="10"/>
                  </a:lnTo>
                  <a:lnTo>
                    <a:pt x="3" y="12"/>
                  </a:lnTo>
                  <a:lnTo>
                    <a:pt x="3" y="15"/>
                  </a:lnTo>
                  <a:lnTo>
                    <a:pt x="1" y="15"/>
                  </a:lnTo>
                  <a:lnTo>
                    <a:pt x="0" y="16"/>
                  </a:lnTo>
                  <a:lnTo>
                    <a:pt x="0" y="18"/>
                  </a:lnTo>
                  <a:lnTo>
                    <a:pt x="0" y="19"/>
                  </a:lnTo>
                  <a:lnTo>
                    <a:pt x="1" y="21"/>
                  </a:lnTo>
                  <a:lnTo>
                    <a:pt x="3" y="22"/>
                  </a:lnTo>
                  <a:lnTo>
                    <a:pt x="5" y="23"/>
                  </a:lnTo>
                  <a:lnTo>
                    <a:pt x="7" y="23"/>
                  </a:lnTo>
                  <a:lnTo>
                    <a:pt x="6" y="25"/>
                  </a:lnTo>
                  <a:lnTo>
                    <a:pt x="5" y="27"/>
                  </a:lnTo>
                  <a:lnTo>
                    <a:pt x="3" y="30"/>
                  </a:lnTo>
                  <a:lnTo>
                    <a:pt x="3" y="33"/>
                  </a:lnTo>
                  <a:lnTo>
                    <a:pt x="6" y="34"/>
                  </a:lnTo>
                  <a:lnTo>
                    <a:pt x="8" y="36"/>
                  </a:lnTo>
                  <a:lnTo>
                    <a:pt x="9" y="37"/>
                  </a:lnTo>
                  <a:lnTo>
                    <a:pt x="11" y="39"/>
                  </a:lnTo>
                  <a:lnTo>
                    <a:pt x="17" y="40"/>
                  </a:lnTo>
                  <a:lnTo>
                    <a:pt x="23" y="40"/>
                  </a:lnTo>
                  <a:lnTo>
                    <a:pt x="29" y="40"/>
                  </a:lnTo>
                  <a:lnTo>
                    <a:pt x="34" y="40"/>
                  </a:lnTo>
                  <a:lnTo>
                    <a:pt x="34" y="41"/>
                  </a:lnTo>
                  <a:lnTo>
                    <a:pt x="36" y="41"/>
                  </a:lnTo>
                  <a:lnTo>
                    <a:pt x="36" y="42"/>
                  </a:lnTo>
                  <a:lnTo>
                    <a:pt x="37" y="44"/>
                  </a:lnTo>
                  <a:lnTo>
                    <a:pt x="36" y="44"/>
                  </a:lnTo>
                  <a:lnTo>
                    <a:pt x="34" y="44"/>
                  </a:lnTo>
                  <a:lnTo>
                    <a:pt x="33" y="44"/>
                  </a:lnTo>
                  <a:lnTo>
                    <a:pt x="33" y="45"/>
                  </a:lnTo>
                  <a:lnTo>
                    <a:pt x="32" y="47"/>
                  </a:lnTo>
                  <a:lnTo>
                    <a:pt x="31" y="48"/>
                  </a:lnTo>
                  <a:lnTo>
                    <a:pt x="31" y="50"/>
                  </a:lnTo>
                  <a:lnTo>
                    <a:pt x="32" y="50"/>
                  </a:lnTo>
                  <a:lnTo>
                    <a:pt x="32" y="52"/>
                  </a:lnTo>
                  <a:lnTo>
                    <a:pt x="33" y="53"/>
                  </a:lnTo>
                  <a:lnTo>
                    <a:pt x="33" y="54"/>
                  </a:lnTo>
                  <a:lnTo>
                    <a:pt x="33" y="55"/>
                  </a:lnTo>
                  <a:lnTo>
                    <a:pt x="38" y="56"/>
                  </a:lnTo>
                  <a:lnTo>
                    <a:pt x="41" y="57"/>
                  </a:lnTo>
                  <a:lnTo>
                    <a:pt x="45" y="60"/>
                  </a:lnTo>
                  <a:lnTo>
                    <a:pt x="48" y="61"/>
                  </a:lnTo>
                  <a:lnTo>
                    <a:pt x="44" y="68"/>
                  </a:lnTo>
                  <a:lnTo>
                    <a:pt x="43" y="75"/>
                  </a:lnTo>
                  <a:lnTo>
                    <a:pt x="44" y="82"/>
                  </a:lnTo>
                  <a:lnTo>
                    <a:pt x="47" y="88"/>
                  </a:lnTo>
                  <a:lnTo>
                    <a:pt x="47" y="93"/>
                  </a:lnTo>
                  <a:lnTo>
                    <a:pt x="47" y="98"/>
                  </a:lnTo>
                  <a:lnTo>
                    <a:pt x="47" y="103"/>
                  </a:lnTo>
                  <a:lnTo>
                    <a:pt x="47" y="108"/>
                  </a:lnTo>
                  <a:lnTo>
                    <a:pt x="46" y="109"/>
                  </a:lnTo>
                  <a:lnTo>
                    <a:pt x="45" y="112"/>
                  </a:lnTo>
                  <a:lnTo>
                    <a:pt x="46" y="113"/>
                  </a:lnTo>
                  <a:lnTo>
                    <a:pt x="46" y="115"/>
                  </a:lnTo>
                  <a:lnTo>
                    <a:pt x="47" y="116"/>
                  </a:lnTo>
                  <a:lnTo>
                    <a:pt x="47" y="117"/>
                  </a:lnTo>
                  <a:lnTo>
                    <a:pt x="47" y="118"/>
                  </a:lnTo>
                  <a:lnTo>
                    <a:pt x="47" y="120"/>
                  </a:lnTo>
                  <a:lnTo>
                    <a:pt x="49" y="122"/>
                  </a:lnTo>
                  <a:lnTo>
                    <a:pt x="52" y="122"/>
                  </a:lnTo>
                  <a:lnTo>
                    <a:pt x="54" y="123"/>
                  </a:lnTo>
                  <a:lnTo>
                    <a:pt x="56" y="124"/>
                  </a:lnTo>
                  <a:lnTo>
                    <a:pt x="59" y="121"/>
                  </a:lnTo>
                  <a:lnTo>
                    <a:pt x="62" y="118"/>
                  </a:lnTo>
                  <a:lnTo>
                    <a:pt x="67" y="118"/>
                  </a:lnTo>
                  <a:lnTo>
                    <a:pt x="71" y="118"/>
                  </a:lnTo>
                  <a:lnTo>
                    <a:pt x="73" y="115"/>
                  </a:lnTo>
                  <a:lnTo>
                    <a:pt x="75" y="114"/>
                  </a:lnTo>
                  <a:lnTo>
                    <a:pt x="78" y="113"/>
                  </a:lnTo>
                  <a:lnTo>
                    <a:pt x="82" y="110"/>
                  </a:lnTo>
                  <a:lnTo>
                    <a:pt x="82" y="105"/>
                  </a:lnTo>
                  <a:lnTo>
                    <a:pt x="81" y="99"/>
                  </a:lnTo>
                  <a:lnTo>
                    <a:pt x="78" y="94"/>
                  </a:lnTo>
                  <a:lnTo>
                    <a:pt x="74" y="90"/>
                  </a:lnTo>
                  <a:lnTo>
                    <a:pt x="74" y="85"/>
                  </a:lnTo>
                  <a:lnTo>
                    <a:pt x="74" y="80"/>
                  </a:lnTo>
                  <a:lnTo>
                    <a:pt x="74" y="75"/>
                  </a:lnTo>
                  <a:lnTo>
                    <a:pt x="73" y="70"/>
                  </a:lnTo>
                  <a:lnTo>
                    <a:pt x="70" y="70"/>
                  </a:lnTo>
                  <a:lnTo>
                    <a:pt x="68" y="70"/>
                  </a:lnTo>
                  <a:lnTo>
                    <a:pt x="66" y="68"/>
                  </a:lnTo>
                  <a:lnTo>
                    <a:pt x="64" y="65"/>
                  </a:lnTo>
                  <a:lnTo>
                    <a:pt x="64" y="59"/>
                  </a:lnTo>
                  <a:lnTo>
                    <a:pt x="63" y="53"/>
                  </a:lnTo>
                  <a:lnTo>
                    <a:pt x="59" y="47"/>
                  </a:lnTo>
                  <a:lnTo>
                    <a:pt x="54" y="41"/>
                  </a:lnTo>
                  <a:lnTo>
                    <a:pt x="51" y="40"/>
                  </a:lnTo>
                  <a:lnTo>
                    <a:pt x="47" y="39"/>
                  </a:lnTo>
                  <a:lnTo>
                    <a:pt x="44" y="38"/>
                  </a:lnTo>
                  <a:lnTo>
                    <a:pt x="41" y="36"/>
                  </a:lnTo>
                  <a:lnTo>
                    <a:pt x="40" y="30"/>
                  </a:lnTo>
                  <a:lnTo>
                    <a:pt x="40" y="24"/>
                  </a:lnTo>
                  <a:lnTo>
                    <a:pt x="39" y="18"/>
                  </a:lnTo>
                  <a:lnTo>
                    <a:pt x="37" y="14"/>
                  </a:lnTo>
                  <a:lnTo>
                    <a:pt x="32" y="14"/>
                  </a:lnTo>
                  <a:lnTo>
                    <a:pt x="29" y="12"/>
                  </a:lnTo>
                  <a:lnTo>
                    <a:pt x="28" y="9"/>
                  </a:lnTo>
                  <a:lnTo>
                    <a:pt x="28" y="4"/>
                  </a:lnTo>
                  <a:lnTo>
                    <a:pt x="24" y="2"/>
                  </a:lnTo>
                  <a:lnTo>
                    <a:pt x="21" y="1"/>
                  </a:lnTo>
                  <a:lnTo>
                    <a:pt x="16" y="1"/>
                  </a:lnTo>
                  <a:lnTo>
                    <a:pt x="13" y="0"/>
                  </a:lnTo>
                  <a:lnTo>
                    <a:pt x="13" y="1"/>
                  </a:lnTo>
                  <a:lnTo>
                    <a:pt x="11" y="2"/>
                  </a:lnTo>
                  <a:lnTo>
                    <a:pt x="11" y="3"/>
                  </a:lnTo>
                  <a:lnTo>
                    <a:pt x="9" y="3"/>
                  </a:lnTo>
                  <a:lnTo>
                    <a:pt x="7" y="3"/>
                  </a:lnTo>
                  <a:lnTo>
                    <a:pt x="6" y="4"/>
                  </a:lnTo>
                  <a:lnTo>
                    <a:pt x="3" y="4"/>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32" name="Freeform 93"/>
            <p:cNvSpPr>
              <a:spLocks/>
            </p:cNvSpPr>
            <p:nvPr/>
          </p:nvSpPr>
          <p:spPr bwMode="auto">
            <a:xfrm>
              <a:off x="3411" y="2546"/>
              <a:ext cx="5" cy="8"/>
            </a:xfrm>
            <a:custGeom>
              <a:avLst/>
              <a:gdLst>
                <a:gd name="T0" fmla="*/ 0 w 11"/>
                <a:gd name="T1" fmla="*/ 3 h 16"/>
                <a:gd name="T2" fmla="*/ 0 w 11"/>
                <a:gd name="T3" fmla="*/ 4 h 16"/>
                <a:gd name="T4" fmla="*/ 1 w 11"/>
                <a:gd name="T5" fmla="*/ 4 h 16"/>
                <a:gd name="T6" fmla="*/ 1 w 11"/>
                <a:gd name="T7" fmla="*/ 4 h 16"/>
                <a:gd name="T8" fmla="*/ 1 w 11"/>
                <a:gd name="T9" fmla="*/ 4 h 16"/>
                <a:gd name="T10" fmla="*/ 2 w 11"/>
                <a:gd name="T11" fmla="*/ 3 h 16"/>
                <a:gd name="T12" fmla="*/ 2 w 11"/>
                <a:gd name="T13" fmla="*/ 3 h 16"/>
                <a:gd name="T14" fmla="*/ 2 w 11"/>
                <a:gd name="T15" fmla="*/ 2 h 16"/>
                <a:gd name="T16" fmla="*/ 2 w 11"/>
                <a:gd name="T17" fmla="*/ 1 h 16"/>
                <a:gd name="T18" fmla="*/ 2 w 11"/>
                <a:gd name="T19" fmla="*/ 0 h 16"/>
                <a:gd name="T20" fmla="*/ 1 w 11"/>
                <a:gd name="T21" fmla="*/ 0 h 16"/>
                <a:gd name="T22" fmla="*/ 1 w 11"/>
                <a:gd name="T23" fmla="*/ 1 h 16"/>
                <a:gd name="T24" fmla="*/ 0 w 11"/>
                <a:gd name="T25" fmla="*/ 1 h 16"/>
                <a:gd name="T26" fmla="*/ 0 w 11"/>
                <a:gd name="T27" fmla="*/ 2 h 16"/>
                <a:gd name="T28" fmla="*/ 0 w 11"/>
                <a:gd name="T29" fmla="*/ 3 h 16"/>
                <a:gd name="T30" fmla="*/ 0 w 11"/>
                <a:gd name="T31" fmla="*/ 3 h 16"/>
                <a:gd name="T32" fmla="*/ 0 w 11"/>
                <a:gd name="T33" fmla="*/ 3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
                <a:gd name="T52" fmla="*/ 0 h 16"/>
                <a:gd name="T53" fmla="*/ 11 w 11"/>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 h="16">
                  <a:moveTo>
                    <a:pt x="0" y="12"/>
                  </a:moveTo>
                  <a:lnTo>
                    <a:pt x="3" y="14"/>
                  </a:lnTo>
                  <a:lnTo>
                    <a:pt x="4" y="15"/>
                  </a:lnTo>
                  <a:lnTo>
                    <a:pt x="6" y="16"/>
                  </a:lnTo>
                  <a:lnTo>
                    <a:pt x="7" y="16"/>
                  </a:lnTo>
                  <a:lnTo>
                    <a:pt x="9" y="12"/>
                  </a:lnTo>
                  <a:lnTo>
                    <a:pt x="10" y="9"/>
                  </a:lnTo>
                  <a:lnTo>
                    <a:pt x="11" y="6"/>
                  </a:lnTo>
                  <a:lnTo>
                    <a:pt x="11" y="1"/>
                  </a:lnTo>
                  <a:lnTo>
                    <a:pt x="9" y="0"/>
                  </a:lnTo>
                  <a:lnTo>
                    <a:pt x="6" y="0"/>
                  </a:lnTo>
                  <a:lnTo>
                    <a:pt x="4" y="1"/>
                  </a:lnTo>
                  <a:lnTo>
                    <a:pt x="2" y="3"/>
                  </a:lnTo>
                  <a:lnTo>
                    <a:pt x="0" y="7"/>
                  </a:lnTo>
                  <a:lnTo>
                    <a:pt x="0" y="9"/>
                  </a:lnTo>
                  <a:lnTo>
                    <a:pt x="0" y="11"/>
                  </a:lnTo>
                  <a:lnTo>
                    <a:pt x="0" y="1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33" name="Freeform 94"/>
            <p:cNvSpPr>
              <a:spLocks/>
            </p:cNvSpPr>
            <p:nvPr/>
          </p:nvSpPr>
          <p:spPr bwMode="auto">
            <a:xfrm>
              <a:off x="3030" y="2368"/>
              <a:ext cx="30" cy="56"/>
            </a:xfrm>
            <a:custGeom>
              <a:avLst/>
              <a:gdLst>
                <a:gd name="T0" fmla="*/ 2 w 61"/>
                <a:gd name="T1" fmla="*/ 15 h 112"/>
                <a:gd name="T2" fmla="*/ 1 w 61"/>
                <a:gd name="T3" fmla="*/ 16 h 112"/>
                <a:gd name="T4" fmla="*/ 1 w 61"/>
                <a:gd name="T5" fmla="*/ 19 h 112"/>
                <a:gd name="T6" fmla="*/ 2 w 61"/>
                <a:gd name="T7" fmla="*/ 22 h 112"/>
                <a:gd name="T8" fmla="*/ 2 w 61"/>
                <a:gd name="T9" fmla="*/ 24 h 112"/>
                <a:gd name="T10" fmla="*/ 1 w 61"/>
                <a:gd name="T11" fmla="*/ 25 h 112"/>
                <a:gd name="T12" fmla="*/ 1 w 61"/>
                <a:gd name="T13" fmla="*/ 26 h 112"/>
                <a:gd name="T14" fmla="*/ 1 w 61"/>
                <a:gd name="T15" fmla="*/ 28 h 112"/>
                <a:gd name="T16" fmla="*/ 3 w 61"/>
                <a:gd name="T17" fmla="*/ 28 h 112"/>
                <a:gd name="T18" fmla="*/ 6 w 61"/>
                <a:gd name="T19" fmla="*/ 27 h 112"/>
                <a:gd name="T20" fmla="*/ 9 w 61"/>
                <a:gd name="T21" fmla="*/ 27 h 112"/>
                <a:gd name="T22" fmla="*/ 12 w 61"/>
                <a:gd name="T23" fmla="*/ 26 h 112"/>
                <a:gd name="T24" fmla="*/ 14 w 61"/>
                <a:gd name="T25" fmla="*/ 25 h 112"/>
                <a:gd name="T26" fmla="*/ 15 w 61"/>
                <a:gd name="T27" fmla="*/ 20 h 112"/>
                <a:gd name="T28" fmla="*/ 14 w 61"/>
                <a:gd name="T29" fmla="*/ 18 h 112"/>
                <a:gd name="T30" fmla="*/ 15 w 61"/>
                <a:gd name="T31" fmla="*/ 17 h 112"/>
                <a:gd name="T32" fmla="*/ 14 w 61"/>
                <a:gd name="T33" fmla="*/ 13 h 112"/>
                <a:gd name="T34" fmla="*/ 12 w 61"/>
                <a:gd name="T35" fmla="*/ 6 h 112"/>
                <a:gd name="T36" fmla="*/ 10 w 61"/>
                <a:gd name="T37" fmla="*/ 2 h 112"/>
                <a:gd name="T38" fmla="*/ 10 w 61"/>
                <a:gd name="T39" fmla="*/ 2 h 112"/>
                <a:gd name="T40" fmla="*/ 9 w 61"/>
                <a:gd name="T41" fmla="*/ 1 h 112"/>
                <a:gd name="T42" fmla="*/ 8 w 61"/>
                <a:gd name="T43" fmla="*/ 1 h 112"/>
                <a:gd name="T44" fmla="*/ 6 w 61"/>
                <a:gd name="T45" fmla="*/ 2 h 112"/>
                <a:gd name="T46" fmla="*/ 4 w 61"/>
                <a:gd name="T47" fmla="*/ 1 h 112"/>
                <a:gd name="T48" fmla="*/ 2 w 61"/>
                <a:gd name="T49" fmla="*/ 1 h 112"/>
                <a:gd name="T50" fmla="*/ 0 w 61"/>
                <a:gd name="T51" fmla="*/ 2 h 112"/>
                <a:gd name="T52" fmla="*/ 1 w 61"/>
                <a:gd name="T53" fmla="*/ 4 h 112"/>
                <a:gd name="T54" fmla="*/ 2 w 61"/>
                <a:gd name="T55" fmla="*/ 6 h 112"/>
                <a:gd name="T56" fmla="*/ 1 w 61"/>
                <a:gd name="T57" fmla="*/ 9 h 112"/>
                <a:gd name="T58" fmla="*/ 1 w 61"/>
                <a:gd name="T59" fmla="*/ 11 h 112"/>
                <a:gd name="T60" fmla="*/ 2 w 61"/>
                <a:gd name="T61" fmla="*/ 13 h 112"/>
                <a:gd name="T62" fmla="*/ 1 w 61"/>
                <a:gd name="T63" fmla="*/ 14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1"/>
                <a:gd name="T97" fmla="*/ 0 h 112"/>
                <a:gd name="T98" fmla="*/ 61 w 61"/>
                <a:gd name="T99" fmla="*/ 112 h 1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1" h="112">
                  <a:moveTo>
                    <a:pt x="10" y="59"/>
                  </a:moveTo>
                  <a:lnTo>
                    <a:pt x="8" y="60"/>
                  </a:lnTo>
                  <a:lnTo>
                    <a:pt x="7" y="62"/>
                  </a:lnTo>
                  <a:lnTo>
                    <a:pt x="4" y="63"/>
                  </a:lnTo>
                  <a:lnTo>
                    <a:pt x="3" y="66"/>
                  </a:lnTo>
                  <a:lnTo>
                    <a:pt x="5" y="73"/>
                  </a:lnTo>
                  <a:lnTo>
                    <a:pt x="7" y="78"/>
                  </a:lnTo>
                  <a:lnTo>
                    <a:pt x="9" y="85"/>
                  </a:lnTo>
                  <a:lnTo>
                    <a:pt x="13" y="91"/>
                  </a:lnTo>
                  <a:lnTo>
                    <a:pt x="11" y="93"/>
                  </a:lnTo>
                  <a:lnTo>
                    <a:pt x="9" y="94"/>
                  </a:lnTo>
                  <a:lnTo>
                    <a:pt x="7" y="97"/>
                  </a:lnTo>
                  <a:lnTo>
                    <a:pt x="5" y="99"/>
                  </a:lnTo>
                  <a:lnTo>
                    <a:pt x="4" y="103"/>
                  </a:lnTo>
                  <a:lnTo>
                    <a:pt x="4" y="106"/>
                  </a:lnTo>
                  <a:lnTo>
                    <a:pt x="4" y="109"/>
                  </a:lnTo>
                  <a:lnTo>
                    <a:pt x="7" y="112"/>
                  </a:lnTo>
                  <a:lnTo>
                    <a:pt x="13" y="109"/>
                  </a:lnTo>
                  <a:lnTo>
                    <a:pt x="20" y="108"/>
                  </a:lnTo>
                  <a:lnTo>
                    <a:pt x="27" y="108"/>
                  </a:lnTo>
                  <a:lnTo>
                    <a:pt x="33" y="111"/>
                  </a:lnTo>
                  <a:lnTo>
                    <a:pt x="38" y="107"/>
                  </a:lnTo>
                  <a:lnTo>
                    <a:pt x="43" y="105"/>
                  </a:lnTo>
                  <a:lnTo>
                    <a:pt x="48" y="104"/>
                  </a:lnTo>
                  <a:lnTo>
                    <a:pt x="50" y="104"/>
                  </a:lnTo>
                  <a:lnTo>
                    <a:pt x="57" y="97"/>
                  </a:lnTo>
                  <a:lnTo>
                    <a:pt x="60" y="89"/>
                  </a:lnTo>
                  <a:lnTo>
                    <a:pt x="60" y="79"/>
                  </a:lnTo>
                  <a:lnTo>
                    <a:pt x="56" y="71"/>
                  </a:lnTo>
                  <a:lnTo>
                    <a:pt x="57" y="69"/>
                  </a:lnTo>
                  <a:lnTo>
                    <a:pt x="58" y="67"/>
                  </a:lnTo>
                  <a:lnTo>
                    <a:pt x="60" y="66"/>
                  </a:lnTo>
                  <a:lnTo>
                    <a:pt x="61" y="63"/>
                  </a:lnTo>
                  <a:lnTo>
                    <a:pt x="57" y="51"/>
                  </a:lnTo>
                  <a:lnTo>
                    <a:pt x="53" y="37"/>
                  </a:lnTo>
                  <a:lnTo>
                    <a:pt x="48" y="24"/>
                  </a:lnTo>
                  <a:lnTo>
                    <a:pt x="45" y="10"/>
                  </a:lnTo>
                  <a:lnTo>
                    <a:pt x="43" y="8"/>
                  </a:lnTo>
                  <a:lnTo>
                    <a:pt x="41" y="7"/>
                  </a:lnTo>
                  <a:lnTo>
                    <a:pt x="40" y="5"/>
                  </a:lnTo>
                  <a:lnTo>
                    <a:pt x="38" y="3"/>
                  </a:lnTo>
                  <a:lnTo>
                    <a:pt x="36" y="3"/>
                  </a:lnTo>
                  <a:lnTo>
                    <a:pt x="34" y="3"/>
                  </a:lnTo>
                  <a:lnTo>
                    <a:pt x="33" y="2"/>
                  </a:lnTo>
                  <a:lnTo>
                    <a:pt x="32" y="1"/>
                  </a:lnTo>
                  <a:lnTo>
                    <a:pt x="27" y="5"/>
                  </a:lnTo>
                  <a:lnTo>
                    <a:pt x="23" y="6"/>
                  </a:lnTo>
                  <a:lnTo>
                    <a:pt x="18" y="3"/>
                  </a:lnTo>
                  <a:lnTo>
                    <a:pt x="13" y="0"/>
                  </a:lnTo>
                  <a:lnTo>
                    <a:pt x="9" y="1"/>
                  </a:lnTo>
                  <a:lnTo>
                    <a:pt x="5" y="2"/>
                  </a:lnTo>
                  <a:lnTo>
                    <a:pt x="2" y="6"/>
                  </a:lnTo>
                  <a:lnTo>
                    <a:pt x="0" y="9"/>
                  </a:lnTo>
                  <a:lnTo>
                    <a:pt x="4" y="14"/>
                  </a:lnTo>
                  <a:lnTo>
                    <a:pt x="8" y="18"/>
                  </a:lnTo>
                  <a:lnTo>
                    <a:pt x="9" y="24"/>
                  </a:lnTo>
                  <a:lnTo>
                    <a:pt x="7" y="29"/>
                  </a:lnTo>
                  <a:lnTo>
                    <a:pt x="5" y="35"/>
                  </a:lnTo>
                  <a:lnTo>
                    <a:pt x="5" y="39"/>
                  </a:lnTo>
                  <a:lnTo>
                    <a:pt x="7" y="44"/>
                  </a:lnTo>
                  <a:lnTo>
                    <a:pt x="9" y="47"/>
                  </a:lnTo>
                  <a:lnTo>
                    <a:pt x="9" y="51"/>
                  </a:lnTo>
                  <a:lnTo>
                    <a:pt x="7" y="53"/>
                  </a:lnTo>
                  <a:lnTo>
                    <a:pt x="5" y="55"/>
                  </a:lnTo>
                  <a:lnTo>
                    <a:pt x="10" y="59"/>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34" name="Freeform 95"/>
            <p:cNvSpPr>
              <a:spLocks/>
            </p:cNvSpPr>
            <p:nvPr/>
          </p:nvSpPr>
          <p:spPr bwMode="auto">
            <a:xfrm>
              <a:off x="2535" y="2408"/>
              <a:ext cx="73" cy="92"/>
            </a:xfrm>
            <a:custGeom>
              <a:avLst/>
              <a:gdLst>
                <a:gd name="T0" fmla="*/ 32 w 146"/>
                <a:gd name="T1" fmla="*/ 9 h 186"/>
                <a:gd name="T2" fmla="*/ 29 w 146"/>
                <a:gd name="T3" fmla="*/ 14 h 186"/>
                <a:gd name="T4" fmla="*/ 27 w 146"/>
                <a:gd name="T5" fmla="*/ 14 h 186"/>
                <a:gd name="T6" fmla="*/ 27 w 146"/>
                <a:gd name="T7" fmla="*/ 16 h 186"/>
                <a:gd name="T8" fmla="*/ 29 w 146"/>
                <a:gd name="T9" fmla="*/ 18 h 186"/>
                <a:gd name="T10" fmla="*/ 31 w 146"/>
                <a:gd name="T11" fmla="*/ 21 h 186"/>
                <a:gd name="T12" fmla="*/ 32 w 146"/>
                <a:gd name="T13" fmla="*/ 21 h 186"/>
                <a:gd name="T14" fmla="*/ 35 w 146"/>
                <a:gd name="T15" fmla="*/ 24 h 186"/>
                <a:gd name="T16" fmla="*/ 35 w 146"/>
                <a:gd name="T17" fmla="*/ 33 h 186"/>
                <a:gd name="T18" fmla="*/ 28 w 146"/>
                <a:gd name="T19" fmla="*/ 39 h 186"/>
                <a:gd name="T20" fmla="*/ 22 w 146"/>
                <a:gd name="T21" fmla="*/ 43 h 186"/>
                <a:gd name="T22" fmla="*/ 18 w 146"/>
                <a:gd name="T23" fmla="*/ 44 h 186"/>
                <a:gd name="T24" fmla="*/ 15 w 146"/>
                <a:gd name="T25" fmla="*/ 46 h 186"/>
                <a:gd name="T26" fmla="*/ 14 w 146"/>
                <a:gd name="T27" fmla="*/ 44 h 186"/>
                <a:gd name="T28" fmla="*/ 19 w 146"/>
                <a:gd name="T29" fmla="*/ 41 h 186"/>
                <a:gd name="T30" fmla="*/ 22 w 146"/>
                <a:gd name="T31" fmla="*/ 40 h 186"/>
                <a:gd name="T32" fmla="*/ 23 w 146"/>
                <a:gd name="T33" fmla="*/ 39 h 186"/>
                <a:gd name="T34" fmla="*/ 23 w 146"/>
                <a:gd name="T35" fmla="*/ 38 h 186"/>
                <a:gd name="T36" fmla="*/ 23 w 146"/>
                <a:gd name="T37" fmla="*/ 36 h 186"/>
                <a:gd name="T38" fmla="*/ 22 w 146"/>
                <a:gd name="T39" fmla="*/ 37 h 186"/>
                <a:gd name="T40" fmla="*/ 19 w 146"/>
                <a:gd name="T41" fmla="*/ 37 h 186"/>
                <a:gd name="T42" fmla="*/ 16 w 146"/>
                <a:gd name="T43" fmla="*/ 37 h 186"/>
                <a:gd name="T44" fmla="*/ 13 w 146"/>
                <a:gd name="T45" fmla="*/ 35 h 186"/>
                <a:gd name="T46" fmla="*/ 10 w 146"/>
                <a:gd name="T47" fmla="*/ 36 h 186"/>
                <a:gd name="T48" fmla="*/ 7 w 146"/>
                <a:gd name="T49" fmla="*/ 38 h 186"/>
                <a:gd name="T50" fmla="*/ 4 w 146"/>
                <a:gd name="T51" fmla="*/ 39 h 186"/>
                <a:gd name="T52" fmla="*/ 0 w 146"/>
                <a:gd name="T53" fmla="*/ 38 h 186"/>
                <a:gd name="T54" fmla="*/ 2 w 146"/>
                <a:gd name="T55" fmla="*/ 32 h 186"/>
                <a:gd name="T56" fmla="*/ 3 w 146"/>
                <a:gd name="T57" fmla="*/ 30 h 186"/>
                <a:gd name="T58" fmla="*/ 4 w 146"/>
                <a:gd name="T59" fmla="*/ 28 h 186"/>
                <a:gd name="T60" fmla="*/ 4 w 146"/>
                <a:gd name="T61" fmla="*/ 23 h 186"/>
                <a:gd name="T62" fmla="*/ 6 w 146"/>
                <a:gd name="T63" fmla="*/ 23 h 186"/>
                <a:gd name="T64" fmla="*/ 6 w 146"/>
                <a:gd name="T65" fmla="*/ 22 h 186"/>
                <a:gd name="T66" fmla="*/ 8 w 146"/>
                <a:gd name="T67" fmla="*/ 21 h 186"/>
                <a:gd name="T68" fmla="*/ 12 w 146"/>
                <a:gd name="T69" fmla="*/ 20 h 186"/>
                <a:gd name="T70" fmla="*/ 16 w 146"/>
                <a:gd name="T71" fmla="*/ 19 h 186"/>
                <a:gd name="T72" fmla="*/ 18 w 146"/>
                <a:gd name="T73" fmla="*/ 17 h 186"/>
                <a:gd name="T74" fmla="*/ 19 w 146"/>
                <a:gd name="T75" fmla="*/ 15 h 186"/>
                <a:gd name="T76" fmla="*/ 21 w 146"/>
                <a:gd name="T77" fmla="*/ 11 h 186"/>
                <a:gd name="T78" fmla="*/ 22 w 146"/>
                <a:gd name="T79" fmla="*/ 12 h 186"/>
                <a:gd name="T80" fmla="*/ 23 w 146"/>
                <a:gd name="T81" fmla="*/ 11 h 186"/>
                <a:gd name="T82" fmla="*/ 25 w 146"/>
                <a:gd name="T83" fmla="*/ 8 h 186"/>
                <a:gd name="T84" fmla="*/ 29 w 146"/>
                <a:gd name="T85" fmla="*/ 1 h 186"/>
                <a:gd name="T86" fmla="*/ 33 w 146"/>
                <a:gd name="T87" fmla="*/ 0 h 186"/>
                <a:gd name="T88" fmla="*/ 35 w 146"/>
                <a:gd name="T89" fmla="*/ 0 h 186"/>
                <a:gd name="T90" fmla="*/ 35 w 146"/>
                <a:gd name="T91" fmla="*/ 1 h 186"/>
                <a:gd name="T92" fmla="*/ 36 w 146"/>
                <a:gd name="T93" fmla="*/ 3 h 186"/>
                <a:gd name="T94" fmla="*/ 37 w 146"/>
                <a:gd name="T95" fmla="*/ 6 h 186"/>
                <a:gd name="T96" fmla="*/ 35 w 146"/>
                <a:gd name="T97" fmla="*/ 7 h 18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6"/>
                <a:gd name="T148" fmla="*/ 0 h 186"/>
                <a:gd name="T149" fmla="*/ 146 w 146"/>
                <a:gd name="T150" fmla="*/ 186 h 18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6" h="186">
                  <a:moveTo>
                    <a:pt x="136" y="29"/>
                  </a:moveTo>
                  <a:lnTo>
                    <a:pt x="130" y="33"/>
                  </a:lnTo>
                  <a:lnTo>
                    <a:pt x="125" y="39"/>
                  </a:lnTo>
                  <a:lnTo>
                    <a:pt x="122" y="49"/>
                  </a:lnTo>
                  <a:lnTo>
                    <a:pt x="117" y="56"/>
                  </a:lnTo>
                  <a:lnTo>
                    <a:pt x="115" y="56"/>
                  </a:lnTo>
                  <a:lnTo>
                    <a:pt x="113" y="57"/>
                  </a:lnTo>
                  <a:lnTo>
                    <a:pt x="109" y="58"/>
                  </a:lnTo>
                  <a:lnTo>
                    <a:pt x="107" y="57"/>
                  </a:lnTo>
                  <a:lnTo>
                    <a:pt x="106" y="60"/>
                  </a:lnTo>
                  <a:lnTo>
                    <a:pt x="105" y="63"/>
                  </a:lnTo>
                  <a:lnTo>
                    <a:pt x="105" y="65"/>
                  </a:lnTo>
                  <a:lnTo>
                    <a:pt x="106" y="69"/>
                  </a:lnTo>
                  <a:lnTo>
                    <a:pt x="110" y="72"/>
                  </a:lnTo>
                  <a:lnTo>
                    <a:pt x="115" y="75"/>
                  </a:lnTo>
                  <a:lnTo>
                    <a:pt x="117" y="81"/>
                  </a:lnTo>
                  <a:lnTo>
                    <a:pt x="120" y="86"/>
                  </a:lnTo>
                  <a:lnTo>
                    <a:pt x="121" y="87"/>
                  </a:lnTo>
                  <a:lnTo>
                    <a:pt x="123" y="87"/>
                  </a:lnTo>
                  <a:lnTo>
                    <a:pt x="124" y="87"/>
                  </a:lnTo>
                  <a:lnTo>
                    <a:pt x="125" y="87"/>
                  </a:lnTo>
                  <a:lnTo>
                    <a:pt x="129" y="91"/>
                  </a:lnTo>
                  <a:lnTo>
                    <a:pt x="132" y="96"/>
                  </a:lnTo>
                  <a:lnTo>
                    <a:pt x="137" y="99"/>
                  </a:lnTo>
                  <a:lnTo>
                    <a:pt x="143" y="101"/>
                  </a:lnTo>
                  <a:lnTo>
                    <a:pt x="143" y="118"/>
                  </a:lnTo>
                  <a:lnTo>
                    <a:pt x="138" y="133"/>
                  </a:lnTo>
                  <a:lnTo>
                    <a:pt x="130" y="148"/>
                  </a:lnTo>
                  <a:lnTo>
                    <a:pt x="118" y="159"/>
                  </a:lnTo>
                  <a:lnTo>
                    <a:pt x="109" y="159"/>
                  </a:lnTo>
                  <a:lnTo>
                    <a:pt x="100" y="162"/>
                  </a:lnTo>
                  <a:lnTo>
                    <a:pt x="92" y="167"/>
                  </a:lnTo>
                  <a:lnTo>
                    <a:pt x="86" y="175"/>
                  </a:lnTo>
                  <a:lnTo>
                    <a:pt x="82" y="175"/>
                  </a:lnTo>
                  <a:lnTo>
                    <a:pt x="76" y="178"/>
                  </a:lnTo>
                  <a:lnTo>
                    <a:pt x="71" y="180"/>
                  </a:lnTo>
                  <a:lnTo>
                    <a:pt x="67" y="183"/>
                  </a:lnTo>
                  <a:lnTo>
                    <a:pt x="62" y="185"/>
                  </a:lnTo>
                  <a:lnTo>
                    <a:pt x="57" y="186"/>
                  </a:lnTo>
                  <a:lnTo>
                    <a:pt x="53" y="185"/>
                  </a:lnTo>
                  <a:lnTo>
                    <a:pt x="48" y="181"/>
                  </a:lnTo>
                  <a:lnTo>
                    <a:pt x="56" y="179"/>
                  </a:lnTo>
                  <a:lnTo>
                    <a:pt x="63" y="175"/>
                  </a:lnTo>
                  <a:lnTo>
                    <a:pt x="70" y="171"/>
                  </a:lnTo>
                  <a:lnTo>
                    <a:pt x="76" y="165"/>
                  </a:lnTo>
                  <a:lnTo>
                    <a:pt x="80" y="165"/>
                  </a:lnTo>
                  <a:lnTo>
                    <a:pt x="84" y="164"/>
                  </a:lnTo>
                  <a:lnTo>
                    <a:pt x="87" y="164"/>
                  </a:lnTo>
                  <a:lnTo>
                    <a:pt x="92" y="163"/>
                  </a:lnTo>
                  <a:lnTo>
                    <a:pt x="91" y="162"/>
                  </a:lnTo>
                  <a:lnTo>
                    <a:pt x="92" y="160"/>
                  </a:lnTo>
                  <a:lnTo>
                    <a:pt x="93" y="159"/>
                  </a:lnTo>
                  <a:lnTo>
                    <a:pt x="93" y="157"/>
                  </a:lnTo>
                  <a:lnTo>
                    <a:pt x="92" y="155"/>
                  </a:lnTo>
                  <a:lnTo>
                    <a:pt x="91" y="152"/>
                  </a:lnTo>
                  <a:lnTo>
                    <a:pt x="91" y="150"/>
                  </a:lnTo>
                  <a:lnTo>
                    <a:pt x="91" y="148"/>
                  </a:lnTo>
                  <a:lnTo>
                    <a:pt x="90" y="149"/>
                  </a:lnTo>
                  <a:lnTo>
                    <a:pt x="88" y="149"/>
                  </a:lnTo>
                  <a:lnTo>
                    <a:pt x="86" y="150"/>
                  </a:lnTo>
                  <a:lnTo>
                    <a:pt x="85" y="151"/>
                  </a:lnTo>
                  <a:lnTo>
                    <a:pt x="80" y="150"/>
                  </a:lnTo>
                  <a:lnTo>
                    <a:pt x="76" y="149"/>
                  </a:lnTo>
                  <a:lnTo>
                    <a:pt x="71" y="149"/>
                  </a:lnTo>
                  <a:lnTo>
                    <a:pt x="67" y="149"/>
                  </a:lnTo>
                  <a:lnTo>
                    <a:pt x="62" y="149"/>
                  </a:lnTo>
                  <a:lnTo>
                    <a:pt x="57" y="149"/>
                  </a:lnTo>
                  <a:lnTo>
                    <a:pt x="54" y="147"/>
                  </a:lnTo>
                  <a:lnTo>
                    <a:pt x="49" y="144"/>
                  </a:lnTo>
                  <a:lnTo>
                    <a:pt x="46" y="145"/>
                  </a:lnTo>
                  <a:lnTo>
                    <a:pt x="42" y="147"/>
                  </a:lnTo>
                  <a:lnTo>
                    <a:pt x="39" y="147"/>
                  </a:lnTo>
                  <a:lnTo>
                    <a:pt x="35" y="147"/>
                  </a:lnTo>
                  <a:lnTo>
                    <a:pt x="32" y="150"/>
                  </a:lnTo>
                  <a:lnTo>
                    <a:pt x="27" y="154"/>
                  </a:lnTo>
                  <a:lnTo>
                    <a:pt x="23" y="156"/>
                  </a:lnTo>
                  <a:lnTo>
                    <a:pt x="18" y="158"/>
                  </a:lnTo>
                  <a:lnTo>
                    <a:pt x="14" y="158"/>
                  </a:lnTo>
                  <a:lnTo>
                    <a:pt x="9" y="159"/>
                  </a:lnTo>
                  <a:lnTo>
                    <a:pt x="4" y="158"/>
                  </a:lnTo>
                  <a:lnTo>
                    <a:pt x="0" y="156"/>
                  </a:lnTo>
                  <a:lnTo>
                    <a:pt x="2" y="148"/>
                  </a:lnTo>
                  <a:lnTo>
                    <a:pt x="4" y="139"/>
                  </a:lnTo>
                  <a:lnTo>
                    <a:pt x="7" y="130"/>
                  </a:lnTo>
                  <a:lnTo>
                    <a:pt x="8" y="122"/>
                  </a:lnTo>
                  <a:lnTo>
                    <a:pt x="10" y="124"/>
                  </a:lnTo>
                  <a:lnTo>
                    <a:pt x="11" y="121"/>
                  </a:lnTo>
                  <a:lnTo>
                    <a:pt x="11" y="119"/>
                  </a:lnTo>
                  <a:lnTo>
                    <a:pt x="14" y="120"/>
                  </a:lnTo>
                  <a:lnTo>
                    <a:pt x="15" y="113"/>
                  </a:lnTo>
                  <a:lnTo>
                    <a:pt x="16" y="107"/>
                  </a:lnTo>
                  <a:lnTo>
                    <a:pt x="17" y="102"/>
                  </a:lnTo>
                  <a:lnTo>
                    <a:pt x="16" y="96"/>
                  </a:lnTo>
                  <a:lnTo>
                    <a:pt x="17" y="96"/>
                  </a:lnTo>
                  <a:lnTo>
                    <a:pt x="19" y="96"/>
                  </a:lnTo>
                  <a:lnTo>
                    <a:pt x="21" y="96"/>
                  </a:lnTo>
                  <a:lnTo>
                    <a:pt x="22" y="96"/>
                  </a:lnTo>
                  <a:lnTo>
                    <a:pt x="22" y="92"/>
                  </a:lnTo>
                  <a:lnTo>
                    <a:pt x="24" y="91"/>
                  </a:lnTo>
                  <a:lnTo>
                    <a:pt x="26" y="90"/>
                  </a:lnTo>
                  <a:lnTo>
                    <a:pt x="27" y="88"/>
                  </a:lnTo>
                  <a:lnTo>
                    <a:pt x="32" y="86"/>
                  </a:lnTo>
                  <a:lnTo>
                    <a:pt x="38" y="84"/>
                  </a:lnTo>
                  <a:lnTo>
                    <a:pt x="42" y="82"/>
                  </a:lnTo>
                  <a:lnTo>
                    <a:pt x="48" y="81"/>
                  </a:lnTo>
                  <a:lnTo>
                    <a:pt x="53" y="79"/>
                  </a:lnTo>
                  <a:lnTo>
                    <a:pt x="57" y="78"/>
                  </a:lnTo>
                  <a:lnTo>
                    <a:pt x="63" y="76"/>
                  </a:lnTo>
                  <a:lnTo>
                    <a:pt x="68" y="75"/>
                  </a:lnTo>
                  <a:lnTo>
                    <a:pt x="69" y="73"/>
                  </a:lnTo>
                  <a:lnTo>
                    <a:pt x="69" y="69"/>
                  </a:lnTo>
                  <a:lnTo>
                    <a:pt x="71" y="68"/>
                  </a:lnTo>
                  <a:lnTo>
                    <a:pt x="74" y="67"/>
                  </a:lnTo>
                  <a:lnTo>
                    <a:pt x="75" y="61"/>
                  </a:lnTo>
                  <a:lnTo>
                    <a:pt x="78" y="57"/>
                  </a:lnTo>
                  <a:lnTo>
                    <a:pt x="80" y="52"/>
                  </a:lnTo>
                  <a:lnTo>
                    <a:pt x="82" y="46"/>
                  </a:lnTo>
                  <a:lnTo>
                    <a:pt x="83" y="48"/>
                  </a:lnTo>
                  <a:lnTo>
                    <a:pt x="85" y="49"/>
                  </a:lnTo>
                  <a:lnTo>
                    <a:pt x="86" y="50"/>
                  </a:lnTo>
                  <a:lnTo>
                    <a:pt x="88" y="50"/>
                  </a:lnTo>
                  <a:lnTo>
                    <a:pt x="88" y="48"/>
                  </a:lnTo>
                  <a:lnTo>
                    <a:pt x="91" y="45"/>
                  </a:lnTo>
                  <a:lnTo>
                    <a:pt x="92" y="43"/>
                  </a:lnTo>
                  <a:lnTo>
                    <a:pt x="92" y="41"/>
                  </a:lnTo>
                  <a:lnTo>
                    <a:pt x="99" y="33"/>
                  </a:lnTo>
                  <a:lnTo>
                    <a:pt x="106" y="25"/>
                  </a:lnTo>
                  <a:lnTo>
                    <a:pt x="110" y="15"/>
                  </a:lnTo>
                  <a:lnTo>
                    <a:pt x="116" y="6"/>
                  </a:lnTo>
                  <a:lnTo>
                    <a:pt x="121" y="1"/>
                  </a:lnTo>
                  <a:lnTo>
                    <a:pt x="127" y="0"/>
                  </a:lnTo>
                  <a:lnTo>
                    <a:pt x="132" y="1"/>
                  </a:lnTo>
                  <a:lnTo>
                    <a:pt x="138" y="1"/>
                  </a:lnTo>
                  <a:lnTo>
                    <a:pt x="139" y="1"/>
                  </a:lnTo>
                  <a:lnTo>
                    <a:pt x="140" y="3"/>
                  </a:lnTo>
                  <a:lnTo>
                    <a:pt x="140" y="4"/>
                  </a:lnTo>
                  <a:lnTo>
                    <a:pt x="140" y="6"/>
                  </a:lnTo>
                  <a:lnTo>
                    <a:pt x="140" y="8"/>
                  </a:lnTo>
                  <a:lnTo>
                    <a:pt x="142" y="10"/>
                  </a:lnTo>
                  <a:lnTo>
                    <a:pt x="143" y="12"/>
                  </a:lnTo>
                  <a:lnTo>
                    <a:pt x="145" y="15"/>
                  </a:lnTo>
                  <a:lnTo>
                    <a:pt x="146" y="20"/>
                  </a:lnTo>
                  <a:lnTo>
                    <a:pt x="145" y="25"/>
                  </a:lnTo>
                  <a:lnTo>
                    <a:pt x="143" y="28"/>
                  </a:lnTo>
                  <a:lnTo>
                    <a:pt x="142" y="28"/>
                  </a:lnTo>
                  <a:lnTo>
                    <a:pt x="139" y="28"/>
                  </a:lnTo>
                  <a:lnTo>
                    <a:pt x="138" y="29"/>
                  </a:lnTo>
                  <a:lnTo>
                    <a:pt x="136" y="29"/>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35" name="Freeform 96"/>
            <p:cNvSpPr>
              <a:spLocks/>
            </p:cNvSpPr>
            <p:nvPr/>
          </p:nvSpPr>
          <p:spPr bwMode="auto">
            <a:xfrm>
              <a:off x="2557" y="2105"/>
              <a:ext cx="95" cy="130"/>
            </a:xfrm>
            <a:custGeom>
              <a:avLst/>
              <a:gdLst>
                <a:gd name="T0" fmla="*/ 42 w 190"/>
                <a:gd name="T1" fmla="*/ 55 h 262"/>
                <a:gd name="T2" fmla="*/ 41 w 190"/>
                <a:gd name="T3" fmla="*/ 47 h 262"/>
                <a:gd name="T4" fmla="*/ 39 w 190"/>
                <a:gd name="T5" fmla="*/ 40 h 262"/>
                <a:gd name="T6" fmla="*/ 43 w 190"/>
                <a:gd name="T7" fmla="*/ 38 h 262"/>
                <a:gd name="T8" fmla="*/ 44 w 190"/>
                <a:gd name="T9" fmla="*/ 34 h 262"/>
                <a:gd name="T10" fmla="*/ 43 w 190"/>
                <a:gd name="T11" fmla="*/ 31 h 262"/>
                <a:gd name="T12" fmla="*/ 39 w 190"/>
                <a:gd name="T13" fmla="*/ 30 h 262"/>
                <a:gd name="T14" fmla="*/ 38 w 190"/>
                <a:gd name="T15" fmla="*/ 28 h 262"/>
                <a:gd name="T16" fmla="*/ 38 w 190"/>
                <a:gd name="T17" fmla="*/ 24 h 262"/>
                <a:gd name="T18" fmla="*/ 39 w 190"/>
                <a:gd name="T19" fmla="*/ 21 h 262"/>
                <a:gd name="T20" fmla="*/ 40 w 190"/>
                <a:gd name="T21" fmla="*/ 22 h 262"/>
                <a:gd name="T22" fmla="*/ 45 w 190"/>
                <a:gd name="T23" fmla="*/ 26 h 262"/>
                <a:gd name="T24" fmla="*/ 48 w 190"/>
                <a:gd name="T25" fmla="*/ 24 h 262"/>
                <a:gd name="T26" fmla="*/ 47 w 190"/>
                <a:gd name="T27" fmla="*/ 18 h 262"/>
                <a:gd name="T28" fmla="*/ 44 w 190"/>
                <a:gd name="T29" fmla="*/ 15 h 262"/>
                <a:gd name="T30" fmla="*/ 40 w 190"/>
                <a:gd name="T31" fmla="*/ 15 h 262"/>
                <a:gd name="T32" fmla="*/ 39 w 190"/>
                <a:gd name="T33" fmla="*/ 12 h 262"/>
                <a:gd name="T34" fmla="*/ 38 w 190"/>
                <a:gd name="T35" fmla="*/ 8 h 262"/>
                <a:gd name="T36" fmla="*/ 36 w 190"/>
                <a:gd name="T37" fmla="*/ 7 h 262"/>
                <a:gd name="T38" fmla="*/ 35 w 190"/>
                <a:gd name="T39" fmla="*/ 4 h 262"/>
                <a:gd name="T40" fmla="*/ 33 w 190"/>
                <a:gd name="T41" fmla="*/ 3 h 262"/>
                <a:gd name="T42" fmla="*/ 31 w 190"/>
                <a:gd name="T43" fmla="*/ 1 h 262"/>
                <a:gd name="T44" fmla="*/ 26 w 190"/>
                <a:gd name="T45" fmla="*/ 0 h 262"/>
                <a:gd name="T46" fmla="*/ 20 w 190"/>
                <a:gd name="T47" fmla="*/ 0 h 262"/>
                <a:gd name="T48" fmla="*/ 16 w 190"/>
                <a:gd name="T49" fmla="*/ 3 h 262"/>
                <a:gd name="T50" fmla="*/ 11 w 190"/>
                <a:gd name="T51" fmla="*/ 5 h 262"/>
                <a:gd name="T52" fmla="*/ 5 w 190"/>
                <a:gd name="T53" fmla="*/ 3 h 262"/>
                <a:gd name="T54" fmla="*/ 3 w 190"/>
                <a:gd name="T55" fmla="*/ 5 h 262"/>
                <a:gd name="T56" fmla="*/ 3 w 190"/>
                <a:gd name="T57" fmla="*/ 9 h 262"/>
                <a:gd name="T58" fmla="*/ 3 w 190"/>
                <a:gd name="T59" fmla="*/ 12 h 262"/>
                <a:gd name="T60" fmla="*/ 2 w 190"/>
                <a:gd name="T61" fmla="*/ 12 h 262"/>
                <a:gd name="T62" fmla="*/ 1 w 190"/>
                <a:gd name="T63" fmla="*/ 12 h 262"/>
                <a:gd name="T64" fmla="*/ 1 w 190"/>
                <a:gd name="T65" fmla="*/ 17 h 262"/>
                <a:gd name="T66" fmla="*/ 5 w 190"/>
                <a:gd name="T67" fmla="*/ 18 h 262"/>
                <a:gd name="T68" fmla="*/ 9 w 190"/>
                <a:gd name="T69" fmla="*/ 18 h 262"/>
                <a:gd name="T70" fmla="*/ 9 w 190"/>
                <a:gd name="T71" fmla="*/ 18 h 262"/>
                <a:gd name="T72" fmla="*/ 12 w 190"/>
                <a:gd name="T73" fmla="*/ 19 h 262"/>
                <a:gd name="T74" fmla="*/ 16 w 190"/>
                <a:gd name="T75" fmla="*/ 18 h 262"/>
                <a:gd name="T76" fmla="*/ 19 w 190"/>
                <a:gd name="T77" fmla="*/ 20 h 262"/>
                <a:gd name="T78" fmla="*/ 19 w 190"/>
                <a:gd name="T79" fmla="*/ 23 h 262"/>
                <a:gd name="T80" fmla="*/ 21 w 190"/>
                <a:gd name="T81" fmla="*/ 25 h 262"/>
                <a:gd name="T82" fmla="*/ 23 w 190"/>
                <a:gd name="T83" fmla="*/ 28 h 262"/>
                <a:gd name="T84" fmla="*/ 22 w 190"/>
                <a:gd name="T85" fmla="*/ 32 h 262"/>
                <a:gd name="T86" fmla="*/ 26 w 190"/>
                <a:gd name="T87" fmla="*/ 33 h 262"/>
                <a:gd name="T88" fmla="*/ 24 w 190"/>
                <a:gd name="T89" fmla="*/ 34 h 262"/>
                <a:gd name="T90" fmla="*/ 23 w 190"/>
                <a:gd name="T91" fmla="*/ 38 h 262"/>
                <a:gd name="T92" fmla="*/ 24 w 190"/>
                <a:gd name="T93" fmla="*/ 41 h 262"/>
                <a:gd name="T94" fmla="*/ 24 w 190"/>
                <a:gd name="T95" fmla="*/ 46 h 262"/>
                <a:gd name="T96" fmla="*/ 23 w 190"/>
                <a:gd name="T97" fmla="*/ 49 h 262"/>
                <a:gd name="T98" fmla="*/ 22 w 190"/>
                <a:gd name="T99" fmla="*/ 52 h 262"/>
                <a:gd name="T100" fmla="*/ 21 w 190"/>
                <a:gd name="T101" fmla="*/ 55 h 262"/>
                <a:gd name="T102" fmla="*/ 22 w 190"/>
                <a:gd name="T103" fmla="*/ 56 h 262"/>
                <a:gd name="T104" fmla="*/ 23 w 190"/>
                <a:gd name="T105" fmla="*/ 57 h 262"/>
                <a:gd name="T106" fmla="*/ 24 w 190"/>
                <a:gd name="T107" fmla="*/ 59 h 262"/>
                <a:gd name="T108" fmla="*/ 27 w 190"/>
                <a:gd name="T109" fmla="*/ 63 h 262"/>
                <a:gd name="T110" fmla="*/ 28 w 190"/>
                <a:gd name="T111" fmla="*/ 65 h 262"/>
                <a:gd name="T112" fmla="*/ 30 w 190"/>
                <a:gd name="T113" fmla="*/ 64 h 262"/>
                <a:gd name="T114" fmla="*/ 34 w 190"/>
                <a:gd name="T115" fmla="*/ 64 h 262"/>
                <a:gd name="T116" fmla="*/ 38 w 190"/>
                <a:gd name="T117" fmla="*/ 64 h 262"/>
                <a:gd name="T118" fmla="*/ 42 w 190"/>
                <a:gd name="T119" fmla="*/ 61 h 26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0"/>
                <a:gd name="T181" fmla="*/ 0 h 262"/>
                <a:gd name="T182" fmla="*/ 190 w 190"/>
                <a:gd name="T183" fmla="*/ 262 h 26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0" h="262">
                  <a:moveTo>
                    <a:pt x="171" y="246"/>
                  </a:moveTo>
                  <a:lnTo>
                    <a:pt x="170" y="234"/>
                  </a:lnTo>
                  <a:lnTo>
                    <a:pt x="168" y="222"/>
                  </a:lnTo>
                  <a:lnTo>
                    <a:pt x="165" y="210"/>
                  </a:lnTo>
                  <a:lnTo>
                    <a:pt x="165" y="197"/>
                  </a:lnTo>
                  <a:lnTo>
                    <a:pt x="161" y="189"/>
                  </a:lnTo>
                  <a:lnTo>
                    <a:pt x="157" y="180"/>
                  </a:lnTo>
                  <a:lnTo>
                    <a:pt x="155" y="171"/>
                  </a:lnTo>
                  <a:lnTo>
                    <a:pt x="154" y="162"/>
                  </a:lnTo>
                  <a:lnTo>
                    <a:pt x="160" y="158"/>
                  </a:lnTo>
                  <a:lnTo>
                    <a:pt x="165" y="156"/>
                  </a:lnTo>
                  <a:lnTo>
                    <a:pt x="171" y="155"/>
                  </a:lnTo>
                  <a:lnTo>
                    <a:pt x="177" y="152"/>
                  </a:lnTo>
                  <a:lnTo>
                    <a:pt x="176" y="147"/>
                  </a:lnTo>
                  <a:lnTo>
                    <a:pt x="176" y="140"/>
                  </a:lnTo>
                  <a:lnTo>
                    <a:pt x="176" y="134"/>
                  </a:lnTo>
                  <a:lnTo>
                    <a:pt x="175" y="128"/>
                  </a:lnTo>
                  <a:lnTo>
                    <a:pt x="170" y="126"/>
                  </a:lnTo>
                  <a:lnTo>
                    <a:pt x="167" y="122"/>
                  </a:lnTo>
                  <a:lnTo>
                    <a:pt x="162" y="120"/>
                  </a:lnTo>
                  <a:lnTo>
                    <a:pt x="156" y="120"/>
                  </a:lnTo>
                  <a:lnTo>
                    <a:pt x="155" y="117"/>
                  </a:lnTo>
                  <a:lnTo>
                    <a:pt x="153" y="116"/>
                  </a:lnTo>
                  <a:lnTo>
                    <a:pt x="151" y="114"/>
                  </a:lnTo>
                  <a:lnTo>
                    <a:pt x="151" y="111"/>
                  </a:lnTo>
                  <a:lnTo>
                    <a:pt x="151" y="104"/>
                  </a:lnTo>
                  <a:lnTo>
                    <a:pt x="151" y="97"/>
                  </a:lnTo>
                  <a:lnTo>
                    <a:pt x="151" y="90"/>
                  </a:lnTo>
                  <a:lnTo>
                    <a:pt x="151" y="83"/>
                  </a:lnTo>
                  <a:lnTo>
                    <a:pt x="153" y="84"/>
                  </a:lnTo>
                  <a:lnTo>
                    <a:pt x="155" y="87"/>
                  </a:lnTo>
                  <a:lnTo>
                    <a:pt x="156" y="88"/>
                  </a:lnTo>
                  <a:lnTo>
                    <a:pt x="157" y="90"/>
                  </a:lnTo>
                  <a:lnTo>
                    <a:pt x="167" y="90"/>
                  </a:lnTo>
                  <a:lnTo>
                    <a:pt x="174" y="96"/>
                  </a:lnTo>
                  <a:lnTo>
                    <a:pt x="178" y="104"/>
                  </a:lnTo>
                  <a:lnTo>
                    <a:pt x="180" y="113"/>
                  </a:lnTo>
                  <a:lnTo>
                    <a:pt x="186" y="106"/>
                  </a:lnTo>
                  <a:lnTo>
                    <a:pt x="189" y="97"/>
                  </a:lnTo>
                  <a:lnTo>
                    <a:pt x="190" y="87"/>
                  </a:lnTo>
                  <a:lnTo>
                    <a:pt x="190" y="78"/>
                  </a:lnTo>
                  <a:lnTo>
                    <a:pt x="185" y="75"/>
                  </a:lnTo>
                  <a:lnTo>
                    <a:pt x="180" y="72"/>
                  </a:lnTo>
                  <a:lnTo>
                    <a:pt x="177" y="67"/>
                  </a:lnTo>
                  <a:lnTo>
                    <a:pt x="175" y="63"/>
                  </a:lnTo>
                  <a:lnTo>
                    <a:pt x="169" y="64"/>
                  </a:lnTo>
                  <a:lnTo>
                    <a:pt x="164" y="63"/>
                  </a:lnTo>
                  <a:lnTo>
                    <a:pt x="159" y="61"/>
                  </a:lnTo>
                  <a:lnTo>
                    <a:pt x="154" y="60"/>
                  </a:lnTo>
                  <a:lnTo>
                    <a:pt x="154" y="55"/>
                  </a:lnTo>
                  <a:lnTo>
                    <a:pt x="154" y="48"/>
                  </a:lnTo>
                  <a:lnTo>
                    <a:pt x="154" y="42"/>
                  </a:lnTo>
                  <a:lnTo>
                    <a:pt x="154" y="36"/>
                  </a:lnTo>
                  <a:lnTo>
                    <a:pt x="152" y="34"/>
                  </a:lnTo>
                  <a:lnTo>
                    <a:pt x="148" y="33"/>
                  </a:lnTo>
                  <a:lnTo>
                    <a:pt x="144" y="33"/>
                  </a:lnTo>
                  <a:lnTo>
                    <a:pt x="141" y="30"/>
                  </a:lnTo>
                  <a:lnTo>
                    <a:pt x="140" y="26"/>
                  </a:lnTo>
                  <a:lnTo>
                    <a:pt x="139" y="21"/>
                  </a:lnTo>
                  <a:lnTo>
                    <a:pt x="138" y="17"/>
                  </a:lnTo>
                  <a:lnTo>
                    <a:pt x="136" y="12"/>
                  </a:lnTo>
                  <a:lnTo>
                    <a:pt x="133" y="12"/>
                  </a:lnTo>
                  <a:lnTo>
                    <a:pt x="131" y="12"/>
                  </a:lnTo>
                  <a:lnTo>
                    <a:pt x="129" y="12"/>
                  </a:lnTo>
                  <a:lnTo>
                    <a:pt x="126" y="12"/>
                  </a:lnTo>
                  <a:lnTo>
                    <a:pt x="121" y="7"/>
                  </a:lnTo>
                  <a:lnTo>
                    <a:pt x="115" y="4"/>
                  </a:lnTo>
                  <a:lnTo>
                    <a:pt x="109" y="2"/>
                  </a:lnTo>
                  <a:lnTo>
                    <a:pt x="101" y="0"/>
                  </a:lnTo>
                  <a:lnTo>
                    <a:pt x="94" y="0"/>
                  </a:lnTo>
                  <a:lnTo>
                    <a:pt x="87" y="2"/>
                  </a:lnTo>
                  <a:lnTo>
                    <a:pt x="79" y="2"/>
                  </a:lnTo>
                  <a:lnTo>
                    <a:pt x="72" y="3"/>
                  </a:lnTo>
                  <a:lnTo>
                    <a:pt x="66" y="7"/>
                  </a:lnTo>
                  <a:lnTo>
                    <a:pt x="61" y="14"/>
                  </a:lnTo>
                  <a:lnTo>
                    <a:pt x="56" y="20"/>
                  </a:lnTo>
                  <a:lnTo>
                    <a:pt x="51" y="27"/>
                  </a:lnTo>
                  <a:lnTo>
                    <a:pt x="43" y="23"/>
                  </a:lnTo>
                  <a:lnTo>
                    <a:pt x="35" y="18"/>
                  </a:lnTo>
                  <a:lnTo>
                    <a:pt x="27" y="14"/>
                  </a:lnTo>
                  <a:lnTo>
                    <a:pt x="18" y="12"/>
                  </a:lnTo>
                  <a:lnTo>
                    <a:pt x="16" y="15"/>
                  </a:lnTo>
                  <a:lnTo>
                    <a:pt x="15" y="18"/>
                  </a:lnTo>
                  <a:lnTo>
                    <a:pt x="12" y="21"/>
                  </a:lnTo>
                  <a:lnTo>
                    <a:pt x="10" y="23"/>
                  </a:lnTo>
                  <a:lnTo>
                    <a:pt x="10" y="30"/>
                  </a:lnTo>
                  <a:lnTo>
                    <a:pt x="11" y="36"/>
                  </a:lnTo>
                  <a:lnTo>
                    <a:pt x="12" y="42"/>
                  </a:lnTo>
                  <a:lnTo>
                    <a:pt x="12" y="48"/>
                  </a:lnTo>
                  <a:lnTo>
                    <a:pt x="11" y="48"/>
                  </a:lnTo>
                  <a:lnTo>
                    <a:pt x="10" y="48"/>
                  </a:lnTo>
                  <a:lnTo>
                    <a:pt x="8" y="48"/>
                  </a:lnTo>
                  <a:lnTo>
                    <a:pt x="6" y="48"/>
                  </a:lnTo>
                  <a:lnTo>
                    <a:pt x="6" y="50"/>
                  </a:lnTo>
                  <a:lnTo>
                    <a:pt x="4" y="51"/>
                  </a:lnTo>
                  <a:lnTo>
                    <a:pt x="2" y="51"/>
                  </a:lnTo>
                  <a:lnTo>
                    <a:pt x="1" y="53"/>
                  </a:lnTo>
                  <a:lnTo>
                    <a:pt x="0" y="61"/>
                  </a:lnTo>
                  <a:lnTo>
                    <a:pt x="2" y="68"/>
                  </a:lnTo>
                  <a:lnTo>
                    <a:pt x="6" y="73"/>
                  </a:lnTo>
                  <a:lnTo>
                    <a:pt x="12" y="78"/>
                  </a:lnTo>
                  <a:lnTo>
                    <a:pt x="18" y="75"/>
                  </a:lnTo>
                  <a:lnTo>
                    <a:pt x="23" y="74"/>
                  </a:lnTo>
                  <a:lnTo>
                    <a:pt x="28" y="73"/>
                  </a:lnTo>
                  <a:lnTo>
                    <a:pt x="33" y="72"/>
                  </a:lnTo>
                  <a:lnTo>
                    <a:pt x="33" y="74"/>
                  </a:lnTo>
                  <a:lnTo>
                    <a:pt x="35" y="74"/>
                  </a:lnTo>
                  <a:lnTo>
                    <a:pt x="36" y="75"/>
                  </a:lnTo>
                  <a:lnTo>
                    <a:pt x="36" y="78"/>
                  </a:lnTo>
                  <a:lnTo>
                    <a:pt x="42" y="78"/>
                  </a:lnTo>
                  <a:lnTo>
                    <a:pt x="47" y="76"/>
                  </a:lnTo>
                  <a:lnTo>
                    <a:pt x="53" y="74"/>
                  </a:lnTo>
                  <a:lnTo>
                    <a:pt x="57" y="72"/>
                  </a:lnTo>
                  <a:lnTo>
                    <a:pt x="63" y="72"/>
                  </a:lnTo>
                  <a:lnTo>
                    <a:pt x="68" y="73"/>
                  </a:lnTo>
                  <a:lnTo>
                    <a:pt x="71" y="76"/>
                  </a:lnTo>
                  <a:lnTo>
                    <a:pt x="76" y="81"/>
                  </a:lnTo>
                  <a:lnTo>
                    <a:pt x="76" y="86"/>
                  </a:lnTo>
                  <a:lnTo>
                    <a:pt x="74" y="89"/>
                  </a:lnTo>
                  <a:lnTo>
                    <a:pt x="73" y="93"/>
                  </a:lnTo>
                  <a:lnTo>
                    <a:pt x="72" y="96"/>
                  </a:lnTo>
                  <a:lnTo>
                    <a:pt x="78" y="98"/>
                  </a:lnTo>
                  <a:lnTo>
                    <a:pt x="83" y="101"/>
                  </a:lnTo>
                  <a:lnTo>
                    <a:pt x="87" y="104"/>
                  </a:lnTo>
                  <a:lnTo>
                    <a:pt x="91" y="108"/>
                  </a:lnTo>
                  <a:lnTo>
                    <a:pt x="89" y="114"/>
                  </a:lnTo>
                  <a:lnTo>
                    <a:pt x="87" y="120"/>
                  </a:lnTo>
                  <a:lnTo>
                    <a:pt x="85" y="126"/>
                  </a:lnTo>
                  <a:lnTo>
                    <a:pt x="85" y="132"/>
                  </a:lnTo>
                  <a:lnTo>
                    <a:pt x="91" y="135"/>
                  </a:lnTo>
                  <a:lnTo>
                    <a:pt x="95" y="136"/>
                  </a:lnTo>
                  <a:lnTo>
                    <a:pt x="101" y="135"/>
                  </a:lnTo>
                  <a:lnTo>
                    <a:pt x="108" y="135"/>
                  </a:lnTo>
                  <a:lnTo>
                    <a:pt x="101" y="137"/>
                  </a:lnTo>
                  <a:lnTo>
                    <a:pt x="93" y="140"/>
                  </a:lnTo>
                  <a:lnTo>
                    <a:pt x="88" y="144"/>
                  </a:lnTo>
                  <a:lnTo>
                    <a:pt x="87" y="152"/>
                  </a:lnTo>
                  <a:lnTo>
                    <a:pt x="92" y="154"/>
                  </a:lnTo>
                  <a:lnTo>
                    <a:pt x="94" y="157"/>
                  </a:lnTo>
                  <a:lnTo>
                    <a:pt x="94" y="162"/>
                  </a:lnTo>
                  <a:lnTo>
                    <a:pt x="96" y="165"/>
                  </a:lnTo>
                  <a:lnTo>
                    <a:pt x="94" y="171"/>
                  </a:lnTo>
                  <a:lnTo>
                    <a:pt x="93" y="178"/>
                  </a:lnTo>
                  <a:lnTo>
                    <a:pt x="93" y="185"/>
                  </a:lnTo>
                  <a:lnTo>
                    <a:pt x="93" y="192"/>
                  </a:lnTo>
                  <a:lnTo>
                    <a:pt x="92" y="195"/>
                  </a:lnTo>
                  <a:lnTo>
                    <a:pt x="91" y="197"/>
                  </a:lnTo>
                  <a:lnTo>
                    <a:pt x="88" y="201"/>
                  </a:lnTo>
                  <a:lnTo>
                    <a:pt x="87" y="204"/>
                  </a:lnTo>
                  <a:lnTo>
                    <a:pt x="85" y="210"/>
                  </a:lnTo>
                  <a:lnTo>
                    <a:pt x="83" y="213"/>
                  </a:lnTo>
                  <a:lnTo>
                    <a:pt x="81" y="217"/>
                  </a:lnTo>
                  <a:lnTo>
                    <a:pt x="81" y="222"/>
                  </a:lnTo>
                  <a:lnTo>
                    <a:pt x="84" y="223"/>
                  </a:lnTo>
                  <a:lnTo>
                    <a:pt x="85" y="225"/>
                  </a:lnTo>
                  <a:lnTo>
                    <a:pt x="87" y="226"/>
                  </a:lnTo>
                  <a:lnTo>
                    <a:pt x="91" y="225"/>
                  </a:lnTo>
                  <a:lnTo>
                    <a:pt x="91" y="227"/>
                  </a:lnTo>
                  <a:lnTo>
                    <a:pt x="91" y="230"/>
                  </a:lnTo>
                  <a:lnTo>
                    <a:pt x="91" y="232"/>
                  </a:lnTo>
                  <a:lnTo>
                    <a:pt x="91" y="234"/>
                  </a:lnTo>
                  <a:lnTo>
                    <a:pt x="95" y="239"/>
                  </a:lnTo>
                  <a:lnTo>
                    <a:pt x="99" y="243"/>
                  </a:lnTo>
                  <a:lnTo>
                    <a:pt x="102" y="249"/>
                  </a:lnTo>
                  <a:lnTo>
                    <a:pt x="106" y="255"/>
                  </a:lnTo>
                  <a:lnTo>
                    <a:pt x="107" y="257"/>
                  </a:lnTo>
                  <a:lnTo>
                    <a:pt x="109" y="258"/>
                  </a:lnTo>
                  <a:lnTo>
                    <a:pt x="111" y="261"/>
                  </a:lnTo>
                  <a:lnTo>
                    <a:pt x="114" y="262"/>
                  </a:lnTo>
                  <a:lnTo>
                    <a:pt x="117" y="261"/>
                  </a:lnTo>
                  <a:lnTo>
                    <a:pt x="119" y="260"/>
                  </a:lnTo>
                  <a:lnTo>
                    <a:pt x="122" y="257"/>
                  </a:lnTo>
                  <a:lnTo>
                    <a:pt x="125" y="257"/>
                  </a:lnTo>
                  <a:lnTo>
                    <a:pt x="133" y="258"/>
                  </a:lnTo>
                  <a:lnTo>
                    <a:pt x="140" y="261"/>
                  </a:lnTo>
                  <a:lnTo>
                    <a:pt x="147" y="261"/>
                  </a:lnTo>
                  <a:lnTo>
                    <a:pt x="152" y="257"/>
                  </a:lnTo>
                  <a:lnTo>
                    <a:pt x="155" y="253"/>
                  </a:lnTo>
                  <a:lnTo>
                    <a:pt x="160" y="249"/>
                  </a:lnTo>
                  <a:lnTo>
                    <a:pt x="165" y="248"/>
                  </a:lnTo>
                  <a:lnTo>
                    <a:pt x="171" y="246"/>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36" name="Freeform 97"/>
            <p:cNvSpPr>
              <a:spLocks/>
            </p:cNvSpPr>
            <p:nvPr/>
          </p:nvSpPr>
          <p:spPr bwMode="auto">
            <a:xfrm>
              <a:off x="2529" y="2205"/>
              <a:ext cx="70" cy="70"/>
            </a:xfrm>
            <a:custGeom>
              <a:avLst/>
              <a:gdLst>
                <a:gd name="T0" fmla="*/ 27 w 141"/>
                <a:gd name="T1" fmla="*/ 4 h 139"/>
                <a:gd name="T2" fmla="*/ 28 w 141"/>
                <a:gd name="T3" fmla="*/ 5 h 139"/>
                <a:gd name="T4" fmla="*/ 28 w 141"/>
                <a:gd name="T5" fmla="*/ 4 h 139"/>
                <a:gd name="T6" fmla="*/ 27 w 141"/>
                <a:gd name="T7" fmla="*/ 2 h 139"/>
                <a:gd name="T8" fmla="*/ 28 w 141"/>
                <a:gd name="T9" fmla="*/ 1 h 139"/>
                <a:gd name="T10" fmla="*/ 30 w 141"/>
                <a:gd name="T11" fmla="*/ 1 h 139"/>
                <a:gd name="T12" fmla="*/ 30 w 141"/>
                <a:gd name="T13" fmla="*/ 3 h 139"/>
                <a:gd name="T14" fmla="*/ 30 w 141"/>
                <a:gd name="T15" fmla="*/ 5 h 139"/>
                <a:gd name="T16" fmla="*/ 33 w 141"/>
                <a:gd name="T17" fmla="*/ 10 h 139"/>
                <a:gd name="T18" fmla="*/ 35 w 141"/>
                <a:gd name="T19" fmla="*/ 18 h 139"/>
                <a:gd name="T20" fmla="*/ 32 w 141"/>
                <a:gd name="T21" fmla="*/ 22 h 139"/>
                <a:gd name="T22" fmla="*/ 30 w 141"/>
                <a:gd name="T23" fmla="*/ 22 h 139"/>
                <a:gd name="T24" fmla="*/ 28 w 141"/>
                <a:gd name="T25" fmla="*/ 24 h 139"/>
                <a:gd name="T26" fmla="*/ 30 w 141"/>
                <a:gd name="T27" fmla="*/ 30 h 139"/>
                <a:gd name="T28" fmla="*/ 31 w 141"/>
                <a:gd name="T29" fmla="*/ 33 h 139"/>
                <a:gd name="T30" fmla="*/ 30 w 141"/>
                <a:gd name="T31" fmla="*/ 34 h 139"/>
                <a:gd name="T32" fmla="*/ 28 w 141"/>
                <a:gd name="T33" fmla="*/ 35 h 139"/>
                <a:gd name="T34" fmla="*/ 25 w 141"/>
                <a:gd name="T35" fmla="*/ 34 h 139"/>
                <a:gd name="T36" fmla="*/ 23 w 141"/>
                <a:gd name="T37" fmla="*/ 31 h 139"/>
                <a:gd name="T38" fmla="*/ 22 w 141"/>
                <a:gd name="T39" fmla="*/ 28 h 139"/>
                <a:gd name="T40" fmla="*/ 20 w 141"/>
                <a:gd name="T41" fmla="*/ 23 h 139"/>
                <a:gd name="T42" fmla="*/ 16 w 141"/>
                <a:gd name="T43" fmla="*/ 19 h 139"/>
                <a:gd name="T44" fmla="*/ 14 w 141"/>
                <a:gd name="T45" fmla="*/ 15 h 139"/>
                <a:gd name="T46" fmla="*/ 15 w 141"/>
                <a:gd name="T47" fmla="*/ 12 h 139"/>
                <a:gd name="T48" fmla="*/ 13 w 141"/>
                <a:gd name="T49" fmla="*/ 12 h 139"/>
                <a:gd name="T50" fmla="*/ 12 w 141"/>
                <a:gd name="T51" fmla="*/ 12 h 139"/>
                <a:gd name="T52" fmla="*/ 11 w 141"/>
                <a:gd name="T53" fmla="*/ 11 h 139"/>
                <a:gd name="T54" fmla="*/ 10 w 141"/>
                <a:gd name="T55" fmla="*/ 10 h 139"/>
                <a:gd name="T56" fmla="*/ 9 w 141"/>
                <a:gd name="T57" fmla="*/ 10 h 139"/>
                <a:gd name="T58" fmla="*/ 7 w 141"/>
                <a:gd name="T59" fmla="*/ 10 h 139"/>
                <a:gd name="T60" fmla="*/ 5 w 141"/>
                <a:gd name="T61" fmla="*/ 10 h 139"/>
                <a:gd name="T62" fmla="*/ 3 w 141"/>
                <a:gd name="T63" fmla="*/ 11 h 139"/>
                <a:gd name="T64" fmla="*/ 1 w 141"/>
                <a:gd name="T65" fmla="*/ 10 h 139"/>
                <a:gd name="T66" fmla="*/ 0 w 141"/>
                <a:gd name="T67" fmla="*/ 6 h 139"/>
                <a:gd name="T68" fmla="*/ 2 w 141"/>
                <a:gd name="T69" fmla="*/ 4 h 139"/>
                <a:gd name="T70" fmla="*/ 4 w 141"/>
                <a:gd name="T71" fmla="*/ 4 h 139"/>
                <a:gd name="T72" fmla="*/ 6 w 141"/>
                <a:gd name="T73" fmla="*/ 3 h 139"/>
                <a:gd name="T74" fmla="*/ 8 w 141"/>
                <a:gd name="T75" fmla="*/ 4 h 139"/>
                <a:gd name="T76" fmla="*/ 9 w 141"/>
                <a:gd name="T77" fmla="*/ 5 h 139"/>
                <a:gd name="T78" fmla="*/ 11 w 141"/>
                <a:gd name="T79" fmla="*/ 4 h 139"/>
                <a:gd name="T80" fmla="*/ 14 w 141"/>
                <a:gd name="T81" fmla="*/ 4 h 139"/>
                <a:gd name="T82" fmla="*/ 14 w 141"/>
                <a:gd name="T83" fmla="*/ 3 h 139"/>
                <a:gd name="T84" fmla="*/ 15 w 141"/>
                <a:gd name="T85" fmla="*/ 2 h 139"/>
                <a:gd name="T86" fmla="*/ 16 w 141"/>
                <a:gd name="T87" fmla="*/ 2 h 139"/>
                <a:gd name="T88" fmla="*/ 17 w 141"/>
                <a:gd name="T89" fmla="*/ 3 h 139"/>
                <a:gd name="T90" fmla="*/ 20 w 141"/>
                <a:gd name="T91" fmla="*/ 4 h 139"/>
                <a:gd name="T92" fmla="*/ 23 w 141"/>
                <a:gd name="T93" fmla="*/ 3 h 139"/>
                <a:gd name="T94" fmla="*/ 26 w 141"/>
                <a:gd name="T95" fmla="*/ 3 h 139"/>
                <a:gd name="T96" fmla="*/ 27 w 141"/>
                <a:gd name="T97" fmla="*/ 4 h 1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1"/>
                <a:gd name="T148" fmla="*/ 0 h 139"/>
                <a:gd name="T149" fmla="*/ 141 w 141"/>
                <a:gd name="T150" fmla="*/ 139 h 1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1" h="139">
                  <a:moveTo>
                    <a:pt x="108" y="14"/>
                  </a:moveTo>
                  <a:lnTo>
                    <a:pt x="110" y="15"/>
                  </a:lnTo>
                  <a:lnTo>
                    <a:pt x="113" y="17"/>
                  </a:lnTo>
                  <a:lnTo>
                    <a:pt x="114" y="18"/>
                  </a:lnTo>
                  <a:lnTo>
                    <a:pt x="114" y="17"/>
                  </a:lnTo>
                  <a:lnTo>
                    <a:pt x="112" y="14"/>
                  </a:lnTo>
                  <a:lnTo>
                    <a:pt x="110" y="9"/>
                  </a:lnTo>
                  <a:lnTo>
                    <a:pt x="108" y="6"/>
                  </a:lnTo>
                  <a:lnTo>
                    <a:pt x="108" y="2"/>
                  </a:lnTo>
                  <a:lnTo>
                    <a:pt x="113" y="1"/>
                  </a:lnTo>
                  <a:lnTo>
                    <a:pt x="116" y="0"/>
                  </a:lnTo>
                  <a:lnTo>
                    <a:pt x="120" y="1"/>
                  </a:lnTo>
                  <a:lnTo>
                    <a:pt x="123" y="5"/>
                  </a:lnTo>
                  <a:lnTo>
                    <a:pt x="123" y="9"/>
                  </a:lnTo>
                  <a:lnTo>
                    <a:pt x="123" y="15"/>
                  </a:lnTo>
                  <a:lnTo>
                    <a:pt x="123" y="20"/>
                  </a:lnTo>
                  <a:lnTo>
                    <a:pt x="123" y="25"/>
                  </a:lnTo>
                  <a:lnTo>
                    <a:pt x="135" y="38"/>
                  </a:lnTo>
                  <a:lnTo>
                    <a:pt x="141" y="54"/>
                  </a:lnTo>
                  <a:lnTo>
                    <a:pt x="141" y="70"/>
                  </a:lnTo>
                  <a:lnTo>
                    <a:pt x="135" y="85"/>
                  </a:lnTo>
                  <a:lnTo>
                    <a:pt x="130" y="85"/>
                  </a:lnTo>
                  <a:lnTo>
                    <a:pt x="125" y="85"/>
                  </a:lnTo>
                  <a:lnTo>
                    <a:pt x="120" y="85"/>
                  </a:lnTo>
                  <a:lnTo>
                    <a:pt x="114" y="83"/>
                  </a:lnTo>
                  <a:lnTo>
                    <a:pt x="115" y="94"/>
                  </a:lnTo>
                  <a:lnTo>
                    <a:pt x="118" y="106"/>
                  </a:lnTo>
                  <a:lnTo>
                    <a:pt x="120" y="117"/>
                  </a:lnTo>
                  <a:lnTo>
                    <a:pt x="127" y="128"/>
                  </a:lnTo>
                  <a:lnTo>
                    <a:pt x="127" y="131"/>
                  </a:lnTo>
                  <a:lnTo>
                    <a:pt x="126" y="134"/>
                  </a:lnTo>
                  <a:lnTo>
                    <a:pt x="123" y="136"/>
                  </a:lnTo>
                  <a:lnTo>
                    <a:pt x="123" y="139"/>
                  </a:lnTo>
                  <a:lnTo>
                    <a:pt x="115" y="139"/>
                  </a:lnTo>
                  <a:lnTo>
                    <a:pt x="108" y="137"/>
                  </a:lnTo>
                  <a:lnTo>
                    <a:pt x="101" y="134"/>
                  </a:lnTo>
                  <a:lnTo>
                    <a:pt x="97" y="129"/>
                  </a:lnTo>
                  <a:lnTo>
                    <a:pt x="92" y="123"/>
                  </a:lnTo>
                  <a:lnTo>
                    <a:pt x="90" y="116"/>
                  </a:lnTo>
                  <a:lnTo>
                    <a:pt x="89" y="109"/>
                  </a:lnTo>
                  <a:lnTo>
                    <a:pt x="90" y="101"/>
                  </a:lnTo>
                  <a:lnTo>
                    <a:pt x="81" y="92"/>
                  </a:lnTo>
                  <a:lnTo>
                    <a:pt x="73" y="84"/>
                  </a:lnTo>
                  <a:lnTo>
                    <a:pt x="65" y="75"/>
                  </a:lnTo>
                  <a:lnTo>
                    <a:pt x="58" y="64"/>
                  </a:lnTo>
                  <a:lnTo>
                    <a:pt x="58" y="59"/>
                  </a:lnTo>
                  <a:lnTo>
                    <a:pt x="60" y="54"/>
                  </a:lnTo>
                  <a:lnTo>
                    <a:pt x="60" y="48"/>
                  </a:lnTo>
                  <a:lnTo>
                    <a:pt x="58" y="44"/>
                  </a:lnTo>
                  <a:lnTo>
                    <a:pt x="54" y="47"/>
                  </a:lnTo>
                  <a:lnTo>
                    <a:pt x="53" y="47"/>
                  </a:lnTo>
                  <a:lnTo>
                    <a:pt x="50" y="46"/>
                  </a:lnTo>
                  <a:lnTo>
                    <a:pt x="47" y="44"/>
                  </a:lnTo>
                  <a:lnTo>
                    <a:pt x="45" y="41"/>
                  </a:lnTo>
                  <a:lnTo>
                    <a:pt x="43" y="40"/>
                  </a:lnTo>
                  <a:lnTo>
                    <a:pt x="42" y="39"/>
                  </a:lnTo>
                  <a:lnTo>
                    <a:pt x="39" y="39"/>
                  </a:lnTo>
                  <a:lnTo>
                    <a:pt x="37" y="38"/>
                  </a:lnTo>
                  <a:lnTo>
                    <a:pt x="32" y="38"/>
                  </a:lnTo>
                  <a:lnTo>
                    <a:pt x="29" y="38"/>
                  </a:lnTo>
                  <a:lnTo>
                    <a:pt x="25" y="38"/>
                  </a:lnTo>
                  <a:lnTo>
                    <a:pt x="21" y="37"/>
                  </a:lnTo>
                  <a:lnTo>
                    <a:pt x="19" y="41"/>
                  </a:lnTo>
                  <a:lnTo>
                    <a:pt x="13" y="41"/>
                  </a:lnTo>
                  <a:lnTo>
                    <a:pt x="7" y="40"/>
                  </a:lnTo>
                  <a:lnTo>
                    <a:pt x="4" y="38"/>
                  </a:lnTo>
                  <a:lnTo>
                    <a:pt x="0" y="31"/>
                  </a:lnTo>
                  <a:lnTo>
                    <a:pt x="1" y="24"/>
                  </a:lnTo>
                  <a:lnTo>
                    <a:pt x="5" y="18"/>
                  </a:lnTo>
                  <a:lnTo>
                    <a:pt x="9" y="14"/>
                  </a:lnTo>
                  <a:lnTo>
                    <a:pt x="14" y="15"/>
                  </a:lnTo>
                  <a:lnTo>
                    <a:pt x="17" y="15"/>
                  </a:lnTo>
                  <a:lnTo>
                    <a:pt x="21" y="14"/>
                  </a:lnTo>
                  <a:lnTo>
                    <a:pt x="24" y="10"/>
                  </a:lnTo>
                  <a:lnTo>
                    <a:pt x="29" y="11"/>
                  </a:lnTo>
                  <a:lnTo>
                    <a:pt x="32" y="14"/>
                  </a:lnTo>
                  <a:lnTo>
                    <a:pt x="35" y="16"/>
                  </a:lnTo>
                  <a:lnTo>
                    <a:pt x="39" y="17"/>
                  </a:lnTo>
                  <a:lnTo>
                    <a:pt x="43" y="14"/>
                  </a:lnTo>
                  <a:lnTo>
                    <a:pt x="47" y="13"/>
                  </a:lnTo>
                  <a:lnTo>
                    <a:pt x="53" y="14"/>
                  </a:lnTo>
                  <a:lnTo>
                    <a:pt x="58" y="14"/>
                  </a:lnTo>
                  <a:lnTo>
                    <a:pt x="58" y="11"/>
                  </a:lnTo>
                  <a:lnTo>
                    <a:pt x="58" y="10"/>
                  </a:lnTo>
                  <a:lnTo>
                    <a:pt x="59" y="9"/>
                  </a:lnTo>
                  <a:lnTo>
                    <a:pt x="60" y="8"/>
                  </a:lnTo>
                  <a:lnTo>
                    <a:pt x="62" y="8"/>
                  </a:lnTo>
                  <a:lnTo>
                    <a:pt x="65" y="8"/>
                  </a:lnTo>
                  <a:lnTo>
                    <a:pt x="67" y="8"/>
                  </a:lnTo>
                  <a:lnTo>
                    <a:pt x="69" y="10"/>
                  </a:lnTo>
                  <a:lnTo>
                    <a:pt x="75" y="11"/>
                  </a:lnTo>
                  <a:lnTo>
                    <a:pt x="82" y="13"/>
                  </a:lnTo>
                  <a:lnTo>
                    <a:pt x="88" y="11"/>
                  </a:lnTo>
                  <a:lnTo>
                    <a:pt x="93" y="10"/>
                  </a:lnTo>
                  <a:lnTo>
                    <a:pt x="99" y="10"/>
                  </a:lnTo>
                  <a:lnTo>
                    <a:pt x="104" y="10"/>
                  </a:lnTo>
                  <a:lnTo>
                    <a:pt x="106" y="11"/>
                  </a:lnTo>
                  <a:lnTo>
                    <a:pt x="108" y="14"/>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37" name="Freeform 98"/>
            <p:cNvSpPr>
              <a:spLocks/>
            </p:cNvSpPr>
            <p:nvPr/>
          </p:nvSpPr>
          <p:spPr bwMode="auto">
            <a:xfrm>
              <a:off x="2520" y="2181"/>
              <a:ext cx="14" cy="27"/>
            </a:xfrm>
            <a:custGeom>
              <a:avLst/>
              <a:gdLst>
                <a:gd name="T0" fmla="*/ 6 w 29"/>
                <a:gd name="T1" fmla="*/ 9 h 53"/>
                <a:gd name="T2" fmla="*/ 6 w 29"/>
                <a:gd name="T3" fmla="*/ 10 h 53"/>
                <a:gd name="T4" fmla="*/ 6 w 29"/>
                <a:gd name="T5" fmla="*/ 12 h 53"/>
                <a:gd name="T6" fmla="*/ 6 w 29"/>
                <a:gd name="T7" fmla="*/ 13 h 53"/>
                <a:gd name="T8" fmla="*/ 5 w 29"/>
                <a:gd name="T9" fmla="*/ 14 h 53"/>
                <a:gd name="T10" fmla="*/ 4 w 29"/>
                <a:gd name="T11" fmla="*/ 13 h 53"/>
                <a:gd name="T12" fmla="*/ 3 w 29"/>
                <a:gd name="T13" fmla="*/ 13 h 53"/>
                <a:gd name="T14" fmla="*/ 2 w 29"/>
                <a:gd name="T15" fmla="*/ 12 h 53"/>
                <a:gd name="T16" fmla="*/ 2 w 29"/>
                <a:gd name="T17" fmla="*/ 11 h 53"/>
                <a:gd name="T18" fmla="*/ 2 w 29"/>
                <a:gd name="T19" fmla="*/ 10 h 53"/>
                <a:gd name="T20" fmla="*/ 2 w 29"/>
                <a:gd name="T21" fmla="*/ 9 h 53"/>
                <a:gd name="T22" fmla="*/ 2 w 29"/>
                <a:gd name="T23" fmla="*/ 8 h 53"/>
                <a:gd name="T24" fmla="*/ 0 w 29"/>
                <a:gd name="T25" fmla="*/ 7 h 53"/>
                <a:gd name="T26" fmla="*/ 0 w 29"/>
                <a:gd name="T27" fmla="*/ 7 h 53"/>
                <a:gd name="T28" fmla="*/ 0 w 29"/>
                <a:gd name="T29" fmla="*/ 6 h 53"/>
                <a:gd name="T30" fmla="*/ 0 w 29"/>
                <a:gd name="T31" fmla="*/ 6 h 53"/>
                <a:gd name="T32" fmla="*/ 0 w 29"/>
                <a:gd name="T33" fmla="*/ 6 h 53"/>
                <a:gd name="T34" fmla="*/ 0 w 29"/>
                <a:gd name="T35" fmla="*/ 5 h 53"/>
                <a:gd name="T36" fmla="*/ 0 w 29"/>
                <a:gd name="T37" fmla="*/ 5 h 53"/>
                <a:gd name="T38" fmla="*/ 0 w 29"/>
                <a:gd name="T39" fmla="*/ 5 h 53"/>
                <a:gd name="T40" fmla="*/ 0 w 29"/>
                <a:gd name="T41" fmla="*/ 5 h 53"/>
                <a:gd name="T42" fmla="*/ 0 w 29"/>
                <a:gd name="T43" fmla="*/ 4 h 53"/>
                <a:gd name="T44" fmla="*/ 1 w 29"/>
                <a:gd name="T45" fmla="*/ 4 h 53"/>
                <a:gd name="T46" fmla="*/ 1 w 29"/>
                <a:gd name="T47" fmla="*/ 4 h 53"/>
                <a:gd name="T48" fmla="*/ 2 w 29"/>
                <a:gd name="T49" fmla="*/ 4 h 53"/>
                <a:gd name="T50" fmla="*/ 2 w 29"/>
                <a:gd name="T51" fmla="*/ 3 h 53"/>
                <a:gd name="T52" fmla="*/ 3 w 29"/>
                <a:gd name="T53" fmla="*/ 3 h 53"/>
                <a:gd name="T54" fmla="*/ 3 w 29"/>
                <a:gd name="T55" fmla="*/ 2 h 53"/>
                <a:gd name="T56" fmla="*/ 4 w 29"/>
                <a:gd name="T57" fmla="*/ 2 h 53"/>
                <a:gd name="T58" fmla="*/ 4 w 29"/>
                <a:gd name="T59" fmla="*/ 1 h 53"/>
                <a:gd name="T60" fmla="*/ 5 w 29"/>
                <a:gd name="T61" fmla="*/ 0 h 53"/>
                <a:gd name="T62" fmla="*/ 6 w 29"/>
                <a:gd name="T63" fmla="*/ 1 h 53"/>
                <a:gd name="T64" fmla="*/ 7 w 29"/>
                <a:gd name="T65" fmla="*/ 1 h 53"/>
                <a:gd name="T66" fmla="*/ 7 w 29"/>
                <a:gd name="T67" fmla="*/ 3 h 53"/>
                <a:gd name="T68" fmla="*/ 7 w 29"/>
                <a:gd name="T69" fmla="*/ 3 h 53"/>
                <a:gd name="T70" fmla="*/ 6 w 29"/>
                <a:gd name="T71" fmla="*/ 4 h 53"/>
                <a:gd name="T72" fmla="*/ 6 w 29"/>
                <a:gd name="T73" fmla="*/ 5 h 53"/>
                <a:gd name="T74" fmla="*/ 6 w 29"/>
                <a:gd name="T75" fmla="*/ 6 h 53"/>
                <a:gd name="T76" fmla="*/ 6 w 29"/>
                <a:gd name="T77" fmla="*/ 7 h 53"/>
                <a:gd name="T78" fmla="*/ 6 w 29"/>
                <a:gd name="T79" fmla="*/ 9 h 53"/>
                <a:gd name="T80" fmla="*/ 6 w 29"/>
                <a:gd name="T81" fmla="*/ 9 h 5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9"/>
                <a:gd name="T124" fmla="*/ 0 h 53"/>
                <a:gd name="T125" fmla="*/ 29 w 29"/>
                <a:gd name="T126" fmla="*/ 53 h 5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9" h="53">
                  <a:moveTo>
                    <a:pt x="25" y="35"/>
                  </a:moveTo>
                  <a:lnTo>
                    <a:pt x="27" y="40"/>
                  </a:lnTo>
                  <a:lnTo>
                    <a:pt x="27" y="46"/>
                  </a:lnTo>
                  <a:lnTo>
                    <a:pt x="26" y="50"/>
                  </a:lnTo>
                  <a:lnTo>
                    <a:pt x="22" y="53"/>
                  </a:lnTo>
                  <a:lnTo>
                    <a:pt x="17" y="51"/>
                  </a:lnTo>
                  <a:lnTo>
                    <a:pt x="14" y="49"/>
                  </a:lnTo>
                  <a:lnTo>
                    <a:pt x="10" y="46"/>
                  </a:lnTo>
                  <a:lnTo>
                    <a:pt x="8" y="42"/>
                  </a:lnTo>
                  <a:lnTo>
                    <a:pt x="9" y="38"/>
                  </a:lnTo>
                  <a:lnTo>
                    <a:pt x="9" y="33"/>
                  </a:lnTo>
                  <a:lnTo>
                    <a:pt x="8" y="30"/>
                  </a:lnTo>
                  <a:lnTo>
                    <a:pt x="3" y="26"/>
                  </a:lnTo>
                  <a:lnTo>
                    <a:pt x="3" y="25"/>
                  </a:lnTo>
                  <a:lnTo>
                    <a:pt x="3" y="24"/>
                  </a:lnTo>
                  <a:lnTo>
                    <a:pt x="3" y="23"/>
                  </a:lnTo>
                  <a:lnTo>
                    <a:pt x="3" y="21"/>
                  </a:lnTo>
                  <a:lnTo>
                    <a:pt x="2" y="20"/>
                  </a:lnTo>
                  <a:lnTo>
                    <a:pt x="2" y="19"/>
                  </a:lnTo>
                  <a:lnTo>
                    <a:pt x="1" y="18"/>
                  </a:lnTo>
                  <a:lnTo>
                    <a:pt x="0" y="18"/>
                  </a:lnTo>
                  <a:lnTo>
                    <a:pt x="2" y="16"/>
                  </a:lnTo>
                  <a:lnTo>
                    <a:pt x="4" y="13"/>
                  </a:lnTo>
                  <a:lnTo>
                    <a:pt x="7" y="13"/>
                  </a:lnTo>
                  <a:lnTo>
                    <a:pt x="10" y="13"/>
                  </a:lnTo>
                  <a:lnTo>
                    <a:pt x="11" y="11"/>
                  </a:lnTo>
                  <a:lnTo>
                    <a:pt x="14" y="9"/>
                  </a:lnTo>
                  <a:lnTo>
                    <a:pt x="15" y="8"/>
                  </a:lnTo>
                  <a:lnTo>
                    <a:pt x="16" y="5"/>
                  </a:lnTo>
                  <a:lnTo>
                    <a:pt x="19" y="2"/>
                  </a:lnTo>
                  <a:lnTo>
                    <a:pt x="23" y="0"/>
                  </a:lnTo>
                  <a:lnTo>
                    <a:pt x="26" y="1"/>
                  </a:lnTo>
                  <a:lnTo>
                    <a:pt x="29" y="4"/>
                  </a:lnTo>
                  <a:lnTo>
                    <a:pt x="29" y="9"/>
                  </a:lnTo>
                  <a:lnTo>
                    <a:pt x="29" y="11"/>
                  </a:lnTo>
                  <a:lnTo>
                    <a:pt x="27" y="13"/>
                  </a:lnTo>
                  <a:lnTo>
                    <a:pt x="25" y="17"/>
                  </a:lnTo>
                  <a:lnTo>
                    <a:pt x="24" y="21"/>
                  </a:lnTo>
                  <a:lnTo>
                    <a:pt x="25" y="27"/>
                  </a:lnTo>
                  <a:lnTo>
                    <a:pt x="26" y="33"/>
                  </a:lnTo>
                  <a:lnTo>
                    <a:pt x="25" y="35"/>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38" name="Freeform 99"/>
            <p:cNvSpPr>
              <a:spLocks/>
            </p:cNvSpPr>
            <p:nvPr/>
          </p:nvSpPr>
          <p:spPr bwMode="auto">
            <a:xfrm>
              <a:off x="2514" y="2215"/>
              <a:ext cx="4" cy="3"/>
            </a:xfrm>
            <a:custGeom>
              <a:avLst/>
              <a:gdLst>
                <a:gd name="T0" fmla="*/ 1 w 9"/>
                <a:gd name="T1" fmla="*/ 0 h 7"/>
                <a:gd name="T2" fmla="*/ 0 w 9"/>
                <a:gd name="T3" fmla="*/ 0 h 7"/>
                <a:gd name="T4" fmla="*/ 0 w 9"/>
                <a:gd name="T5" fmla="*/ 0 h 7"/>
                <a:gd name="T6" fmla="*/ 0 w 9"/>
                <a:gd name="T7" fmla="*/ 0 h 7"/>
                <a:gd name="T8" fmla="*/ 0 w 9"/>
                <a:gd name="T9" fmla="*/ 0 h 7"/>
                <a:gd name="T10" fmla="*/ 0 w 9"/>
                <a:gd name="T11" fmla="*/ 0 h 7"/>
                <a:gd name="T12" fmla="*/ 0 w 9"/>
                <a:gd name="T13" fmla="*/ 1 h 7"/>
                <a:gd name="T14" fmla="*/ 0 w 9"/>
                <a:gd name="T15" fmla="*/ 1 h 7"/>
                <a:gd name="T16" fmla="*/ 0 w 9"/>
                <a:gd name="T17" fmla="*/ 1 h 7"/>
                <a:gd name="T18" fmla="*/ 0 w 9"/>
                <a:gd name="T19" fmla="*/ 1 h 7"/>
                <a:gd name="T20" fmla="*/ 1 w 9"/>
                <a:gd name="T21" fmla="*/ 1 h 7"/>
                <a:gd name="T22" fmla="*/ 1 w 9"/>
                <a:gd name="T23" fmla="*/ 1 h 7"/>
                <a:gd name="T24" fmla="*/ 1 w 9"/>
                <a:gd name="T25" fmla="*/ 1 h 7"/>
                <a:gd name="T26" fmla="*/ 1 w 9"/>
                <a:gd name="T27" fmla="*/ 1 h 7"/>
                <a:gd name="T28" fmla="*/ 2 w 9"/>
                <a:gd name="T29" fmla="*/ 1 h 7"/>
                <a:gd name="T30" fmla="*/ 2 w 9"/>
                <a:gd name="T31" fmla="*/ 0 h 7"/>
                <a:gd name="T32" fmla="*/ 2 w 9"/>
                <a:gd name="T33" fmla="*/ 0 h 7"/>
                <a:gd name="T34" fmla="*/ 2 w 9"/>
                <a:gd name="T35" fmla="*/ 0 h 7"/>
                <a:gd name="T36" fmla="*/ 1 w 9"/>
                <a:gd name="T37" fmla="*/ 0 h 7"/>
                <a:gd name="T38" fmla="*/ 1 w 9"/>
                <a:gd name="T39" fmla="*/ 0 h 7"/>
                <a:gd name="T40" fmla="*/ 1 w 9"/>
                <a:gd name="T41" fmla="*/ 0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7"/>
                <a:gd name="T65" fmla="*/ 9 w 9"/>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7">
                  <a:moveTo>
                    <a:pt x="4" y="0"/>
                  </a:moveTo>
                  <a:lnTo>
                    <a:pt x="2" y="2"/>
                  </a:lnTo>
                  <a:lnTo>
                    <a:pt x="1" y="2"/>
                  </a:lnTo>
                  <a:lnTo>
                    <a:pt x="0" y="2"/>
                  </a:lnTo>
                  <a:lnTo>
                    <a:pt x="0" y="3"/>
                  </a:lnTo>
                  <a:lnTo>
                    <a:pt x="0" y="4"/>
                  </a:lnTo>
                  <a:lnTo>
                    <a:pt x="0" y="6"/>
                  </a:lnTo>
                  <a:lnTo>
                    <a:pt x="1" y="7"/>
                  </a:lnTo>
                  <a:lnTo>
                    <a:pt x="2" y="7"/>
                  </a:lnTo>
                  <a:lnTo>
                    <a:pt x="4" y="6"/>
                  </a:lnTo>
                  <a:lnTo>
                    <a:pt x="5" y="6"/>
                  </a:lnTo>
                  <a:lnTo>
                    <a:pt x="6" y="6"/>
                  </a:lnTo>
                  <a:lnTo>
                    <a:pt x="7" y="5"/>
                  </a:lnTo>
                  <a:lnTo>
                    <a:pt x="8" y="4"/>
                  </a:lnTo>
                  <a:lnTo>
                    <a:pt x="9" y="3"/>
                  </a:lnTo>
                  <a:lnTo>
                    <a:pt x="9" y="2"/>
                  </a:lnTo>
                  <a:lnTo>
                    <a:pt x="8" y="0"/>
                  </a:lnTo>
                  <a:lnTo>
                    <a:pt x="7" y="0"/>
                  </a:lnTo>
                  <a:lnTo>
                    <a:pt x="5" y="0"/>
                  </a:lnTo>
                  <a:lnTo>
                    <a:pt x="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39" name="Freeform 100"/>
            <p:cNvSpPr>
              <a:spLocks/>
            </p:cNvSpPr>
            <p:nvPr/>
          </p:nvSpPr>
          <p:spPr bwMode="auto">
            <a:xfrm>
              <a:off x="2566" y="2030"/>
              <a:ext cx="20" cy="30"/>
            </a:xfrm>
            <a:custGeom>
              <a:avLst/>
              <a:gdLst>
                <a:gd name="T0" fmla="*/ 10 w 40"/>
                <a:gd name="T1" fmla="*/ 2 h 61"/>
                <a:gd name="T2" fmla="*/ 10 w 40"/>
                <a:gd name="T3" fmla="*/ 2 h 61"/>
                <a:gd name="T4" fmla="*/ 10 w 40"/>
                <a:gd name="T5" fmla="*/ 2 h 61"/>
                <a:gd name="T6" fmla="*/ 10 w 40"/>
                <a:gd name="T7" fmla="*/ 2 h 61"/>
                <a:gd name="T8" fmla="*/ 10 w 40"/>
                <a:gd name="T9" fmla="*/ 2 h 61"/>
                <a:gd name="T10" fmla="*/ 10 w 40"/>
                <a:gd name="T11" fmla="*/ 4 h 61"/>
                <a:gd name="T12" fmla="*/ 10 w 40"/>
                <a:gd name="T13" fmla="*/ 5 h 61"/>
                <a:gd name="T14" fmla="*/ 9 w 40"/>
                <a:gd name="T15" fmla="*/ 7 h 61"/>
                <a:gd name="T16" fmla="*/ 9 w 40"/>
                <a:gd name="T17" fmla="*/ 8 h 61"/>
                <a:gd name="T18" fmla="*/ 10 w 40"/>
                <a:gd name="T19" fmla="*/ 8 h 61"/>
                <a:gd name="T20" fmla="*/ 10 w 40"/>
                <a:gd name="T21" fmla="*/ 8 h 61"/>
                <a:gd name="T22" fmla="*/ 10 w 40"/>
                <a:gd name="T23" fmla="*/ 8 h 61"/>
                <a:gd name="T24" fmla="*/ 10 w 40"/>
                <a:gd name="T25" fmla="*/ 9 h 61"/>
                <a:gd name="T26" fmla="*/ 9 w 40"/>
                <a:gd name="T27" fmla="*/ 9 h 61"/>
                <a:gd name="T28" fmla="*/ 9 w 40"/>
                <a:gd name="T29" fmla="*/ 9 h 61"/>
                <a:gd name="T30" fmla="*/ 9 w 40"/>
                <a:gd name="T31" fmla="*/ 10 h 61"/>
                <a:gd name="T32" fmla="*/ 9 w 40"/>
                <a:gd name="T33" fmla="*/ 10 h 61"/>
                <a:gd name="T34" fmla="*/ 10 w 40"/>
                <a:gd name="T35" fmla="*/ 10 h 61"/>
                <a:gd name="T36" fmla="*/ 10 w 40"/>
                <a:gd name="T37" fmla="*/ 10 h 61"/>
                <a:gd name="T38" fmla="*/ 10 w 40"/>
                <a:gd name="T39" fmla="*/ 11 h 61"/>
                <a:gd name="T40" fmla="*/ 10 w 40"/>
                <a:gd name="T41" fmla="*/ 11 h 61"/>
                <a:gd name="T42" fmla="*/ 9 w 40"/>
                <a:gd name="T43" fmla="*/ 12 h 61"/>
                <a:gd name="T44" fmla="*/ 9 w 40"/>
                <a:gd name="T45" fmla="*/ 12 h 61"/>
                <a:gd name="T46" fmla="*/ 9 w 40"/>
                <a:gd name="T47" fmla="*/ 12 h 61"/>
                <a:gd name="T48" fmla="*/ 8 w 40"/>
                <a:gd name="T49" fmla="*/ 13 h 61"/>
                <a:gd name="T50" fmla="*/ 8 w 40"/>
                <a:gd name="T51" fmla="*/ 14 h 61"/>
                <a:gd name="T52" fmla="*/ 7 w 40"/>
                <a:gd name="T53" fmla="*/ 14 h 61"/>
                <a:gd name="T54" fmla="*/ 6 w 40"/>
                <a:gd name="T55" fmla="*/ 14 h 61"/>
                <a:gd name="T56" fmla="*/ 6 w 40"/>
                <a:gd name="T57" fmla="*/ 13 h 61"/>
                <a:gd name="T58" fmla="*/ 5 w 40"/>
                <a:gd name="T59" fmla="*/ 13 h 61"/>
                <a:gd name="T60" fmla="*/ 5 w 40"/>
                <a:gd name="T61" fmla="*/ 13 h 61"/>
                <a:gd name="T62" fmla="*/ 5 w 40"/>
                <a:gd name="T63" fmla="*/ 13 h 61"/>
                <a:gd name="T64" fmla="*/ 4 w 40"/>
                <a:gd name="T65" fmla="*/ 13 h 61"/>
                <a:gd name="T66" fmla="*/ 4 w 40"/>
                <a:gd name="T67" fmla="*/ 14 h 61"/>
                <a:gd name="T68" fmla="*/ 3 w 40"/>
                <a:gd name="T69" fmla="*/ 14 h 61"/>
                <a:gd name="T70" fmla="*/ 3 w 40"/>
                <a:gd name="T71" fmla="*/ 14 h 61"/>
                <a:gd name="T72" fmla="*/ 2 w 40"/>
                <a:gd name="T73" fmla="*/ 15 h 61"/>
                <a:gd name="T74" fmla="*/ 2 w 40"/>
                <a:gd name="T75" fmla="*/ 14 h 61"/>
                <a:gd name="T76" fmla="*/ 1 w 40"/>
                <a:gd name="T77" fmla="*/ 13 h 61"/>
                <a:gd name="T78" fmla="*/ 0 w 40"/>
                <a:gd name="T79" fmla="*/ 12 h 61"/>
                <a:gd name="T80" fmla="*/ 0 w 40"/>
                <a:gd name="T81" fmla="*/ 11 h 61"/>
                <a:gd name="T82" fmla="*/ 2 w 40"/>
                <a:gd name="T83" fmla="*/ 10 h 61"/>
                <a:gd name="T84" fmla="*/ 2 w 40"/>
                <a:gd name="T85" fmla="*/ 9 h 61"/>
                <a:gd name="T86" fmla="*/ 2 w 40"/>
                <a:gd name="T87" fmla="*/ 8 h 61"/>
                <a:gd name="T88" fmla="*/ 2 w 40"/>
                <a:gd name="T89" fmla="*/ 7 h 61"/>
                <a:gd name="T90" fmla="*/ 3 w 40"/>
                <a:gd name="T91" fmla="*/ 6 h 61"/>
                <a:gd name="T92" fmla="*/ 3 w 40"/>
                <a:gd name="T93" fmla="*/ 6 h 61"/>
                <a:gd name="T94" fmla="*/ 3 w 40"/>
                <a:gd name="T95" fmla="*/ 5 h 61"/>
                <a:gd name="T96" fmla="*/ 4 w 40"/>
                <a:gd name="T97" fmla="*/ 5 h 61"/>
                <a:gd name="T98" fmla="*/ 4 w 40"/>
                <a:gd name="T99" fmla="*/ 3 h 61"/>
                <a:gd name="T100" fmla="*/ 5 w 40"/>
                <a:gd name="T101" fmla="*/ 1 h 61"/>
                <a:gd name="T102" fmla="*/ 6 w 40"/>
                <a:gd name="T103" fmla="*/ 0 h 61"/>
                <a:gd name="T104" fmla="*/ 8 w 40"/>
                <a:gd name="T105" fmla="*/ 0 h 61"/>
                <a:gd name="T106" fmla="*/ 9 w 40"/>
                <a:gd name="T107" fmla="*/ 0 h 61"/>
                <a:gd name="T108" fmla="*/ 9 w 40"/>
                <a:gd name="T109" fmla="*/ 0 h 61"/>
                <a:gd name="T110" fmla="*/ 10 w 40"/>
                <a:gd name="T111" fmla="*/ 1 h 61"/>
                <a:gd name="T112" fmla="*/ 10 w 40"/>
                <a:gd name="T113" fmla="*/ 2 h 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0"/>
                <a:gd name="T172" fmla="*/ 0 h 61"/>
                <a:gd name="T173" fmla="*/ 40 w 40"/>
                <a:gd name="T174" fmla="*/ 61 h 6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0" h="61">
                  <a:moveTo>
                    <a:pt x="37" y="9"/>
                  </a:moveTo>
                  <a:lnTo>
                    <a:pt x="38" y="10"/>
                  </a:lnTo>
                  <a:lnTo>
                    <a:pt x="39" y="10"/>
                  </a:lnTo>
                  <a:lnTo>
                    <a:pt x="40" y="11"/>
                  </a:lnTo>
                  <a:lnTo>
                    <a:pt x="38" y="17"/>
                  </a:lnTo>
                  <a:lnTo>
                    <a:pt x="37" y="23"/>
                  </a:lnTo>
                  <a:lnTo>
                    <a:pt x="36" y="28"/>
                  </a:lnTo>
                  <a:lnTo>
                    <a:pt x="36" y="34"/>
                  </a:lnTo>
                  <a:lnTo>
                    <a:pt x="37" y="35"/>
                  </a:lnTo>
                  <a:lnTo>
                    <a:pt x="37" y="36"/>
                  </a:lnTo>
                  <a:lnTo>
                    <a:pt x="35" y="36"/>
                  </a:lnTo>
                  <a:lnTo>
                    <a:pt x="35" y="39"/>
                  </a:lnTo>
                  <a:lnTo>
                    <a:pt x="36" y="40"/>
                  </a:lnTo>
                  <a:lnTo>
                    <a:pt x="36" y="41"/>
                  </a:lnTo>
                  <a:lnTo>
                    <a:pt x="38" y="41"/>
                  </a:lnTo>
                  <a:lnTo>
                    <a:pt x="38" y="43"/>
                  </a:lnTo>
                  <a:lnTo>
                    <a:pt x="37" y="45"/>
                  </a:lnTo>
                  <a:lnTo>
                    <a:pt x="37" y="46"/>
                  </a:lnTo>
                  <a:lnTo>
                    <a:pt x="36" y="48"/>
                  </a:lnTo>
                  <a:lnTo>
                    <a:pt x="35" y="49"/>
                  </a:lnTo>
                  <a:lnTo>
                    <a:pt x="33" y="51"/>
                  </a:lnTo>
                  <a:lnTo>
                    <a:pt x="32" y="54"/>
                  </a:lnTo>
                  <a:lnTo>
                    <a:pt x="30" y="57"/>
                  </a:lnTo>
                  <a:lnTo>
                    <a:pt x="26" y="58"/>
                  </a:lnTo>
                  <a:lnTo>
                    <a:pt x="24" y="58"/>
                  </a:lnTo>
                  <a:lnTo>
                    <a:pt x="21" y="55"/>
                  </a:lnTo>
                  <a:lnTo>
                    <a:pt x="20" y="55"/>
                  </a:lnTo>
                  <a:lnTo>
                    <a:pt x="18" y="55"/>
                  </a:lnTo>
                  <a:lnTo>
                    <a:pt x="17" y="55"/>
                  </a:lnTo>
                  <a:lnTo>
                    <a:pt x="16" y="55"/>
                  </a:lnTo>
                  <a:lnTo>
                    <a:pt x="14" y="56"/>
                  </a:lnTo>
                  <a:lnTo>
                    <a:pt x="12" y="57"/>
                  </a:lnTo>
                  <a:lnTo>
                    <a:pt x="9" y="58"/>
                  </a:lnTo>
                  <a:lnTo>
                    <a:pt x="8" y="61"/>
                  </a:lnTo>
                  <a:lnTo>
                    <a:pt x="5" y="57"/>
                  </a:lnTo>
                  <a:lnTo>
                    <a:pt x="2" y="54"/>
                  </a:lnTo>
                  <a:lnTo>
                    <a:pt x="0" y="49"/>
                  </a:lnTo>
                  <a:lnTo>
                    <a:pt x="0" y="45"/>
                  </a:lnTo>
                  <a:lnTo>
                    <a:pt x="5" y="42"/>
                  </a:lnTo>
                  <a:lnTo>
                    <a:pt x="7" y="38"/>
                  </a:lnTo>
                  <a:lnTo>
                    <a:pt x="8" y="33"/>
                  </a:lnTo>
                  <a:lnTo>
                    <a:pt x="8" y="28"/>
                  </a:lnTo>
                  <a:lnTo>
                    <a:pt x="9" y="26"/>
                  </a:lnTo>
                  <a:lnTo>
                    <a:pt x="10" y="25"/>
                  </a:lnTo>
                  <a:lnTo>
                    <a:pt x="10" y="23"/>
                  </a:lnTo>
                  <a:lnTo>
                    <a:pt x="13" y="22"/>
                  </a:lnTo>
                  <a:lnTo>
                    <a:pt x="14" y="13"/>
                  </a:lnTo>
                  <a:lnTo>
                    <a:pt x="17" y="7"/>
                  </a:lnTo>
                  <a:lnTo>
                    <a:pt x="23" y="1"/>
                  </a:lnTo>
                  <a:lnTo>
                    <a:pt x="31" y="0"/>
                  </a:lnTo>
                  <a:lnTo>
                    <a:pt x="33" y="2"/>
                  </a:lnTo>
                  <a:lnTo>
                    <a:pt x="35" y="3"/>
                  </a:lnTo>
                  <a:lnTo>
                    <a:pt x="37" y="5"/>
                  </a:lnTo>
                  <a:lnTo>
                    <a:pt x="37" y="9"/>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40" name="Freeform 101"/>
            <p:cNvSpPr>
              <a:spLocks/>
            </p:cNvSpPr>
            <p:nvPr/>
          </p:nvSpPr>
          <p:spPr bwMode="auto">
            <a:xfrm>
              <a:off x="2519" y="2028"/>
              <a:ext cx="22" cy="17"/>
            </a:xfrm>
            <a:custGeom>
              <a:avLst/>
              <a:gdLst>
                <a:gd name="T0" fmla="*/ 11 w 44"/>
                <a:gd name="T1" fmla="*/ 1 h 34"/>
                <a:gd name="T2" fmla="*/ 10 w 44"/>
                <a:gd name="T3" fmla="*/ 1 h 34"/>
                <a:gd name="T4" fmla="*/ 9 w 44"/>
                <a:gd name="T5" fmla="*/ 1 h 34"/>
                <a:gd name="T6" fmla="*/ 9 w 44"/>
                <a:gd name="T7" fmla="*/ 1 h 34"/>
                <a:gd name="T8" fmla="*/ 8 w 44"/>
                <a:gd name="T9" fmla="*/ 0 h 34"/>
                <a:gd name="T10" fmla="*/ 7 w 44"/>
                <a:gd name="T11" fmla="*/ 2 h 34"/>
                <a:gd name="T12" fmla="*/ 6 w 44"/>
                <a:gd name="T13" fmla="*/ 2 h 34"/>
                <a:gd name="T14" fmla="*/ 5 w 44"/>
                <a:gd name="T15" fmla="*/ 2 h 34"/>
                <a:gd name="T16" fmla="*/ 4 w 44"/>
                <a:gd name="T17" fmla="*/ 2 h 34"/>
                <a:gd name="T18" fmla="*/ 3 w 44"/>
                <a:gd name="T19" fmla="*/ 2 h 34"/>
                <a:gd name="T20" fmla="*/ 3 w 44"/>
                <a:gd name="T21" fmla="*/ 2 h 34"/>
                <a:gd name="T22" fmla="*/ 3 w 44"/>
                <a:gd name="T23" fmla="*/ 2 h 34"/>
                <a:gd name="T24" fmla="*/ 2 w 44"/>
                <a:gd name="T25" fmla="*/ 2 h 34"/>
                <a:gd name="T26" fmla="*/ 1 w 44"/>
                <a:gd name="T27" fmla="*/ 3 h 34"/>
                <a:gd name="T28" fmla="*/ 1 w 44"/>
                <a:gd name="T29" fmla="*/ 3 h 34"/>
                <a:gd name="T30" fmla="*/ 0 w 44"/>
                <a:gd name="T31" fmla="*/ 4 h 34"/>
                <a:gd name="T32" fmla="*/ 1 w 44"/>
                <a:gd name="T33" fmla="*/ 5 h 34"/>
                <a:gd name="T34" fmla="*/ 1 w 44"/>
                <a:gd name="T35" fmla="*/ 6 h 34"/>
                <a:gd name="T36" fmla="*/ 1 w 44"/>
                <a:gd name="T37" fmla="*/ 7 h 34"/>
                <a:gd name="T38" fmla="*/ 2 w 44"/>
                <a:gd name="T39" fmla="*/ 8 h 34"/>
                <a:gd name="T40" fmla="*/ 2 w 44"/>
                <a:gd name="T41" fmla="*/ 9 h 34"/>
                <a:gd name="T42" fmla="*/ 3 w 44"/>
                <a:gd name="T43" fmla="*/ 8 h 34"/>
                <a:gd name="T44" fmla="*/ 4 w 44"/>
                <a:gd name="T45" fmla="*/ 7 h 34"/>
                <a:gd name="T46" fmla="*/ 5 w 44"/>
                <a:gd name="T47" fmla="*/ 6 h 34"/>
                <a:gd name="T48" fmla="*/ 5 w 44"/>
                <a:gd name="T49" fmla="*/ 5 h 34"/>
                <a:gd name="T50" fmla="*/ 6 w 44"/>
                <a:gd name="T51" fmla="*/ 5 h 34"/>
                <a:gd name="T52" fmla="*/ 7 w 44"/>
                <a:gd name="T53" fmla="*/ 5 h 34"/>
                <a:gd name="T54" fmla="*/ 8 w 44"/>
                <a:gd name="T55" fmla="*/ 4 h 34"/>
                <a:gd name="T56" fmla="*/ 9 w 44"/>
                <a:gd name="T57" fmla="*/ 4 h 34"/>
                <a:gd name="T58" fmla="*/ 9 w 44"/>
                <a:gd name="T59" fmla="*/ 4 h 34"/>
                <a:gd name="T60" fmla="*/ 10 w 44"/>
                <a:gd name="T61" fmla="*/ 4 h 34"/>
                <a:gd name="T62" fmla="*/ 11 w 44"/>
                <a:gd name="T63" fmla="*/ 4 h 34"/>
                <a:gd name="T64" fmla="*/ 11 w 44"/>
                <a:gd name="T65" fmla="*/ 4 h 34"/>
                <a:gd name="T66" fmla="*/ 11 w 44"/>
                <a:gd name="T67" fmla="*/ 4 h 34"/>
                <a:gd name="T68" fmla="*/ 11 w 44"/>
                <a:gd name="T69" fmla="*/ 3 h 34"/>
                <a:gd name="T70" fmla="*/ 11 w 44"/>
                <a:gd name="T71" fmla="*/ 2 h 34"/>
                <a:gd name="T72" fmla="*/ 11 w 44"/>
                <a:gd name="T73" fmla="*/ 1 h 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
                <a:gd name="T112" fmla="*/ 0 h 34"/>
                <a:gd name="T113" fmla="*/ 44 w 44"/>
                <a:gd name="T114" fmla="*/ 34 h 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 h="34">
                  <a:moveTo>
                    <a:pt x="41" y="4"/>
                  </a:moveTo>
                  <a:lnTo>
                    <a:pt x="39" y="2"/>
                  </a:lnTo>
                  <a:lnTo>
                    <a:pt x="36" y="1"/>
                  </a:lnTo>
                  <a:lnTo>
                    <a:pt x="33" y="1"/>
                  </a:lnTo>
                  <a:lnTo>
                    <a:pt x="31" y="0"/>
                  </a:lnTo>
                  <a:lnTo>
                    <a:pt x="28" y="5"/>
                  </a:lnTo>
                  <a:lnTo>
                    <a:pt x="24" y="6"/>
                  </a:lnTo>
                  <a:lnTo>
                    <a:pt x="19" y="6"/>
                  </a:lnTo>
                  <a:lnTo>
                    <a:pt x="14" y="5"/>
                  </a:lnTo>
                  <a:lnTo>
                    <a:pt x="12" y="6"/>
                  </a:lnTo>
                  <a:lnTo>
                    <a:pt x="11" y="7"/>
                  </a:lnTo>
                  <a:lnTo>
                    <a:pt x="9" y="7"/>
                  </a:lnTo>
                  <a:lnTo>
                    <a:pt x="6" y="7"/>
                  </a:lnTo>
                  <a:lnTo>
                    <a:pt x="3" y="9"/>
                  </a:lnTo>
                  <a:lnTo>
                    <a:pt x="1" y="12"/>
                  </a:lnTo>
                  <a:lnTo>
                    <a:pt x="0" y="15"/>
                  </a:lnTo>
                  <a:lnTo>
                    <a:pt x="1" y="20"/>
                  </a:lnTo>
                  <a:lnTo>
                    <a:pt x="3" y="23"/>
                  </a:lnTo>
                  <a:lnTo>
                    <a:pt x="4" y="27"/>
                  </a:lnTo>
                  <a:lnTo>
                    <a:pt x="5" y="30"/>
                  </a:lnTo>
                  <a:lnTo>
                    <a:pt x="8" y="34"/>
                  </a:lnTo>
                  <a:lnTo>
                    <a:pt x="12" y="30"/>
                  </a:lnTo>
                  <a:lnTo>
                    <a:pt x="16" y="27"/>
                  </a:lnTo>
                  <a:lnTo>
                    <a:pt x="17" y="22"/>
                  </a:lnTo>
                  <a:lnTo>
                    <a:pt x="17" y="17"/>
                  </a:lnTo>
                  <a:lnTo>
                    <a:pt x="21" y="19"/>
                  </a:lnTo>
                  <a:lnTo>
                    <a:pt x="25" y="17"/>
                  </a:lnTo>
                  <a:lnTo>
                    <a:pt x="29" y="15"/>
                  </a:lnTo>
                  <a:lnTo>
                    <a:pt x="34" y="14"/>
                  </a:lnTo>
                  <a:lnTo>
                    <a:pt x="36" y="16"/>
                  </a:lnTo>
                  <a:lnTo>
                    <a:pt x="39" y="16"/>
                  </a:lnTo>
                  <a:lnTo>
                    <a:pt x="42" y="16"/>
                  </a:lnTo>
                  <a:lnTo>
                    <a:pt x="44" y="15"/>
                  </a:lnTo>
                  <a:lnTo>
                    <a:pt x="44" y="13"/>
                  </a:lnTo>
                  <a:lnTo>
                    <a:pt x="44" y="9"/>
                  </a:lnTo>
                  <a:lnTo>
                    <a:pt x="43" y="6"/>
                  </a:lnTo>
                  <a:lnTo>
                    <a:pt x="41" y="4"/>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41" name="Freeform 102"/>
            <p:cNvSpPr>
              <a:spLocks/>
            </p:cNvSpPr>
            <p:nvPr/>
          </p:nvSpPr>
          <p:spPr bwMode="auto">
            <a:xfrm>
              <a:off x="2552" y="2026"/>
              <a:ext cx="5" cy="4"/>
            </a:xfrm>
            <a:custGeom>
              <a:avLst/>
              <a:gdLst>
                <a:gd name="T0" fmla="*/ 1 w 11"/>
                <a:gd name="T1" fmla="*/ 0 h 7"/>
                <a:gd name="T2" fmla="*/ 1 w 11"/>
                <a:gd name="T3" fmla="*/ 1 h 7"/>
                <a:gd name="T4" fmla="*/ 0 w 11"/>
                <a:gd name="T5" fmla="*/ 1 h 7"/>
                <a:gd name="T6" fmla="*/ 0 w 11"/>
                <a:gd name="T7" fmla="*/ 1 h 7"/>
                <a:gd name="T8" fmla="*/ 0 w 11"/>
                <a:gd name="T9" fmla="*/ 1 h 7"/>
                <a:gd name="T10" fmla="*/ 0 w 11"/>
                <a:gd name="T11" fmla="*/ 1 h 7"/>
                <a:gd name="T12" fmla="*/ 0 w 11"/>
                <a:gd name="T13" fmla="*/ 1 h 7"/>
                <a:gd name="T14" fmla="*/ 0 w 11"/>
                <a:gd name="T15" fmla="*/ 2 h 7"/>
                <a:gd name="T16" fmla="*/ 0 w 11"/>
                <a:gd name="T17" fmla="*/ 2 h 7"/>
                <a:gd name="T18" fmla="*/ 1 w 11"/>
                <a:gd name="T19" fmla="*/ 2 h 7"/>
                <a:gd name="T20" fmla="*/ 1 w 11"/>
                <a:gd name="T21" fmla="*/ 2 h 7"/>
                <a:gd name="T22" fmla="*/ 1 w 11"/>
                <a:gd name="T23" fmla="*/ 2 h 7"/>
                <a:gd name="T24" fmla="*/ 1 w 11"/>
                <a:gd name="T25" fmla="*/ 2 h 7"/>
                <a:gd name="T26" fmla="*/ 2 w 11"/>
                <a:gd name="T27" fmla="*/ 1 h 7"/>
                <a:gd name="T28" fmla="*/ 2 w 11"/>
                <a:gd name="T29" fmla="*/ 1 h 7"/>
                <a:gd name="T30" fmla="*/ 2 w 11"/>
                <a:gd name="T31" fmla="*/ 1 h 7"/>
                <a:gd name="T32" fmla="*/ 2 w 11"/>
                <a:gd name="T33" fmla="*/ 1 h 7"/>
                <a:gd name="T34" fmla="*/ 2 w 11"/>
                <a:gd name="T35" fmla="*/ 0 h 7"/>
                <a:gd name="T36" fmla="*/ 1 w 11"/>
                <a:gd name="T37" fmla="*/ 0 h 7"/>
                <a:gd name="T38" fmla="*/ 1 w 11"/>
                <a:gd name="T39" fmla="*/ 0 h 7"/>
                <a:gd name="T40" fmla="*/ 1 w 11"/>
                <a:gd name="T41" fmla="*/ 0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7"/>
                <a:gd name="T65" fmla="*/ 11 w 11"/>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7">
                  <a:moveTo>
                    <a:pt x="4" y="0"/>
                  </a:moveTo>
                  <a:lnTo>
                    <a:pt x="4" y="1"/>
                  </a:lnTo>
                  <a:lnTo>
                    <a:pt x="3" y="1"/>
                  </a:lnTo>
                  <a:lnTo>
                    <a:pt x="1" y="1"/>
                  </a:lnTo>
                  <a:lnTo>
                    <a:pt x="0" y="1"/>
                  </a:lnTo>
                  <a:lnTo>
                    <a:pt x="0" y="2"/>
                  </a:lnTo>
                  <a:lnTo>
                    <a:pt x="1" y="3"/>
                  </a:lnTo>
                  <a:lnTo>
                    <a:pt x="1" y="5"/>
                  </a:lnTo>
                  <a:lnTo>
                    <a:pt x="3" y="7"/>
                  </a:lnTo>
                  <a:lnTo>
                    <a:pt x="4" y="7"/>
                  </a:lnTo>
                  <a:lnTo>
                    <a:pt x="5" y="5"/>
                  </a:lnTo>
                  <a:lnTo>
                    <a:pt x="6" y="5"/>
                  </a:lnTo>
                  <a:lnTo>
                    <a:pt x="7" y="5"/>
                  </a:lnTo>
                  <a:lnTo>
                    <a:pt x="8" y="4"/>
                  </a:lnTo>
                  <a:lnTo>
                    <a:pt x="10" y="3"/>
                  </a:lnTo>
                  <a:lnTo>
                    <a:pt x="11" y="2"/>
                  </a:lnTo>
                  <a:lnTo>
                    <a:pt x="11" y="1"/>
                  </a:lnTo>
                  <a:lnTo>
                    <a:pt x="10" y="0"/>
                  </a:lnTo>
                  <a:lnTo>
                    <a:pt x="7" y="0"/>
                  </a:lnTo>
                  <a:lnTo>
                    <a:pt x="6" y="0"/>
                  </a:lnTo>
                  <a:lnTo>
                    <a:pt x="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42" name="Freeform 103"/>
            <p:cNvSpPr>
              <a:spLocks/>
            </p:cNvSpPr>
            <p:nvPr/>
          </p:nvSpPr>
          <p:spPr bwMode="auto">
            <a:xfrm>
              <a:off x="2500" y="2080"/>
              <a:ext cx="6" cy="4"/>
            </a:xfrm>
            <a:custGeom>
              <a:avLst/>
              <a:gdLst>
                <a:gd name="T0" fmla="*/ 1 w 10"/>
                <a:gd name="T1" fmla="*/ 0 h 7"/>
                <a:gd name="T2" fmla="*/ 1 w 10"/>
                <a:gd name="T3" fmla="*/ 1 h 7"/>
                <a:gd name="T4" fmla="*/ 1 w 10"/>
                <a:gd name="T5" fmla="*/ 1 h 7"/>
                <a:gd name="T6" fmla="*/ 1 w 10"/>
                <a:gd name="T7" fmla="*/ 1 h 7"/>
                <a:gd name="T8" fmla="*/ 0 w 10"/>
                <a:gd name="T9" fmla="*/ 1 h 7"/>
                <a:gd name="T10" fmla="*/ 0 w 10"/>
                <a:gd name="T11" fmla="*/ 1 h 7"/>
                <a:gd name="T12" fmla="*/ 1 w 10"/>
                <a:gd name="T13" fmla="*/ 1 h 7"/>
                <a:gd name="T14" fmla="*/ 1 w 10"/>
                <a:gd name="T15" fmla="*/ 2 h 7"/>
                <a:gd name="T16" fmla="*/ 1 w 10"/>
                <a:gd name="T17" fmla="*/ 2 h 7"/>
                <a:gd name="T18" fmla="*/ 1 w 10"/>
                <a:gd name="T19" fmla="*/ 2 h 7"/>
                <a:gd name="T20" fmla="*/ 1 w 10"/>
                <a:gd name="T21" fmla="*/ 2 h 7"/>
                <a:gd name="T22" fmla="*/ 2 w 10"/>
                <a:gd name="T23" fmla="*/ 2 h 7"/>
                <a:gd name="T24" fmla="*/ 2 w 10"/>
                <a:gd name="T25" fmla="*/ 2 h 7"/>
                <a:gd name="T26" fmla="*/ 3 w 10"/>
                <a:gd name="T27" fmla="*/ 2 h 7"/>
                <a:gd name="T28" fmla="*/ 3 w 10"/>
                <a:gd name="T29" fmla="*/ 1 h 7"/>
                <a:gd name="T30" fmla="*/ 4 w 10"/>
                <a:gd name="T31" fmla="*/ 1 h 7"/>
                <a:gd name="T32" fmla="*/ 4 w 10"/>
                <a:gd name="T33" fmla="*/ 1 h 7"/>
                <a:gd name="T34" fmla="*/ 3 w 10"/>
                <a:gd name="T35" fmla="*/ 0 h 7"/>
                <a:gd name="T36" fmla="*/ 2 w 10"/>
                <a:gd name="T37" fmla="*/ 0 h 7"/>
                <a:gd name="T38" fmla="*/ 2 w 10"/>
                <a:gd name="T39" fmla="*/ 0 h 7"/>
                <a:gd name="T40" fmla="*/ 1 w 10"/>
                <a:gd name="T41" fmla="*/ 0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7"/>
                <a:gd name="T65" fmla="*/ 10 w 10"/>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7">
                  <a:moveTo>
                    <a:pt x="4" y="0"/>
                  </a:moveTo>
                  <a:lnTo>
                    <a:pt x="3" y="1"/>
                  </a:lnTo>
                  <a:lnTo>
                    <a:pt x="2" y="1"/>
                  </a:lnTo>
                  <a:lnTo>
                    <a:pt x="1" y="1"/>
                  </a:lnTo>
                  <a:lnTo>
                    <a:pt x="0" y="1"/>
                  </a:lnTo>
                  <a:lnTo>
                    <a:pt x="0" y="2"/>
                  </a:lnTo>
                  <a:lnTo>
                    <a:pt x="1" y="3"/>
                  </a:lnTo>
                  <a:lnTo>
                    <a:pt x="1" y="6"/>
                  </a:lnTo>
                  <a:lnTo>
                    <a:pt x="2" y="7"/>
                  </a:lnTo>
                  <a:lnTo>
                    <a:pt x="3" y="7"/>
                  </a:lnTo>
                  <a:lnTo>
                    <a:pt x="4" y="6"/>
                  </a:lnTo>
                  <a:lnTo>
                    <a:pt x="5" y="6"/>
                  </a:lnTo>
                  <a:lnTo>
                    <a:pt x="7" y="6"/>
                  </a:lnTo>
                  <a:lnTo>
                    <a:pt x="8" y="5"/>
                  </a:lnTo>
                  <a:lnTo>
                    <a:pt x="9" y="3"/>
                  </a:lnTo>
                  <a:lnTo>
                    <a:pt x="10" y="2"/>
                  </a:lnTo>
                  <a:lnTo>
                    <a:pt x="10" y="1"/>
                  </a:lnTo>
                  <a:lnTo>
                    <a:pt x="9" y="0"/>
                  </a:lnTo>
                  <a:lnTo>
                    <a:pt x="7" y="0"/>
                  </a:lnTo>
                  <a:lnTo>
                    <a:pt x="5" y="0"/>
                  </a:lnTo>
                  <a:lnTo>
                    <a:pt x="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43" name="Freeform 104"/>
            <p:cNvSpPr>
              <a:spLocks/>
            </p:cNvSpPr>
            <p:nvPr/>
          </p:nvSpPr>
          <p:spPr bwMode="auto">
            <a:xfrm>
              <a:off x="2660" y="2043"/>
              <a:ext cx="237" cy="283"/>
            </a:xfrm>
            <a:custGeom>
              <a:avLst/>
              <a:gdLst>
                <a:gd name="T0" fmla="*/ 32 w 475"/>
                <a:gd name="T1" fmla="*/ 65 h 567"/>
                <a:gd name="T2" fmla="*/ 31 w 475"/>
                <a:gd name="T3" fmla="*/ 58 h 567"/>
                <a:gd name="T4" fmla="*/ 32 w 475"/>
                <a:gd name="T5" fmla="*/ 53 h 567"/>
                <a:gd name="T6" fmla="*/ 32 w 475"/>
                <a:gd name="T7" fmla="*/ 41 h 567"/>
                <a:gd name="T8" fmla="*/ 31 w 475"/>
                <a:gd name="T9" fmla="*/ 38 h 567"/>
                <a:gd name="T10" fmla="*/ 22 w 475"/>
                <a:gd name="T11" fmla="*/ 34 h 567"/>
                <a:gd name="T12" fmla="*/ 9 w 475"/>
                <a:gd name="T13" fmla="*/ 31 h 567"/>
                <a:gd name="T14" fmla="*/ 7 w 475"/>
                <a:gd name="T15" fmla="*/ 27 h 567"/>
                <a:gd name="T16" fmla="*/ 20 w 475"/>
                <a:gd name="T17" fmla="*/ 25 h 567"/>
                <a:gd name="T18" fmla="*/ 6 w 475"/>
                <a:gd name="T19" fmla="*/ 22 h 567"/>
                <a:gd name="T20" fmla="*/ 0 w 475"/>
                <a:gd name="T21" fmla="*/ 21 h 567"/>
                <a:gd name="T22" fmla="*/ 9 w 475"/>
                <a:gd name="T23" fmla="*/ 17 h 567"/>
                <a:gd name="T24" fmla="*/ 19 w 475"/>
                <a:gd name="T25" fmla="*/ 8 h 567"/>
                <a:gd name="T26" fmla="*/ 30 w 475"/>
                <a:gd name="T27" fmla="*/ 3 h 567"/>
                <a:gd name="T28" fmla="*/ 38 w 475"/>
                <a:gd name="T29" fmla="*/ 0 h 567"/>
                <a:gd name="T30" fmla="*/ 46 w 475"/>
                <a:gd name="T31" fmla="*/ 1 h 567"/>
                <a:gd name="T32" fmla="*/ 51 w 475"/>
                <a:gd name="T33" fmla="*/ 7 h 567"/>
                <a:gd name="T34" fmla="*/ 59 w 475"/>
                <a:gd name="T35" fmla="*/ 9 h 567"/>
                <a:gd name="T36" fmla="*/ 62 w 475"/>
                <a:gd name="T37" fmla="*/ 10 h 567"/>
                <a:gd name="T38" fmla="*/ 70 w 475"/>
                <a:gd name="T39" fmla="*/ 9 h 567"/>
                <a:gd name="T40" fmla="*/ 85 w 475"/>
                <a:gd name="T41" fmla="*/ 7 h 567"/>
                <a:gd name="T42" fmla="*/ 85 w 475"/>
                <a:gd name="T43" fmla="*/ 10 h 567"/>
                <a:gd name="T44" fmla="*/ 79 w 475"/>
                <a:gd name="T45" fmla="*/ 15 h 567"/>
                <a:gd name="T46" fmla="*/ 90 w 475"/>
                <a:gd name="T47" fmla="*/ 16 h 567"/>
                <a:gd name="T48" fmla="*/ 100 w 475"/>
                <a:gd name="T49" fmla="*/ 13 h 567"/>
                <a:gd name="T50" fmla="*/ 106 w 475"/>
                <a:gd name="T51" fmla="*/ 15 h 567"/>
                <a:gd name="T52" fmla="*/ 117 w 475"/>
                <a:gd name="T53" fmla="*/ 11 h 567"/>
                <a:gd name="T54" fmla="*/ 115 w 475"/>
                <a:gd name="T55" fmla="*/ 14 h 567"/>
                <a:gd name="T56" fmla="*/ 110 w 475"/>
                <a:gd name="T57" fmla="*/ 25 h 567"/>
                <a:gd name="T58" fmla="*/ 109 w 475"/>
                <a:gd name="T59" fmla="*/ 37 h 567"/>
                <a:gd name="T60" fmla="*/ 112 w 475"/>
                <a:gd name="T61" fmla="*/ 45 h 567"/>
                <a:gd name="T62" fmla="*/ 111 w 475"/>
                <a:gd name="T63" fmla="*/ 52 h 567"/>
                <a:gd name="T64" fmla="*/ 111 w 475"/>
                <a:gd name="T65" fmla="*/ 54 h 567"/>
                <a:gd name="T66" fmla="*/ 108 w 475"/>
                <a:gd name="T67" fmla="*/ 57 h 567"/>
                <a:gd name="T68" fmla="*/ 101 w 475"/>
                <a:gd name="T69" fmla="*/ 60 h 567"/>
                <a:gd name="T70" fmla="*/ 107 w 475"/>
                <a:gd name="T71" fmla="*/ 65 h 567"/>
                <a:gd name="T72" fmla="*/ 110 w 475"/>
                <a:gd name="T73" fmla="*/ 71 h 567"/>
                <a:gd name="T74" fmla="*/ 104 w 475"/>
                <a:gd name="T75" fmla="*/ 83 h 567"/>
                <a:gd name="T76" fmla="*/ 95 w 475"/>
                <a:gd name="T77" fmla="*/ 87 h 567"/>
                <a:gd name="T78" fmla="*/ 86 w 475"/>
                <a:gd name="T79" fmla="*/ 89 h 567"/>
                <a:gd name="T80" fmla="*/ 82 w 475"/>
                <a:gd name="T81" fmla="*/ 96 h 567"/>
                <a:gd name="T82" fmla="*/ 74 w 475"/>
                <a:gd name="T83" fmla="*/ 98 h 567"/>
                <a:gd name="T84" fmla="*/ 72 w 475"/>
                <a:gd name="T85" fmla="*/ 103 h 567"/>
                <a:gd name="T86" fmla="*/ 65 w 475"/>
                <a:gd name="T87" fmla="*/ 108 h 567"/>
                <a:gd name="T88" fmla="*/ 52 w 475"/>
                <a:gd name="T89" fmla="*/ 109 h 567"/>
                <a:gd name="T90" fmla="*/ 54 w 475"/>
                <a:gd name="T91" fmla="*/ 116 h 567"/>
                <a:gd name="T92" fmla="*/ 50 w 475"/>
                <a:gd name="T93" fmla="*/ 118 h 567"/>
                <a:gd name="T94" fmla="*/ 45 w 475"/>
                <a:gd name="T95" fmla="*/ 124 h 567"/>
                <a:gd name="T96" fmla="*/ 43 w 475"/>
                <a:gd name="T97" fmla="*/ 135 h 567"/>
                <a:gd name="T98" fmla="*/ 34 w 475"/>
                <a:gd name="T99" fmla="*/ 141 h 567"/>
                <a:gd name="T100" fmla="*/ 28 w 475"/>
                <a:gd name="T101" fmla="*/ 133 h 567"/>
                <a:gd name="T102" fmla="*/ 25 w 475"/>
                <a:gd name="T103" fmla="*/ 129 h 567"/>
                <a:gd name="T104" fmla="*/ 17 w 475"/>
                <a:gd name="T105" fmla="*/ 126 h 567"/>
                <a:gd name="T106" fmla="*/ 14 w 475"/>
                <a:gd name="T107" fmla="*/ 115 h 567"/>
                <a:gd name="T108" fmla="*/ 13 w 475"/>
                <a:gd name="T109" fmla="*/ 98 h 567"/>
                <a:gd name="T110" fmla="*/ 15 w 475"/>
                <a:gd name="T111" fmla="*/ 90 h 567"/>
                <a:gd name="T112" fmla="*/ 19 w 475"/>
                <a:gd name="T113" fmla="*/ 84 h 567"/>
                <a:gd name="T114" fmla="*/ 29 w 475"/>
                <a:gd name="T115" fmla="*/ 83 h 567"/>
                <a:gd name="T116" fmla="*/ 21 w 475"/>
                <a:gd name="T117" fmla="*/ 77 h 567"/>
                <a:gd name="T118" fmla="*/ 17 w 475"/>
                <a:gd name="T119" fmla="*/ 68 h 567"/>
                <a:gd name="T120" fmla="*/ 26 w 475"/>
                <a:gd name="T121" fmla="*/ 68 h 567"/>
                <a:gd name="T122" fmla="*/ 26 w 475"/>
                <a:gd name="T123" fmla="*/ 73 h 5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5"/>
                <a:gd name="T187" fmla="*/ 0 h 567"/>
                <a:gd name="T188" fmla="*/ 475 w 475"/>
                <a:gd name="T189" fmla="*/ 567 h 56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5" h="567">
                  <a:moveTo>
                    <a:pt x="110" y="292"/>
                  </a:moveTo>
                  <a:lnTo>
                    <a:pt x="117" y="286"/>
                  </a:lnTo>
                  <a:lnTo>
                    <a:pt x="124" y="274"/>
                  </a:lnTo>
                  <a:lnTo>
                    <a:pt x="130" y="262"/>
                  </a:lnTo>
                  <a:lnTo>
                    <a:pt x="132" y="249"/>
                  </a:lnTo>
                  <a:lnTo>
                    <a:pt x="131" y="243"/>
                  </a:lnTo>
                  <a:lnTo>
                    <a:pt x="128" y="239"/>
                  </a:lnTo>
                  <a:lnTo>
                    <a:pt x="125" y="235"/>
                  </a:lnTo>
                  <a:lnTo>
                    <a:pt x="122" y="231"/>
                  </a:lnTo>
                  <a:lnTo>
                    <a:pt x="121" y="226"/>
                  </a:lnTo>
                  <a:lnTo>
                    <a:pt x="123" y="220"/>
                  </a:lnTo>
                  <a:lnTo>
                    <a:pt x="129" y="214"/>
                  </a:lnTo>
                  <a:lnTo>
                    <a:pt x="140" y="206"/>
                  </a:lnTo>
                  <a:lnTo>
                    <a:pt x="128" y="190"/>
                  </a:lnTo>
                  <a:lnTo>
                    <a:pt x="125" y="176"/>
                  </a:lnTo>
                  <a:lnTo>
                    <a:pt x="129" y="167"/>
                  </a:lnTo>
                  <a:lnTo>
                    <a:pt x="131" y="164"/>
                  </a:lnTo>
                  <a:lnTo>
                    <a:pt x="130" y="163"/>
                  </a:lnTo>
                  <a:lnTo>
                    <a:pt x="129" y="159"/>
                  </a:lnTo>
                  <a:lnTo>
                    <a:pt x="125" y="154"/>
                  </a:lnTo>
                  <a:lnTo>
                    <a:pt x="120" y="149"/>
                  </a:lnTo>
                  <a:lnTo>
                    <a:pt x="113" y="144"/>
                  </a:lnTo>
                  <a:lnTo>
                    <a:pt x="104" y="141"/>
                  </a:lnTo>
                  <a:lnTo>
                    <a:pt x="91" y="138"/>
                  </a:lnTo>
                  <a:lnTo>
                    <a:pt x="77" y="138"/>
                  </a:lnTo>
                  <a:lnTo>
                    <a:pt x="67" y="135"/>
                  </a:lnTo>
                  <a:lnTo>
                    <a:pt x="53" y="130"/>
                  </a:lnTo>
                  <a:lnTo>
                    <a:pt x="39" y="126"/>
                  </a:lnTo>
                  <a:lnTo>
                    <a:pt x="26" y="120"/>
                  </a:lnTo>
                  <a:lnTo>
                    <a:pt x="19" y="116"/>
                  </a:lnTo>
                  <a:lnTo>
                    <a:pt x="19" y="113"/>
                  </a:lnTo>
                  <a:lnTo>
                    <a:pt x="29" y="111"/>
                  </a:lnTo>
                  <a:lnTo>
                    <a:pt x="51" y="110"/>
                  </a:lnTo>
                  <a:lnTo>
                    <a:pt x="72" y="108"/>
                  </a:lnTo>
                  <a:lnTo>
                    <a:pt x="82" y="106"/>
                  </a:lnTo>
                  <a:lnTo>
                    <a:pt x="80" y="103"/>
                  </a:lnTo>
                  <a:lnTo>
                    <a:pt x="72" y="99"/>
                  </a:lnTo>
                  <a:lnTo>
                    <a:pt x="60" y="96"/>
                  </a:lnTo>
                  <a:lnTo>
                    <a:pt x="44" y="92"/>
                  </a:lnTo>
                  <a:lnTo>
                    <a:pt x="26" y="91"/>
                  </a:lnTo>
                  <a:lnTo>
                    <a:pt x="11" y="92"/>
                  </a:lnTo>
                  <a:lnTo>
                    <a:pt x="6" y="91"/>
                  </a:lnTo>
                  <a:lnTo>
                    <a:pt x="2" y="89"/>
                  </a:lnTo>
                  <a:lnTo>
                    <a:pt x="0" y="85"/>
                  </a:lnTo>
                  <a:lnTo>
                    <a:pt x="2" y="82"/>
                  </a:lnTo>
                  <a:lnTo>
                    <a:pt x="9" y="78"/>
                  </a:lnTo>
                  <a:lnTo>
                    <a:pt x="19" y="75"/>
                  </a:lnTo>
                  <a:lnTo>
                    <a:pt x="37" y="70"/>
                  </a:lnTo>
                  <a:lnTo>
                    <a:pt x="60" y="66"/>
                  </a:lnTo>
                  <a:lnTo>
                    <a:pt x="62" y="54"/>
                  </a:lnTo>
                  <a:lnTo>
                    <a:pt x="69" y="44"/>
                  </a:lnTo>
                  <a:lnTo>
                    <a:pt x="79" y="34"/>
                  </a:lnTo>
                  <a:lnTo>
                    <a:pt x="91" y="25"/>
                  </a:lnTo>
                  <a:lnTo>
                    <a:pt x="102" y="19"/>
                  </a:lnTo>
                  <a:lnTo>
                    <a:pt x="113" y="15"/>
                  </a:lnTo>
                  <a:lnTo>
                    <a:pt x="121" y="15"/>
                  </a:lnTo>
                  <a:lnTo>
                    <a:pt x="125" y="19"/>
                  </a:lnTo>
                  <a:lnTo>
                    <a:pt x="133" y="10"/>
                  </a:lnTo>
                  <a:lnTo>
                    <a:pt x="143" y="5"/>
                  </a:lnTo>
                  <a:lnTo>
                    <a:pt x="153" y="1"/>
                  </a:lnTo>
                  <a:lnTo>
                    <a:pt x="163" y="0"/>
                  </a:lnTo>
                  <a:lnTo>
                    <a:pt x="173" y="1"/>
                  </a:lnTo>
                  <a:lnTo>
                    <a:pt x="181" y="2"/>
                  </a:lnTo>
                  <a:lnTo>
                    <a:pt x="187" y="7"/>
                  </a:lnTo>
                  <a:lnTo>
                    <a:pt x="189" y="12"/>
                  </a:lnTo>
                  <a:lnTo>
                    <a:pt x="192" y="17"/>
                  </a:lnTo>
                  <a:lnTo>
                    <a:pt x="197" y="23"/>
                  </a:lnTo>
                  <a:lnTo>
                    <a:pt x="205" y="28"/>
                  </a:lnTo>
                  <a:lnTo>
                    <a:pt x="214" y="32"/>
                  </a:lnTo>
                  <a:lnTo>
                    <a:pt x="222" y="36"/>
                  </a:lnTo>
                  <a:lnTo>
                    <a:pt x="230" y="38"/>
                  </a:lnTo>
                  <a:lnTo>
                    <a:pt x="237" y="39"/>
                  </a:lnTo>
                  <a:lnTo>
                    <a:pt x="242" y="39"/>
                  </a:lnTo>
                  <a:lnTo>
                    <a:pt x="244" y="38"/>
                  </a:lnTo>
                  <a:lnTo>
                    <a:pt x="246" y="39"/>
                  </a:lnTo>
                  <a:lnTo>
                    <a:pt x="250" y="40"/>
                  </a:lnTo>
                  <a:lnTo>
                    <a:pt x="253" y="42"/>
                  </a:lnTo>
                  <a:lnTo>
                    <a:pt x="260" y="42"/>
                  </a:lnTo>
                  <a:lnTo>
                    <a:pt x="269" y="40"/>
                  </a:lnTo>
                  <a:lnTo>
                    <a:pt x="282" y="38"/>
                  </a:lnTo>
                  <a:lnTo>
                    <a:pt x="299" y="34"/>
                  </a:lnTo>
                  <a:lnTo>
                    <a:pt x="318" y="29"/>
                  </a:lnTo>
                  <a:lnTo>
                    <a:pt x="332" y="27"/>
                  </a:lnTo>
                  <a:lnTo>
                    <a:pt x="342" y="28"/>
                  </a:lnTo>
                  <a:lnTo>
                    <a:pt x="349" y="30"/>
                  </a:lnTo>
                  <a:lnTo>
                    <a:pt x="351" y="34"/>
                  </a:lnTo>
                  <a:lnTo>
                    <a:pt x="349" y="38"/>
                  </a:lnTo>
                  <a:lnTo>
                    <a:pt x="341" y="43"/>
                  </a:lnTo>
                  <a:lnTo>
                    <a:pt x="328" y="48"/>
                  </a:lnTo>
                  <a:lnTo>
                    <a:pt x="317" y="53"/>
                  </a:lnTo>
                  <a:lnTo>
                    <a:pt x="313" y="58"/>
                  </a:lnTo>
                  <a:lnTo>
                    <a:pt x="318" y="61"/>
                  </a:lnTo>
                  <a:lnTo>
                    <a:pt x="326" y="63"/>
                  </a:lnTo>
                  <a:lnTo>
                    <a:pt x="337" y="66"/>
                  </a:lnTo>
                  <a:lnTo>
                    <a:pt x="350" y="66"/>
                  </a:lnTo>
                  <a:lnTo>
                    <a:pt x="363" y="65"/>
                  </a:lnTo>
                  <a:lnTo>
                    <a:pt x="372" y="62"/>
                  </a:lnTo>
                  <a:lnTo>
                    <a:pt x="381" y="59"/>
                  </a:lnTo>
                  <a:lnTo>
                    <a:pt x="392" y="57"/>
                  </a:lnTo>
                  <a:lnTo>
                    <a:pt x="402" y="54"/>
                  </a:lnTo>
                  <a:lnTo>
                    <a:pt x="412" y="53"/>
                  </a:lnTo>
                  <a:lnTo>
                    <a:pt x="420" y="54"/>
                  </a:lnTo>
                  <a:lnTo>
                    <a:pt x="425" y="57"/>
                  </a:lnTo>
                  <a:lnTo>
                    <a:pt x="426" y="61"/>
                  </a:lnTo>
                  <a:lnTo>
                    <a:pt x="420" y="69"/>
                  </a:lnTo>
                  <a:lnTo>
                    <a:pt x="442" y="57"/>
                  </a:lnTo>
                  <a:lnTo>
                    <a:pt x="457" y="48"/>
                  </a:lnTo>
                  <a:lnTo>
                    <a:pt x="468" y="45"/>
                  </a:lnTo>
                  <a:lnTo>
                    <a:pt x="473" y="44"/>
                  </a:lnTo>
                  <a:lnTo>
                    <a:pt x="475" y="47"/>
                  </a:lnTo>
                  <a:lnTo>
                    <a:pt x="470" y="52"/>
                  </a:lnTo>
                  <a:lnTo>
                    <a:pt x="461" y="59"/>
                  </a:lnTo>
                  <a:lnTo>
                    <a:pt x="447" y="68"/>
                  </a:lnTo>
                  <a:lnTo>
                    <a:pt x="449" y="85"/>
                  </a:lnTo>
                  <a:lnTo>
                    <a:pt x="447" y="95"/>
                  </a:lnTo>
                  <a:lnTo>
                    <a:pt x="443" y="100"/>
                  </a:lnTo>
                  <a:lnTo>
                    <a:pt x="442" y="101"/>
                  </a:lnTo>
                  <a:lnTo>
                    <a:pt x="448" y="121"/>
                  </a:lnTo>
                  <a:lnTo>
                    <a:pt x="445" y="137"/>
                  </a:lnTo>
                  <a:lnTo>
                    <a:pt x="438" y="149"/>
                  </a:lnTo>
                  <a:lnTo>
                    <a:pt x="428" y="156"/>
                  </a:lnTo>
                  <a:lnTo>
                    <a:pt x="441" y="164"/>
                  </a:lnTo>
                  <a:lnTo>
                    <a:pt x="447" y="172"/>
                  </a:lnTo>
                  <a:lnTo>
                    <a:pt x="450" y="182"/>
                  </a:lnTo>
                  <a:lnTo>
                    <a:pt x="452" y="190"/>
                  </a:lnTo>
                  <a:lnTo>
                    <a:pt x="449" y="199"/>
                  </a:lnTo>
                  <a:lnTo>
                    <a:pt x="447" y="206"/>
                  </a:lnTo>
                  <a:lnTo>
                    <a:pt x="445" y="211"/>
                  </a:lnTo>
                  <a:lnTo>
                    <a:pt x="443" y="212"/>
                  </a:lnTo>
                  <a:lnTo>
                    <a:pt x="443" y="213"/>
                  </a:lnTo>
                  <a:lnTo>
                    <a:pt x="445" y="214"/>
                  </a:lnTo>
                  <a:lnTo>
                    <a:pt x="446" y="218"/>
                  </a:lnTo>
                  <a:lnTo>
                    <a:pt x="445" y="221"/>
                  </a:lnTo>
                  <a:lnTo>
                    <a:pt x="442" y="224"/>
                  </a:lnTo>
                  <a:lnTo>
                    <a:pt x="439" y="227"/>
                  </a:lnTo>
                  <a:lnTo>
                    <a:pt x="432" y="229"/>
                  </a:lnTo>
                  <a:lnTo>
                    <a:pt x="420" y="231"/>
                  </a:lnTo>
                  <a:lnTo>
                    <a:pt x="410" y="233"/>
                  </a:lnTo>
                  <a:lnTo>
                    <a:pt x="404" y="237"/>
                  </a:lnTo>
                  <a:lnTo>
                    <a:pt x="404" y="243"/>
                  </a:lnTo>
                  <a:lnTo>
                    <a:pt x="408" y="250"/>
                  </a:lnTo>
                  <a:lnTo>
                    <a:pt x="415" y="256"/>
                  </a:lnTo>
                  <a:lnTo>
                    <a:pt x="422" y="259"/>
                  </a:lnTo>
                  <a:lnTo>
                    <a:pt x="431" y="260"/>
                  </a:lnTo>
                  <a:lnTo>
                    <a:pt x="439" y="256"/>
                  </a:lnTo>
                  <a:lnTo>
                    <a:pt x="443" y="264"/>
                  </a:lnTo>
                  <a:lnTo>
                    <a:pt x="445" y="274"/>
                  </a:lnTo>
                  <a:lnTo>
                    <a:pt x="443" y="287"/>
                  </a:lnTo>
                  <a:lnTo>
                    <a:pt x="441" y="298"/>
                  </a:lnTo>
                  <a:lnTo>
                    <a:pt x="434" y="311"/>
                  </a:lnTo>
                  <a:lnTo>
                    <a:pt x="427" y="323"/>
                  </a:lnTo>
                  <a:lnTo>
                    <a:pt x="419" y="333"/>
                  </a:lnTo>
                  <a:lnTo>
                    <a:pt x="411" y="341"/>
                  </a:lnTo>
                  <a:lnTo>
                    <a:pt x="402" y="347"/>
                  </a:lnTo>
                  <a:lnTo>
                    <a:pt x="392" y="349"/>
                  </a:lnTo>
                  <a:lnTo>
                    <a:pt x="380" y="350"/>
                  </a:lnTo>
                  <a:lnTo>
                    <a:pt x="370" y="350"/>
                  </a:lnTo>
                  <a:lnTo>
                    <a:pt x="359" y="351"/>
                  </a:lnTo>
                  <a:lnTo>
                    <a:pt x="351" y="354"/>
                  </a:lnTo>
                  <a:lnTo>
                    <a:pt x="346" y="358"/>
                  </a:lnTo>
                  <a:lnTo>
                    <a:pt x="343" y="366"/>
                  </a:lnTo>
                  <a:lnTo>
                    <a:pt x="341" y="376"/>
                  </a:lnTo>
                  <a:lnTo>
                    <a:pt x="335" y="383"/>
                  </a:lnTo>
                  <a:lnTo>
                    <a:pt x="328" y="387"/>
                  </a:lnTo>
                  <a:lnTo>
                    <a:pt x="319" y="391"/>
                  </a:lnTo>
                  <a:lnTo>
                    <a:pt x="311" y="393"/>
                  </a:lnTo>
                  <a:lnTo>
                    <a:pt x="303" y="394"/>
                  </a:lnTo>
                  <a:lnTo>
                    <a:pt x="298" y="395"/>
                  </a:lnTo>
                  <a:lnTo>
                    <a:pt x="296" y="395"/>
                  </a:lnTo>
                  <a:lnTo>
                    <a:pt x="296" y="398"/>
                  </a:lnTo>
                  <a:lnTo>
                    <a:pt x="294" y="403"/>
                  </a:lnTo>
                  <a:lnTo>
                    <a:pt x="290" y="413"/>
                  </a:lnTo>
                  <a:lnTo>
                    <a:pt x="286" y="421"/>
                  </a:lnTo>
                  <a:lnTo>
                    <a:pt x="280" y="429"/>
                  </a:lnTo>
                  <a:lnTo>
                    <a:pt x="271" y="432"/>
                  </a:lnTo>
                  <a:lnTo>
                    <a:pt x="261" y="432"/>
                  </a:lnTo>
                  <a:lnTo>
                    <a:pt x="249" y="426"/>
                  </a:lnTo>
                  <a:lnTo>
                    <a:pt x="216" y="423"/>
                  </a:lnTo>
                  <a:lnTo>
                    <a:pt x="214" y="428"/>
                  </a:lnTo>
                  <a:lnTo>
                    <a:pt x="210" y="438"/>
                  </a:lnTo>
                  <a:lnTo>
                    <a:pt x="208" y="449"/>
                  </a:lnTo>
                  <a:lnTo>
                    <a:pt x="216" y="456"/>
                  </a:lnTo>
                  <a:lnTo>
                    <a:pt x="222" y="460"/>
                  </a:lnTo>
                  <a:lnTo>
                    <a:pt x="216" y="464"/>
                  </a:lnTo>
                  <a:lnTo>
                    <a:pt x="208" y="469"/>
                  </a:lnTo>
                  <a:lnTo>
                    <a:pt x="204" y="471"/>
                  </a:lnTo>
                  <a:lnTo>
                    <a:pt x="204" y="470"/>
                  </a:lnTo>
                  <a:lnTo>
                    <a:pt x="201" y="472"/>
                  </a:lnTo>
                  <a:lnTo>
                    <a:pt x="197" y="476"/>
                  </a:lnTo>
                  <a:lnTo>
                    <a:pt x="191" y="480"/>
                  </a:lnTo>
                  <a:lnTo>
                    <a:pt x="185" y="489"/>
                  </a:lnTo>
                  <a:lnTo>
                    <a:pt x="181" y="497"/>
                  </a:lnTo>
                  <a:lnTo>
                    <a:pt x="177" y="507"/>
                  </a:lnTo>
                  <a:lnTo>
                    <a:pt x="177" y="519"/>
                  </a:lnTo>
                  <a:lnTo>
                    <a:pt x="176" y="531"/>
                  </a:lnTo>
                  <a:lnTo>
                    <a:pt x="172" y="543"/>
                  </a:lnTo>
                  <a:lnTo>
                    <a:pt x="165" y="553"/>
                  </a:lnTo>
                  <a:lnTo>
                    <a:pt x="157" y="561"/>
                  </a:lnTo>
                  <a:lnTo>
                    <a:pt x="147" y="566"/>
                  </a:lnTo>
                  <a:lnTo>
                    <a:pt x="138" y="567"/>
                  </a:lnTo>
                  <a:lnTo>
                    <a:pt x="130" y="562"/>
                  </a:lnTo>
                  <a:lnTo>
                    <a:pt x="123" y="553"/>
                  </a:lnTo>
                  <a:lnTo>
                    <a:pt x="119" y="542"/>
                  </a:lnTo>
                  <a:lnTo>
                    <a:pt x="115" y="532"/>
                  </a:lnTo>
                  <a:lnTo>
                    <a:pt x="113" y="527"/>
                  </a:lnTo>
                  <a:lnTo>
                    <a:pt x="109" y="521"/>
                  </a:lnTo>
                  <a:lnTo>
                    <a:pt x="106" y="517"/>
                  </a:lnTo>
                  <a:lnTo>
                    <a:pt x="101" y="516"/>
                  </a:lnTo>
                  <a:lnTo>
                    <a:pt x="95" y="514"/>
                  </a:lnTo>
                  <a:lnTo>
                    <a:pt x="87" y="513"/>
                  </a:lnTo>
                  <a:lnTo>
                    <a:pt x="78" y="509"/>
                  </a:lnTo>
                  <a:lnTo>
                    <a:pt x="71" y="504"/>
                  </a:lnTo>
                  <a:lnTo>
                    <a:pt x="64" y="495"/>
                  </a:lnTo>
                  <a:lnTo>
                    <a:pt x="60" y="484"/>
                  </a:lnTo>
                  <a:lnTo>
                    <a:pt x="57" y="472"/>
                  </a:lnTo>
                  <a:lnTo>
                    <a:pt x="57" y="460"/>
                  </a:lnTo>
                  <a:lnTo>
                    <a:pt x="60" y="448"/>
                  </a:lnTo>
                  <a:lnTo>
                    <a:pt x="66" y="436"/>
                  </a:lnTo>
                  <a:lnTo>
                    <a:pt x="55" y="416"/>
                  </a:lnTo>
                  <a:lnTo>
                    <a:pt x="52" y="394"/>
                  </a:lnTo>
                  <a:lnTo>
                    <a:pt x="55" y="378"/>
                  </a:lnTo>
                  <a:lnTo>
                    <a:pt x="68" y="375"/>
                  </a:lnTo>
                  <a:lnTo>
                    <a:pt x="62" y="368"/>
                  </a:lnTo>
                  <a:lnTo>
                    <a:pt x="61" y="360"/>
                  </a:lnTo>
                  <a:lnTo>
                    <a:pt x="62" y="353"/>
                  </a:lnTo>
                  <a:lnTo>
                    <a:pt x="67" y="346"/>
                  </a:lnTo>
                  <a:lnTo>
                    <a:pt x="72" y="340"/>
                  </a:lnTo>
                  <a:lnTo>
                    <a:pt x="79" y="338"/>
                  </a:lnTo>
                  <a:lnTo>
                    <a:pt x="87" y="336"/>
                  </a:lnTo>
                  <a:lnTo>
                    <a:pt x="95" y="339"/>
                  </a:lnTo>
                  <a:lnTo>
                    <a:pt x="109" y="341"/>
                  </a:lnTo>
                  <a:lnTo>
                    <a:pt x="116" y="333"/>
                  </a:lnTo>
                  <a:lnTo>
                    <a:pt x="115" y="323"/>
                  </a:lnTo>
                  <a:lnTo>
                    <a:pt x="102" y="317"/>
                  </a:lnTo>
                  <a:lnTo>
                    <a:pt x="93" y="315"/>
                  </a:lnTo>
                  <a:lnTo>
                    <a:pt x="85" y="309"/>
                  </a:lnTo>
                  <a:lnTo>
                    <a:pt x="77" y="301"/>
                  </a:lnTo>
                  <a:lnTo>
                    <a:pt x="72" y="293"/>
                  </a:lnTo>
                  <a:lnTo>
                    <a:pt x="70" y="284"/>
                  </a:lnTo>
                  <a:lnTo>
                    <a:pt x="71" y="275"/>
                  </a:lnTo>
                  <a:lnTo>
                    <a:pt x="78" y="270"/>
                  </a:lnTo>
                  <a:lnTo>
                    <a:pt x="90" y="265"/>
                  </a:lnTo>
                  <a:lnTo>
                    <a:pt x="98" y="267"/>
                  </a:lnTo>
                  <a:lnTo>
                    <a:pt x="106" y="274"/>
                  </a:lnTo>
                  <a:lnTo>
                    <a:pt x="109" y="282"/>
                  </a:lnTo>
                  <a:lnTo>
                    <a:pt x="107" y="288"/>
                  </a:lnTo>
                  <a:lnTo>
                    <a:pt x="104" y="292"/>
                  </a:lnTo>
                  <a:lnTo>
                    <a:pt x="105" y="293"/>
                  </a:lnTo>
                  <a:lnTo>
                    <a:pt x="108" y="293"/>
                  </a:lnTo>
                  <a:lnTo>
                    <a:pt x="110" y="29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44" name="Freeform 105"/>
            <p:cNvSpPr>
              <a:spLocks/>
            </p:cNvSpPr>
            <p:nvPr/>
          </p:nvSpPr>
          <p:spPr bwMode="auto">
            <a:xfrm>
              <a:off x="2879" y="2232"/>
              <a:ext cx="63" cy="41"/>
            </a:xfrm>
            <a:custGeom>
              <a:avLst/>
              <a:gdLst>
                <a:gd name="T0" fmla="*/ 8 w 125"/>
                <a:gd name="T1" fmla="*/ 2 h 83"/>
                <a:gd name="T2" fmla="*/ 10 w 125"/>
                <a:gd name="T3" fmla="*/ 3 h 83"/>
                <a:gd name="T4" fmla="*/ 11 w 125"/>
                <a:gd name="T5" fmla="*/ 3 h 83"/>
                <a:gd name="T6" fmla="*/ 12 w 125"/>
                <a:gd name="T7" fmla="*/ 3 h 83"/>
                <a:gd name="T8" fmla="*/ 13 w 125"/>
                <a:gd name="T9" fmla="*/ 4 h 83"/>
                <a:gd name="T10" fmla="*/ 15 w 125"/>
                <a:gd name="T11" fmla="*/ 4 h 83"/>
                <a:gd name="T12" fmla="*/ 16 w 125"/>
                <a:gd name="T13" fmla="*/ 3 h 83"/>
                <a:gd name="T14" fmla="*/ 17 w 125"/>
                <a:gd name="T15" fmla="*/ 3 h 83"/>
                <a:gd name="T16" fmla="*/ 18 w 125"/>
                <a:gd name="T17" fmla="*/ 3 h 83"/>
                <a:gd name="T18" fmla="*/ 20 w 125"/>
                <a:gd name="T19" fmla="*/ 2 h 83"/>
                <a:gd name="T20" fmla="*/ 20 w 125"/>
                <a:gd name="T21" fmla="*/ 1 h 83"/>
                <a:gd name="T22" fmla="*/ 21 w 125"/>
                <a:gd name="T23" fmla="*/ 0 h 83"/>
                <a:gd name="T24" fmla="*/ 23 w 125"/>
                <a:gd name="T25" fmla="*/ 0 h 83"/>
                <a:gd name="T26" fmla="*/ 24 w 125"/>
                <a:gd name="T27" fmla="*/ 0 h 83"/>
                <a:gd name="T28" fmla="*/ 25 w 125"/>
                <a:gd name="T29" fmla="*/ 0 h 83"/>
                <a:gd name="T30" fmla="*/ 27 w 125"/>
                <a:gd name="T31" fmla="*/ 1 h 83"/>
                <a:gd name="T32" fmla="*/ 29 w 125"/>
                <a:gd name="T33" fmla="*/ 2 h 83"/>
                <a:gd name="T34" fmla="*/ 30 w 125"/>
                <a:gd name="T35" fmla="*/ 4 h 83"/>
                <a:gd name="T36" fmla="*/ 31 w 125"/>
                <a:gd name="T37" fmla="*/ 6 h 83"/>
                <a:gd name="T38" fmla="*/ 32 w 125"/>
                <a:gd name="T39" fmla="*/ 9 h 83"/>
                <a:gd name="T40" fmla="*/ 31 w 125"/>
                <a:gd name="T41" fmla="*/ 12 h 83"/>
                <a:gd name="T42" fmla="*/ 28 w 125"/>
                <a:gd name="T43" fmla="*/ 13 h 83"/>
                <a:gd name="T44" fmla="*/ 26 w 125"/>
                <a:gd name="T45" fmla="*/ 16 h 83"/>
                <a:gd name="T46" fmla="*/ 25 w 125"/>
                <a:gd name="T47" fmla="*/ 18 h 83"/>
                <a:gd name="T48" fmla="*/ 24 w 125"/>
                <a:gd name="T49" fmla="*/ 19 h 83"/>
                <a:gd name="T50" fmla="*/ 23 w 125"/>
                <a:gd name="T51" fmla="*/ 19 h 83"/>
                <a:gd name="T52" fmla="*/ 21 w 125"/>
                <a:gd name="T53" fmla="*/ 20 h 83"/>
                <a:gd name="T54" fmla="*/ 19 w 125"/>
                <a:gd name="T55" fmla="*/ 20 h 83"/>
                <a:gd name="T56" fmla="*/ 16 w 125"/>
                <a:gd name="T57" fmla="*/ 20 h 83"/>
                <a:gd name="T58" fmla="*/ 15 w 125"/>
                <a:gd name="T59" fmla="*/ 19 h 83"/>
                <a:gd name="T60" fmla="*/ 14 w 125"/>
                <a:gd name="T61" fmla="*/ 19 h 83"/>
                <a:gd name="T62" fmla="*/ 12 w 125"/>
                <a:gd name="T63" fmla="*/ 19 h 83"/>
                <a:gd name="T64" fmla="*/ 10 w 125"/>
                <a:gd name="T65" fmla="*/ 20 h 83"/>
                <a:gd name="T66" fmla="*/ 8 w 125"/>
                <a:gd name="T67" fmla="*/ 20 h 83"/>
                <a:gd name="T68" fmla="*/ 6 w 125"/>
                <a:gd name="T69" fmla="*/ 19 h 83"/>
                <a:gd name="T70" fmla="*/ 5 w 125"/>
                <a:gd name="T71" fmla="*/ 18 h 83"/>
                <a:gd name="T72" fmla="*/ 3 w 125"/>
                <a:gd name="T73" fmla="*/ 17 h 83"/>
                <a:gd name="T74" fmla="*/ 3 w 125"/>
                <a:gd name="T75" fmla="*/ 17 h 83"/>
                <a:gd name="T76" fmla="*/ 3 w 125"/>
                <a:gd name="T77" fmla="*/ 16 h 83"/>
                <a:gd name="T78" fmla="*/ 4 w 125"/>
                <a:gd name="T79" fmla="*/ 15 h 83"/>
                <a:gd name="T80" fmla="*/ 7 w 125"/>
                <a:gd name="T81" fmla="*/ 15 h 83"/>
                <a:gd name="T82" fmla="*/ 10 w 125"/>
                <a:gd name="T83" fmla="*/ 15 h 83"/>
                <a:gd name="T84" fmla="*/ 11 w 125"/>
                <a:gd name="T85" fmla="*/ 14 h 83"/>
                <a:gd name="T86" fmla="*/ 11 w 125"/>
                <a:gd name="T87" fmla="*/ 13 h 83"/>
                <a:gd name="T88" fmla="*/ 10 w 125"/>
                <a:gd name="T89" fmla="*/ 13 h 83"/>
                <a:gd name="T90" fmla="*/ 8 w 125"/>
                <a:gd name="T91" fmla="*/ 12 h 83"/>
                <a:gd name="T92" fmla="*/ 6 w 125"/>
                <a:gd name="T93" fmla="*/ 11 h 83"/>
                <a:gd name="T94" fmla="*/ 4 w 125"/>
                <a:gd name="T95" fmla="*/ 11 h 83"/>
                <a:gd name="T96" fmla="*/ 2 w 125"/>
                <a:gd name="T97" fmla="*/ 11 h 83"/>
                <a:gd name="T98" fmla="*/ 0 w 125"/>
                <a:gd name="T99" fmla="*/ 10 h 83"/>
                <a:gd name="T100" fmla="*/ 1 w 125"/>
                <a:gd name="T101" fmla="*/ 9 h 83"/>
                <a:gd name="T102" fmla="*/ 3 w 125"/>
                <a:gd name="T103" fmla="*/ 7 h 83"/>
                <a:gd name="T104" fmla="*/ 6 w 125"/>
                <a:gd name="T105" fmla="*/ 7 h 83"/>
                <a:gd name="T106" fmla="*/ 4 w 125"/>
                <a:gd name="T107" fmla="*/ 4 h 83"/>
                <a:gd name="T108" fmla="*/ 4 w 125"/>
                <a:gd name="T109" fmla="*/ 1 h 83"/>
                <a:gd name="T110" fmla="*/ 6 w 125"/>
                <a:gd name="T111" fmla="*/ 0 h 83"/>
                <a:gd name="T112" fmla="*/ 8 w 125"/>
                <a:gd name="T113" fmla="*/ 2 h 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5"/>
                <a:gd name="T172" fmla="*/ 0 h 83"/>
                <a:gd name="T173" fmla="*/ 125 w 125"/>
                <a:gd name="T174" fmla="*/ 83 h 8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5" h="83">
                  <a:moveTo>
                    <a:pt x="32" y="9"/>
                  </a:moveTo>
                  <a:lnTo>
                    <a:pt x="37" y="13"/>
                  </a:lnTo>
                  <a:lnTo>
                    <a:pt x="41" y="14"/>
                  </a:lnTo>
                  <a:lnTo>
                    <a:pt x="46" y="15"/>
                  </a:lnTo>
                  <a:lnTo>
                    <a:pt x="52" y="16"/>
                  </a:lnTo>
                  <a:lnTo>
                    <a:pt x="57" y="16"/>
                  </a:lnTo>
                  <a:lnTo>
                    <a:pt x="62" y="15"/>
                  </a:lnTo>
                  <a:lnTo>
                    <a:pt x="67" y="15"/>
                  </a:lnTo>
                  <a:lnTo>
                    <a:pt x="71" y="14"/>
                  </a:lnTo>
                  <a:lnTo>
                    <a:pt x="77" y="10"/>
                  </a:lnTo>
                  <a:lnTo>
                    <a:pt x="80" y="7"/>
                  </a:lnTo>
                  <a:lnTo>
                    <a:pt x="84" y="2"/>
                  </a:lnTo>
                  <a:lnTo>
                    <a:pt x="90" y="0"/>
                  </a:lnTo>
                  <a:lnTo>
                    <a:pt x="94" y="0"/>
                  </a:lnTo>
                  <a:lnTo>
                    <a:pt x="100" y="1"/>
                  </a:lnTo>
                  <a:lnTo>
                    <a:pt x="107" y="5"/>
                  </a:lnTo>
                  <a:lnTo>
                    <a:pt x="114" y="10"/>
                  </a:lnTo>
                  <a:lnTo>
                    <a:pt x="120" y="17"/>
                  </a:lnTo>
                  <a:lnTo>
                    <a:pt x="123" y="26"/>
                  </a:lnTo>
                  <a:lnTo>
                    <a:pt x="125" y="37"/>
                  </a:lnTo>
                  <a:lnTo>
                    <a:pt x="124" y="50"/>
                  </a:lnTo>
                  <a:lnTo>
                    <a:pt x="110" y="55"/>
                  </a:lnTo>
                  <a:lnTo>
                    <a:pt x="101" y="64"/>
                  </a:lnTo>
                  <a:lnTo>
                    <a:pt x="97" y="74"/>
                  </a:lnTo>
                  <a:lnTo>
                    <a:pt x="95" y="78"/>
                  </a:lnTo>
                  <a:lnTo>
                    <a:pt x="92" y="79"/>
                  </a:lnTo>
                  <a:lnTo>
                    <a:pt x="84" y="82"/>
                  </a:lnTo>
                  <a:lnTo>
                    <a:pt x="73" y="83"/>
                  </a:lnTo>
                  <a:lnTo>
                    <a:pt x="64" y="82"/>
                  </a:lnTo>
                  <a:lnTo>
                    <a:pt x="57" y="79"/>
                  </a:lnTo>
                  <a:lnTo>
                    <a:pt x="53" y="79"/>
                  </a:lnTo>
                  <a:lnTo>
                    <a:pt x="47" y="79"/>
                  </a:lnTo>
                  <a:lnTo>
                    <a:pt x="38" y="81"/>
                  </a:lnTo>
                  <a:lnTo>
                    <a:pt x="31" y="81"/>
                  </a:lnTo>
                  <a:lnTo>
                    <a:pt x="24" y="78"/>
                  </a:lnTo>
                  <a:lnTo>
                    <a:pt x="17" y="75"/>
                  </a:lnTo>
                  <a:lnTo>
                    <a:pt x="12" y="71"/>
                  </a:lnTo>
                  <a:lnTo>
                    <a:pt x="9" y="68"/>
                  </a:lnTo>
                  <a:lnTo>
                    <a:pt x="10" y="64"/>
                  </a:lnTo>
                  <a:lnTo>
                    <a:pt x="15" y="62"/>
                  </a:lnTo>
                  <a:lnTo>
                    <a:pt x="26" y="61"/>
                  </a:lnTo>
                  <a:lnTo>
                    <a:pt x="38" y="60"/>
                  </a:lnTo>
                  <a:lnTo>
                    <a:pt x="42" y="59"/>
                  </a:lnTo>
                  <a:lnTo>
                    <a:pt x="41" y="55"/>
                  </a:lnTo>
                  <a:lnTo>
                    <a:pt x="37" y="52"/>
                  </a:lnTo>
                  <a:lnTo>
                    <a:pt x="30" y="50"/>
                  </a:lnTo>
                  <a:lnTo>
                    <a:pt x="22" y="46"/>
                  </a:lnTo>
                  <a:lnTo>
                    <a:pt x="14" y="45"/>
                  </a:lnTo>
                  <a:lnTo>
                    <a:pt x="7" y="44"/>
                  </a:lnTo>
                  <a:lnTo>
                    <a:pt x="0" y="41"/>
                  </a:lnTo>
                  <a:lnTo>
                    <a:pt x="2" y="36"/>
                  </a:lnTo>
                  <a:lnTo>
                    <a:pt x="9" y="31"/>
                  </a:lnTo>
                  <a:lnTo>
                    <a:pt x="22" y="31"/>
                  </a:lnTo>
                  <a:lnTo>
                    <a:pt x="15" y="16"/>
                  </a:lnTo>
                  <a:lnTo>
                    <a:pt x="16" y="6"/>
                  </a:lnTo>
                  <a:lnTo>
                    <a:pt x="22" y="2"/>
                  </a:lnTo>
                  <a:lnTo>
                    <a:pt x="32" y="9"/>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45" name="Freeform 106"/>
            <p:cNvSpPr>
              <a:spLocks/>
            </p:cNvSpPr>
            <p:nvPr/>
          </p:nvSpPr>
          <p:spPr bwMode="auto">
            <a:xfrm>
              <a:off x="2931" y="2048"/>
              <a:ext cx="65" cy="57"/>
            </a:xfrm>
            <a:custGeom>
              <a:avLst/>
              <a:gdLst>
                <a:gd name="T0" fmla="*/ 0 w 132"/>
                <a:gd name="T1" fmla="*/ 10 h 114"/>
                <a:gd name="T2" fmla="*/ 2 w 132"/>
                <a:gd name="T3" fmla="*/ 16 h 114"/>
                <a:gd name="T4" fmla="*/ 6 w 132"/>
                <a:gd name="T5" fmla="*/ 17 h 114"/>
                <a:gd name="T6" fmla="*/ 9 w 132"/>
                <a:gd name="T7" fmla="*/ 17 h 114"/>
                <a:gd name="T8" fmla="*/ 11 w 132"/>
                <a:gd name="T9" fmla="*/ 16 h 114"/>
                <a:gd name="T10" fmla="*/ 13 w 132"/>
                <a:gd name="T11" fmla="*/ 15 h 114"/>
                <a:gd name="T12" fmla="*/ 13 w 132"/>
                <a:gd name="T13" fmla="*/ 16 h 114"/>
                <a:gd name="T14" fmla="*/ 14 w 132"/>
                <a:gd name="T15" fmla="*/ 20 h 114"/>
                <a:gd name="T16" fmla="*/ 12 w 132"/>
                <a:gd name="T17" fmla="*/ 23 h 114"/>
                <a:gd name="T18" fmla="*/ 9 w 132"/>
                <a:gd name="T19" fmla="*/ 23 h 114"/>
                <a:gd name="T20" fmla="*/ 8 w 132"/>
                <a:gd name="T21" fmla="*/ 24 h 114"/>
                <a:gd name="T22" fmla="*/ 10 w 132"/>
                <a:gd name="T23" fmla="*/ 26 h 114"/>
                <a:gd name="T24" fmla="*/ 16 w 132"/>
                <a:gd name="T25" fmla="*/ 28 h 114"/>
                <a:gd name="T26" fmla="*/ 21 w 132"/>
                <a:gd name="T27" fmla="*/ 29 h 114"/>
                <a:gd name="T28" fmla="*/ 24 w 132"/>
                <a:gd name="T29" fmla="*/ 29 h 114"/>
                <a:gd name="T30" fmla="*/ 26 w 132"/>
                <a:gd name="T31" fmla="*/ 28 h 114"/>
                <a:gd name="T32" fmla="*/ 27 w 132"/>
                <a:gd name="T33" fmla="*/ 25 h 114"/>
                <a:gd name="T34" fmla="*/ 30 w 132"/>
                <a:gd name="T35" fmla="*/ 20 h 114"/>
                <a:gd name="T36" fmla="*/ 32 w 132"/>
                <a:gd name="T37" fmla="*/ 17 h 114"/>
                <a:gd name="T38" fmla="*/ 29 w 132"/>
                <a:gd name="T39" fmla="*/ 13 h 114"/>
                <a:gd name="T40" fmla="*/ 32 w 132"/>
                <a:gd name="T41" fmla="*/ 8 h 114"/>
                <a:gd name="T42" fmla="*/ 32 w 132"/>
                <a:gd name="T43" fmla="*/ 2 h 114"/>
                <a:gd name="T44" fmla="*/ 30 w 132"/>
                <a:gd name="T45" fmla="*/ 0 h 114"/>
                <a:gd name="T46" fmla="*/ 26 w 132"/>
                <a:gd name="T47" fmla="*/ 2 h 114"/>
                <a:gd name="T48" fmla="*/ 22 w 132"/>
                <a:gd name="T49" fmla="*/ 6 h 114"/>
                <a:gd name="T50" fmla="*/ 18 w 132"/>
                <a:gd name="T51" fmla="*/ 5 h 114"/>
                <a:gd name="T52" fmla="*/ 16 w 132"/>
                <a:gd name="T53" fmla="*/ 6 h 114"/>
                <a:gd name="T54" fmla="*/ 15 w 132"/>
                <a:gd name="T55" fmla="*/ 8 h 114"/>
                <a:gd name="T56" fmla="*/ 13 w 132"/>
                <a:gd name="T57" fmla="*/ 5 h 114"/>
                <a:gd name="T58" fmla="*/ 11 w 132"/>
                <a:gd name="T59" fmla="*/ 5 h 114"/>
                <a:gd name="T60" fmla="*/ 8 w 132"/>
                <a:gd name="T61" fmla="*/ 5 h 114"/>
                <a:gd name="T62" fmla="*/ 3 w 132"/>
                <a:gd name="T63" fmla="*/ 6 h 114"/>
                <a:gd name="T64" fmla="*/ 1 w 132"/>
                <a:gd name="T65" fmla="*/ 7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2"/>
                <a:gd name="T100" fmla="*/ 0 h 114"/>
                <a:gd name="T101" fmla="*/ 132 w 132"/>
                <a:gd name="T102" fmla="*/ 114 h 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2" h="114">
                  <a:moveTo>
                    <a:pt x="4" y="27"/>
                  </a:moveTo>
                  <a:lnTo>
                    <a:pt x="0" y="37"/>
                  </a:lnTo>
                  <a:lnTo>
                    <a:pt x="3" y="51"/>
                  </a:lnTo>
                  <a:lnTo>
                    <a:pt x="10" y="63"/>
                  </a:lnTo>
                  <a:lnTo>
                    <a:pt x="19" y="67"/>
                  </a:lnTo>
                  <a:lnTo>
                    <a:pt x="25" y="66"/>
                  </a:lnTo>
                  <a:lnTo>
                    <a:pt x="30" y="66"/>
                  </a:lnTo>
                  <a:lnTo>
                    <a:pt x="36" y="65"/>
                  </a:lnTo>
                  <a:lnTo>
                    <a:pt x="42" y="64"/>
                  </a:lnTo>
                  <a:lnTo>
                    <a:pt x="47" y="63"/>
                  </a:lnTo>
                  <a:lnTo>
                    <a:pt x="50" y="61"/>
                  </a:lnTo>
                  <a:lnTo>
                    <a:pt x="52" y="60"/>
                  </a:lnTo>
                  <a:lnTo>
                    <a:pt x="53" y="60"/>
                  </a:lnTo>
                  <a:lnTo>
                    <a:pt x="55" y="64"/>
                  </a:lnTo>
                  <a:lnTo>
                    <a:pt x="57" y="72"/>
                  </a:lnTo>
                  <a:lnTo>
                    <a:pt x="58" y="80"/>
                  </a:lnTo>
                  <a:lnTo>
                    <a:pt x="53" y="87"/>
                  </a:lnTo>
                  <a:lnTo>
                    <a:pt x="49" y="89"/>
                  </a:lnTo>
                  <a:lnTo>
                    <a:pt x="43" y="90"/>
                  </a:lnTo>
                  <a:lnTo>
                    <a:pt x="38" y="91"/>
                  </a:lnTo>
                  <a:lnTo>
                    <a:pt x="34" y="92"/>
                  </a:lnTo>
                  <a:lnTo>
                    <a:pt x="33" y="95"/>
                  </a:lnTo>
                  <a:lnTo>
                    <a:pt x="35" y="97"/>
                  </a:lnTo>
                  <a:lnTo>
                    <a:pt x="41" y="101"/>
                  </a:lnTo>
                  <a:lnTo>
                    <a:pt x="52" y="105"/>
                  </a:lnTo>
                  <a:lnTo>
                    <a:pt x="66" y="110"/>
                  </a:lnTo>
                  <a:lnTo>
                    <a:pt x="78" y="113"/>
                  </a:lnTo>
                  <a:lnTo>
                    <a:pt x="86" y="114"/>
                  </a:lnTo>
                  <a:lnTo>
                    <a:pt x="94" y="114"/>
                  </a:lnTo>
                  <a:lnTo>
                    <a:pt x="98" y="114"/>
                  </a:lnTo>
                  <a:lnTo>
                    <a:pt x="102" y="112"/>
                  </a:lnTo>
                  <a:lnTo>
                    <a:pt x="105" y="110"/>
                  </a:lnTo>
                  <a:lnTo>
                    <a:pt x="106" y="107"/>
                  </a:lnTo>
                  <a:lnTo>
                    <a:pt x="110" y="99"/>
                  </a:lnTo>
                  <a:lnTo>
                    <a:pt x="117" y="89"/>
                  </a:lnTo>
                  <a:lnTo>
                    <a:pt x="124" y="80"/>
                  </a:lnTo>
                  <a:lnTo>
                    <a:pt x="131" y="76"/>
                  </a:lnTo>
                  <a:lnTo>
                    <a:pt x="129" y="66"/>
                  </a:lnTo>
                  <a:lnTo>
                    <a:pt x="124" y="57"/>
                  </a:lnTo>
                  <a:lnTo>
                    <a:pt x="120" y="49"/>
                  </a:lnTo>
                  <a:lnTo>
                    <a:pt x="125" y="42"/>
                  </a:lnTo>
                  <a:lnTo>
                    <a:pt x="132" y="31"/>
                  </a:lnTo>
                  <a:lnTo>
                    <a:pt x="132" y="18"/>
                  </a:lnTo>
                  <a:lnTo>
                    <a:pt x="129" y="5"/>
                  </a:lnTo>
                  <a:lnTo>
                    <a:pt x="127" y="0"/>
                  </a:lnTo>
                  <a:lnTo>
                    <a:pt x="124" y="0"/>
                  </a:lnTo>
                  <a:lnTo>
                    <a:pt x="116" y="3"/>
                  </a:lnTo>
                  <a:lnTo>
                    <a:pt x="105" y="7"/>
                  </a:lnTo>
                  <a:lnTo>
                    <a:pt x="97" y="16"/>
                  </a:lnTo>
                  <a:lnTo>
                    <a:pt x="90" y="22"/>
                  </a:lnTo>
                  <a:lnTo>
                    <a:pt x="82" y="21"/>
                  </a:lnTo>
                  <a:lnTo>
                    <a:pt x="74" y="18"/>
                  </a:lnTo>
                  <a:lnTo>
                    <a:pt x="67" y="15"/>
                  </a:lnTo>
                  <a:lnTo>
                    <a:pt x="66" y="21"/>
                  </a:lnTo>
                  <a:lnTo>
                    <a:pt x="64" y="27"/>
                  </a:lnTo>
                  <a:lnTo>
                    <a:pt x="61" y="30"/>
                  </a:lnTo>
                  <a:lnTo>
                    <a:pt x="60" y="31"/>
                  </a:lnTo>
                  <a:lnTo>
                    <a:pt x="53" y="18"/>
                  </a:lnTo>
                  <a:lnTo>
                    <a:pt x="51" y="18"/>
                  </a:lnTo>
                  <a:lnTo>
                    <a:pt x="47" y="18"/>
                  </a:lnTo>
                  <a:lnTo>
                    <a:pt x="40" y="18"/>
                  </a:lnTo>
                  <a:lnTo>
                    <a:pt x="32" y="19"/>
                  </a:lnTo>
                  <a:lnTo>
                    <a:pt x="23" y="20"/>
                  </a:lnTo>
                  <a:lnTo>
                    <a:pt x="15" y="21"/>
                  </a:lnTo>
                  <a:lnTo>
                    <a:pt x="8" y="23"/>
                  </a:lnTo>
                  <a:lnTo>
                    <a:pt x="4" y="2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46" name="Freeform 107"/>
            <p:cNvSpPr>
              <a:spLocks/>
            </p:cNvSpPr>
            <p:nvPr/>
          </p:nvSpPr>
          <p:spPr bwMode="auto">
            <a:xfrm>
              <a:off x="2949" y="2006"/>
              <a:ext cx="39" cy="30"/>
            </a:xfrm>
            <a:custGeom>
              <a:avLst/>
              <a:gdLst>
                <a:gd name="T0" fmla="*/ 4 w 77"/>
                <a:gd name="T1" fmla="*/ 3 h 59"/>
                <a:gd name="T2" fmla="*/ 6 w 77"/>
                <a:gd name="T3" fmla="*/ 2 h 59"/>
                <a:gd name="T4" fmla="*/ 8 w 77"/>
                <a:gd name="T5" fmla="*/ 1 h 59"/>
                <a:gd name="T6" fmla="*/ 10 w 77"/>
                <a:gd name="T7" fmla="*/ 1 h 59"/>
                <a:gd name="T8" fmla="*/ 11 w 77"/>
                <a:gd name="T9" fmla="*/ 0 h 59"/>
                <a:gd name="T10" fmla="*/ 12 w 77"/>
                <a:gd name="T11" fmla="*/ 0 h 59"/>
                <a:gd name="T12" fmla="*/ 13 w 77"/>
                <a:gd name="T13" fmla="*/ 0 h 59"/>
                <a:gd name="T14" fmla="*/ 15 w 77"/>
                <a:gd name="T15" fmla="*/ 1 h 59"/>
                <a:gd name="T16" fmla="*/ 15 w 77"/>
                <a:gd name="T17" fmla="*/ 2 h 59"/>
                <a:gd name="T18" fmla="*/ 15 w 77"/>
                <a:gd name="T19" fmla="*/ 4 h 59"/>
                <a:gd name="T20" fmla="*/ 16 w 77"/>
                <a:gd name="T21" fmla="*/ 7 h 59"/>
                <a:gd name="T22" fmla="*/ 17 w 77"/>
                <a:gd name="T23" fmla="*/ 10 h 59"/>
                <a:gd name="T24" fmla="*/ 19 w 77"/>
                <a:gd name="T25" fmla="*/ 11 h 59"/>
                <a:gd name="T26" fmla="*/ 20 w 77"/>
                <a:gd name="T27" fmla="*/ 12 h 59"/>
                <a:gd name="T28" fmla="*/ 19 w 77"/>
                <a:gd name="T29" fmla="*/ 13 h 59"/>
                <a:gd name="T30" fmla="*/ 18 w 77"/>
                <a:gd name="T31" fmla="*/ 13 h 59"/>
                <a:gd name="T32" fmla="*/ 17 w 77"/>
                <a:gd name="T33" fmla="*/ 14 h 59"/>
                <a:gd name="T34" fmla="*/ 15 w 77"/>
                <a:gd name="T35" fmla="*/ 15 h 59"/>
                <a:gd name="T36" fmla="*/ 13 w 77"/>
                <a:gd name="T37" fmla="*/ 15 h 59"/>
                <a:gd name="T38" fmla="*/ 12 w 77"/>
                <a:gd name="T39" fmla="*/ 14 h 59"/>
                <a:gd name="T40" fmla="*/ 11 w 77"/>
                <a:gd name="T41" fmla="*/ 13 h 59"/>
                <a:gd name="T42" fmla="*/ 10 w 77"/>
                <a:gd name="T43" fmla="*/ 12 h 59"/>
                <a:gd name="T44" fmla="*/ 9 w 77"/>
                <a:gd name="T45" fmla="*/ 12 h 59"/>
                <a:gd name="T46" fmla="*/ 7 w 77"/>
                <a:gd name="T47" fmla="*/ 12 h 59"/>
                <a:gd name="T48" fmla="*/ 6 w 77"/>
                <a:gd name="T49" fmla="*/ 10 h 59"/>
                <a:gd name="T50" fmla="*/ 6 w 77"/>
                <a:gd name="T51" fmla="*/ 9 h 59"/>
                <a:gd name="T52" fmla="*/ 4 w 77"/>
                <a:gd name="T53" fmla="*/ 9 h 59"/>
                <a:gd name="T54" fmla="*/ 3 w 77"/>
                <a:gd name="T55" fmla="*/ 9 h 59"/>
                <a:gd name="T56" fmla="*/ 2 w 77"/>
                <a:gd name="T57" fmla="*/ 9 h 59"/>
                <a:gd name="T58" fmla="*/ 0 w 77"/>
                <a:gd name="T59" fmla="*/ 9 h 59"/>
                <a:gd name="T60" fmla="*/ 0 w 77"/>
                <a:gd name="T61" fmla="*/ 8 h 59"/>
                <a:gd name="T62" fmla="*/ 2 w 77"/>
                <a:gd name="T63" fmla="*/ 6 h 59"/>
                <a:gd name="T64" fmla="*/ 4 w 77"/>
                <a:gd name="T65" fmla="*/ 3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7"/>
                <a:gd name="T100" fmla="*/ 0 h 59"/>
                <a:gd name="T101" fmla="*/ 77 w 77"/>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7" h="59">
                  <a:moveTo>
                    <a:pt x="16" y="10"/>
                  </a:moveTo>
                  <a:lnTo>
                    <a:pt x="24" y="6"/>
                  </a:lnTo>
                  <a:lnTo>
                    <a:pt x="31" y="4"/>
                  </a:lnTo>
                  <a:lnTo>
                    <a:pt x="37" y="3"/>
                  </a:lnTo>
                  <a:lnTo>
                    <a:pt x="43" y="0"/>
                  </a:lnTo>
                  <a:lnTo>
                    <a:pt x="48" y="0"/>
                  </a:lnTo>
                  <a:lnTo>
                    <a:pt x="52" y="0"/>
                  </a:lnTo>
                  <a:lnTo>
                    <a:pt x="57" y="3"/>
                  </a:lnTo>
                  <a:lnTo>
                    <a:pt x="60" y="5"/>
                  </a:lnTo>
                  <a:lnTo>
                    <a:pt x="59" y="14"/>
                  </a:lnTo>
                  <a:lnTo>
                    <a:pt x="61" y="27"/>
                  </a:lnTo>
                  <a:lnTo>
                    <a:pt x="66" y="38"/>
                  </a:lnTo>
                  <a:lnTo>
                    <a:pt x="75" y="44"/>
                  </a:lnTo>
                  <a:lnTo>
                    <a:pt x="77" y="46"/>
                  </a:lnTo>
                  <a:lnTo>
                    <a:pt x="76" y="49"/>
                  </a:lnTo>
                  <a:lnTo>
                    <a:pt x="72" y="52"/>
                  </a:lnTo>
                  <a:lnTo>
                    <a:pt x="66" y="56"/>
                  </a:lnTo>
                  <a:lnTo>
                    <a:pt x="58" y="58"/>
                  </a:lnTo>
                  <a:lnTo>
                    <a:pt x="51" y="59"/>
                  </a:lnTo>
                  <a:lnTo>
                    <a:pt x="45" y="56"/>
                  </a:lnTo>
                  <a:lnTo>
                    <a:pt x="42" y="50"/>
                  </a:lnTo>
                  <a:lnTo>
                    <a:pt x="39" y="46"/>
                  </a:lnTo>
                  <a:lnTo>
                    <a:pt x="33" y="46"/>
                  </a:lnTo>
                  <a:lnTo>
                    <a:pt x="26" y="45"/>
                  </a:lnTo>
                  <a:lnTo>
                    <a:pt x="23" y="37"/>
                  </a:lnTo>
                  <a:lnTo>
                    <a:pt x="22" y="34"/>
                  </a:lnTo>
                  <a:lnTo>
                    <a:pt x="16" y="33"/>
                  </a:lnTo>
                  <a:lnTo>
                    <a:pt x="11" y="34"/>
                  </a:lnTo>
                  <a:lnTo>
                    <a:pt x="5" y="35"/>
                  </a:lnTo>
                  <a:lnTo>
                    <a:pt x="0" y="34"/>
                  </a:lnTo>
                  <a:lnTo>
                    <a:pt x="0" y="31"/>
                  </a:lnTo>
                  <a:lnTo>
                    <a:pt x="5" y="23"/>
                  </a:lnTo>
                  <a:lnTo>
                    <a:pt x="16" y="1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47" name="Freeform 108"/>
            <p:cNvSpPr>
              <a:spLocks/>
            </p:cNvSpPr>
            <p:nvPr/>
          </p:nvSpPr>
          <p:spPr bwMode="auto">
            <a:xfrm>
              <a:off x="3033" y="2011"/>
              <a:ext cx="87" cy="52"/>
            </a:xfrm>
            <a:custGeom>
              <a:avLst/>
              <a:gdLst>
                <a:gd name="T0" fmla="*/ 27 w 176"/>
                <a:gd name="T1" fmla="*/ 26 h 102"/>
                <a:gd name="T2" fmla="*/ 30 w 176"/>
                <a:gd name="T3" fmla="*/ 26 h 102"/>
                <a:gd name="T4" fmla="*/ 32 w 176"/>
                <a:gd name="T5" fmla="*/ 26 h 102"/>
                <a:gd name="T6" fmla="*/ 34 w 176"/>
                <a:gd name="T7" fmla="*/ 27 h 102"/>
                <a:gd name="T8" fmla="*/ 36 w 176"/>
                <a:gd name="T9" fmla="*/ 26 h 102"/>
                <a:gd name="T10" fmla="*/ 40 w 176"/>
                <a:gd name="T11" fmla="*/ 26 h 102"/>
                <a:gd name="T12" fmla="*/ 42 w 176"/>
                <a:gd name="T13" fmla="*/ 27 h 102"/>
                <a:gd name="T14" fmla="*/ 43 w 176"/>
                <a:gd name="T15" fmla="*/ 24 h 102"/>
                <a:gd name="T16" fmla="*/ 43 w 176"/>
                <a:gd name="T17" fmla="*/ 22 h 102"/>
                <a:gd name="T18" fmla="*/ 41 w 176"/>
                <a:gd name="T19" fmla="*/ 20 h 102"/>
                <a:gd name="T20" fmla="*/ 35 w 176"/>
                <a:gd name="T21" fmla="*/ 20 h 102"/>
                <a:gd name="T22" fmla="*/ 32 w 176"/>
                <a:gd name="T23" fmla="*/ 21 h 102"/>
                <a:gd name="T24" fmla="*/ 30 w 176"/>
                <a:gd name="T25" fmla="*/ 21 h 102"/>
                <a:gd name="T26" fmla="*/ 29 w 176"/>
                <a:gd name="T27" fmla="*/ 20 h 102"/>
                <a:gd name="T28" fmla="*/ 27 w 176"/>
                <a:gd name="T29" fmla="*/ 18 h 102"/>
                <a:gd name="T30" fmla="*/ 23 w 176"/>
                <a:gd name="T31" fmla="*/ 15 h 102"/>
                <a:gd name="T32" fmla="*/ 20 w 176"/>
                <a:gd name="T33" fmla="*/ 15 h 102"/>
                <a:gd name="T34" fmla="*/ 17 w 176"/>
                <a:gd name="T35" fmla="*/ 12 h 102"/>
                <a:gd name="T36" fmla="*/ 16 w 176"/>
                <a:gd name="T37" fmla="*/ 10 h 102"/>
                <a:gd name="T38" fmla="*/ 15 w 176"/>
                <a:gd name="T39" fmla="*/ 9 h 102"/>
                <a:gd name="T40" fmla="*/ 12 w 176"/>
                <a:gd name="T41" fmla="*/ 8 h 102"/>
                <a:gd name="T42" fmla="*/ 9 w 176"/>
                <a:gd name="T43" fmla="*/ 8 h 102"/>
                <a:gd name="T44" fmla="*/ 6 w 176"/>
                <a:gd name="T45" fmla="*/ 6 h 102"/>
                <a:gd name="T46" fmla="*/ 2 w 176"/>
                <a:gd name="T47" fmla="*/ 1 h 102"/>
                <a:gd name="T48" fmla="*/ 0 w 176"/>
                <a:gd name="T49" fmla="*/ 2 h 102"/>
                <a:gd name="T50" fmla="*/ 0 w 176"/>
                <a:gd name="T51" fmla="*/ 5 h 102"/>
                <a:gd name="T52" fmla="*/ 2 w 176"/>
                <a:gd name="T53" fmla="*/ 8 h 102"/>
                <a:gd name="T54" fmla="*/ 6 w 176"/>
                <a:gd name="T55" fmla="*/ 10 h 102"/>
                <a:gd name="T56" fmla="*/ 8 w 176"/>
                <a:gd name="T57" fmla="*/ 12 h 102"/>
                <a:gd name="T58" fmla="*/ 11 w 176"/>
                <a:gd name="T59" fmla="*/ 16 h 102"/>
                <a:gd name="T60" fmla="*/ 14 w 176"/>
                <a:gd name="T61" fmla="*/ 19 h 102"/>
                <a:gd name="T62" fmla="*/ 17 w 176"/>
                <a:gd name="T63" fmla="*/ 21 h 102"/>
                <a:gd name="T64" fmla="*/ 20 w 176"/>
                <a:gd name="T65" fmla="*/ 22 h 102"/>
                <a:gd name="T66" fmla="*/ 24 w 176"/>
                <a:gd name="T67" fmla="*/ 25 h 1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6"/>
                <a:gd name="T103" fmla="*/ 0 h 102"/>
                <a:gd name="T104" fmla="*/ 176 w 176"/>
                <a:gd name="T105" fmla="*/ 102 h 10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6" h="102">
                  <a:moveTo>
                    <a:pt x="101" y="100"/>
                  </a:moveTo>
                  <a:lnTo>
                    <a:pt x="109" y="100"/>
                  </a:lnTo>
                  <a:lnTo>
                    <a:pt x="116" y="100"/>
                  </a:lnTo>
                  <a:lnTo>
                    <a:pt x="121" y="100"/>
                  </a:lnTo>
                  <a:lnTo>
                    <a:pt x="127" y="101"/>
                  </a:lnTo>
                  <a:lnTo>
                    <a:pt x="132" y="101"/>
                  </a:lnTo>
                  <a:lnTo>
                    <a:pt x="136" y="102"/>
                  </a:lnTo>
                  <a:lnTo>
                    <a:pt x="140" y="102"/>
                  </a:lnTo>
                  <a:lnTo>
                    <a:pt x="142" y="102"/>
                  </a:lnTo>
                  <a:lnTo>
                    <a:pt x="148" y="101"/>
                  </a:lnTo>
                  <a:lnTo>
                    <a:pt x="155" y="100"/>
                  </a:lnTo>
                  <a:lnTo>
                    <a:pt x="162" y="100"/>
                  </a:lnTo>
                  <a:lnTo>
                    <a:pt x="166" y="102"/>
                  </a:lnTo>
                  <a:lnTo>
                    <a:pt x="169" y="102"/>
                  </a:lnTo>
                  <a:lnTo>
                    <a:pt x="171" y="99"/>
                  </a:lnTo>
                  <a:lnTo>
                    <a:pt x="174" y="94"/>
                  </a:lnTo>
                  <a:lnTo>
                    <a:pt x="176" y="90"/>
                  </a:lnTo>
                  <a:lnTo>
                    <a:pt x="176" y="84"/>
                  </a:lnTo>
                  <a:lnTo>
                    <a:pt x="172" y="79"/>
                  </a:lnTo>
                  <a:lnTo>
                    <a:pt x="165" y="77"/>
                  </a:lnTo>
                  <a:lnTo>
                    <a:pt x="155" y="77"/>
                  </a:lnTo>
                  <a:lnTo>
                    <a:pt x="143" y="79"/>
                  </a:lnTo>
                  <a:lnTo>
                    <a:pt x="135" y="80"/>
                  </a:lnTo>
                  <a:lnTo>
                    <a:pt x="131" y="80"/>
                  </a:lnTo>
                  <a:lnTo>
                    <a:pt x="127" y="80"/>
                  </a:lnTo>
                  <a:lnTo>
                    <a:pt x="124" y="80"/>
                  </a:lnTo>
                  <a:lnTo>
                    <a:pt x="123" y="79"/>
                  </a:lnTo>
                  <a:lnTo>
                    <a:pt x="120" y="77"/>
                  </a:lnTo>
                  <a:lnTo>
                    <a:pt x="117" y="75"/>
                  </a:lnTo>
                  <a:lnTo>
                    <a:pt x="110" y="69"/>
                  </a:lnTo>
                  <a:lnTo>
                    <a:pt x="103" y="62"/>
                  </a:lnTo>
                  <a:lnTo>
                    <a:pt x="96" y="59"/>
                  </a:lnTo>
                  <a:lnTo>
                    <a:pt x="90" y="57"/>
                  </a:lnTo>
                  <a:lnTo>
                    <a:pt x="82" y="56"/>
                  </a:lnTo>
                  <a:lnTo>
                    <a:pt x="74" y="52"/>
                  </a:lnTo>
                  <a:lnTo>
                    <a:pt x="68" y="45"/>
                  </a:lnTo>
                  <a:lnTo>
                    <a:pt x="67" y="39"/>
                  </a:lnTo>
                  <a:lnTo>
                    <a:pt x="67" y="37"/>
                  </a:lnTo>
                  <a:lnTo>
                    <a:pt x="65" y="34"/>
                  </a:lnTo>
                  <a:lnTo>
                    <a:pt x="60" y="33"/>
                  </a:lnTo>
                  <a:lnTo>
                    <a:pt x="55" y="33"/>
                  </a:lnTo>
                  <a:lnTo>
                    <a:pt x="48" y="32"/>
                  </a:lnTo>
                  <a:lnTo>
                    <a:pt x="42" y="32"/>
                  </a:lnTo>
                  <a:lnTo>
                    <a:pt x="36" y="31"/>
                  </a:lnTo>
                  <a:lnTo>
                    <a:pt x="33" y="30"/>
                  </a:lnTo>
                  <a:lnTo>
                    <a:pt x="26" y="23"/>
                  </a:lnTo>
                  <a:lnTo>
                    <a:pt x="18" y="14"/>
                  </a:lnTo>
                  <a:lnTo>
                    <a:pt x="10" y="4"/>
                  </a:lnTo>
                  <a:lnTo>
                    <a:pt x="2" y="0"/>
                  </a:lnTo>
                  <a:lnTo>
                    <a:pt x="0" y="6"/>
                  </a:lnTo>
                  <a:lnTo>
                    <a:pt x="0" y="11"/>
                  </a:lnTo>
                  <a:lnTo>
                    <a:pt x="3" y="18"/>
                  </a:lnTo>
                  <a:lnTo>
                    <a:pt x="6" y="25"/>
                  </a:lnTo>
                  <a:lnTo>
                    <a:pt x="11" y="31"/>
                  </a:lnTo>
                  <a:lnTo>
                    <a:pt x="17" y="35"/>
                  </a:lnTo>
                  <a:lnTo>
                    <a:pt x="25" y="39"/>
                  </a:lnTo>
                  <a:lnTo>
                    <a:pt x="33" y="40"/>
                  </a:lnTo>
                  <a:lnTo>
                    <a:pt x="35" y="48"/>
                  </a:lnTo>
                  <a:lnTo>
                    <a:pt x="40" y="55"/>
                  </a:lnTo>
                  <a:lnTo>
                    <a:pt x="45" y="63"/>
                  </a:lnTo>
                  <a:lnTo>
                    <a:pt x="52" y="69"/>
                  </a:lnTo>
                  <a:lnTo>
                    <a:pt x="58" y="75"/>
                  </a:lnTo>
                  <a:lnTo>
                    <a:pt x="65" y="79"/>
                  </a:lnTo>
                  <a:lnTo>
                    <a:pt x="70" y="82"/>
                  </a:lnTo>
                  <a:lnTo>
                    <a:pt x="73" y="83"/>
                  </a:lnTo>
                  <a:lnTo>
                    <a:pt x="81" y="85"/>
                  </a:lnTo>
                  <a:lnTo>
                    <a:pt x="90" y="91"/>
                  </a:lnTo>
                  <a:lnTo>
                    <a:pt x="97" y="98"/>
                  </a:lnTo>
                  <a:lnTo>
                    <a:pt x="101" y="10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48" name="Freeform 109"/>
            <p:cNvSpPr>
              <a:spLocks/>
            </p:cNvSpPr>
            <p:nvPr/>
          </p:nvSpPr>
          <p:spPr bwMode="auto">
            <a:xfrm>
              <a:off x="2575" y="2010"/>
              <a:ext cx="13" cy="9"/>
            </a:xfrm>
            <a:custGeom>
              <a:avLst/>
              <a:gdLst>
                <a:gd name="T0" fmla="*/ 2 w 26"/>
                <a:gd name="T1" fmla="*/ 0 h 20"/>
                <a:gd name="T2" fmla="*/ 3 w 26"/>
                <a:gd name="T3" fmla="*/ 0 h 20"/>
                <a:gd name="T4" fmla="*/ 5 w 26"/>
                <a:gd name="T5" fmla="*/ 1 h 20"/>
                <a:gd name="T6" fmla="*/ 5 w 26"/>
                <a:gd name="T7" fmla="*/ 1 h 20"/>
                <a:gd name="T8" fmla="*/ 6 w 26"/>
                <a:gd name="T9" fmla="*/ 1 h 20"/>
                <a:gd name="T10" fmla="*/ 7 w 26"/>
                <a:gd name="T11" fmla="*/ 2 h 20"/>
                <a:gd name="T12" fmla="*/ 7 w 26"/>
                <a:gd name="T13" fmla="*/ 3 h 20"/>
                <a:gd name="T14" fmla="*/ 7 w 26"/>
                <a:gd name="T15" fmla="*/ 4 h 20"/>
                <a:gd name="T16" fmla="*/ 6 w 26"/>
                <a:gd name="T17" fmla="*/ 4 h 20"/>
                <a:gd name="T18" fmla="*/ 5 w 26"/>
                <a:gd name="T19" fmla="*/ 4 h 20"/>
                <a:gd name="T20" fmla="*/ 4 w 26"/>
                <a:gd name="T21" fmla="*/ 3 h 20"/>
                <a:gd name="T22" fmla="*/ 3 w 26"/>
                <a:gd name="T23" fmla="*/ 3 h 20"/>
                <a:gd name="T24" fmla="*/ 3 w 26"/>
                <a:gd name="T25" fmla="*/ 2 h 20"/>
                <a:gd name="T26" fmla="*/ 2 w 26"/>
                <a:gd name="T27" fmla="*/ 2 h 20"/>
                <a:gd name="T28" fmla="*/ 1 w 26"/>
                <a:gd name="T29" fmla="*/ 1 h 20"/>
                <a:gd name="T30" fmla="*/ 0 w 26"/>
                <a:gd name="T31" fmla="*/ 0 h 20"/>
                <a:gd name="T32" fmla="*/ 2 w 26"/>
                <a:gd name="T33" fmla="*/ 0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20"/>
                <a:gd name="T53" fmla="*/ 26 w 26"/>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20">
                  <a:moveTo>
                    <a:pt x="5" y="0"/>
                  </a:moveTo>
                  <a:lnTo>
                    <a:pt x="12" y="1"/>
                  </a:lnTo>
                  <a:lnTo>
                    <a:pt x="18" y="5"/>
                  </a:lnTo>
                  <a:lnTo>
                    <a:pt x="20" y="7"/>
                  </a:lnTo>
                  <a:lnTo>
                    <a:pt x="22" y="7"/>
                  </a:lnTo>
                  <a:lnTo>
                    <a:pt x="25" y="8"/>
                  </a:lnTo>
                  <a:lnTo>
                    <a:pt x="26" y="13"/>
                  </a:lnTo>
                  <a:lnTo>
                    <a:pt x="26" y="19"/>
                  </a:lnTo>
                  <a:lnTo>
                    <a:pt x="21" y="20"/>
                  </a:lnTo>
                  <a:lnTo>
                    <a:pt x="17" y="18"/>
                  </a:lnTo>
                  <a:lnTo>
                    <a:pt x="14" y="15"/>
                  </a:lnTo>
                  <a:lnTo>
                    <a:pt x="12" y="13"/>
                  </a:lnTo>
                  <a:lnTo>
                    <a:pt x="10" y="12"/>
                  </a:lnTo>
                  <a:lnTo>
                    <a:pt x="5" y="10"/>
                  </a:lnTo>
                  <a:lnTo>
                    <a:pt x="2" y="6"/>
                  </a:lnTo>
                  <a:lnTo>
                    <a:pt x="0" y="3"/>
                  </a:lnTo>
                  <a:lnTo>
                    <a:pt x="5"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49" name="Freeform 110"/>
            <p:cNvSpPr>
              <a:spLocks/>
            </p:cNvSpPr>
            <p:nvPr/>
          </p:nvSpPr>
          <p:spPr bwMode="auto">
            <a:xfrm>
              <a:off x="2595" y="2064"/>
              <a:ext cx="7" cy="3"/>
            </a:xfrm>
            <a:custGeom>
              <a:avLst/>
              <a:gdLst>
                <a:gd name="T0" fmla="*/ 1 w 13"/>
                <a:gd name="T1" fmla="*/ 0 h 6"/>
                <a:gd name="T2" fmla="*/ 1 w 13"/>
                <a:gd name="T3" fmla="*/ 1 h 6"/>
                <a:gd name="T4" fmla="*/ 1 w 13"/>
                <a:gd name="T5" fmla="*/ 1 h 6"/>
                <a:gd name="T6" fmla="*/ 1 w 13"/>
                <a:gd name="T7" fmla="*/ 1 h 6"/>
                <a:gd name="T8" fmla="*/ 0 w 13"/>
                <a:gd name="T9" fmla="*/ 1 h 6"/>
                <a:gd name="T10" fmla="*/ 0 w 13"/>
                <a:gd name="T11" fmla="*/ 1 h 6"/>
                <a:gd name="T12" fmla="*/ 1 w 13"/>
                <a:gd name="T13" fmla="*/ 1 h 6"/>
                <a:gd name="T14" fmla="*/ 1 w 13"/>
                <a:gd name="T15" fmla="*/ 2 h 6"/>
                <a:gd name="T16" fmla="*/ 1 w 13"/>
                <a:gd name="T17" fmla="*/ 2 h 6"/>
                <a:gd name="T18" fmla="*/ 1 w 13"/>
                <a:gd name="T19" fmla="*/ 2 h 6"/>
                <a:gd name="T20" fmla="*/ 2 w 13"/>
                <a:gd name="T21" fmla="*/ 2 h 6"/>
                <a:gd name="T22" fmla="*/ 2 w 13"/>
                <a:gd name="T23" fmla="*/ 2 h 6"/>
                <a:gd name="T24" fmla="*/ 3 w 13"/>
                <a:gd name="T25" fmla="*/ 2 h 6"/>
                <a:gd name="T26" fmla="*/ 3 w 13"/>
                <a:gd name="T27" fmla="*/ 1 h 6"/>
                <a:gd name="T28" fmla="*/ 3 w 13"/>
                <a:gd name="T29" fmla="*/ 1 h 6"/>
                <a:gd name="T30" fmla="*/ 4 w 13"/>
                <a:gd name="T31" fmla="*/ 1 h 6"/>
                <a:gd name="T32" fmla="*/ 4 w 13"/>
                <a:gd name="T33" fmla="*/ 1 h 6"/>
                <a:gd name="T34" fmla="*/ 3 w 13"/>
                <a:gd name="T35" fmla="*/ 0 h 6"/>
                <a:gd name="T36" fmla="*/ 3 w 13"/>
                <a:gd name="T37" fmla="*/ 0 h 6"/>
                <a:gd name="T38" fmla="*/ 2 w 13"/>
                <a:gd name="T39" fmla="*/ 0 h 6"/>
                <a:gd name="T40" fmla="*/ 1 w 13"/>
                <a:gd name="T41" fmla="*/ 0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6"/>
                <a:gd name="T65" fmla="*/ 13 w 13"/>
                <a:gd name="T66" fmla="*/ 6 h 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6">
                  <a:moveTo>
                    <a:pt x="4" y="0"/>
                  </a:moveTo>
                  <a:lnTo>
                    <a:pt x="3" y="1"/>
                  </a:lnTo>
                  <a:lnTo>
                    <a:pt x="2" y="1"/>
                  </a:lnTo>
                  <a:lnTo>
                    <a:pt x="1" y="1"/>
                  </a:lnTo>
                  <a:lnTo>
                    <a:pt x="0" y="1"/>
                  </a:lnTo>
                  <a:lnTo>
                    <a:pt x="0" y="2"/>
                  </a:lnTo>
                  <a:lnTo>
                    <a:pt x="1" y="4"/>
                  </a:lnTo>
                  <a:lnTo>
                    <a:pt x="1" y="5"/>
                  </a:lnTo>
                  <a:lnTo>
                    <a:pt x="2" y="6"/>
                  </a:lnTo>
                  <a:lnTo>
                    <a:pt x="4" y="6"/>
                  </a:lnTo>
                  <a:lnTo>
                    <a:pt x="5" y="6"/>
                  </a:lnTo>
                  <a:lnTo>
                    <a:pt x="8" y="5"/>
                  </a:lnTo>
                  <a:lnTo>
                    <a:pt x="9" y="5"/>
                  </a:lnTo>
                  <a:lnTo>
                    <a:pt x="10" y="4"/>
                  </a:lnTo>
                  <a:lnTo>
                    <a:pt x="12" y="4"/>
                  </a:lnTo>
                  <a:lnTo>
                    <a:pt x="13" y="3"/>
                  </a:lnTo>
                  <a:lnTo>
                    <a:pt x="13" y="1"/>
                  </a:lnTo>
                  <a:lnTo>
                    <a:pt x="11" y="0"/>
                  </a:lnTo>
                  <a:lnTo>
                    <a:pt x="9" y="0"/>
                  </a:lnTo>
                  <a:lnTo>
                    <a:pt x="7" y="0"/>
                  </a:lnTo>
                  <a:lnTo>
                    <a:pt x="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50" name="Freeform 111"/>
            <p:cNvSpPr>
              <a:spLocks/>
            </p:cNvSpPr>
            <p:nvPr/>
          </p:nvSpPr>
          <p:spPr bwMode="auto">
            <a:xfrm>
              <a:off x="2541" y="2048"/>
              <a:ext cx="14" cy="12"/>
            </a:xfrm>
            <a:custGeom>
              <a:avLst/>
              <a:gdLst>
                <a:gd name="T0" fmla="*/ 7 w 28"/>
                <a:gd name="T1" fmla="*/ 1 h 26"/>
                <a:gd name="T2" fmla="*/ 7 w 28"/>
                <a:gd name="T3" fmla="*/ 1 h 26"/>
                <a:gd name="T4" fmla="*/ 6 w 28"/>
                <a:gd name="T5" fmla="*/ 3 h 26"/>
                <a:gd name="T6" fmla="*/ 6 w 28"/>
                <a:gd name="T7" fmla="*/ 3 h 26"/>
                <a:gd name="T8" fmla="*/ 7 w 28"/>
                <a:gd name="T9" fmla="*/ 4 h 26"/>
                <a:gd name="T10" fmla="*/ 7 w 28"/>
                <a:gd name="T11" fmla="*/ 4 h 26"/>
                <a:gd name="T12" fmla="*/ 7 w 28"/>
                <a:gd name="T13" fmla="*/ 5 h 26"/>
                <a:gd name="T14" fmla="*/ 5 w 28"/>
                <a:gd name="T15" fmla="*/ 6 h 26"/>
                <a:gd name="T16" fmla="*/ 3 w 28"/>
                <a:gd name="T17" fmla="*/ 6 h 26"/>
                <a:gd name="T18" fmla="*/ 3 w 28"/>
                <a:gd name="T19" fmla="*/ 5 h 26"/>
                <a:gd name="T20" fmla="*/ 3 w 28"/>
                <a:gd name="T21" fmla="*/ 5 h 26"/>
                <a:gd name="T22" fmla="*/ 3 w 28"/>
                <a:gd name="T23" fmla="*/ 4 h 26"/>
                <a:gd name="T24" fmla="*/ 4 w 28"/>
                <a:gd name="T25" fmla="*/ 4 h 26"/>
                <a:gd name="T26" fmla="*/ 3 w 28"/>
                <a:gd name="T27" fmla="*/ 3 h 26"/>
                <a:gd name="T28" fmla="*/ 2 w 28"/>
                <a:gd name="T29" fmla="*/ 3 h 26"/>
                <a:gd name="T30" fmla="*/ 0 w 28"/>
                <a:gd name="T31" fmla="*/ 3 h 26"/>
                <a:gd name="T32" fmla="*/ 1 w 28"/>
                <a:gd name="T33" fmla="*/ 1 h 26"/>
                <a:gd name="T34" fmla="*/ 2 w 28"/>
                <a:gd name="T35" fmla="*/ 1 h 26"/>
                <a:gd name="T36" fmla="*/ 3 w 28"/>
                <a:gd name="T37" fmla="*/ 0 h 26"/>
                <a:gd name="T38" fmla="*/ 4 w 28"/>
                <a:gd name="T39" fmla="*/ 0 h 26"/>
                <a:gd name="T40" fmla="*/ 7 w 28"/>
                <a:gd name="T41" fmla="*/ 1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
                <a:gd name="T64" fmla="*/ 0 h 26"/>
                <a:gd name="T65" fmla="*/ 28 w 28"/>
                <a:gd name="T66" fmla="*/ 26 h 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 h="26">
                  <a:moveTo>
                    <a:pt x="26" y="4"/>
                  </a:moveTo>
                  <a:lnTo>
                    <a:pt x="25" y="7"/>
                  </a:lnTo>
                  <a:lnTo>
                    <a:pt x="22" y="12"/>
                  </a:lnTo>
                  <a:lnTo>
                    <a:pt x="22" y="15"/>
                  </a:lnTo>
                  <a:lnTo>
                    <a:pt x="26" y="18"/>
                  </a:lnTo>
                  <a:lnTo>
                    <a:pt x="28" y="20"/>
                  </a:lnTo>
                  <a:lnTo>
                    <a:pt x="25" y="23"/>
                  </a:lnTo>
                  <a:lnTo>
                    <a:pt x="18" y="26"/>
                  </a:lnTo>
                  <a:lnTo>
                    <a:pt x="12" y="25"/>
                  </a:lnTo>
                  <a:lnTo>
                    <a:pt x="10" y="22"/>
                  </a:lnTo>
                  <a:lnTo>
                    <a:pt x="11" y="21"/>
                  </a:lnTo>
                  <a:lnTo>
                    <a:pt x="12" y="20"/>
                  </a:lnTo>
                  <a:lnTo>
                    <a:pt x="13" y="18"/>
                  </a:lnTo>
                  <a:lnTo>
                    <a:pt x="10" y="15"/>
                  </a:lnTo>
                  <a:lnTo>
                    <a:pt x="5" y="15"/>
                  </a:lnTo>
                  <a:lnTo>
                    <a:pt x="0" y="13"/>
                  </a:lnTo>
                  <a:lnTo>
                    <a:pt x="3" y="6"/>
                  </a:lnTo>
                  <a:lnTo>
                    <a:pt x="6" y="4"/>
                  </a:lnTo>
                  <a:lnTo>
                    <a:pt x="9" y="1"/>
                  </a:lnTo>
                  <a:lnTo>
                    <a:pt x="13" y="0"/>
                  </a:lnTo>
                  <a:lnTo>
                    <a:pt x="26" y="4"/>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51" name="Freeform 112"/>
            <p:cNvSpPr>
              <a:spLocks/>
            </p:cNvSpPr>
            <p:nvPr/>
          </p:nvSpPr>
          <p:spPr bwMode="auto">
            <a:xfrm>
              <a:off x="2512" y="2057"/>
              <a:ext cx="19" cy="12"/>
            </a:xfrm>
            <a:custGeom>
              <a:avLst/>
              <a:gdLst>
                <a:gd name="T0" fmla="*/ 4 w 38"/>
                <a:gd name="T1" fmla="*/ 6 h 23"/>
                <a:gd name="T2" fmla="*/ 3 w 38"/>
                <a:gd name="T3" fmla="*/ 5 h 23"/>
                <a:gd name="T4" fmla="*/ 1 w 38"/>
                <a:gd name="T5" fmla="*/ 4 h 23"/>
                <a:gd name="T6" fmla="*/ 0 w 38"/>
                <a:gd name="T7" fmla="*/ 4 h 23"/>
                <a:gd name="T8" fmla="*/ 1 w 38"/>
                <a:gd name="T9" fmla="*/ 3 h 23"/>
                <a:gd name="T10" fmla="*/ 3 w 38"/>
                <a:gd name="T11" fmla="*/ 3 h 23"/>
                <a:gd name="T12" fmla="*/ 4 w 38"/>
                <a:gd name="T13" fmla="*/ 3 h 23"/>
                <a:gd name="T14" fmla="*/ 5 w 38"/>
                <a:gd name="T15" fmla="*/ 2 h 23"/>
                <a:gd name="T16" fmla="*/ 6 w 38"/>
                <a:gd name="T17" fmla="*/ 2 h 23"/>
                <a:gd name="T18" fmla="*/ 7 w 38"/>
                <a:gd name="T19" fmla="*/ 1 h 23"/>
                <a:gd name="T20" fmla="*/ 8 w 38"/>
                <a:gd name="T21" fmla="*/ 1 h 23"/>
                <a:gd name="T22" fmla="*/ 9 w 38"/>
                <a:gd name="T23" fmla="*/ 1 h 23"/>
                <a:gd name="T24" fmla="*/ 9 w 38"/>
                <a:gd name="T25" fmla="*/ 0 h 23"/>
                <a:gd name="T26" fmla="*/ 10 w 38"/>
                <a:gd name="T27" fmla="*/ 0 h 23"/>
                <a:gd name="T28" fmla="*/ 10 w 38"/>
                <a:gd name="T29" fmla="*/ 1 h 23"/>
                <a:gd name="T30" fmla="*/ 10 w 38"/>
                <a:gd name="T31" fmla="*/ 2 h 23"/>
                <a:gd name="T32" fmla="*/ 10 w 38"/>
                <a:gd name="T33" fmla="*/ 2 h 23"/>
                <a:gd name="T34" fmla="*/ 10 w 38"/>
                <a:gd name="T35" fmla="*/ 4 h 23"/>
                <a:gd name="T36" fmla="*/ 9 w 38"/>
                <a:gd name="T37" fmla="*/ 5 h 23"/>
                <a:gd name="T38" fmla="*/ 9 w 38"/>
                <a:gd name="T39" fmla="*/ 6 h 23"/>
                <a:gd name="T40" fmla="*/ 9 w 38"/>
                <a:gd name="T41" fmla="*/ 6 h 23"/>
                <a:gd name="T42" fmla="*/ 7 w 38"/>
                <a:gd name="T43" fmla="*/ 6 h 23"/>
                <a:gd name="T44" fmla="*/ 6 w 38"/>
                <a:gd name="T45" fmla="*/ 5 h 23"/>
                <a:gd name="T46" fmla="*/ 5 w 38"/>
                <a:gd name="T47" fmla="*/ 6 h 23"/>
                <a:gd name="T48" fmla="*/ 4 w 38"/>
                <a:gd name="T49" fmla="*/ 6 h 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
                <a:gd name="T76" fmla="*/ 0 h 23"/>
                <a:gd name="T77" fmla="*/ 38 w 38"/>
                <a:gd name="T78" fmla="*/ 23 h 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 h="23">
                  <a:moveTo>
                    <a:pt x="16" y="23"/>
                  </a:moveTo>
                  <a:lnTo>
                    <a:pt x="10" y="19"/>
                  </a:lnTo>
                  <a:lnTo>
                    <a:pt x="3" y="16"/>
                  </a:lnTo>
                  <a:lnTo>
                    <a:pt x="0" y="13"/>
                  </a:lnTo>
                  <a:lnTo>
                    <a:pt x="4" y="11"/>
                  </a:lnTo>
                  <a:lnTo>
                    <a:pt x="10" y="11"/>
                  </a:lnTo>
                  <a:lnTo>
                    <a:pt x="16" y="9"/>
                  </a:lnTo>
                  <a:lnTo>
                    <a:pt x="20" y="7"/>
                  </a:lnTo>
                  <a:lnTo>
                    <a:pt x="23" y="5"/>
                  </a:lnTo>
                  <a:lnTo>
                    <a:pt x="26" y="3"/>
                  </a:lnTo>
                  <a:lnTo>
                    <a:pt x="30" y="3"/>
                  </a:lnTo>
                  <a:lnTo>
                    <a:pt x="33" y="2"/>
                  </a:lnTo>
                  <a:lnTo>
                    <a:pt x="35" y="0"/>
                  </a:lnTo>
                  <a:lnTo>
                    <a:pt x="37" y="0"/>
                  </a:lnTo>
                  <a:lnTo>
                    <a:pt x="38" y="1"/>
                  </a:lnTo>
                  <a:lnTo>
                    <a:pt x="38" y="5"/>
                  </a:lnTo>
                  <a:lnTo>
                    <a:pt x="37" y="8"/>
                  </a:lnTo>
                  <a:lnTo>
                    <a:pt x="37" y="13"/>
                  </a:lnTo>
                  <a:lnTo>
                    <a:pt x="35" y="17"/>
                  </a:lnTo>
                  <a:lnTo>
                    <a:pt x="35" y="21"/>
                  </a:lnTo>
                  <a:lnTo>
                    <a:pt x="33" y="23"/>
                  </a:lnTo>
                  <a:lnTo>
                    <a:pt x="27" y="21"/>
                  </a:lnTo>
                  <a:lnTo>
                    <a:pt x="22" y="19"/>
                  </a:lnTo>
                  <a:lnTo>
                    <a:pt x="17" y="21"/>
                  </a:lnTo>
                  <a:lnTo>
                    <a:pt x="16" y="2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52" name="Freeform 113"/>
            <p:cNvSpPr>
              <a:spLocks/>
            </p:cNvSpPr>
            <p:nvPr/>
          </p:nvSpPr>
          <p:spPr bwMode="auto">
            <a:xfrm>
              <a:off x="2602" y="2040"/>
              <a:ext cx="58" cy="53"/>
            </a:xfrm>
            <a:custGeom>
              <a:avLst/>
              <a:gdLst>
                <a:gd name="T0" fmla="*/ 6 w 115"/>
                <a:gd name="T1" fmla="*/ 5 h 106"/>
                <a:gd name="T2" fmla="*/ 4 w 115"/>
                <a:gd name="T3" fmla="*/ 8 h 106"/>
                <a:gd name="T4" fmla="*/ 8 w 115"/>
                <a:gd name="T5" fmla="*/ 10 h 106"/>
                <a:gd name="T6" fmla="*/ 8 w 115"/>
                <a:gd name="T7" fmla="*/ 11 h 106"/>
                <a:gd name="T8" fmla="*/ 8 w 115"/>
                <a:gd name="T9" fmla="*/ 13 h 106"/>
                <a:gd name="T10" fmla="*/ 8 w 115"/>
                <a:gd name="T11" fmla="*/ 14 h 106"/>
                <a:gd name="T12" fmla="*/ 7 w 115"/>
                <a:gd name="T13" fmla="*/ 14 h 106"/>
                <a:gd name="T14" fmla="*/ 4 w 115"/>
                <a:gd name="T15" fmla="*/ 16 h 106"/>
                <a:gd name="T16" fmla="*/ 3 w 115"/>
                <a:gd name="T17" fmla="*/ 18 h 106"/>
                <a:gd name="T18" fmla="*/ 5 w 115"/>
                <a:gd name="T19" fmla="*/ 18 h 106"/>
                <a:gd name="T20" fmla="*/ 6 w 115"/>
                <a:gd name="T21" fmla="*/ 21 h 106"/>
                <a:gd name="T22" fmla="*/ 4 w 115"/>
                <a:gd name="T23" fmla="*/ 21 h 106"/>
                <a:gd name="T24" fmla="*/ 1 w 115"/>
                <a:gd name="T25" fmla="*/ 21 h 106"/>
                <a:gd name="T26" fmla="*/ 0 w 115"/>
                <a:gd name="T27" fmla="*/ 22 h 106"/>
                <a:gd name="T28" fmla="*/ 1 w 115"/>
                <a:gd name="T29" fmla="*/ 24 h 106"/>
                <a:gd name="T30" fmla="*/ 3 w 115"/>
                <a:gd name="T31" fmla="*/ 25 h 106"/>
                <a:gd name="T32" fmla="*/ 6 w 115"/>
                <a:gd name="T33" fmla="*/ 25 h 106"/>
                <a:gd name="T34" fmla="*/ 8 w 115"/>
                <a:gd name="T35" fmla="*/ 24 h 106"/>
                <a:gd name="T36" fmla="*/ 10 w 115"/>
                <a:gd name="T37" fmla="*/ 23 h 106"/>
                <a:gd name="T38" fmla="*/ 14 w 115"/>
                <a:gd name="T39" fmla="*/ 24 h 106"/>
                <a:gd name="T40" fmla="*/ 17 w 115"/>
                <a:gd name="T41" fmla="*/ 25 h 106"/>
                <a:gd name="T42" fmla="*/ 19 w 115"/>
                <a:gd name="T43" fmla="*/ 27 h 106"/>
                <a:gd name="T44" fmla="*/ 22 w 115"/>
                <a:gd name="T45" fmla="*/ 24 h 106"/>
                <a:gd name="T46" fmla="*/ 23 w 115"/>
                <a:gd name="T47" fmla="*/ 20 h 106"/>
                <a:gd name="T48" fmla="*/ 22 w 115"/>
                <a:gd name="T49" fmla="*/ 19 h 106"/>
                <a:gd name="T50" fmla="*/ 23 w 115"/>
                <a:gd name="T51" fmla="*/ 17 h 106"/>
                <a:gd name="T52" fmla="*/ 21 w 115"/>
                <a:gd name="T53" fmla="*/ 13 h 106"/>
                <a:gd name="T54" fmla="*/ 22 w 115"/>
                <a:gd name="T55" fmla="*/ 12 h 106"/>
                <a:gd name="T56" fmla="*/ 26 w 115"/>
                <a:gd name="T57" fmla="*/ 11 h 106"/>
                <a:gd name="T58" fmla="*/ 26 w 115"/>
                <a:gd name="T59" fmla="*/ 9 h 106"/>
                <a:gd name="T60" fmla="*/ 27 w 115"/>
                <a:gd name="T61" fmla="*/ 6 h 106"/>
                <a:gd name="T62" fmla="*/ 29 w 115"/>
                <a:gd name="T63" fmla="*/ 4 h 106"/>
                <a:gd name="T64" fmla="*/ 26 w 115"/>
                <a:gd name="T65" fmla="*/ 0 h 106"/>
                <a:gd name="T66" fmla="*/ 19 w 115"/>
                <a:gd name="T67" fmla="*/ 1 h 106"/>
                <a:gd name="T68" fmla="*/ 15 w 115"/>
                <a:gd name="T69" fmla="*/ 1 h 106"/>
                <a:gd name="T70" fmla="*/ 14 w 115"/>
                <a:gd name="T71" fmla="*/ 2 h 106"/>
                <a:gd name="T72" fmla="*/ 12 w 115"/>
                <a:gd name="T73" fmla="*/ 2 h 106"/>
                <a:gd name="T74" fmla="*/ 13 w 115"/>
                <a:gd name="T75" fmla="*/ 4 h 106"/>
                <a:gd name="T76" fmla="*/ 9 w 115"/>
                <a:gd name="T77" fmla="*/ 4 h 10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5"/>
                <a:gd name="T118" fmla="*/ 0 h 106"/>
                <a:gd name="T119" fmla="*/ 115 w 115"/>
                <a:gd name="T120" fmla="*/ 106 h 10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5" h="106">
                  <a:moveTo>
                    <a:pt x="33" y="15"/>
                  </a:moveTo>
                  <a:lnTo>
                    <a:pt x="23" y="17"/>
                  </a:lnTo>
                  <a:lnTo>
                    <a:pt x="17" y="22"/>
                  </a:lnTo>
                  <a:lnTo>
                    <a:pt x="16" y="29"/>
                  </a:lnTo>
                  <a:lnTo>
                    <a:pt x="24" y="37"/>
                  </a:lnTo>
                  <a:lnTo>
                    <a:pt x="30" y="39"/>
                  </a:lnTo>
                  <a:lnTo>
                    <a:pt x="33" y="42"/>
                  </a:lnTo>
                  <a:lnTo>
                    <a:pt x="32" y="44"/>
                  </a:lnTo>
                  <a:lnTo>
                    <a:pt x="31" y="46"/>
                  </a:lnTo>
                  <a:lnTo>
                    <a:pt x="30" y="49"/>
                  </a:lnTo>
                  <a:lnTo>
                    <a:pt x="30" y="52"/>
                  </a:lnTo>
                  <a:lnTo>
                    <a:pt x="31" y="53"/>
                  </a:lnTo>
                  <a:lnTo>
                    <a:pt x="31" y="54"/>
                  </a:lnTo>
                  <a:lnTo>
                    <a:pt x="28" y="55"/>
                  </a:lnTo>
                  <a:lnTo>
                    <a:pt x="23" y="59"/>
                  </a:lnTo>
                  <a:lnTo>
                    <a:pt x="16" y="62"/>
                  </a:lnTo>
                  <a:lnTo>
                    <a:pt x="11" y="67"/>
                  </a:lnTo>
                  <a:lnTo>
                    <a:pt x="10" y="69"/>
                  </a:lnTo>
                  <a:lnTo>
                    <a:pt x="12" y="72"/>
                  </a:lnTo>
                  <a:lnTo>
                    <a:pt x="17" y="72"/>
                  </a:lnTo>
                  <a:lnTo>
                    <a:pt x="23" y="69"/>
                  </a:lnTo>
                  <a:lnTo>
                    <a:pt x="23" y="81"/>
                  </a:lnTo>
                  <a:lnTo>
                    <a:pt x="20" y="82"/>
                  </a:lnTo>
                  <a:lnTo>
                    <a:pt x="16" y="84"/>
                  </a:lnTo>
                  <a:lnTo>
                    <a:pt x="10" y="85"/>
                  </a:lnTo>
                  <a:lnTo>
                    <a:pt x="4" y="84"/>
                  </a:lnTo>
                  <a:lnTo>
                    <a:pt x="1" y="83"/>
                  </a:lnTo>
                  <a:lnTo>
                    <a:pt x="0" y="87"/>
                  </a:lnTo>
                  <a:lnTo>
                    <a:pt x="1" y="91"/>
                  </a:lnTo>
                  <a:lnTo>
                    <a:pt x="4" y="96"/>
                  </a:lnTo>
                  <a:lnTo>
                    <a:pt x="8" y="97"/>
                  </a:lnTo>
                  <a:lnTo>
                    <a:pt x="12" y="97"/>
                  </a:lnTo>
                  <a:lnTo>
                    <a:pt x="16" y="98"/>
                  </a:lnTo>
                  <a:lnTo>
                    <a:pt x="21" y="97"/>
                  </a:lnTo>
                  <a:lnTo>
                    <a:pt x="26" y="97"/>
                  </a:lnTo>
                  <a:lnTo>
                    <a:pt x="31" y="96"/>
                  </a:lnTo>
                  <a:lnTo>
                    <a:pt x="35" y="94"/>
                  </a:lnTo>
                  <a:lnTo>
                    <a:pt x="39" y="91"/>
                  </a:lnTo>
                  <a:lnTo>
                    <a:pt x="47" y="95"/>
                  </a:lnTo>
                  <a:lnTo>
                    <a:pt x="55" y="96"/>
                  </a:lnTo>
                  <a:lnTo>
                    <a:pt x="62" y="98"/>
                  </a:lnTo>
                  <a:lnTo>
                    <a:pt x="65" y="98"/>
                  </a:lnTo>
                  <a:lnTo>
                    <a:pt x="68" y="100"/>
                  </a:lnTo>
                  <a:lnTo>
                    <a:pt x="73" y="105"/>
                  </a:lnTo>
                  <a:lnTo>
                    <a:pt x="81" y="106"/>
                  </a:lnTo>
                  <a:lnTo>
                    <a:pt x="87" y="96"/>
                  </a:lnTo>
                  <a:lnTo>
                    <a:pt x="91" y="83"/>
                  </a:lnTo>
                  <a:lnTo>
                    <a:pt x="91" y="77"/>
                  </a:lnTo>
                  <a:lnTo>
                    <a:pt x="89" y="76"/>
                  </a:lnTo>
                  <a:lnTo>
                    <a:pt x="88" y="76"/>
                  </a:lnTo>
                  <a:lnTo>
                    <a:pt x="89" y="73"/>
                  </a:lnTo>
                  <a:lnTo>
                    <a:pt x="92" y="65"/>
                  </a:lnTo>
                  <a:lnTo>
                    <a:pt x="91" y="57"/>
                  </a:lnTo>
                  <a:lnTo>
                    <a:pt x="84" y="51"/>
                  </a:lnTo>
                  <a:lnTo>
                    <a:pt x="79" y="49"/>
                  </a:lnTo>
                  <a:lnTo>
                    <a:pt x="86" y="46"/>
                  </a:lnTo>
                  <a:lnTo>
                    <a:pt x="96" y="45"/>
                  </a:lnTo>
                  <a:lnTo>
                    <a:pt x="101" y="44"/>
                  </a:lnTo>
                  <a:lnTo>
                    <a:pt x="101" y="36"/>
                  </a:lnTo>
                  <a:lnTo>
                    <a:pt x="102" y="34"/>
                  </a:lnTo>
                  <a:lnTo>
                    <a:pt x="104" y="28"/>
                  </a:lnTo>
                  <a:lnTo>
                    <a:pt x="108" y="23"/>
                  </a:lnTo>
                  <a:lnTo>
                    <a:pt x="113" y="21"/>
                  </a:lnTo>
                  <a:lnTo>
                    <a:pt x="115" y="16"/>
                  </a:lnTo>
                  <a:lnTo>
                    <a:pt x="113" y="7"/>
                  </a:lnTo>
                  <a:lnTo>
                    <a:pt x="104" y="0"/>
                  </a:lnTo>
                  <a:lnTo>
                    <a:pt x="91" y="0"/>
                  </a:lnTo>
                  <a:lnTo>
                    <a:pt x="76" y="4"/>
                  </a:lnTo>
                  <a:lnTo>
                    <a:pt x="65" y="5"/>
                  </a:lnTo>
                  <a:lnTo>
                    <a:pt x="60" y="4"/>
                  </a:lnTo>
                  <a:lnTo>
                    <a:pt x="58" y="4"/>
                  </a:lnTo>
                  <a:lnTo>
                    <a:pt x="56" y="5"/>
                  </a:lnTo>
                  <a:lnTo>
                    <a:pt x="50" y="6"/>
                  </a:lnTo>
                  <a:lnTo>
                    <a:pt x="47" y="8"/>
                  </a:lnTo>
                  <a:lnTo>
                    <a:pt x="49" y="12"/>
                  </a:lnTo>
                  <a:lnTo>
                    <a:pt x="50" y="14"/>
                  </a:lnTo>
                  <a:lnTo>
                    <a:pt x="45" y="15"/>
                  </a:lnTo>
                  <a:lnTo>
                    <a:pt x="36" y="15"/>
                  </a:lnTo>
                  <a:lnTo>
                    <a:pt x="33" y="15"/>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53" name="Freeform 114"/>
            <p:cNvSpPr>
              <a:spLocks/>
            </p:cNvSpPr>
            <p:nvPr/>
          </p:nvSpPr>
          <p:spPr bwMode="auto">
            <a:xfrm>
              <a:off x="2560" y="2073"/>
              <a:ext cx="18" cy="16"/>
            </a:xfrm>
            <a:custGeom>
              <a:avLst/>
              <a:gdLst>
                <a:gd name="T0" fmla="*/ 3 w 37"/>
                <a:gd name="T1" fmla="*/ 2 h 32"/>
                <a:gd name="T2" fmla="*/ 3 w 37"/>
                <a:gd name="T3" fmla="*/ 1 h 32"/>
                <a:gd name="T4" fmla="*/ 4 w 37"/>
                <a:gd name="T5" fmla="*/ 0 h 32"/>
                <a:gd name="T6" fmla="*/ 5 w 37"/>
                <a:gd name="T7" fmla="*/ 1 h 32"/>
                <a:gd name="T8" fmla="*/ 6 w 37"/>
                <a:gd name="T9" fmla="*/ 2 h 32"/>
                <a:gd name="T10" fmla="*/ 7 w 37"/>
                <a:gd name="T11" fmla="*/ 4 h 32"/>
                <a:gd name="T12" fmla="*/ 7 w 37"/>
                <a:gd name="T13" fmla="*/ 5 h 32"/>
                <a:gd name="T14" fmla="*/ 7 w 37"/>
                <a:gd name="T15" fmla="*/ 5 h 32"/>
                <a:gd name="T16" fmla="*/ 8 w 37"/>
                <a:gd name="T17" fmla="*/ 5 h 32"/>
                <a:gd name="T18" fmla="*/ 9 w 37"/>
                <a:gd name="T19" fmla="*/ 6 h 32"/>
                <a:gd name="T20" fmla="*/ 9 w 37"/>
                <a:gd name="T21" fmla="*/ 7 h 32"/>
                <a:gd name="T22" fmla="*/ 7 w 37"/>
                <a:gd name="T23" fmla="*/ 8 h 32"/>
                <a:gd name="T24" fmla="*/ 6 w 37"/>
                <a:gd name="T25" fmla="*/ 8 h 32"/>
                <a:gd name="T26" fmla="*/ 5 w 37"/>
                <a:gd name="T27" fmla="*/ 7 h 32"/>
                <a:gd name="T28" fmla="*/ 4 w 37"/>
                <a:gd name="T29" fmla="*/ 7 h 32"/>
                <a:gd name="T30" fmla="*/ 4 w 37"/>
                <a:gd name="T31" fmla="*/ 7 h 32"/>
                <a:gd name="T32" fmla="*/ 3 w 37"/>
                <a:gd name="T33" fmla="*/ 8 h 32"/>
                <a:gd name="T34" fmla="*/ 1 w 37"/>
                <a:gd name="T35" fmla="*/ 8 h 32"/>
                <a:gd name="T36" fmla="*/ 1 w 37"/>
                <a:gd name="T37" fmla="*/ 8 h 32"/>
                <a:gd name="T38" fmla="*/ 0 w 37"/>
                <a:gd name="T39" fmla="*/ 7 h 32"/>
                <a:gd name="T40" fmla="*/ 0 w 37"/>
                <a:gd name="T41" fmla="*/ 6 h 32"/>
                <a:gd name="T42" fmla="*/ 1 w 37"/>
                <a:gd name="T43" fmla="*/ 6 h 32"/>
                <a:gd name="T44" fmla="*/ 2 w 37"/>
                <a:gd name="T45" fmla="*/ 5 h 32"/>
                <a:gd name="T46" fmla="*/ 2 w 37"/>
                <a:gd name="T47" fmla="*/ 5 h 32"/>
                <a:gd name="T48" fmla="*/ 1 w 37"/>
                <a:gd name="T49" fmla="*/ 4 h 32"/>
                <a:gd name="T50" fmla="*/ 1 w 37"/>
                <a:gd name="T51" fmla="*/ 3 h 32"/>
                <a:gd name="T52" fmla="*/ 1 w 37"/>
                <a:gd name="T53" fmla="*/ 3 h 32"/>
                <a:gd name="T54" fmla="*/ 1 w 37"/>
                <a:gd name="T55" fmla="*/ 2 h 32"/>
                <a:gd name="T56" fmla="*/ 2 w 37"/>
                <a:gd name="T57" fmla="*/ 2 h 32"/>
                <a:gd name="T58" fmla="*/ 3 w 37"/>
                <a:gd name="T59" fmla="*/ 2 h 3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7"/>
                <a:gd name="T91" fmla="*/ 0 h 32"/>
                <a:gd name="T92" fmla="*/ 37 w 37"/>
                <a:gd name="T93" fmla="*/ 32 h 3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7" h="32">
                  <a:moveTo>
                    <a:pt x="12" y="7"/>
                  </a:moveTo>
                  <a:lnTo>
                    <a:pt x="13" y="2"/>
                  </a:lnTo>
                  <a:lnTo>
                    <a:pt x="18" y="0"/>
                  </a:lnTo>
                  <a:lnTo>
                    <a:pt x="21" y="1"/>
                  </a:lnTo>
                  <a:lnTo>
                    <a:pt x="26" y="7"/>
                  </a:lnTo>
                  <a:lnTo>
                    <a:pt x="28" y="14"/>
                  </a:lnTo>
                  <a:lnTo>
                    <a:pt x="29" y="17"/>
                  </a:lnTo>
                  <a:lnTo>
                    <a:pt x="30" y="18"/>
                  </a:lnTo>
                  <a:lnTo>
                    <a:pt x="35" y="20"/>
                  </a:lnTo>
                  <a:lnTo>
                    <a:pt x="37" y="23"/>
                  </a:lnTo>
                  <a:lnTo>
                    <a:pt x="36" y="28"/>
                  </a:lnTo>
                  <a:lnTo>
                    <a:pt x="31" y="31"/>
                  </a:lnTo>
                  <a:lnTo>
                    <a:pt x="26" y="30"/>
                  </a:lnTo>
                  <a:lnTo>
                    <a:pt x="21" y="28"/>
                  </a:lnTo>
                  <a:lnTo>
                    <a:pt x="19" y="28"/>
                  </a:lnTo>
                  <a:lnTo>
                    <a:pt x="16" y="28"/>
                  </a:lnTo>
                  <a:lnTo>
                    <a:pt x="15" y="29"/>
                  </a:lnTo>
                  <a:lnTo>
                    <a:pt x="5" y="32"/>
                  </a:lnTo>
                  <a:lnTo>
                    <a:pt x="4" y="31"/>
                  </a:lnTo>
                  <a:lnTo>
                    <a:pt x="1" y="28"/>
                  </a:lnTo>
                  <a:lnTo>
                    <a:pt x="0" y="24"/>
                  </a:lnTo>
                  <a:lnTo>
                    <a:pt x="5" y="22"/>
                  </a:lnTo>
                  <a:lnTo>
                    <a:pt x="10" y="20"/>
                  </a:lnTo>
                  <a:lnTo>
                    <a:pt x="10" y="17"/>
                  </a:lnTo>
                  <a:lnTo>
                    <a:pt x="7" y="14"/>
                  </a:lnTo>
                  <a:lnTo>
                    <a:pt x="5" y="12"/>
                  </a:lnTo>
                  <a:lnTo>
                    <a:pt x="5" y="9"/>
                  </a:lnTo>
                  <a:lnTo>
                    <a:pt x="7" y="8"/>
                  </a:lnTo>
                  <a:lnTo>
                    <a:pt x="11" y="7"/>
                  </a:lnTo>
                  <a:lnTo>
                    <a:pt x="12" y="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54" name="Freeform 115"/>
            <p:cNvSpPr>
              <a:spLocks/>
            </p:cNvSpPr>
            <p:nvPr/>
          </p:nvSpPr>
          <p:spPr bwMode="auto">
            <a:xfrm>
              <a:off x="2502" y="2078"/>
              <a:ext cx="50" cy="57"/>
            </a:xfrm>
            <a:custGeom>
              <a:avLst/>
              <a:gdLst>
                <a:gd name="T0" fmla="*/ 10 w 99"/>
                <a:gd name="T1" fmla="*/ 1 h 114"/>
                <a:gd name="T2" fmla="*/ 15 w 99"/>
                <a:gd name="T3" fmla="*/ 1 h 114"/>
                <a:gd name="T4" fmla="*/ 16 w 99"/>
                <a:gd name="T5" fmla="*/ 4 h 114"/>
                <a:gd name="T6" fmla="*/ 15 w 99"/>
                <a:gd name="T7" fmla="*/ 5 h 114"/>
                <a:gd name="T8" fmla="*/ 14 w 99"/>
                <a:gd name="T9" fmla="*/ 5 h 114"/>
                <a:gd name="T10" fmla="*/ 15 w 99"/>
                <a:gd name="T11" fmla="*/ 7 h 114"/>
                <a:gd name="T12" fmla="*/ 15 w 99"/>
                <a:gd name="T13" fmla="*/ 12 h 114"/>
                <a:gd name="T14" fmla="*/ 16 w 99"/>
                <a:gd name="T15" fmla="*/ 13 h 114"/>
                <a:gd name="T16" fmla="*/ 18 w 99"/>
                <a:gd name="T17" fmla="*/ 11 h 114"/>
                <a:gd name="T18" fmla="*/ 18 w 99"/>
                <a:gd name="T19" fmla="*/ 13 h 114"/>
                <a:gd name="T20" fmla="*/ 17 w 99"/>
                <a:gd name="T21" fmla="*/ 16 h 114"/>
                <a:gd name="T22" fmla="*/ 20 w 99"/>
                <a:gd name="T23" fmla="*/ 15 h 114"/>
                <a:gd name="T24" fmla="*/ 21 w 99"/>
                <a:gd name="T25" fmla="*/ 11 h 114"/>
                <a:gd name="T26" fmla="*/ 24 w 99"/>
                <a:gd name="T27" fmla="*/ 11 h 114"/>
                <a:gd name="T28" fmla="*/ 25 w 99"/>
                <a:gd name="T29" fmla="*/ 15 h 114"/>
                <a:gd name="T30" fmla="*/ 24 w 99"/>
                <a:gd name="T31" fmla="*/ 17 h 114"/>
                <a:gd name="T32" fmla="*/ 22 w 99"/>
                <a:gd name="T33" fmla="*/ 19 h 114"/>
                <a:gd name="T34" fmla="*/ 20 w 99"/>
                <a:gd name="T35" fmla="*/ 21 h 114"/>
                <a:gd name="T36" fmla="*/ 18 w 99"/>
                <a:gd name="T37" fmla="*/ 23 h 114"/>
                <a:gd name="T38" fmla="*/ 15 w 99"/>
                <a:gd name="T39" fmla="*/ 25 h 114"/>
                <a:gd name="T40" fmla="*/ 12 w 99"/>
                <a:gd name="T41" fmla="*/ 28 h 114"/>
                <a:gd name="T42" fmla="*/ 10 w 99"/>
                <a:gd name="T43" fmla="*/ 29 h 114"/>
                <a:gd name="T44" fmla="*/ 8 w 99"/>
                <a:gd name="T45" fmla="*/ 29 h 114"/>
                <a:gd name="T46" fmla="*/ 5 w 99"/>
                <a:gd name="T47" fmla="*/ 27 h 114"/>
                <a:gd name="T48" fmla="*/ 3 w 99"/>
                <a:gd name="T49" fmla="*/ 25 h 114"/>
                <a:gd name="T50" fmla="*/ 2 w 99"/>
                <a:gd name="T51" fmla="*/ 22 h 114"/>
                <a:gd name="T52" fmla="*/ 1 w 99"/>
                <a:gd name="T53" fmla="*/ 17 h 114"/>
                <a:gd name="T54" fmla="*/ 1 w 99"/>
                <a:gd name="T55" fmla="*/ 14 h 114"/>
                <a:gd name="T56" fmla="*/ 0 w 99"/>
                <a:gd name="T57" fmla="*/ 10 h 114"/>
                <a:gd name="T58" fmla="*/ 2 w 99"/>
                <a:gd name="T59" fmla="*/ 9 h 114"/>
                <a:gd name="T60" fmla="*/ 5 w 99"/>
                <a:gd name="T61" fmla="*/ 10 h 114"/>
                <a:gd name="T62" fmla="*/ 6 w 99"/>
                <a:gd name="T63" fmla="*/ 13 h 114"/>
                <a:gd name="T64" fmla="*/ 8 w 99"/>
                <a:gd name="T65" fmla="*/ 13 h 114"/>
                <a:gd name="T66" fmla="*/ 9 w 99"/>
                <a:gd name="T67" fmla="*/ 11 h 114"/>
                <a:gd name="T68" fmla="*/ 9 w 99"/>
                <a:gd name="T69" fmla="*/ 8 h 114"/>
                <a:gd name="T70" fmla="*/ 8 w 99"/>
                <a:gd name="T71" fmla="*/ 5 h 114"/>
                <a:gd name="T72" fmla="*/ 8 w 99"/>
                <a:gd name="T73" fmla="*/ 4 h 114"/>
                <a:gd name="T74" fmla="*/ 6 w 99"/>
                <a:gd name="T75" fmla="*/ 2 h 114"/>
                <a:gd name="T76" fmla="*/ 9 w 99"/>
                <a:gd name="T77" fmla="*/ 1 h 11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9"/>
                <a:gd name="T118" fmla="*/ 0 h 114"/>
                <a:gd name="T119" fmla="*/ 99 w 99"/>
                <a:gd name="T120" fmla="*/ 114 h 11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9" h="114">
                  <a:moveTo>
                    <a:pt x="34" y="4"/>
                  </a:moveTo>
                  <a:lnTo>
                    <a:pt x="40" y="2"/>
                  </a:lnTo>
                  <a:lnTo>
                    <a:pt x="48" y="0"/>
                  </a:lnTo>
                  <a:lnTo>
                    <a:pt x="57" y="2"/>
                  </a:lnTo>
                  <a:lnTo>
                    <a:pt x="61" y="8"/>
                  </a:lnTo>
                  <a:lnTo>
                    <a:pt x="62" y="15"/>
                  </a:lnTo>
                  <a:lnTo>
                    <a:pt x="60" y="18"/>
                  </a:lnTo>
                  <a:lnTo>
                    <a:pt x="57" y="17"/>
                  </a:lnTo>
                  <a:lnTo>
                    <a:pt x="54" y="17"/>
                  </a:lnTo>
                  <a:lnTo>
                    <a:pt x="54" y="20"/>
                  </a:lnTo>
                  <a:lnTo>
                    <a:pt x="55" y="21"/>
                  </a:lnTo>
                  <a:lnTo>
                    <a:pt x="59" y="26"/>
                  </a:lnTo>
                  <a:lnTo>
                    <a:pt x="61" y="34"/>
                  </a:lnTo>
                  <a:lnTo>
                    <a:pt x="59" y="46"/>
                  </a:lnTo>
                  <a:lnTo>
                    <a:pt x="60" y="50"/>
                  </a:lnTo>
                  <a:lnTo>
                    <a:pt x="63" y="49"/>
                  </a:lnTo>
                  <a:lnTo>
                    <a:pt x="67" y="46"/>
                  </a:lnTo>
                  <a:lnTo>
                    <a:pt x="69" y="44"/>
                  </a:lnTo>
                  <a:lnTo>
                    <a:pt x="70" y="46"/>
                  </a:lnTo>
                  <a:lnTo>
                    <a:pt x="70" y="51"/>
                  </a:lnTo>
                  <a:lnTo>
                    <a:pt x="69" y="57"/>
                  </a:lnTo>
                  <a:lnTo>
                    <a:pt x="66" y="63"/>
                  </a:lnTo>
                  <a:lnTo>
                    <a:pt x="73" y="61"/>
                  </a:lnTo>
                  <a:lnTo>
                    <a:pt x="78" y="57"/>
                  </a:lnTo>
                  <a:lnTo>
                    <a:pt x="82" y="51"/>
                  </a:lnTo>
                  <a:lnTo>
                    <a:pt x="84" y="44"/>
                  </a:lnTo>
                  <a:lnTo>
                    <a:pt x="88" y="41"/>
                  </a:lnTo>
                  <a:lnTo>
                    <a:pt x="95" y="43"/>
                  </a:lnTo>
                  <a:lnTo>
                    <a:pt x="99" y="49"/>
                  </a:lnTo>
                  <a:lnTo>
                    <a:pt x="98" y="59"/>
                  </a:lnTo>
                  <a:lnTo>
                    <a:pt x="95" y="67"/>
                  </a:lnTo>
                  <a:lnTo>
                    <a:pt x="93" y="68"/>
                  </a:lnTo>
                  <a:lnTo>
                    <a:pt x="91" y="70"/>
                  </a:lnTo>
                  <a:lnTo>
                    <a:pt x="88" y="74"/>
                  </a:lnTo>
                  <a:lnTo>
                    <a:pt x="83" y="80"/>
                  </a:lnTo>
                  <a:lnTo>
                    <a:pt x="77" y="82"/>
                  </a:lnTo>
                  <a:lnTo>
                    <a:pt x="73" y="86"/>
                  </a:lnTo>
                  <a:lnTo>
                    <a:pt x="70" y="91"/>
                  </a:lnTo>
                  <a:lnTo>
                    <a:pt x="67" y="97"/>
                  </a:lnTo>
                  <a:lnTo>
                    <a:pt x="60" y="98"/>
                  </a:lnTo>
                  <a:lnTo>
                    <a:pt x="52" y="101"/>
                  </a:lnTo>
                  <a:lnTo>
                    <a:pt x="47" y="109"/>
                  </a:lnTo>
                  <a:lnTo>
                    <a:pt x="45" y="113"/>
                  </a:lnTo>
                  <a:lnTo>
                    <a:pt x="40" y="114"/>
                  </a:lnTo>
                  <a:lnTo>
                    <a:pt x="36" y="114"/>
                  </a:lnTo>
                  <a:lnTo>
                    <a:pt x="30" y="113"/>
                  </a:lnTo>
                  <a:lnTo>
                    <a:pt x="23" y="110"/>
                  </a:lnTo>
                  <a:lnTo>
                    <a:pt x="19" y="106"/>
                  </a:lnTo>
                  <a:lnTo>
                    <a:pt x="14" y="103"/>
                  </a:lnTo>
                  <a:lnTo>
                    <a:pt x="12" y="98"/>
                  </a:lnTo>
                  <a:lnTo>
                    <a:pt x="8" y="91"/>
                  </a:lnTo>
                  <a:lnTo>
                    <a:pt x="5" y="86"/>
                  </a:lnTo>
                  <a:lnTo>
                    <a:pt x="2" y="79"/>
                  </a:lnTo>
                  <a:lnTo>
                    <a:pt x="2" y="66"/>
                  </a:lnTo>
                  <a:lnTo>
                    <a:pt x="0" y="61"/>
                  </a:lnTo>
                  <a:lnTo>
                    <a:pt x="1" y="53"/>
                  </a:lnTo>
                  <a:lnTo>
                    <a:pt x="1" y="45"/>
                  </a:lnTo>
                  <a:lnTo>
                    <a:pt x="0" y="38"/>
                  </a:lnTo>
                  <a:lnTo>
                    <a:pt x="1" y="34"/>
                  </a:lnTo>
                  <a:lnTo>
                    <a:pt x="7" y="33"/>
                  </a:lnTo>
                  <a:lnTo>
                    <a:pt x="14" y="34"/>
                  </a:lnTo>
                  <a:lnTo>
                    <a:pt x="17" y="37"/>
                  </a:lnTo>
                  <a:lnTo>
                    <a:pt x="19" y="43"/>
                  </a:lnTo>
                  <a:lnTo>
                    <a:pt x="22" y="50"/>
                  </a:lnTo>
                  <a:lnTo>
                    <a:pt x="25" y="53"/>
                  </a:lnTo>
                  <a:lnTo>
                    <a:pt x="29" y="52"/>
                  </a:lnTo>
                  <a:lnTo>
                    <a:pt x="31" y="46"/>
                  </a:lnTo>
                  <a:lnTo>
                    <a:pt x="34" y="41"/>
                  </a:lnTo>
                  <a:lnTo>
                    <a:pt x="35" y="35"/>
                  </a:lnTo>
                  <a:lnTo>
                    <a:pt x="34" y="30"/>
                  </a:lnTo>
                  <a:lnTo>
                    <a:pt x="30" y="26"/>
                  </a:lnTo>
                  <a:lnTo>
                    <a:pt x="29" y="20"/>
                  </a:lnTo>
                  <a:lnTo>
                    <a:pt x="29" y="17"/>
                  </a:lnTo>
                  <a:lnTo>
                    <a:pt x="30" y="14"/>
                  </a:lnTo>
                  <a:lnTo>
                    <a:pt x="25" y="12"/>
                  </a:lnTo>
                  <a:lnTo>
                    <a:pt x="22" y="7"/>
                  </a:lnTo>
                  <a:lnTo>
                    <a:pt x="24" y="4"/>
                  </a:lnTo>
                  <a:lnTo>
                    <a:pt x="34" y="4"/>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55" name="Freeform 116"/>
            <p:cNvSpPr>
              <a:spLocks/>
            </p:cNvSpPr>
            <p:nvPr/>
          </p:nvSpPr>
          <p:spPr bwMode="auto">
            <a:xfrm>
              <a:off x="2584" y="2164"/>
              <a:ext cx="6" cy="6"/>
            </a:xfrm>
            <a:custGeom>
              <a:avLst/>
              <a:gdLst>
                <a:gd name="T0" fmla="*/ 4 w 10"/>
                <a:gd name="T1" fmla="*/ 2 h 12"/>
                <a:gd name="T2" fmla="*/ 3 w 10"/>
                <a:gd name="T3" fmla="*/ 3 h 12"/>
                <a:gd name="T4" fmla="*/ 1 w 10"/>
                <a:gd name="T5" fmla="*/ 3 h 12"/>
                <a:gd name="T6" fmla="*/ 1 w 10"/>
                <a:gd name="T7" fmla="*/ 3 h 12"/>
                <a:gd name="T8" fmla="*/ 0 w 10"/>
                <a:gd name="T9" fmla="*/ 3 h 12"/>
                <a:gd name="T10" fmla="*/ 0 w 10"/>
                <a:gd name="T11" fmla="*/ 2 h 12"/>
                <a:gd name="T12" fmla="*/ 0 w 10"/>
                <a:gd name="T13" fmla="*/ 1 h 12"/>
                <a:gd name="T14" fmla="*/ 1 w 10"/>
                <a:gd name="T15" fmla="*/ 1 h 12"/>
                <a:gd name="T16" fmla="*/ 1 w 10"/>
                <a:gd name="T17" fmla="*/ 1 h 12"/>
                <a:gd name="T18" fmla="*/ 2 w 10"/>
                <a:gd name="T19" fmla="*/ 0 h 12"/>
                <a:gd name="T20" fmla="*/ 3 w 10"/>
                <a:gd name="T21" fmla="*/ 1 h 12"/>
                <a:gd name="T22" fmla="*/ 4 w 10"/>
                <a:gd name="T23" fmla="*/ 1 h 12"/>
                <a:gd name="T24" fmla="*/ 4 w 10"/>
                <a:gd name="T25" fmla="*/ 2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2"/>
                <a:gd name="T41" fmla="*/ 10 w 10"/>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2">
                  <a:moveTo>
                    <a:pt x="10" y="6"/>
                  </a:moveTo>
                  <a:lnTo>
                    <a:pt x="8" y="9"/>
                  </a:lnTo>
                  <a:lnTo>
                    <a:pt x="4" y="12"/>
                  </a:lnTo>
                  <a:lnTo>
                    <a:pt x="1" y="12"/>
                  </a:lnTo>
                  <a:lnTo>
                    <a:pt x="0" y="9"/>
                  </a:lnTo>
                  <a:lnTo>
                    <a:pt x="0" y="7"/>
                  </a:lnTo>
                  <a:lnTo>
                    <a:pt x="0" y="3"/>
                  </a:lnTo>
                  <a:lnTo>
                    <a:pt x="1" y="2"/>
                  </a:lnTo>
                  <a:lnTo>
                    <a:pt x="2" y="1"/>
                  </a:lnTo>
                  <a:lnTo>
                    <a:pt x="6" y="0"/>
                  </a:lnTo>
                  <a:lnTo>
                    <a:pt x="8" y="1"/>
                  </a:lnTo>
                  <a:lnTo>
                    <a:pt x="10" y="2"/>
                  </a:lnTo>
                  <a:lnTo>
                    <a:pt x="10" y="6"/>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56" name="Freeform 117"/>
            <p:cNvSpPr>
              <a:spLocks/>
            </p:cNvSpPr>
            <p:nvPr/>
          </p:nvSpPr>
          <p:spPr bwMode="auto">
            <a:xfrm>
              <a:off x="2568" y="2172"/>
              <a:ext cx="2" cy="2"/>
            </a:xfrm>
            <a:custGeom>
              <a:avLst/>
              <a:gdLst>
                <a:gd name="T0" fmla="*/ 1 w 5"/>
                <a:gd name="T1" fmla="*/ 0 h 5"/>
                <a:gd name="T2" fmla="*/ 1 w 5"/>
                <a:gd name="T3" fmla="*/ 0 h 5"/>
                <a:gd name="T4" fmla="*/ 0 w 5"/>
                <a:gd name="T5" fmla="*/ 1 h 5"/>
                <a:gd name="T6" fmla="*/ 0 w 5"/>
                <a:gd name="T7" fmla="*/ 1 h 5"/>
                <a:gd name="T8" fmla="*/ 0 w 5"/>
                <a:gd name="T9" fmla="*/ 0 h 5"/>
                <a:gd name="T10" fmla="*/ 0 w 5"/>
                <a:gd name="T11" fmla="*/ 0 h 5"/>
                <a:gd name="T12" fmla="*/ 0 w 5"/>
                <a:gd name="T13" fmla="*/ 0 h 5"/>
                <a:gd name="T14" fmla="*/ 0 w 5"/>
                <a:gd name="T15" fmla="*/ 0 h 5"/>
                <a:gd name="T16" fmla="*/ 0 w 5"/>
                <a:gd name="T17" fmla="*/ 0 h 5"/>
                <a:gd name="T18" fmla="*/ 0 w 5"/>
                <a:gd name="T19" fmla="*/ 0 h 5"/>
                <a:gd name="T20" fmla="*/ 1 w 5"/>
                <a:gd name="T21" fmla="*/ 0 h 5"/>
                <a:gd name="T22" fmla="*/ 1 w 5"/>
                <a:gd name="T23" fmla="*/ 0 h 5"/>
                <a:gd name="T24" fmla="*/ 1 w 5"/>
                <a:gd name="T25" fmla="*/ 0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5"/>
                <a:gd name="T41" fmla="*/ 5 w 5"/>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5">
                  <a:moveTo>
                    <a:pt x="5" y="2"/>
                  </a:moveTo>
                  <a:lnTo>
                    <a:pt x="4" y="3"/>
                  </a:lnTo>
                  <a:lnTo>
                    <a:pt x="3" y="5"/>
                  </a:lnTo>
                  <a:lnTo>
                    <a:pt x="0" y="5"/>
                  </a:lnTo>
                  <a:lnTo>
                    <a:pt x="0" y="3"/>
                  </a:lnTo>
                  <a:lnTo>
                    <a:pt x="0" y="2"/>
                  </a:lnTo>
                  <a:lnTo>
                    <a:pt x="0" y="1"/>
                  </a:lnTo>
                  <a:lnTo>
                    <a:pt x="0" y="0"/>
                  </a:lnTo>
                  <a:lnTo>
                    <a:pt x="2" y="0"/>
                  </a:lnTo>
                  <a:lnTo>
                    <a:pt x="3" y="0"/>
                  </a:lnTo>
                  <a:lnTo>
                    <a:pt x="4" y="0"/>
                  </a:lnTo>
                  <a:lnTo>
                    <a:pt x="5" y="1"/>
                  </a:lnTo>
                  <a:lnTo>
                    <a:pt x="5" y="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57" name="Freeform 118"/>
            <p:cNvSpPr>
              <a:spLocks/>
            </p:cNvSpPr>
            <p:nvPr/>
          </p:nvSpPr>
          <p:spPr bwMode="auto">
            <a:xfrm>
              <a:off x="2497" y="2195"/>
              <a:ext cx="10" cy="5"/>
            </a:xfrm>
            <a:custGeom>
              <a:avLst/>
              <a:gdLst>
                <a:gd name="T0" fmla="*/ 1 w 20"/>
                <a:gd name="T1" fmla="*/ 0 h 11"/>
                <a:gd name="T2" fmla="*/ 0 w 20"/>
                <a:gd name="T3" fmla="*/ 1 h 11"/>
                <a:gd name="T4" fmla="*/ 1 w 20"/>
                <a:gd name="T5" fmla="*/ 1 h 11"/>
                <a:gd name="T6" fmla="*/ 1 w 20"/>
                <a:gd name="T7" fmla="*/ 2 h 11"/>
                <a:gd name="T8" fmla="*/ 2 w 20"/>
                <a:gd name="T9" fmla="*/ 2 h 11"/>
                <a:gd name="T10" fmla="*/ 3 w 20"/>
                <a:gd name="T11" fmla="*/ 2 h 11"/>
                <a:gd name="T12" fmla="*/ 4 w 20"/>
                <a:gd name="T13" fmla="*/ 1 h 11"/>
                <a:gd name="T14" fmla="*/ 5 w 20"/>
                <a:gd name="T15" fmla="*/ 1 h 11"/>
                <a:gd name="T16" fmla="*/ 5 w 20"/>
                <a:gd name="T17" fmla="*/ 2 h 11"/>
                <a:gd name="T18" fmla="*/ 5 w 20"/>
                <a:gd name="T19" fmla="*/ 2 h 11"/>
                <a:gd name="T20" fmla="*/ 5 w 20"/>
                <a:gd name="T21" fmla="*/ 1 h 11"/>
                <a:gd name="T22" fmla="*/ 4 w 20"/>
                <a:gd name="T23" fmla="*/ 0 h 11"/>
                <a:gd name="T24" fmla="*/ 3 w 20"/>
                <a:gd name="T25" fmla="*/ 0 h 11"/>
                <a:gd name="T26" fmla="*/ 2 w 20"/>
                <a:gd name="T27" fmla="*/ 0 h 11"/>
                <a:gd name="T28" fmla="*/ 2 w 20"/>
                <a:gd name="T29" fmla="*/ 0 h 11"/>
                <a:gd name="T30" fmla="*/ 1 w 20"/>
                <a:gd name="T31" fmla="*/ 1 h 11"/>
                <a:gd name="T32" fmla="*/ 1 w 20"/>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11"/>
                <a:gd name="T53" fmla="*/ 20 w 20"/>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11">
                  <a:moveTo>
                    <a:pt x="2" y="3"/>
                  </a:moveTo>
                  <a:lnTo>
                    <a:pt x="0" y="5"/>
                  </a:lnTo>
                  <a:lnTo>
                    <a:pt x="1" y="7"/>
                  </a:lnTo>
                  <a:lnTo>
                    <a:pt x="2" y="9"/>
                  </a:lnTo>
                  <a:lnTo>
                    <a:pt x="5" y="11"/>
                  </a:lnTo>
                  <a:lnTo>
                    <a:pt x="10" y="8"/>
                  </a:lnTo>
                  <a:lnTo>
                    <a:pt x="14" y="7"/>
                  </a:lnTo>
                  <a:lnTo>
                    <a:pt x="17" y="7"/>
                  </a:lnTo>
                  <a:lnTo>
                    <a:pt x="19" y="8"/>
                  </a:lnTo>
                  <a:lnTo>
                    <a:pt x="20" y="8"/>
                  </a:lnTo>
                  <a:lnTo>
                    <a:pt x="19" y="5"/>
                  </a:lnTo>
                  <a:lnTo>
                    <a:pt x="16" y="1"/>
                  </a:lnTo>
                  <a:lnTo>
                    <a:pt x="10" y="0"/>
                  </a:lnTo>
                  <a:lnTo>
                    <a:pt x="8" y="1"/>
                  </a:lnTo>
                  <a:lnTo>
                    <a:pt x="5" y="3"/>
                  </a:lnTo>
                  <a:lnTo>
                    <a:pt x="3" y="4"/>
                  </a:lnTo>
                  <a:lnTo>
                    <a:pt x="2"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58" name="Freeform 119"/>
            <p:cNvSpPr>
              <a:spLocks/>
            </p:cNvSpPr>
            <p:nvPr/>
          </p:nvSpPr>
          <p:spPr bwMode="auto">
            <a:xfrm>
              <a:off x="2609" y="2469"/>
              <a:ext cx="12" cy="18"/>
            </a:xfrm>
            <a:custGeom>
              <a:avLst/>
              <a:gdLst>
                <a:gd name="T0" fmla="*/ 2 w 25"/>
                <a:gd name="T1" fmla="*/ 2 h 36"/>
                <a:gd name="T2" fmla="*/ 3 w 25"/>
                <a:gd name="T3" fmla="*/ 1 h 36"/>
                <a:gd name="T4" fmla="*/ 5 w 25"/>
                <a:gd name="T5" fmla="*/ 0 h 36"/>
                <a:gd name="T6" fmla="*/ 6 w 25"/>
                <a:gd name="T7" fmla="*/ 1 h 36"/>
                <a:gd name="T8" fmla="*/ 5 w 25"/>
                <a:gd name="T9" fmla="*/ 3 h 36"/>
                <a:gd name="T10" fmla="*/ 5 w 25"/>
                <a:gd name="T11" fmla="*/ 4 h 36"/>
                <a:gd name="T12" fmla="*/ 4 w 25"/>
                <a:gd name="T13" fmla="*/ 5 h 36"/>
                <a:gd name="T14" fmla="*/ 3 w 25"/>
                <a:gd name="T15" fmla="*/ 6 h 36"/>
                <a:gd name="T16" fmla="*/ 3 w 25"/>
                <a:gd name="T17" fmla="*/ 8 h 36"/>
                <a:gd name="T18" fmla="*/ 3 w 25"/>
                <a:gd name="T19" fmla="*/ 9 h 36"/>
                <a:gd name="T20" fmla="*/ 2 w 25"/>
                <a:gd name="T21" fmla="*/ 9 h 36"/>
                <a:gd name="T22" fmla="*/ 0 w 25"/>
                <a:gd name="T23" fmla="*/ 9 h 36"/>
                <a:gd name="T24" fmla="*/ 0 w 25"/>
                <a:gd name="T25" fmla="*/ 8 h 36"/>
                <a:gd name="T26" fmla="*/ 0 w 25"/>
                <a:gd name="T27" fmla="*/ 7 h 36"/>
                <a:gd name="T28" fmla="*/ 1 w 25"/>
                <a:gd name="T29" fmla="*/ 7 h 36"/>
                <a:gd name="T30" fmla="*/ 1 w 25"/>
                <a:gd name="T31" fmla="*/ 7 h 36"/>
                <a:gd name="T32" fmla="*/ 1 w 25"/>
                <a:gd name="T33" fmla="*/ 6 h 36"/>
                <a:gd name="T34" fmla="*/ 1 w 25"/>
                <a:gd name="T35" fmla="*/ 5 h 36"/>
                <a:gd name="T36" fmla="*/ 1 w 25"/>
                <a:gd name="T37" fmla="*/ 3 h 36"/>
                <a:gd name="T38" fmla="*/ 2 w 25"/>
                <a:gd name="T39" fmla="*/ 2 h 36"/>
                <a:gd name="T40" fmla="*/ 2 w 25"/>
                <a:gd name="T41" fmla="*/ 2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
                <a:gd name="T64" fmla="*/ 0 h 36"/>
                <a:gd name="T65" fmla="*/ 25 w 25"/>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 h="36">
                  <a:moveTo>
                    <a:pt x="11" y="5"/>
                  </a:moveTo>
                  <a:lnTo>
                    <a:pt x="14" y="2"/>
                  </a:lnTo>
                  <a:lnTo>
                    <a:pt x="20" y="0"/>
                  </a:lnTo>
                  <a:lnTo>
                    <a:pt x="25" y="3"/>
                  </a:lnTo>
                  <a:lnTo>
                    <a:pt x="23" y="12"/>
                  </a:lnTo>
                  <a:lnTo>
                    <a:pt x="20" y="15"/>
                  </a:lnTo>
                  <a:lnTo>
                    <a:pt x="17" y="18"/>
                  </a:lnTo>
                  <a:lnTo>
                    <a:pt x="14" y="22"/>
                  </a:lnTo>
                  <a:lnTo>
                    <a:pt x="15" y="32"/>
                  </a:lnTo>
                  <a:lnTo>
                    <a:pt x="13" y="36"/>
                  </a:lnTo>
                  <a:lnTo>
                    <a:pt x="8" y="36"/>
                  </a:lnTo>
                  <a:lnTo>
                    <a:pt x="3" y="34"/>
                  </a:lnTo>
                  <a:lnTo>
                    <a:pt x="0" y="32"/>
                  </a:lnTo>
                  <a:lnTo>
                    <a:pt x="2" y="27"/>
                  </a:lnTo>
                  <a:lnTo>
                    <a:pt x="4" y="26"/>
                  </a:lnTo>
                  <a:lnTo>
                    <a:pt x="5" y="25"/>
                  </a:lnTo>
                  <a:lnTo>
                    <a:pt x="6" y="23"/>
                  </a:lnTo>
                  <a:lnTo>
                    <a:pt x="6" y="18"/>
                  </a:lnTo>
                  <a:lnTo>
                    <a:pt x="7" y="11"/>
                  </a:lnTo>
                  <a:lnTo>
                    <a:pt x="8" y="5"/>
                  </a:lnTo>
                  <a:lnTo>
                    <a:pt x="11" y="5"/>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59" name="Freeform 120"/>
            <p:cNvSpPr>
              <a:spLocks/>
            </p:cNvSpPr>
            <p:nvPr/>
          </p:nvSpPr>
          <p:spPr bwMode="auto">
            <a:xfrm>
              <a:off x="2208" y="2728"/>
              <a:ext cx="23" cy="7"/>
            </a:xfrm>
            <a:custGeom>
              <a:avLst/>
              <a:gdLst>
                <a:gd name="T0" fmla="*/ 2 w 45"/>
                <a:gd name="T1" fmla="*/ 4 h 14"/>
                <a:gd name="T2" fmla="*/ 1 w 45"/>
                <a:gd name="T3" fmla="*/ 4 h 14"/>
                <a:gd name="T4" fmla="*/ 0 w 45"/>
                <a:gd name="T5" fmla="*/ 3 h 14"/>
                <a:gd name="T6" fmla="*/ 1 w 45"/>
                <a:gd name="T7" fmla="*/ 2 h 14"/>
                <a:gd name="T8" fmla="*/ 4 w 45"/>
                <a:gd name="T9" fmla="*/ 1 h 14"/>
                <a:gd name="T10" fmla="*/ 8 w 45"/>
                <a:gd name="T11" fmla="*/ 0 h 14"/>
                <a:gd name="T12" fmla="*/ 10 w 45"/>
                <a:gd name="T13" fmla="*/ 1 h 14"/>
                <a:gd name="T14" fmla="*/ 11 w 45"/>
                <a:gd name="T15" fmla="*/ 1 h 14"/>
                <a:gd name="T16" fmla="*/ 11 w 45"/>
                <a:gd name="T17" fmla="*/ 1 h 14"/>
                <a:gd name="T18" fmla="*/ 11 w 45"/>
                <a:gd name="T19" fmla="*/ 2 h 14"/>
                <a:gd name="T20" fmla="*/ 11 w 45"/>
                <a:gd name="T21" fmla="*/ 3 h 14"/>
                <a:gd name="T22" fmla="*/ 12 w 45"/>
                <a:gd name="T23" fmla="*/ 4 h 14"/>
                <a:gd name="T24" fmla="*/ 11 w 45"/>
                <a:gd name="T25" fmla="*/ 4 h 14"/>
                <a:gd name="T26" fmla="*/ 8 w 45"/>
                <a:gd name="T27" fmla="*/ 3 h 14"/>
                <a:gd name="T28" fmla="*/ 6 w 45"/>
                <a:gd name="T29" fmla="*/ 3 h 14"/>
                <a:gd name="T30" fmla="*/ 4 w 45"/>
                <a:gd name="T31" fmla="*/ 3 h 14"/>
                <a:gd name="T32" fmla="*/ 2 w 45"/>
                <a:gd name="T33" fmla="*/ 4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14"/>
                <a:gd name="T53" fmla="*/ 45 w 45"/>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14">
                  <a:moveTo>
                    <a:pt x="7" y="13"/>
                  </a:moveTo>
                  <a:lnTo>
                    <a:pt x="4" y="14"/>
                  </a:lnTo>
                  <a:lnTo>
                    <a:pt x="0" y="10"/>
                  </a:lnTo>
                  <a:lnTo>
                    <a:pt x="3" y="7"/>
                  </a:lnTo>
                  <a:lnTo>
                    <a:pt x="15" y="2"/>
                  </a:lnTo>
                  <a:lnTo>
                    <a:pt x="30" y="0"/>
                  </a:lnTo>
                  <a:lnTo>
                    <a:pt x="37" y="1"/>
                  </a:lnTo>
                  <a:lnTo>
                    <a:pt x="41" y="2"/>
                  </a:lnTo>
                  <a:lnTo>
                    <a:pt x="41" y="3"/>
                  </a:lnTo>
                  <a:lnTo>
                    <a:pt x="42" y="6"/>
                  </a:lnTo>
                  <a:lnTo>
                    <a:pt x="44" y="9"/>
                  </a:lnTo>
                  <a:lnTo>
                    <a:pt x="45" y="13"/>
                  </a:lnTo>
                  <a:lnTo>
                    <a:pt x="41" y="13"/>
                  </a:lnTo>
                  <a:lnTo>
                    <a:pt x="32" y="10"/>
                  </a:lnTo>
                  <a:lnTo>
                    <a:pt x="22" y="9"/>
                  </a:lnTo>
                  <a:lnTo>
                    <a:pt x="13" y="9"/>
                  </a:lnTo>
                  <a:lnTo>
                    <a:pt x="7" y="1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60" name="Freeform 121"/>
            <p:cNvSpPr>
              <a:spLocks/>
            </p:cNvSpPr>
            <p:nvPr/>
          </p:nvSpPr>
          <p:spPr bwMode="auto">
            <a:xfrm>
              <a:off x="2224" y="2760"/>
              <a:ext cx="7" cy="7"/>
            </a:xfrm>
            <a:custGeom>
              <a:avLst/>
              <a:gdLst>
                <a:gd name="T0" fmla="*/ 1 w 14"/>
                <a:gd name="T1" fmla="*/ 0 h 15"/>
                <a:gd name="T2" fmla="*/ 0 w 14"/>
                <a:gd name="T3" fmla="*/ 1 h 15"/>
                <a:gd name="T4" fmla="*/ 1 w 14"/>
                <a:gd name="T5" fmla="*/ 1 h 15"/>
                <a:gd name="T6" fmla="*/ 1 w 14"/>
                <a:gd name="T7" fmla="*/ 1 h 15"/>
                <a:gd name="T8" fmla="*/ 1 w 14"/>
                <a:gd name="T9" fmla="*/ 1 h 15"/>
                <a:gd name="T10" fmla="*/ 2 w 14"/>
                <a:gd name="T11" fmla="*/ 2 h 15"/>
                <a:gd name="T12" fmla="*/ 2 w 14"/>
                <a:gd name="T13" fmla="*/ 2 h 15"/>
                <a:gd name="T14" fmla="*/ 2 w 14"/>
                <a:gd name="T15" fmla="*/ 3 h 15"/>
                <a:gd name="T16" fmla="*/ 2 w 14"/>
                <a:gd name="T17" fmla="*/ 3 h 15"/>
                <a:gd name="T18" fmla="*/ 2 w 14"/>
                <a:gd name="T19" fmla="*/ 3 h 15"/>
                <a:gd name="T20" fmla="*/ 3 w 14"/>
                <a:gd name="T21" fmla="*/ 3 h 15"/>
                <a:gd name="T22" fmla="*/ 4 w 14"/>
                <a:gd name="T23" fmla="*/ 3 h 15"/>
                <a:gd name="T24" fmla="*/ 4 w 14"/>
                <a:gd name="T25" fmla="*/ 2 h 15"/>
                <a:gd name="T26" fmla="*/ 3 w 14"/>
                <a:gd name="T27" fmla="*/ 1 h 15"/>
                <a:gd name="T28" fmla="*/ 3 w 14"/>
                <a:gd name="T29" fmla="*/ 0 h 15"/>
                <a:gd name="T30" fmla="*/ 2 w 14"/>
                <a:gd name="T31" fmla="*/ 0 h 15"/>
                <a:gd name="T32" fmla="*/ 1 w 14"/>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5"/>
                <a:gd name="T53" fmla="*/ 14 w 14"/>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5">
                  <a:moveTo>
                    <a:pt x="1" y="2"/>
                  </a:moveTo>
                  <a:lnTo>
                    <a:pt x="0" y="4"/>
                  </a:lnTo>
                  <a:lnTo>
                    <a:pt x="1" y="6"/>
                  </a:lnTo>
                  <a:lnTo>
                    <a:pt x="3" y="7"/>
                  </a:lnTo>
                  <a:lnTo>
                    <a:pt x="4" y="7"/>
                  </a:lnTo>
                  <a:lnTo>
                    <a:pt x="5" y="8"/>
                  </a:lnTo>
                  <a:lnTo>
                    <a:pt x="6" y="9"/>
                  </a:lnTo>
                  <a:lnTo>
                    <a:pt x="6" y="12"/>
                  </a:lnTo>
                  <a:lnTo>
                    <a:pt x="5" y="14"/>
                  </a:lnTo>
                  <a:lnTo>
                    <a:pt x="6" y="15"/>
                  </a:lnTo>
                  <a:lnTo>
                    <a:pt x="11" y="14"/>
                  </a:lnTo>
                  <a:lnTo>
                    <a:pt x="14" y="13"/>
                  </a:lnTo>
                  <a:lnTo>
                    <a:pt x="14" y="9"/>
                  </a:lnTo>
                  <a:lnTo>
                    <a:pt x="12" y="5"/>
                  </a:lnTo>
                  <a:lnTo>
                    <a:pt x="10" y="1"/>
                  </a:lnTo>
                  <a:lnTo>
                    <a:pt x="5" y="0"/>
                  </a:lnTo>
                  <a:lnTo>
                    <a:pt x="1" y="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61" name="Freeform 122"/>
            <p:cNvSpPr>
              <a:spLocks/>
            </p:cNvSpPr>
            <p:nvPr/>
          </p:nvSpPr>
          <p:spPr bwMode="auto">
            <a:xfrm>
              <a:off x="2237" y="2800"/>
              <a:ext cx="3" cy="5"/>
            </a:xfrm>
            <a:custGeom>
              <a:avLst/>
              <a:gdLst>
                <a:gd name="T0" fmla="*/ 1 w 6"/>
                <a:gd name="T1" fmla="*/ 3 h 9"/>
                <a:gd name="T2" fmla="*/ 1 w 6"/>
                <a:gd name="T3" fmla="*/ 3 h 9"/>
                <a:gd name="T4" fmla="*/ 1 w 6"/>
                <a:gd name="T5" fmla="*/ 2 h 9"/>
                <a:gd name="T6" fmla="*/ 1 w 6"/>
                <a:gd name="T7" fmla="*/ 2 h 9"/>
                <a:gd name="T8" fmla="*/ 1 w 6"/>
                <a:gd name="T9" fmla="*/ 2 h 9"/>
                <a:gd name="T10" fmla="*/ 1 w 6"/>
                <a:gd name="T11" fmla="*/ 1 h 9"/>
                <a:gd name="T12" fmla="*/ 1 w 6"/>
                <a:gd name="T13" fmla="*/ 1 h 9"/>
                <a:gd name="T14" fmla="*/ 1 w 6"/>
                <a:gd name="T15" fmla="*/ 1 h 9"/>
                <a:gd name="T16" fmla="*/ 0 w 6"/>
                <a:gd name="T17" fmla="*/ 1 h 9"/>
                <a:gd name="T18" fmla="*/ 0 w 6"/>
                <a:gd name="T19" fmla="*/ 1 h 9"/>
                <a:gd name="T20" fmla="*/ 1 w 6"/>
                <a:gd name="T21" fmla="*/ 0 h 9"/>
                <a:gd name="T22" fmla="*/ 1 w 6"/>
                <a:gd name="T23" fmla="*/ 0 h 9"/>
                <a:gd name="T24" fmla="*/ 2 w 6"/>
                <a:gd name="T25" fmla="*/ 1 h 9"/>
                <a:gd name="T26" fmla="*/ 2 w 6"/>
                <a:gd name="T27" fmla="*/ 1 h 9"/>
                <a:gd name="T28" fmla="*/ 2 w 6"/>
                <a:gd name="T29" fmla="*/ 2 h 9"/>
                <a:gd name="T30" fmla="*/ 2 w 6"/>
                <a:gd name="T31" fmla="*/ 2 h 9"/>
                <a:gd name="T32" fmla="*/ 1 w 6"/>
                <a:gd name="T33" fmla="*/ 3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9"/>
                <a:gd name="T53" fmla="*/ 6 w 6"/>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9">
                  <a:moveTo>
                    <a:pt x="2" y="9"/>
                  </a:moveTo>
                  <a:lnTo>
                    <a:pt x="1" y="9"/>
                  </a:lnTo>
                  <a:lnTo>
                    <a:pt x="1" y="8"/>
                  </a:lnTo>
                  <a:lnTo>
                    <a:pt x="1" y="7"/>
                  </a:lnTo>
                  <a:lnTo>
                    <a:pt x="2" y="6"/>
                  </a:lnTo>
                  <a:lnTo>
                    <a:pt x="2" y="4"/>
                  </a:lnTo>
                  <a:lnTo>
                    <a:pt x="1" y="3"/>
                  </a:lnTo>
                  <a:lnTo>
                    <a:pt x="0" y="2"/>
                  </a:lnTo>
                  <a:lnTo>
                    <a:pt x="0" y="1"/>
                  </a:lnTo>
                  <a:lnTo>
                    <a:pt x="1" y="0"/>
                  </a:lnTo>
                  <a:lnTo>
                    <a:pt x="3" y="0"/>
                  </a:lnTo>
                  <a:lnTo>
                    <a:pt x="5" y="1"/>
                  </a:lnTo>
                  <a:lnTo>
                    <a:pt x="6" y="3"/>
                  </a:lnTo>
                  <a:lnTo>
                    <a:pt x="6" y="6"/>
                  </a:lnTo>
                  <a:lnTo>
                    <a:pt x="5" y="8"/>
                  </a:lnTo>
                  <a:lnTo>
                    <a:pt x="2" y="9"/>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62" name="Freeform 123"/>
            <p:cNvSpPr>
              <a:spLocks/>
            </p:cNvSpPr>
            <p:nvPr/>
          </p:nvSpPr>
          <p:spPr bwMode="auto">
            <a:xfrm>
              <a:off x="2230" y="2779"/>
              <a:ext cx="7" cy="7"/>
            </a:xfrm>
            <a:custGeom>
              <a:avLst/>
              <a:gdLst>
                <a:gd name="T0" fmla="*/ 1 w 14"/>
                <a:gd name="T1" fmla="*/ 4 h 14"/>
                <a:gd name="T2" fmla="*/ 1 w 14"/>
                <a:gd name="T3" fmla="*/ 4 h 14"/>
                <a:gd name="T4" fmla="*/ 0 w 14"/>
                <a:gd name="T5" fmla="*/ 3 h 14"/>
                <a:gd name="T6" fmla="*/ 1 w 14"/>
                <a:gd name="T7" fmla="*/ 2 h 14"/>
                <a:gd name="T8" fmla="*/ 2 w 14"/>
                <a:gd name="T9" fmla="*/ 1 h 14"/>
                <a:gd name="T10" fmla="*/ 3 w 14"/>
                <a:gd name="T11" fmla="*/ 0 h 14"/>
                <a:gd name="T12" fmla="*/ 3 w 14"/>
                <a:gd name="T13" fmla="*/ 0 h 14"/>
                <a:gd name="T14" fmla="*/ 4 w 14"/>
                <a:gd name="T15" fmla="*/ 1 h 14"/>
                <a:gd name="T16" fmla="*/ 4 w 14"/>
                <a:gd name="T17" fmla="*/ 1 h 14"/>
                <a:gd name="T18" fmla="*/ 4 w 14"/>
                <a:gd name="T19" fmla="*/ 2 h 14"/>
                <a:gd name="T20" fmla="*/ 4 w 14"/>
                <a:gd name="T21" fmla="*/ 3 h 14"/>
                <a:gd name="T22" fmla="*/ 4 w 14"/>
                <a:gd name="T23" fmla="*/ 4 h 14"/>
                <a:gd name="T24" fmla="*/ 4 w 14"/>
                <a:gd name="T25" fmla="*/ 4 h 14"/>
                <a:gd name="T26" fmla="*/ 3 w 14"/>
                <a:gd name="T27" fmla="*/ 3 h 14"/>
                <a:gd name="T28" fmla="*/ 2 w 14"/>
                <a:gd name="T29" fmla="*/ 3 h 14"/>
                <a:gd name="T30" fmla="*/ 2 w 14"/>
                <a:gd name="T31" fmla="*/ 3 h 14"/>
                <a:gd name="T32" fmla="*/ 1 w 14"/>
                <a:gd name="T33" fmla="*/ 4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4"/>
                <a:gd name="T53" fmla="*/ 14 w 14"/>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4">
                  <a:moveTo>
                    <a:pt x="2" y="13"/>
                  </a:moveTo>
                  <a:lnTo>
                    <a:pt x="1" y="14"/>
                  </a:lnTo>
                  <a:lnTo>
                    <a:pt x="0" y="11"/>
                  </a:lnTo>
                  <a:lnTo>
                    <a:pt x="1" y="7"/>
                  </a:lnTo>
                  <a:lnTo>
                    <a:pt x="5" y="3"/>
                  </a:lnTo>
                  <a:lnTo>
                    <a:pt x="9" y="0"/>
                  </a:lnTo>
                  <a:lnTo>
                    <a:pt x="12" y="0"/>
                  </a:lnTo>
                  <a:lnTo>
                    <a:pt x="13" y="3"/>
                  </a:lnTo>
                  <a:lnTo>
                    <a:pt x="13" y="4"/>
                  </a:lnTo>
                  <a:lnTo>
                    <a:pt x="13" y="6"/>
                  </a:lnTo>
                  <a:lnTo>
                    <a:pt x="14" y="10"/>
                  </a:lnTo>
                  <a:lnTo>
                    <a:pt x="14" y="13"/>
                  </a:lnTo>
                  <a:lnTo>
                    <a:pt x="13" y="13"/>
                  </a:lnTo>
                  <a:lnTo>
                    <a:pt x="11" y="11"/>
                  </a:lnTo>
                  <a:lnTo>
                    <a:pt x="7" y="10"/>
                  </a:lnTo>
                  <a:lnTo>
                    <a:pt x="5" y="10"/>
                  </a:lnTo>
                  <a:lnTo>
                    <a:pt x="2" y="1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63" name="Freeform 124"/>
            <p:cNvSpPr>
              <a:spLocks/>
            </p:cNvSpPr>
            <p:nvPr/>
          </p:nvSpPr>
          <p:spPr bwMode="auto">
            <a:xfrm>
              <a:off x="2331" y="2902"/>
              <a:ext cx="8" cy="8"/>
            </a:xfrm>
            <a:custGeom>
              <a:avLst/>
              <a:gdLst>
                <a:gd name="T0" fmla="*/ 1 w 16"/>
                <a:gd name="T1" fmla="*/ 1 h 15"/>
                <a:gd name="T2" fmla="*/ 0 w 16"/>
                <a:gd name="T3" fmla="*/ 2 h 15"/>
                <a:gd name="T4" fmla="*/ 0 w 16"/>
                <a:gd name="T5" fmla="*/ 3 h 15"/>
                <a:gd name="T6" fmla="*/ 1 w 16"/>
                <a:gd name="T7" fmla="*/ 4 h 15"/>
                <a:gd name="T8" fmla="*/ 2 w 16"/>
                <a:gd name="T9" fmla="*/ 4 h 15"/>
                <a:gd name="T10" fmla="*/ 3 w 16"/>
                <a:gd name="T11" fmla="*/ 4 h 15"/>
                <a:gd name="T12" fmla="*/ 4 w 16"/>
                <a:gd name="T13" fmla="*/ 4 h 15"/>
                <a:gd name="T14" fmla="*/ 4 w 16"/>
                <a:gd name="T15" fmla="*/ 4 h 15"/>
                <a:gd name="T16" fmla="*/ 4 w 16"/>
                <a:gd name="T17" fmla="*/ 3 h 15"/>
                <a:gd name="T18" fmla="*/ 4 w 16"/>
                <a:gd name="T19" fmla="*/ 2 h 15"/>
                <a:gd name="T20" fmla="*/ 3 w 16"/>
                <a:gd name="T21" fmla="*/ 1 h 15"/>
                <a:gd name="T22" fmla="*/ 1 w 16"/>
                <a:gd name="T23" fmla="*/ 0 h 15"/>
                <a:gd name="T24" fmla="*/ 1 w 16"/>
                <a:gd name="T25" fmla="*/ 1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15"/>
                <a:gd name="T41" fmla="*/ 16 w 16"/>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15">
                  <a:moveTo>
                    <a:pt x="1" y="2"/>
                  </a:moveTo>
                  <a:lnTo>
                    <a:pt x="0" y="7"/>
                  </a:lnTo>
                  <a:lnTo>
                    <a:pt x="0" y="11"/>
                  </a:lnTo>
                  <a:lnTo>
                    <a:pt x="2" y="15"/>
                  </a:lnTo>
                  <a:lnTo>
                    <a:pt x="6" y="15"/>
                  </a:lnTo>
                  <a:lnTo>
                    <a:pt x="9" y="15"/>
                  </a:lnTo>
                  <a:lnTo>
                    <a:pt x="13" y="14"/>
                  </a:lnTo>
                  <a:lnTo>
                    <a:pt x="16" y="13"/>
                  </a:lnTo>
                  <a:lnTo>
                    <a:pt x="16" y="9"/>
                  </a:lnTo>
                  <a:lnTo>
                    <a:pt x="14" y="6"/>
                  </a:lnTo>
                  <a:lnTo>
                    <a:pt x="9" y="1"/>
                  </a:lnTo>
                  <a:lnTo>
                    <a:pt x="4" y="0"/>
                  </a:lnTo>
                  <a:lnTo>
                    <a:pt x="1" y="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64" name="Freeform 125"/>
            <p:cNvSpPr>
              <a:spLocks/>
            </p:cNvSpPr>
            <p:nvPr/>
          </p:nvSpPr>
          <p:spPr bwMode="auto">
            <a:xfrm>
              <a:off x="2322" y="2889"/>
              <a:ext cx="8" cy="7"/>
            </a:xfrm>
            <a:custGeom>
              <a:avLst/>
              <a:gdLst>
                <a:gd name="T0" fmla="*/ 0 w 17"/>
                <a:gd name="T1" fmla="*/ 1 h 14"/>
                <a:gd name="T2" fmla="*/ 0 w 17"/>
                <a:gd name="T3" fmla="*/ 2 h 14"/>
                <a:gd name="T4" fmla="*/ 1 w 17"/>
                <a:gd name="T5" fmla="*/ 2 h 14"/>
                <a:gd name="T6" fmla="*/ 2 w 17"/>
                <a:gd name="T7" fmla="*/ 3 h 14"/>
                <a:gd name="T8" fmla="*/ 1 w 17"/>
                <a:gd name="T9" fmla="*/ 3 h 14"/>
                <a:gd name="T10" fmla="*/ 1 w 17"/>
                <a:gd name="T11" fmla="*/ 4 h 14"/>
                <a:gd name="T12" fmla="*/ 2 w 17"/>
                <a:gd name="T13" fmla="*/ 4 h 14"/>
                <a:gd name="T14" fmla="*/ 3 w 17"/>
                <a:gd name="T15" fmla="*/ 3 h 14"/>
                <a:gd name="T16" fmla="*/ 4 w 17"/>
                <a:gd name="T17" fmla="*/ 3 h 14"/>
                <a:gd name="T18" fmla="*/ 3 w 17"/>
                <a:gd name="T19" fmla="*/ 2 h 14"/>
                <a:gd name="T20" fmla="*/ 2 w 17"/>
                <a:gd name="T21" fmla="*/ 1 h 14"/>
                <a:gd name="T22" fmla="*/ 1 w 17"/>
                <a:gd name="T23" fmla="*/ 0 h 14"/>
                <a:gd name="T24" fmla="*/ 0 w 17"/>
                <a:gd name="T25" fmla="*/ 1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4"/>
                <a:gd name="T41" fmla="*/ 17 w 17"/>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4">
                  <a:moveTo>
                    <a:pt x="0" y="3"/>
                  </a:moveTo>
                  <a:lnTo>
                    <a:pt x="3" y="6"/>
                  </a:lnTo>
                  <a:lnTo>
                    <a:pt x="6" y="8"/>
                  </a:lnTo>
                  <a:lnTo>
                    <a:pt x="8" y="9"/>
                  </a:lnTo>
                  <a:lnTo>
                    <a:pt x="7" y="12"/>
                  </a:lnTo>
                  <a:lnTo>
                    <a:pt x="7" y="14"/>
                  </a:lnTo>
                  <a:lnTo>
                    <a:pt x="10" y="14"/>
                  </a:lnTo>
                  <a:lnTo>
                    <a:pt x="13" y="12"/>
                  </a:lnTo>
                  <a:lnTo>
                    <a:pt x="17" y="9"/>
                  </a:lnTo>
                  <a:lnTo>
                    <a:pt x="15" y="6"/>
                  </a:lnTo>
                  <a:lnTo>
                    <a:pt x="11" y="3"/>
                  </a:lnTo>
                  <a:lnTo>
                    <a:pt x="5" y="0"/>
                  </a:lnTo>
                  <a:lnTo>
                    <a:pt x="0"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65" name="Freeform 126"/>
            <p:cNvSpPr>
              <a:spLocks/>
            </p:cNvSpPr>
            <p:nvPr/>
          </p:nvSpPr>
          <p:spPr bwMode="auto">
            <a:xfrm>
              <a:off x="2342" y="2931"/>
              <a:ext cx="7" cy="8"/>
            </a:xfrm>
            <a:custGeom>
              <a:avLst/>
              <a:gdLst>
                <a:gd name="T0" fmla="*/ 1 w 14"/>
                <a:gd name="T1" fmla="*/ 4 h 15"/>
                <a:gd name="T2" fmla="*/ 1 w 14"/>
                <a:gd name="T3" fmla="*/ 4 h 15"/>
                <a:gd name="T4" fmla="*/ 2 w 14"/>
                <a:gd name="T5" fmla="*/ 3 h 15"/>
                <a:gd name="T6" fmla="*/ 2 w 14"/>
                <a:gd name="T7" fmla="*/ 3 h 15"/>
                <a:gd name="T8" fmla="*/ 3 w 14"/>
                <a:gd name="T9" fmla="*/ 3 h 15"/>
                <a:gd name="T10" fmla="*/ 3 w 14"/>
                <a:gd name="T11" fmla="*/ 3 h 15"/>
                <a:gd name="T12" fmla="*/ 4 w 14"/>
                <a:gd name="T13" fmla="*/ 2 h 15"/>
                <a:gd name="T14" fmla="*/ 3 w 14"/>
                <a:gd name="T15" fmla="*/ 1 h 15"/>
                <a:gd name="T16" fmla="*/ 3 w 14"/>
                <a:gd name="T17" fmla="*/ 0 h 15"/>
                <a:gd name="T18" fmla="*/ 2 w 14"/>
                <a:gd name="T19" fmla="*/ 0 h 15"/>
                <a:gd name="T20" fmla="*/ 1 w 14"/>
                <a:gd name="T21" fmla="*/ 1 h 15"/>
                <a:gd name="T22" fmla="*/ 0 w 14"/>
                <a:gd name="T23" fmla="*/ 3 h 15"/>
                <a:gd name="T24" fmla="*/ 1 w 14"/>
                <a:gd name="T25" fmla="*/ 4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5"/>
                <a:gd name="T41" fmla="*/ 14 w 14"/>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5">
                  <a:moveTo>
                    <a:pt x="1" y="15"/>
                  </a:moveTo>
                  <a:lnTo>
                    <a:pt x="4" y="14"/>
                  </a:lnTo>
                  <a:lnTo>
                    <a:pt x="7" y="11"/>
                  </a:lnTo>
                  <a:lnTo>
                    <a:pt x="8" y="9"/>
                  </a:lnTo>
                  <a:lnTo>
                    <a:pt x="10" y="10"/>
                  </a:lnTo>
                  <a:lnTo>
                    <a:pt x="12" y="11"/>
                  </a:lnTo>
                  <a:lnTo>
                    <a:pt x="14" y="7"/>
                  </a:lnTo>
                  <a:lnTo>
                    <a:pt x="12" y="4"/>
                  </a:lnTo>
                  <a:lnTo>
                    <a:pt x="10" y="0"/>
                  </a:lnTo>
                  <a:lnTo>
                    <a:pt x="7" y="0"/>
                  </a:lnTo>
                  <a:lnTo>
                    <a:pt x="2" y="4"/>
                  </a:lnTo>
                  <a:lnTo>
                    <a:pt x="0" y="10"/>
                  </a:lnTo>
                  <a:lnTo>
                    <a:pt x="1" y="15"/>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66" name="Freeform 127"/>
            <p:cNvSpPr>
              <a:spLocks/>
            </p:cNvSpPr>
            <p:nvPr/>
          </p:nvSpPr>
          <p:spPr bwMode="auto">
            <a:xfrm>
              <a:off x="2346" y="2954"/>
              <a:ext cx="6" cy="8"/>
            </a:xfrm>
            <a:custGeom>
              <a:avLst/>
              <a:gdLst>
                <a:gd name="T0" fmla="*/ 1 w 11"/>
                <a:gd name="T1" fmla="*/ 1 h 16"/>
                <a:gd name="T2" fmla="*/ 0 w 11"/>
                <a:gd name="T3" fmla="*/ 2 h 16"/>
                <a:gd name="T4" fmla="*/ 1 w 11"/>
                <a:gd name="T5" fmla="*/ 3 h 16"/>
                <a:gd name="T6" fmla="*/ 1 w 11"/>
                <a:gd name="T7" fmla="*/ 4 h 16"/>
                <a:gd name="T8" fmla="*/ 2 w 11"/>
                <a:gd name="T9" fmla="*/ 4 h 16"/>
                <a:gd name="T10" fmla="*/ 2 w 11"/>
                <a:gd name="T11" fmla="*/ 4 h 16"/>
                <a:gd name="T12" fmla="*/ 3 w 11"/>
                <a:gd name="T13" fmla="*/ 4 h 16"/>
                <a:gd name="T14" fmla="*/ 3 w 11"/>
                <a:gd name="T15" fmla="*/ 4 h 16"/>
                <a:gd name="T16" fmla="*/ 3 w 11"/>
                <a:gd name="T17" fmla="*/ 3 h 16"/>
                <a:gd name="T18" fmla="*/ 3 w 11"/>
                <a:gd name="T19" fmla="*/ 2 h 16"/>
                <a:gd name="T20" fmla="*/ 2 w 11"/>
                <a:gd name="T21" fmla="*/ 1 h 16"/>
                <a:gd name="T22" fmla="*/ 1 w 11"/>
                <a:gd name="T23" fmla="*/ 0 h 16"/>
                <a:gd name="T24" fmla="*/ 1 w 11"/>
                <a:gd name="T25" fmla="*/ 1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16"/>
                <a:gd name="T41" fmla="*/ 11 w 11"/>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16">
                  <a:moveTo>
                    <a:pt x="1" y="3"/>
                  </a:moveTo>
                  <a:lnTo>
                    <a:pt x="0" y="8"/>
                  </a:lnTo>
                  <a:lnTo>
                    <a:pt x="1" y="11"/>
                  </a:lnTo>
                  <a:lnTo>
                    <a:pt x="2" y="15"/>
                  </a:lnTo>
                  <a:lnTo>
                    <a:pt x="5" y="16"/>
                  </a:lnTo>
                  <a:lnTo>
                    <a:pt x="7" y="15"/>
                  </a:lnTo>
                  <a:lnTo>
                    <a:pt x="9" y="15"/>
                  </a:lnTo>
                  <a:lnTo>
                    <a:pt x="10" y="13"/>
                  </a:lnTo>
                  <a:lnTo>
                    <a:pt x="11" y="10"/>
                  </a:lnTo>
                  <a:lnTo>
                    <a:pt x="9" y="5"/>
                  </a:lnTo>
                  <a:lnTo>
                    <a:pt x="7" y="1"/>
                  </a:lnTo>
                  <a:lnTo>
                    <a:pt x="3" y="0"/>
                  </a:lnTo>
                  <a:lnTo>
                    <a:pt x="1"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67" name="Freeform 128"/>
            <p:cNvSpPr>
              <a:spLocks/>
            </p:cNvSpPr>
            <p:nvPr/>
          </p:nvSpPr>
          <p:spPr bwMode="auto">
            <a:xfrm>
              <a:off x="2327" y="2984"/>
              <a:ext cx="9" cy="5"/>
            </a:xfrm>
            <a:custGeom>
              <a:avLst/>
              <a:gdLst>
                <a:gd name="T0" fmla="*/ 5 w 17"/>
                <a:gd name="T1" fmla="*/ 1 h 12"/>
                <a:gd name="T2" fmla="*/ 4 w 17"/>
                <a:gd name="T3" fmla="*/ 1 h 12"/>
                <a:gd name="T4" fmla="*/ 3 w 17"/>
                <a:gd name="T5" fmla="*/ 1 h 12"/>
                <a:gd name="T6" fmla="*/ 2 w 17"/>
                <a:gd name="T7" fmla="*/ 1 h 12"/>
                <a:gd name="T8" fmla="*/ 2 w 17"/>
                <a:gd name="T9" fmla="*/ 0 h 12"/>
                <a:gd name="T10" fmla="*/ 2 w 17"/>
                <a:gd name="T11" fmla="*/ 0 h 12"/>
                <a:gd name="T12" fmla="*/ 1 w 17"/>
                <a:gd name="T13" fmla="*/ 0 h 12"/>
                <a:gd name="T14" fmla="*/ 1 w 17"/>
                <a:gd name="T15" fmla="*/ 1 h 12"/>
                <a:gd name="T16" fmla="*/ 0 w 17"/>
                <a:gd name="T17" fmla="*/ 1 h 12"/>
                <a:gd name="T18" fmla="*/ 1 w 17"/>
                <a:gd name="T19" fmla="*/ 2 h 12"/>
                <a:gd name="T20" fmla="*/ 3 w 17"/>
                <a:gd name="T21" fmla="*/ 2 h 12"/>
                <a:gd name="T22" fmla="*/ 4 w 17"/>
                <a:gd name="T23" fmla="*/ 2 h 12"/>
                <a:gd name="T24" fmla="*/ 5 w 17"/>
                <a:gd name="T25" fmla="*/ 1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2"/>
                <a:gd name="T41" fmla="*/ 17 w 17"/>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2">
                  <a:moveTo>
                    <a:pt x="17" y="6"/>
                  </a:moveTo>
                  <a:lnTo>
                    <a:pt x="14" y="4"/>
                  </a:lnTo>
                  <a:lnTo>
                    <a:pt x="10" y="5"/>
                  </a:lnTo>
                  <a:lnTo>
                    <a:pt x="8" y="5"/>
                  </a:lnTo>
                  <a:lnTo>
                    <a:pt x="7" y="3"/>
                  </a:lnTo>
                  <a:lnTo>
                    <a:pt x="6" y="0"/>
                  </a:lnTo>
                  <a:lnTo>
                    <a:pt x="3" y="1"/>
                  </a:lnTo>
                  <a:lnTo>
                    <a:pt x="1" y="5"/>
                  </a:lnTo>
                  <a:lnTo>
                    <a:pt x="0" y="8"/>
                  </a:lnTo>
                  <a:lnTo>
                    <a:pt x="2" y="11"/>
                  </a:lnTo>
                  <a:lnTo>
                    <a:pt x="9" y="12"/>
                  </a:lnTo>
                  <a:lnTo>
                    <a:pt x="15" y="11"/>
                  </a:lnTo>
                  <a:lnTo>
                    <a:pt x="17" y="6"/>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68" name="Freeform 129"/>
            <p:cNvSpPr>
              <a:spLocks/>
            </p:cNvSpPr>
            <p:nvPr/>
          </p:nvSpPr>
          <p:spPr bwMode="auto">
            <a:xfrm>
              <a:off x="2341" y="2969"/>
              <a:ext cx="7" cy="8"/>
            </a:xfrm>
            <a:custGeom>
              <a:avLst/>
              <a:gdLst>
                <a:gd name="T0" fmla="*/ 0 w 12"/>
                <a:gd name="T1" fmla="*/ 0 h 14"/>
                <a:gd name="T2" fmla="*/ 1 w 12"/>
                <a:gd name="T3" fmla="*/ 1 h 14"/>
                <a:gd name="T4" fmla="*/ 1 w 12"/>
                <a:gd name="T5" fmla="*/ 3 h 14"/>
                <a:gd name="T6" fmla="*/ 1 w 12"/>
                <a:gd name="T7" fmla="*/ 4 h 14"/>
                <a:gd name="T8" fmla="*/ 2 w 12"/>
                <a:gd name="T9" fmla="*/ 5 h 14"/>
                <a:gd name="T10" fmla="*/ 4 w 12"/>
                <a:gd name="T11" fmla="*/ 3 h 14"/>
                <a:gd name="T12" fmla="*/ 4 w 12"/>
                <a:gd name="T13" fmla="*/ 2 h 14"/>
                <a:gd name="T14" fmla="*/ 3 w 12"/>
                <a:gd name="T15" fmla="*/ 1 h 14"/>
                <a:gd name="T16" fmla="*/ 0 w 12"/>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4"/>
                <a:gd name="T29" fmla="*/ 12 w 12"/>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4">
                  <a:moveTo>
                    <a:pt x="0" y="0"/>
                  </a:moveTo>
                  <a:lnTo>
                    <a:pt x="2" y="3"/>
                  </a:lnTo>
                  <a:lnTo>
                    <a:pt x="1" y="9"/>
                  </a:lnTo>
                  <a:lnTo>
                    <a:pt x="1" y="13"/>
                  </a:lnTo>
                  <a:lnTo>
                    <a:pt x="5" y="14"/>
                  </a:lnTo>
                  <a:lnTo>
                    <a:pt x="11" y="11"/>
                  </a:lnTo>
                  <a:lnTo>
                    <a:pt x="12" y="6"/>
                  </a:lnTo>
                  <a:lnTo>
                    <a:pt x="9" y="2"/>
                  </a:lnTo>
                  <a:lnTo>
                    <a:pt x="0"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69" name="Freeform 130"/>
            <p:cNvSpPr>
              <a:spLocks/>
            </p:cNvSpPr>
            <p:nvPr/>
          </p:nvSpPr>
          <p:spPr bwMode="auto">
            <a:xfrm>
              <a:off x="2318" y="3003"/>
              <a:ext cx="8" cy="6"/>
            </a:xfrm>
            <a:custGeom>
              <a:avLst/>
              <a:gdLst>
                <a:gd name="T0" fmla="*/ 0 w 18"/>
                <a:gd name="T1" fmla="*/ 0 h 13"/>
                <a:gd name="T2" fmla="*/ 0 w 18"/>
                <a:gd name="T3" fmla="*/ 1 h 13"/>
                <a:gd name="T4" fmla="*/ 1 w 18"/>
                <a:gd name="T5" fmla="*/ 2 h 13"/>
                <a:gd name="T6" fmla="*/ 2 w 18"/>
                <a:gd name="T7" fmla="*/ 2 h 13"/>
                <a:gd name="T8" fmla="*/ 2 w 18"/>
                <a:gd name="T9" fmla="*/ 2 h 13"/>
                <a:gd name="T10" fmla="*/ 2 w 18"/>
                <a:gd name="T11" fmla="*/ 3 h 13"/>
                <a:gd name="T12" fmla="*/ 2 w 18"/>
                <a:gd name="T13" fmla="*/ 3 h 13"/>
                <a:gd name="T14" fmla="*/ 3 w 18"/>
                <a:gd name="T15" fmla="*/ 3 h 13"/>
                <a:gd name="T16" fmla="*/ 4 w 18"/>
                <a:gd name="T17" fmla="*/ 2 h 13"/>
                <a:gd name="T18" fmla="*/ 3 w 18"/>
                <a:gd name="T19" fmla="*/ 1 h 13"/>
                <a:gd name="T20" fmla="*/ 2 w 18"/>
                <a:gd name="T21" fmla="*/ 0 h 13"/>
                <a:gd name="T22" fmla="*/ 1 w 18"/>
                <a:gd name="T23" fmla="*/ 0 h 13"/>
                <a:gd name="T24" fmla="*/ 0 w 18"/>
                <a:gd name="T25" fmla="*/ 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13"/>
                <a:gd name="T41" fmla="*/ 18 w 18"/>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13">
                  <a:moveTo>
                    <a:pt x="0" y="3"/>
                  </a:moveTo>
                  <a:lnTo>
                    <a:pt x="3" y="6"/>
                  </a:lnTo>
                  <a:lnTo>
                    <a:pt x="6" y="8"/>
                  </a:lnTo>
                  <a:lnTo>
                    <a:pt x="8" y="8"/>
                  </a:lnTo>
                  <a:lnTo>
                    <a:pt x="8" y="11"/>
                  </a:lnTo>
                  <a:lnTo>
                    <a:pt x="8" y="13"/>
                  </a:lnTo>
                  <a:lnTo>
                    <a:pt x="11" y="13"/>
                  </a:lnTo>
                  <a:lnTo>
                    <a:pt x="14" y="12"/>
                  </a:lnTo>
                  <a:lnTo>
                    <a:pt x="18" y="10"/>
                  </a:lnTo>
                  <a:lnTo>
                    <a:pt x="16" y="6"/>
                  </a:lnTo>
                  <a:lnTo>
                    <a:pt x="12" y="3"/>
                  </a:lnTo>
                  <a:lnTo>
                    <a:pt x="5" y="0"/>
                  </a:lnTo>
                  <a:lnTo>
                    <a:pt x="0"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70" name="Freeform 131"/>
            <p:cNvSpPr>
              <a:spLocks/>
            </p:cNvSpPr>
            <p:nvPr/>
          </p:nvSpPr>
          <p:spPr bwMode="auto">
            <a:xfrm>
              <a:off x="2365" y="3000"/>
              <a:ext cx="33" cy="29"/>
            </a:xfrm>
            <a:custGeom>
              <a:avLst/>
              <a:gdLst>
                <a:gd name="T0" fmla="*/ 4 w 66"/>
                <a:gd name="T1" fmla="*/ 3 h 57"/>
                <a:gd name="T2" fmla="*/ 5 w 66"/>
                <a:gd name="T3" fmla="*/ 3 h 57"/>
                <a:gd name="T4" fmla="*/ 6 w 66"/>
                <a:gd name="T5" fmla="*/ 3 h 57"/>
                <a:gd name="T6" fmla="*/ 7 w 66"/>
                <a:gd name="T7" fmla="*/ 2 h 57"/>
                <a:gd name="T8" fmla="*/ 8 w 66"/>
                <a:gd name="T9" fmla="*/ 2 h 57"/>
                <a:gd name="T10" fmla="*/ 9 w 66"/>
                <a:gd name="T11" fmla="*/ 2 h 57"/>
                <a:gd name="T12" fmla="*/ 11 w 66"/>
                <a:gd name="T13" fmla="*/ 2 h 57"/>
                <a:gd name="T14" fmla="*/ 12 w 66"/>
                <a:gd name="T15" fmla="*/ 1 h 57"/>
                <a:gd name="T16" fmla="*/ 14 w 66"/>
                <a:gd name="T17" fmla="*/ 1 h 57"/>
                <a:gd name="T18" fmla="*/ 14 w 66"/>
                <a:gd name="T19" fmla="*/ 0 h 57"/>
                <a:gd name="T20" fmla="*/ 15 w 66"/>
                <a:gd name="T21" fmla="*/ 1 h 57"/>
                <a:gd name="T22" fmla="*/ 16 w 66"/>
                <a:gd name="T23" fmla="*/ 2 h 57"/>
                <a:gd name="T24" fmla="*/ 17 w 66"/>
                <a:gd name="T25" fmla="*/ 3 h 57"/>
                <a:gd name="T26" fmla="*/ 17 w 66"/>
                <a:gd name="T27" fmla="*/ 5 h 57"/>
                <a:gd name="T28" fmla="*/ 17 w 66"/>
                <a:gd name="T29" fmla="*/ 7 h 57"/>
                <a:gd name="T30" fmla="*/ 16 w 66"/>
                <a:gd name="T31" fmla="*/ 8 h 57"/>
                <a:gd name="T32" fmla="*/ 15 w 66"/>
                <a:gd name="T33" fmla="*/ 9 h 57"/>
                <a:gd name="T34" fmla="*/ 13 w 66"/>
                <a:gd name="T35" fmla="*/ 10 h 57"/>
                <a:gd name="T36" fmla="*/ 12 w 66"/>
                <a:gd name="T37" fmla="*/ 11 h 57"/>
                <a:gd name="T38" fmla="*/ 11 w 66"/>
                <a:gd name="T39" fmla="*/ 12 h 57"/>
                <a:gd name="T40" fmla="*/ 10 w 66"/>
                <a:gd name="T41" fmla="*/ 14 h 57"/>
                <a:gd name="T42" fmla="*/ 9 w 66"/>
                <a:gd name="T43" fmla="*/ 15 h 57"/>
                <a:gd name="T44" fmla="*/ 8 w 66"/>
                <a:gd name="T45" fmla="*/ 15 h 57"/>
                <a:gd name="T46" fmla="*/ 6 w 66"/>
                <a:gd name="T47" fmla="*/ 15 h 57"/>
                <a:gd name="T48" fmla="*/ 4 w 66"/>
                <a:gd name="T49" fmla="*/ 14 h 57"/>
                <a:gd name="T50" fmla="*/ 4 w 66"/>
                <a:gd name="T51" fmla="*/ 14 h 57"/>
                <a:gd name="T52" fmla="*/ 3 w 66"/>
                <a:gd name="T53" fmla="*/ 14 h 57"/>
                <a:gd name="T54" fmla="*/ 3 w 66"/>
                <a:gd name="T55" fmla="*/ 14 h 57"/>
                <a:gd name="T56" fmla="*/ 2 w 66"/>
                <a:gd name="T57" fmla="*/ 15 h 57"/>
                <a:gd name="T58" fmla="*/ 1 w 66"/>
                <a:gd name="T59" fmla="*/ 14 h 57"/>
                <a:gd name="T60" fmla="*/ 0 w 66"/>
                <a:gd name="T61" fmla="*/ 13 h 57"/>
                <a:gd name="T62" fmla="*/ 1 w 66"/>
                <a:gd name="T63" fmla="*/ 12 h 57"/>
                <a:gd name="T64" fmla="*/ 2 w 66"/>
                <a:gd name="T65" fmla="*/ 11 h 57"/>
                <a:gd name="T66" fmla="*/ 4 w 66"/>
                <a:gd name="T67" fmla="*/ 10 h 57"/>
                <a:gd name="T68" fmla="*/ 6 w 66"/>
                <a:gd name="T69" fmla="*/ 9 h 57"/>
                <a:gd name="T70" fmla="*/ 7 w 66"/>
                <a:gd name="T71" fmla="*/ 8 h 57"/>
                <a:gd name="T72" fmla="*/ 7 w 66"/>
                <a:gd name="T73" fmla="*/ 6 h 57"/>
                <a:gd name="T74" fmla="*/ 5 w 66"/>
                <a:gd name="T75" fmla="*/ 5 h 57"/>
                <a:gd name="T76" fmla="*/ 4 w 66"/>
                <a:gd name="T77" fmla="*/ 5 h 57"/>
                <a:gd name="T78" fmla="*/ 3 w 66"/>
                <a:gd name="T79" fmla="*/ 4 h 57"/>
                <a:gd name="T80" fmla="*/ 4 w 66"/>
                <a:gd name="T81" fmla="*/ 3 h 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6"/>
                <a:gd name="T124" fmla="*/ 0 h 57"/>
                <a:gd name="T125" fmla="*/ 66 w 66"/>
                <a:gd name="T126" fmla="*/ 57 h 5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6" h="57">
                  <a:moveTo>
                    <a:pt x="13" y="12"/>
                  </a:moveTo>
                  <a:lnTo>
                    <a:pt x="17" y="11"/>
                  </a:lnTo>
                  <a:lnTo>
                    <a:pt x="22" y="10"/>
                  </a:lnTo>
                  <a:lnTo>
                    <a:pt x="25" y="8"/>
                  </a:lnTo>
                  <a:lnTo>
                    <a:pt x="29" y="7"/>
                  </a:lnTo>
                  <a:lnTo>
                    <a:pt x="34" y="5"/>
                  </a:lnTo>
                  <a:lnTo>
                    <a:pt x="41" y="5"/>
                  </a:lnTo>
                  <a:lnTo>
                    <a:pt x="48" y="4"/>
                  </a:lnTo>
                  <a:lnTo>
                    <a:pt x="53" y="1"/>
                  </a:lnTo>
                  <a:lnTo>
                    <a:pt x="56" y="0"/>
                  </a:lnTo>
                  <a:lnTo>
                    <a:pt x="60" y="2"/>
                  </a:lnTo>
                  <a:lnTo>
                    <a:pt x="63" y="7"/>
                  </a:lnTo>
                  <a:lnTo>
                    <a:pt x="66" y="12"/>
                  </a:lnTo>
                  <a:lnTo>
                    <a:pt x="66" y="18"/>
                  </a:lnTo>
                  <a:lnTo>
                    <a:pt x="66" y="25"/>
                  </a:lnTo>
                  <a:lnTo>
                    <a:pt x="62" y="31"/>
                  </a:lnTo>
                  <a:lnTo>
                    <a:pt x="57" y="35"/>
                  </a:lnTo>
                  <a:lnTo>
                    <a:pt x="52" y="39"/>
                  </a:lnTo>
                  <a:lnTo>
                    <a:pt x="46" y="42"/>
                  </a:lnTo>
                  <a:lnTo>
                    <a:pt x="41" y="47"/>
                  </a:lnTo>
                  <a:lnTo>
                    <a:pt x="39" y="53"/>
                  </a:lnTo>
                  <a:lnTo>
                    <a:pt x="36" y="57"/>
                  </a:lnTo>
                  <a:lnTo>
                    <a:pt x="29" y="57"/>
                  </a:lnTo>
                  <a:lnTo>
                    <a:pt x="21" y="57"/>
                  </a:lnTo>
                  <a:lnTo>
                    <a:pt x="15" y="56"/>
                  </a:lnTo>
                  <a:lnTo>
                    <a:pt x="13" y="56"/>
                  </a:lnTo>
                  <a:lnTo>
                    <a:pt x="11" y="55"/>
                  </a:lnTo>
                  <a:lnTo>
                    <a:pt x="9" y="56"/>
                  </a:lnTo>
                  <a:lnTo>
                    <a:pt x="7" y="57"/>
                  </a:lnTo>
                  <a:lnTo>
                    <a:pt x="3" y="56"/>
                  </a:lnTo>
                  <a:lnTo>
                    <a:pt x="0" y="52"/>
                  </a:lnTo>
                  <a:lnTo>
                    <a:pt x="1" y="46"/>
                  </a:lnTo>
                  <a:lnTo>
                    <a:pt x="7" y="41"/>
                  </a:lnTo>
                  <a:lnTo>
                    <a:pt x="16" y="38"/>
                  </a:lnTo>
                  <a:lnTo>
                    <a:pt x="24" y="33"/>
                  </a:lnTo>
                  <a:lnTo>
                    <a:pt x="27" y="29"/>
                  </a:lnTo>
                  <a:lnTo>
                    <a:pt x="25" y="24"/>
                  </a:lnTo>
                  <a:lnTo>
                    <a:pt x="19" y="20"/>
                  </a:lnTo>
                  <a:lnTo>
                    <a:pt x="14" y="17"/>
                  </a:lnTo>
                  <a:lnTo>
                    <a:pt x="11" y="15"/>
                  </a:lnTo>
                  <a:lnTo>
                    <a:pt x="13" y="1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71" name="Freeform 132"/>
            <p:cNvSpPr>
              <a:spLocks/>
            </p:cNvSpPr>
            <p:nvPr/>
          </p:nvSpPr>
          <p:spPr bwMode="auto">
            <a:xfrm>
              <a:off x="2017" y="3037"/>
              <a:ext cx="18" cy="22"/>
            </a:xfrm>
            <a:custGeom>
              <a:avLst/>
              <a:gdLst>
                <a:gd name="T0" fmla="*/ 6 w 37"/>
                <a:gd name="T1" fmla="*/ 0 h 44"/>
                <a:gd name="T2" fmla="*/ 7 w 37"/>
                <a:gd name="T3" fmla="*/ 3 h 44"/>
                <a:gd name="T4" fmla="*/ 9 w 37"/>
                <a:gd name="T5" fmla="*/ 6 h 44"/>
                <a:gd name="T6" fmla="*/ 9 w 37"/>
                <a:gd name="T7" fmla="*/ 9 h 44"/>
                <a:gd name="T8" fmla="*/ 8 w 37"/>
                <a:gd name="T9" fmla="*/ 11 h 44"/>
                <a:gd name="T10" fmla="*/ 6 w 37"/>
                <a:gd name="T11" fmla="*/ 11 h 44"/>
                <a:gd name="T12" fmla="*/ 4 w 37"/>
                <a:gd name="T13" fmla="*/ 11 h 44"/>
                <a:gd name="T14" fmla="*/ 2 w 37"/>
                <a:gd name="T15" fmla="*/ 11 h 44"/>
                <a:gd name="T16" fmla="*/ 0 w 37"/>
                <a:gd name="T17" fmla="*/ 11 h 44"/>
                <a:gd name="T18" fmla="*/ 0 w 37"/>
                <a:gd name="T19" fmla="*/ 10 h 44"/>
                <a:gd name="T20" fmla="*/ 0 w 37"/>
                <a:gd name="T21" fmla="*/ 9 h 44"/>
                <a:gd name="T22" fmla="*/ 2 w 37"/>
                <a:gd name="T23" fmla="*/ 7 h 44"/>
                <a:gd name="T24" fmla="*/ 4 w 37"/>
                <a:gd name="T25" fmla="*/ 7 h 44"/>
                <a:gd name="T26" fmla="*/ 5 w 37"/>
                <a:gd name="T27" fmla="*/ 7 h 44"/>
                <a:gd name="T28" fmla="*/ 5 w 37"/>
                <a:gd name="T29" fmla="*/ 6 h 44"/>
                <a:gd name="T30" fmla="*/ 4 w 37"/>
                <a:gd name="T31" fmla="*/ 5 h 44"/>
                <a:gd name="T32" fmla="*/ 3 w 37"/>
                <a:gd name="T33" fmla="*/ 3 h 44"/>
                <a:gd name="T34" fmla="*/ 2 w 37"/>
                <a:gd name="T35" fmla="*/ 2 h 44"/>
                <a:gd name="T36" fmla="*/ 2 w 37"/>
                <a:gd name="T37" fmla="*/ 1 h 44"/>
                <a:gd name="T38" fmla="*/ 4 w 37"/>
                <a:gd name="T39" fmla="*/ 0 h 44"/>
                <a:gd name="T40" fmla="*/ 6 w 37"/>
                <a:gd name="T41" fmla="*/ 0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44"/>
                <a:gd name="T65" fmla="*/ 37 w 37"/>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44">
                  <a:moveTo>
                    <a:pt x="24" y="0"/>
                  </a:moveTo>
                  <a:lnTo>
                    <a:pt x="31" y="10"/>
                  </a:lnTo>
                  <a:lnTo>
                    <a:pt x="36" y="21"/>
                  </a:lnTo>
                  <a:lnTo>
                    <a:pt x="37" y="33"/>
                  </a:lnTo>
                  <a:lnTo>
                    <a:pt x="34" y="41"/>
                  </a:lnTo>
                  <a:lnTo>
                    <a:pt x="26" y="41"/>
                  </a:lnTo>
                  <a:lnTo>
                    <a:pt x="18" y="42"/>
                  </a:lnTo>
                  <a:lnTo>
                    <a:pt x="10" y="44"/>
                  </a:lnTo>
                  <a:lnTo>
                    <a:pt x="3" y="43"/>
                  </a:lnTo>
                  <a:lnTo>
                    <a:pt x="0" y="40"/>
                  </a:lnTo>
                  <a:lnTo>
                    <a:pt x="2" y="33"/>
                  </a:lnTo>
                  <a:lnTo>
                    <a:pt x="8" y="28"/>
                  </a:lnTo>
                  <a:lnTo>
                    <a:pt x="17" y="27"/>
                  </a:lnTo>
                  <a:lnTo>
                    <a:pt x="23" y="27"/>
                  </a:lnTo>
                  <a:lnTo>
                    <a:pt x="22" y="22"/>
                  </a:lnTo>
                  <a:lnTo>
                    <a:pt x="17" y="18"/>
                  </a:lnTo>
                  <a:lnTo>
                    <a:pt x="13" y="12"/>
                  </a:lnTo>
                  <a:lnTo>
                    <a:pt x="10" y="7"/>
                  </a:lnTo>
                  <a:lnTo>
                    <a:pt x="11" y="3"/>
                  </a:lnTo>
                  <a:lnTo>
                    <a:pt x="17" y="0"/>
                  </a:lnTo>
                  <a:lnTo>
                    <a:pt x="2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72" name="Freeform 133"/>
            <p:cNvSpPr>
              <a:spLocks/>
            </p:cNvSpPr>
            <p:nvPr/>
          </p:nvSpPr>
          <p:spPr bwMode="auto">
            <a:xfrm>
              <a:off x="3030" y="2699"/>
              <a:ext cx="14" cy="10"/>
            </a:xfrm>
            <a:custGeom>
              <a:avLst/>
              <a:gdLst>
                <a:gd name="T0" fmla="*/ 0 w 27"/>
                <a:gd name="T1" fmla="*/ 2 h 22"/>
                <a:gd name="T2" fmla="*/ 1 w 27"/>
                <a:gd name="T3" fmla="*/ 3 h 22"/>
                <a:gd name="T4" fmla="*/ 2 w 27"/>
                <a:gd name="T5" fmla="*/ 5 h 22"/>
                <a:gd name="T6" fmla="*/ 3 w 27"/>
                <a:gd name="T7" fmla="*/ 5 h 22"/>
                <a:gd name="T8" fmla="*/ 4 w 27"/>
                <a:gd name="T9" fmla="*/ 5 h 22"/>
                <a:gd name="T10" fmla="*/ 6 w 27"/>
                <a:gd name="T11" fmla="*/ 4 h 22"/>
                <a:gd name="T12" fmla="*/ 7 w 27"/>
                <a:gd name="T13" fmla="*/ 3 h 22"/>
                <a:gd name="T14" fmla="*/ 7 w 27"/>
                <a:gd name="T15" fmla="*/ 2 h 22"/>
                <a:gd name="T16" fmla="*/ 7 w 27"/>
                <a:gd name="T17" fmla="*/ 1 h 22"/>
                <a:gd name="T18" fmla="*/ 5 w 27"/>
                <a:gd name="T19" fmla="*/ 0 h 22"/>
                <a:gd name="T20" fmla="*/ 3 w 27"/>
                <a:gd name="T21" fmla="*/ 0 h 22"/>
                <a:gd name="T22" fmla="*/ 1 w 27"/>
                <a:gd name="T23" fmla="*/ 0 h 22"/>
                <a:gd name="T24" fmla="*/ 0 w 27"/>
                <a:gd name="T25" fmla="*/ 2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22"/>
                <a:gd name="T41" fmla="*/ 27 w 27"/>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22">
                  <a:moveTo>
                    <a:pt x="0" y="9"/>
                  </a:moveTo>
                  <a:lnTo>
                    <a:pt x="2" y="16"/>
                  </a:lnTo>
                  <a:lnTo>
                    <a:pt x="7" y="21"/>
                  </a:lnTo>
                  <a:lnTo>
                    <a:pt x="11" y="22"/>
                  </a:lnTo>
                  <a:lnTo>
                    <a:pt x="16" y="21"/>
                  </a:lnTo>
                  <a:lnTo>
                    <a:pt x="21" y="17"/>
                  </a:lnTo>
                  <a:lnTo>
                    <a:pt x="25" y="14"/>
                  </a:lnTo>
                  <a:lnTo>
                    <a:pt x="27" y="10"/>
                  </a:lnTo>
                  <a:lnTo>
                    <a:pt x="26" y="5"/>
                  </a:lnTo>
                  <a:lnTo>
                    <a:pt x="19" y="1"/>
                  </a:lnTo>
                  <a:lnTo>
                    <a:pt x="10" y="0"/>
                  </a:lnTo>
                  <a:lnTo>
                    <a:pt x="2" y="2"/>
                  </a:lnTo>
                  <a:lnTo>
                    <a:pt x="0" y="9"/>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73" name="Freeform 134"/>
            <p:cNvSpPr>
              <a:spLocks/>
            </p:cNvSpPr>
            <p:nvPr/>
          </p:nvSpPr>
          <p:spPr bwMode="auto">
            <a:xfrm>
              <a:off x="3006" y="2659"/>
              <a:ext cx="9" cy="14"/>
            </a:xfrm>
            <a:custGeom>
              <a:avLst/>
              <a:gdLst>
                <a:gd name="T0" fmla="*/ 1 w 19"/>
                <a:gd name="T1" fmla="*/ 7 h 28"/>
                <a:gd name="T2" fmla="*/ 2 w 19"/>
                <a:gd name="T3" fmla="*/ 6 h 28"/>
                <a:gd name="T4" fmla="*/ 2 w 19"/>
                <a:gd name="T5" fmla="*/ 5 h 28"/>
                <a:gd name="T6" fmla="*/ 2 w 19"/>
                <a:gd name="T7" fmla="*/ 4 h 28"/>
                <a:gd name="T8" fmla="*/ 3 w 19"/>
                <a:gd name="T9" fmla="*/ 3 h 28"/>
                <a:gd name="T10" fmla="*/ 4 w 19"/>
                <a:gd name="T11" fmla="*/ 3 h 28"/>
                <a:gd name="T12" fmla="*/ 4 w 19"/>
                <a:gd name="T13" fmla="*/ 2 h 28"/>
                <a:gd name="T14" fmla="*/ 3 w 19"/>
                <a:gd name="T15" fmla="*/ 1 h 28"/>
                <a:gd name="T16" fmla="*/ 2 w 19"/>
                <a:gd name="T17" fmla="*/ 0 h 28"/>
                <a:gd name="T18" fmla="*/ 1 w 19"/>
                <a:gd name="T19" fmla="*/ 1 h 28"/>
                <a:gd name="T20" fmla="*/ 0 w 19"/>
                <a:gd name="T21" fmla="*/ 3 h 28"/>
                <a:gd name="T22" fmla="*/ 0 w 19"/>
                <a:gd name="T23" fmla="*/ 6 h 28"/>
                <a:gd name="T24" fmla="*/ 1 w 19"/>
                <a:gd name="T25" fmla="*/ 7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28"/>
                <a:gd name="T41" fmla="*/ 19 w 19"/>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28">
                  <a:moveTo>
                    <a:pt x="6" y="28"/>
                  </a:moveTo>
                  <a:lnTo>
                    <a:pt x="11" y="24"/>
                  </a:lnTo>
                  <a:lnTo>
                    <a:pt x="11" y="18"/>
                  </a:lnTo>
                  <a:lnTo>
                    <a:pt x="11" y="13"/>
                  </a:lnTo>
                  <a:lnTo>
                    <a:pt x="14" y="12"/>
                  </a:lnTo>
                  <a:lnTo>
                    <a:pt x="19" y="12"/>
                  </a:lnTo>
                  <a:lnTo>
                    <a:pt x="18" y="8"/>
                  </a:lnTo>
                  <a:lnTo>
                    <a:pt x="13" y="3"/>
                  </a:lnTo>
                  <a:lnTo>
                    <a:pt x="8" y="0"/>
                  </a:lnTo>
                  <a:lnTo>
                    <a:pt x="4" y="3"/>
                  </a:lnTo>
                  <a:lnTo>
                    <a:pt x="0" y="12"/>
                  </a:lnTo>
                  <a:lnTo>
                    <a:pt x="0" y="23"/>
                  </a:lnTo>
                  <a:lnTo>
                    <a:pt x="6" y="28"/>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74" name="Freeform 135"/>
            <p:cNvSpPr>
              <a:spLocks/>
            </p:cNvSpPr>
            <p:nvPr/>
          </p:nvSpPr>
          <p:spPr bwMode="auto">
            <a:xfrm>
              <a:off x="2992" y="2692"/>
              <a:ext cx="11" cy="11"/>
            </a:xfrm>
            <a:custGeom>
              <a:avLst/>
              <a:gdLst>
                <a:gd name="T0" fmla="*/ 0 w 20"/>
                <a:gd name="T1" fmla="*/ 2 h 21"/>
                <a:gd name="T2" fmla="*/ 1 w 20"/>
                <a:gd name="T3" fmla="*/ 4 h 21"/>
                <a:gd name="T4" fmla="*/ 2 w 20"/>
                <a:gd name="T5" fmla="*/ 5 h 21"/>
                <a:gd name="T6" fmla="*/ 3 w 20"/>
                <a:gd name="T7" fmla="*/ 6 h 21"/>
                <a:gd name="T8" fmla="*/ 4 w 20"/>
                <a:gd name="T9" fmla="*/ 5 h 21"/>
                <a:gd name="T10" fmla="*/ 5 w 20"/>
                <a:gd name="T11" fmla="*/ 5 h 21"/>
                <a:gd name="T12" fmla="*/ 6 w 20"/>
                <a:gd name="T13" fmla="*/ 4 h 21"/>
                <a:gd name="T14" fmla="*/ 6 w 20"/>
                <a:gd name="T15" fmla="*/ 3 h 21"/>
                <a:gd name="T16" fmla="*/ 6 w 20"/>
                <a:gd name="T17" fmla="*/ 2 h 21"/>
                <a:gd name="T18" fmla="*/ 4 w 20"/>
                <a:gd name="T19" fmla="*/ 1 h 21"/>
                <a:gd name="T20" fmla="*/ 2 w 20"/>
                <a:gd name="T21" fmla="*/ 0 h 21"/>
                <a:gd name="T22" fmla="*/ 0 w 20"/>
                <a:gd name="T23" fmla="*/ 1 h 21"/>
                <a:gd name="T24" fmla="*/ 0 w 20"/>
                <a:gd name="T25" fmla="*/ 2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21"/>
                <a:gd name="T41" fmla="*/ 20 w 20"/>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21">
                  <a:moveTo>
                    <a:pt x="0" y="6"/>
                  </a:moveTo>
                  <a:lnTo>
                    <a:pt x="2" y="13"/>
                  </a:lnTo>
                  <a:lnTo>
                    <a:pt x="7" y="18"/>
                  </a:lnTo>
                  <a:lnTo>
                    <a:pt x="10" y="21"/>
                  </a:lnTo>
                  <a:lnTo>
                    <a:pt x="14" y="20"/>
                  </a:lnTo>
                  <a:lnTo>
                    <a:pt x="17" y="18"/>
                  </a:lnTo>
                  <a:lnTo>
                    <a:pt x="19" y="15"/>
                  </a:lnTo>
                  <a:lnTo>
                    <a:pt x="20" y="12"/>
                  </a:lnTo>
                  <a:lnTo>
                    <a:pt x="18" y="7"/>
                  </a:lnTo>
                  <a:lnTo>
                    <a:pt x="12" y="3"/>
                  </a:lnTo>
                  <a:lnTo>
                    <a:pt x="5" y="0"/>
                  </a:lnTo>
                  <a:lnTo>
                    <a:pt x="0" y="2"/>
                  </a:lnTo>
                  <a:lnTo>
                    <a:pt x="0" y="6"/>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75" name="Freeform 136"/>
            <p:cNvSpPr>
              <a:spLocks/>
            </p:cNvSpPr>
            <p:nvPr/>
          </p:nvSpPr>
          <p:spPr bwMode="auto">
            <a:xfrm>
              <a:off x="3011" y="2722"/>
              <a:ext cx="12" cy="11"/>
            </a:xfrm>
            <a:custGeom>
              <a:avLst/>
              <a:gdLst>
                <a:gd name="T0" fmla="*/ 0 w 23"/>
                <a:gd name="T1" fmla="*/ 2 h 22"/>
                <a:gd name="T2" fmla="*/ 2 w 23"/>
                <a:gd name="T3" fmla="*/ 2 h 22"/>
                <a:gd name="T4" fmla="*/ 3 w 23"/>
                <a:gd name="T5" fmla="*/ 4 h 22"/>
                <a:gd name="T6" fmla="*/ 3 w 23"/>
                <a:gd name="T7" fmla="*/ 6 h 22"/>
                <a:gd name="T8" fmla="*/ 5 w 23"/>
                <a:gd name="T9" fmla="*/ 5 h 22"/>
                <a:gd name="T10" fmla="*/ 6 w 23"/>
                <a:gd name="T11" fmla="*/ 3 h 22"/>
                <a:gd name="T12" fmla="*/ 5 w 23"/>
                <a:gd name="T13" fmla="*/ 1 h 22"/>
                <a:gd name="T14" fmla="*/ 3 w 23"/>
                <a:gd name="T15" fmla="*/ 0 h 22"/>
                <a:gd name="T16" fmla="*/ 0 w 23"/>
                <a:gd name="T17" fmla="*/ 2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22"/>
                <a:gd name="T29" fmla="*/ 23 w 23"/>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22">
                  <a:moveTo>
                    <a:pt x="0" y="5"/>
                  </a:moveTo>
                  <a:lnTo>
                    <a:pt x="6" y="8"/>
                  </a:lnTo>
                  <a:lnTo>
                    <a:pt x="9" y="15"/>
                  </a:lnTo>
                  <a:lnTo>
                    <a:pt x="12" y="22"/>
                  </a:lnTo>
                  <a:lnTo>
                    <a:pt x="18" y="20"/>
                  </a:lnTo>
                  <a:lnTo>
                    <a:pt x="23" y="11"/>
                  </a:lnTo>
                  <a:lnTo>
                    <a:pt x="20" y="4"/>
                  </a:lnTo>
                  <a:lnTo>
                    <a:pt x="12" y="0"/>
                  </a:lnTo>
                  <a:lnTo>
                    <a:pt x="0" y="5"/>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76" name="Freeform 137"/>
            <p:cNvSpPr>
              <a:spLocks/>
            </p:cNvSpPr>
            <p:nvPr/>
          </p:nvSpPr>
          <p:spPr bwMode="auto">
            <a:xfrm>
              <a:off x="2964" y="2999"/>
              <a:ext cx="11" cy="13"/>
            </a:xfrm>
            <a:custGeom>
              <a:avLst/>
              <a:gdLst>
                <a:gd name="T0" fmla="*/ 1 w 23"/>
                <a:gd name="T1" fmla="*/ 5 h 27"/>
                <a:gd name="T2" fmla="*/ 0 w 23"/>
                <a:gd name="T3" fmla="*/ 4 h 27"/>
                <a:gd name="T4" fmla="*/ 0 w 23"/>
                <a:gd name="T5" fmla="*/ 4 h 27"/>
                <a:gd name="T6" fmla="*/ 0 w 23"/>
                <a:gd name="T7" fmla="*/ 4 h 27"/>
                <a:gd name="T8" fmla="*/ 0 w 23"/>
                <a:gd name="T9" fmla="*/ 4 h 27"/>
                <a:gd name="T10" fmla="*/ 0 w 23"/>
                <a:gd name="T11" fmla="*/ 3 h 27"/>
                <a:gd name="T12" fmla="*/ 0 w 23"/>
                <a:gd name="T13" fmla="*/ 2 h 27"/>
                <a:gd name="T14" fmla="*/ 0 w 23"/>
                <a:gd name="T15" fmla="*/ 1 h 27"/>
                <a:gd name="T16" fmla="*/ 1 w 23"/>
                <a:gd name="T17" fmla="*/ 1 h 27"/>
                <a:gd name="T18" fmla="*/ 2 w 23"/>
                <a:gd name="T19" fmla="*/ 1 h 27"/>
                <a:gd name="T20" fmla="*/ 3 w 23"/>
                <a:gd name="T21" fmla="*/ 0 h 27"/>
                <a:gd name="T22" fmla="*/ 4 w 23"/>
                <a:gd name="T23" fmla="*/ 0 h 27"/>
                <a:gd name="T24" fmla="*/ 5 w 23"/>
                <a:gd name="T25" fmla="*/ 0 h 27"/>
                <a:gd name="T26" fmla="*/ 5 w 23"/>
                <a:gd name="T27" fmla="*/ 1 h 27"/>
                <a:gd name="T28" fmla="*/ 5 w 23"/>
                <a:gd name="T29" fmla="*/ 3 h 27"/>
                <a:gd name="T30" fmla="*/ 5 w 23"/>
                <a:gd name="T31" fmla="*/ 4 h 27"/>
                <a:gd name="T32" fmla="*/ 5 w 23"/>
                <a:gd name="T33" fmla="*/ 6 h 27"/>
                <a:gd name="T34" fmla="*/ 4 w 23"/>
                <a:gd name="T35" fmla="*/ 6 h 27"/>
                <a:gd name="T36" fmla="*/ 3 w 23"/>
                <a:gd name="T37" fmla="*/ 6 h 27"/>
                <a:gd name="T38" fmla="*/ 1 w 23"/>
                <a:gd name="T39" fmla="*/ 5 h 27"/>
                <a:gd name="T40" fmla="*/ 1 w 23"/>
                <a:gd name="T41" fmla="*/ 5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
                <a:gd name="T64" fmla="*/ 0 h 27"/>
                <a:gd name="T65" fmla="*/ 23 w 23"/>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 h="27">
                  <a:moveTo>
                    <a:pt x="4" y="20"/>
                  </a:moveTo>
                  <a:lnTo>
                    <a:pt x="2" y="19"/>
                  </a:lnTo>
                  <a:lnTo>
                    <a:pt x="2" y="18"/>
                  </a:lnTo>
                  <a:lnTo>
                    <a:pt x="1" y="18"/>
                  </a:lnTo>
                  <a:lnTo>
                    <a:pt x="0" y="17"/>
                  </a:lnTo>
                  <a:lnTo>
                    <a:pt x="1" y="14"/>
                  </a:lnTo>
                  <a:lnTo>
                    <a:pt x="2" y="11"/>
                  </a:lnTo>
                  <a:lnTo>
                    <a:pt x="2" y="7"/>
                  </a:lnTo>
                  <a:lnTo>
                    <a:pt x="4" y="5"/>
                  </a:lnTo>
                  <a:lnTo>
                    <a:pt x="8" y="4"/>
                  </a:lnTo>
                  <a:lnTo>
                    <a:pt x="13" y="2"/>
                  </a:lnTo>
                  <a:lnTo>
                    <a:pt x="17" y="0"/>
                  </a:lnTo>
                  <a:lnTo>
                    <a:pt x="21" y="2"/>
                  </a:lnTo>
                  <a:lnTo>
                    <a:pt x="23" y="6"/>
                  </a:lnTo>
                  <a:lnTo>
                    <a:pt x="23" y="12"/>
                  </a:lnTo>
                  <a:lnTo>
                    <a:pt x="23" y="18"/>
                  </a:lnTo>
                  <a:lnTo>
                    <a:pt x="22" y="25"/>
                  </a:lnTo>
                  <a:lnTo>
                    <a:pt x="16" y="27"/>
                  </a:lnTo>
                  <a:lnTo>
                    <a:pt x="12" y="26"/>
                  </a:lnTo>
                  <a:lnTo>
                    <a:pt x="7" y="23"/>
                  </a:lnTo>
                  <a:lnTo>
                    <a:pt x="4" y="2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77" name="Freeform 138"/>
            <p:cNvSpPr>
              <a:spLocks/>
            </p:cNvSpPr>
            <p:nvPr/>
          </p:nvSpPr>
          <p:spPr bwMode="auto">
            <a:xfrm>
              <a:off x="2920" y="2988"/>
              <a:ext cx="15" cy="21"/>
            </a:xfrm>
            <a:custGeom>
              <a:avLst/>
              <a:gdLst>
                <a:gd name="T0" fmla="*/ 5 w 29"/>
                <a:gd name="T1" fmla="*/ 1 h 43"/>
                <a:gd name="T2" fmla="*/ 6 w 29"/>
                <a:gd name="T3" fmla="*/ 0 h 43"/>
                <a:gd name="T4" fmla="*/ 7 w 29"/>
                <a:gd name="T5" fmla="*/ 0 h 43"/>
                <a:gd name="T6" fmla="*/ 8 w 29"/>
                <a:gd name="T7" fmla="*/ 1 h 43"/>
                <a:gd name="T8" fmla="*/ 5 w 29"/>
                <a:gd name="T9" fmla="*/ 5 h 43"/>
                <a:gd name="T10" fmla="*/ 4 w 29"/>
                <a:gd name="T11" fmla="*/ 6 h 43"/>
                <a:gd name="T12" fmla="*/ 3 w 29"/>
                <a:gd name="T13" fmla="*/ 7 h 43"/>
                <a:gd name="T14" fmla="*/ 2 w 29"/>
                <a:gd name="T15" fmla="*/ 8 h 43"/>
                <a:gd name="T16" fmla="*/ 1 w 29"/>
                <a:gd name="T17" fmla="*/ 10 h 43"/>
                <a:gd name="T18" fmla="*/ 1 w 29"/>
                <a:gd name="T19" fmla="*/ 10 h 43"/>
                <a:gd name="T20" fmla="*/ 0 w 29"/>
                <a:gd name="T21" fmla="*/ 9 h 43"/>
                <a:gd name="T22" fmla="*/ 0 w 29"/>
                <a:gd name="T23" fmla="*/ 7 h 43"/>
                <a:gd name="T24" fmla="*/ 2 w 29"/>
                <a:gd name="T25" fmla="*/ 5 h 43"/>
                <a:gd name="T26" fmla="*/ 2 w 29"/>
                <a:gd name="T27" fmla="*/ 3 h 43"/>
                <a:gd name="T28" fmla="*/ 3 w 29"/>
                <a:gd name="T29" fmla="*/ 2 h 43"/>
                <a:gd name="T30" fmla="*/ 4 w 29"/>
                <a:gd name="T31" fmla="*/ 1 h 43"/>
                <a:gd name="T32" fmla="*/ 5 w 29"/>
                <a:gd name="T33" fmla="*/ 1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43"/>
                <a:gd name="T53" fmla="*/ 29 w 29"/>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43">
                  <a:moveTo>
                    <a:pt x="18" y="4"/>
                  </a:moveTo>
                  <a:lnTo>
                    <a:pt x="23" y="2"/>
                  </a:lnTo>
                  <a:lnTo>
                    <a:pt x="28" y="0"/>
                  </a:lnTo>
                  <a:lnTo>
                    <a:pt x="29" y="5"/>
                  </a:lnTo>
                  <a:lnTo>
                    <a:pt x="17" y="21"/>
                  </a:lnTo>
                  <a:lnTo>
                    <a:pt x="15" y="27"/>
                  </a:lnTo>
                  <a:lnTo>
                    <a:pt x="11" y="30"/>
                  </a:lnTo>
                  <a:lnTo>
                    <a:pt x="6" y="35"/>
                  </a:lnTo>
                  <a:lnTo>
                    <a:pt x="4" y="41"/>
                  </a:lnTo>
                  <a:lnTo>
                    <a:pt x="2" y="43"/>
                  </a:lnTo>
                  <a:lnTo>
                    <a:pt x="0" y="38"/>
                  </a:lnTo>
                  <a:lnTo>
                    <a:pt x="0" y="30"/>
                  </a:lnTo>
                  <a:lnTo>
                    <a:pt x="5" y="22"/>
                  </a:lnTo>
                  <a:lnTo>
                    <a:pt x="8" y="15"/>
                  </a:lnTo>
                  <a:lnTo>
                    <a:pt x="10" y="8"/>
                  </a:lnTo>
                  <a:lnTo>
                    <a:pt x="13" y="4"/>
                  </a:lnTo>
                  <a:lnTo>
                    <a:pt x="18" y="4"/>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78" name="Freeform 139"/>
            <p:cNvSpPr>
              <a:spLocks/>
            </p:cNvSpPr>
            <p:nvPr/>
          </p:nvSpPr>
          <p:spPr bwMode="auto">
            <a:xfrm>
              <a:off x="2941" y="3027"/>
              <a:ext cx="19" cy="13"/>
            </a:xfrm>
            <a:custGeom>
              <a:avLst/>
              <a:gdLst>
                <a:gd name="T0" fmla="*/ 1 w 38"/>
                <a:gd name="T1" fmla="*/ 2 h 25"/>
                <a:gd name="T2" fmla="*/ 0 w 38"/>
                <a:gd name="T3" fmla="*/ 3 h 25"/>
                <a:gd name="T4" fmla="*/ 1 w 38"/>
                <a:gd name="T5" fmla="*/ 5 h 25"/>
                <a:gd name="T6" fmla="*/ 2 w 38"/>
                <a:gd name="T7" fmla="*/ 7 h 25"/>
                <a:gd name="T8" fmla="*/ 4 w 38"/>
                <a:gd name="T9" fmla="*/ 7 h 25"/>
                <a:gd name="T10" fmla="*/ 5 w 38"/>
                <a:gd name="T11" fmla="*/ 6 h 25"/>
                <a:gd name="T12" fmla="*/ 5 w 38"/>
                <a:gd name="T13" fmla="*/ 4 h 25"/>
                <a:gd name="T14" fmla="*/ 6 w 38"/>
                <a:gd name="T15" fmla="*/ 3 h 25"/>
                <a:gd name="T16" fmla="*/ 7 w 38"/>
                <a:gd name="T17" fmla="*/ 2 h 25"/>
                <a:gd name="T18" fmla="*/ 8 w 38"/>
                <a:gd name="T19" fmla="*/ 2 h 25"/>
                <a:gd name="T20" fmla="*/ 10 w 38"/>
                <a:gd name="T21" fmla="*/ 1 h 25"/>
                <a:gd name="T22" fmla="*/ 10 w 38"/>
                <a:gd name="T23" fmla="*/ 1 h 25"/>
                <a:gd name="T24" fmla="*/ 8 w 38"/>
                <a:gd name="T25" fmla="*/ 0 h 25"/>
                <a:gd name="T26" fmla="*/ 6 w 38"/>
                <a:gd name="T27" fmla="*/ 0 h 25"/>
                <a:gd name="T28" fmla="*/ 4 w 38"/>
                <a:gd name="T29" fmla="*/ 1 h 25"/>
                <a:gd name="T30" fmla="*/ 2 w 38"/>
                <a:gd name="T31" fmla="*/ 2 h 25"/>
                <a:gd name="T32" fmla="*/ 1 w 38"/>
                <a:gd name="T33" fmla="*/ 2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
                <a:gd name="T52" fmla="*/ 0 h 25"/>
                <a:gd name="T53" fmla="*/ 38 w 38"/>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 h="25">
                  <a:moveTo>
                    <a:pt x="3" y="6"/>
                  </a:moveTo>
                  <a:lnTo>
                    <a:pt x="0" y="10"/>
                  </a:lnTo>
                  <a:lnTo>
                    <a:pt x="1" y="18"/>
                  </a:lnTo>
                  <a:lnTo>
                    <a:pt x="6" y="25"/>
                  </a:lnTo>
                  <a:lnTo>
                    <a:pt x="13" y="25"/>
                  </a:lnTo>
                  <a:lnTo>
                    <a:pt x="17" y="21"/>
                  </a:lnTo>
                  <a:lnTo>
                    <a:pt x="20" y="15"/>
                  </a:lnTo>
                  <a:lnTo>
                    <a:pt x="21" y="10"/>
                  </a:lnTo>
                  <a:lnTo>
                    <a:pt x="25" y="8"/>
                  </a:lnTo>
                  <a:lnTo>
                    <a:pt x="32" y="7"/>
                  </a:lnTo>
                  <a:lnTo>
                    <a:pt x="37" y="4"/>
                  </a:lnTo>
                  <a:lnTo>
                    <a:pt x="38" y="2"/>
                  </a:lnTo>
                  <a:lnTo>
                    <a:pt x="31" y="0"/>
                  </a:lnTo>
                  <a:lnTo>
                    <a:pt x="21" y="0"/>
                  </a:lnTo>
                  <a:lnTo>
                    <a:pt x="13" y="4"/>
                  </a:lnTo>
                  <a:lnTo>
                    <a:pt x="6" y="7"/>
                  </a:lnTo>
                  <a:lnTo>
                    <a:pt x="3" y="6"/>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79" name="Freeform 140"/>
            <p:cNvSpPr>
              <a:spLocks/>
            </p:cNvSpPr>
            <p:nvPr/>
          </p:nvSpPr>
          <p:spPr bwMode="auto">
            <a:xfrm>
              <a:off x="3248" y="2563"/>
              <a:ext cx="7" cy="10"/>
            </a:xfrm>
            <a:custGeom>
              <a:avLst/>
              <a:gdLst>
                <a:gd name="T0" fmla="*/ 2 w 13"/>
                <a:gd name="T1" fmla="*/ 5 h 20"/>
                <a:gd name="T2" fmla="*/ 2 w 13"/>
                <a:gd name="T3" fmla="*/ 4 h 20"/>
                <a:gd name="T4" fmla="*/ 2 w 13"/>
                <a:gd name="T5" fmla="*/ 4 h 20"/>
                <a:gd name="T6" fmla="*/ 2 w 13"/>
                <a:gd name="T7" fmla="*/ 3 h 20"/>
                <a:gd name="T8" fmla="*/ 3 w 13"/>
                <a:gd name="T9" fmla="*/ 3 h 20"/>
                <a:gd name="T10" fmla="*/ 4 w 13"/>
                <a:gd name="T11" fmla="*/ 3 h 20"/>
                <a:gd name="T12" fmla="*/ 4 w 13"/>
                <a:gd name="T13" fmla="*/ 2 h 20"/>
                <a:gd name="T14" fmla="*/ 3 w 13"/>
                <a:gd name="T15" fmla="*/ 1 h 20"/>
                <a:gd name="T16" fmla="*/ 2 w 13"/>
                <a:gd name="T17" fmla="*/ 0 h 20"/>
                <a:gd name="T18" fmla="*/ 1 w 13"/>
                <a:gd name="T19" fmla="*/ 1 h 20"/>
                <a:gd name="T20" fmla="*/ 0 w 13"/>
                <a:gd name="T21" fmla="*/ 3 h 20"/>
                <a:gd name="T22" fmla="*/ 1 w 13"/>
                <a:gd name="T23" fmla="*/ 4 h 20"/>
                <a:gd name="T24" fmla="*/ 2 w 13"/>
                <a:gd name="T25" fmla="*/ 5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20"/>
                <a:gd name="T41" fmla="*/ 13 w 13"/>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20">
                  <a:moveTo>
                    <a:pt x="5" y="20"/>
                  </a:moveTo>
                  <a:lnTo>
                    <a:pt x="8" y="16"/>
                  </a:lnTo>
                  <a:lnTo>
                    <a:pt x="8" y="13"/>
                  </a:lnTo>
                  <a:lnTo>
                    <a:pt x="8" y="10"/>
                  </a:lnTo>
                  <a:lnTo>
                    <a:pt x="11" y="10"/>
                  </a:lnTo>
                  <a:lnTo>
                    <a:pt x="13" y="10"/>
                  </a:lnTo>
                  <a:lnTo>
                    <a:pt x="13" y="6"/>
                  </a:lnTo>
                  <a:lnTo>
                    <a:pt x="10" y="3"/>
                  </a:lnTo>
                  <a:lnTo>
                    <a:pt x="6" y="0"/>
                  </a:lnTo>
                  <a:lnTo>
                    <a:pt x="3" y="3"/>
                  </a:lnTo>
                  <a:lnTo>
                    <a:pt x="0" y="10"/>
                  </a:lnTo>
                  <a:lnTo>
                    <a:pt x="2" y="15"/>
                  </a:lnTo>
                  <a:lnTo>
                    <a:pt x="5" y="2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80" name="Freeform 141"/>
            <p:cNvSpPr>
              <a:spLocks/>
            </p:cNvSpPr>
            <p:nvPr/>
          </p:nvSpPr>
          <p:spPr bwMode="auto">
            <a:xfrm>
              <a:off x="3303" y="2565"/>
              <a:ext cx="13" cy="10"/>
            </a:xfrm>
            <a:custGeom>
              <a:avLst/>
              <a:gdLst>
                <a:gd name="T0" fmla="*/ 0 w 26"/>
                <a:gd name="T1" fmla="*/ 2 h 18"/>
                <a:gd name="T2" fmla="*/ 1 w 26"/>
                <a:gd name="T3" fmla="*/ 4 h 18"/>
                <a:gd name="T4" fmla="*/ 1 w 26"/>
                <a:gd name="T5" fmla="*/ 5 h 18"/>
                <a:gd name="T6" fmla="*/ 1 w 26"/>
                <a:gd name="T7" fmla="*/ 6 h 18"/>
                <a:gd name="T8" fmla="*/ 1 w 26"/>
                <a:gd name="T9" fmla="*/ 5 h 18"/>
                <a:gd name="T10" fmla="*/ 3 w 26"/>
                <a:gd name="T11" fmla="*/ 4 h 18"/>
                <a:gd name="T12" fmla="*/ 5 w 26"/>
                <a:gd name="T13" fmla="*/ 4 h 18"/>
                <a:gd name="T14" fmla="*/ 7 w 26"/>
                <a:gd name="T15" fmla="*/ 4 h 18"/>
                <a:gd name="T16" fmla="*/ 7 w 26"/>
                <a:gd name="T17" fmla="*/ 2 h 18"/>
                <a:gd name="T18" fmla="*/ 5 w 26"/>
                <a:gd name="T19" fmla="*/ 1 h 18"/>
                <a:gd name="T20" fmla="*/ 2 w 26"/>
                <a:gd name="T21" fmla="*/ 0 h 18"/>
                <a:gd name="T22" fmla="*/ 1 w 26"/>
                <a:gd name="T23" fmla="*/ 1 h 18"/>
                <a:gd name="T24" fmla="*/ 0 w 26"/>
                <a:gd name="T25" fmla="*/ 2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18"/>
                <a:gd name="T41" fmla="*/ 26 w 26"/>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18">
                  <a:moveTo>
                    <a:pt x="0" y="7"/>
                  </a:moveTo>
                  <a:lnTo>
                    <a:pt x="1" y="13"/>
                  </a:lnTo>
                  <a:lnTo>
                    <a:pt x="1" y="17"/>
                  </a:lnTo>
                  <a:lnTo>
                    <a:pt x="1" y="18"/>
                  </a:lnTo>
                  <a:lnTo>
                    <a:pt x="3" y="17"/>
                  </a:lnTo>
                  <a:lnTo>
                    <a:pt x="10" y="15"/>
                  </a:lnTo>
                  <a:lnTo>
                    <a:pt x="19" y="14"/>
                  </a:lnTo>
                  <a:lnTo>
                    <a:pt x="26" y="13"/>
                  </a:lnTo>
                  <a:lnTo>
                    <a:pt x="26" y="8"/>
                  </a:lnTo>
                  <a:lnTo>
                    <a:pt x="18" y="3"/>
                  </a:lnTo>
                  <a:lnTo>
                    <a:pt x="8" y="0"/>
                  </a:lnTo>
                  <a:lnTo>
                    <a:pt x="1" y="1"/>
                  </a:lnTo>
                  <a:lnTo>
                    <a:pt x="0" y="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81" name="Freeform 142"/>
            <p:cNvSpPr>
              <a:spLocks/>
            </p:cNvSpPr>
            <p:nvPr/>
          </p:nvSpPr>
          <p:spPr bwMode="auto">
            <a:xfrm>
              <a:off x="3395" y="2559"/>
              <a:ext cx="5" cy="8"/>
            </a:xfrm>
            <a:custGeom>
              <a:avLst/>
              <a:gdLst>
                <a:gd name="T0" fmla="*/ 0 w 12"/>
                <a:gd name="T1" fmla="*/ 1 h 15"/>
                <a:gd name="T2" fmla="*/ 0 w 12"/>
                <a:gd name="T3" fmla="*/ 2 h 15"/>
                <a:gd name="T4" fmla="*/ 0 w 12"/>
                <a:gd name="T5" fmla="*/ 3 h 15"/>
                <a:gd name="T6" fmla="*/ 0 w 12"/>
                <a:gd name="T7" fmla="*/ 4 h 15"/>
                <a:gd name="T8" fmla="*/ 0 w 12"/>
                <a:gd name="T9" fmla="*/ 4 h 15"/>
                <a:gd name="T10" fmla="*/ 0 w 12"/>
                <a:gd name="T11" fmla="*/ 4 h 15"/>
                <a:gd name="T12" fmla="*/ 1 w 12"/>
                <a:gd name="T13" fmla="*/ 4 h 15"/>
                <a:gd name="T14" fmla="*/ 2 w 12"/>
                <a:gd name="T15" fmla="*/ 4 h 15"/>
                <a:gd name="T16" fmla="*/ 2 w 12"/>
                <a:gd name="T17" fmla="*/ 3 h 15"/>
                <a:gd name="T18" fmla="*/ 2 w 12"/>
                <a:gd name="T19" fmla="*/ 2 h 15"/>
                <a:gd name="T20" fmla="*/ 1 w 12"/>
                <a:gd name="T21" fmla="*/ 1 h 15"/>
                <a:gd name="T22" fmla="*/ 0 w 12"/>
                <a:gd name="T23" fmla="*/ 0 h 15"/>
                <a:gd name="T24" fmla="*/ 0 w 12"/>
                <a:gd name="T25" fmla="*/ 1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5"/>
                <a:gd name="T41" fmla="*/ 12 w 12"/>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5">
                  <a:moveTo>
                    <a:pt x="0" y="3"/>
                  </a:moveTo>
                  <a:lnTo>
                    <a:pt x="1" y="6"/>
                  </a:lnTo>
                  <a:lnTo>
                    <a:pt x="2" y="11"/>
                  </a:lnTo>
                  <a:lnTo>
                    <a:pt x="1" y="13"/>
                  </a:lnTo>
                  <a:lnTo>
                    <a:pt x="0" y="15"/>
                  </a:lnTo>
                  <a:lnTo>
                    <a:pt x="1" y="15"/>
                  </a:lnTo>
                  <a:lnTo>
                    <a:pt x="6" y="15"/>
                  </a:lnTo>
                  <a:lnTo>
                    <a:pt x="10" y="14"/>
                  </a:lnTo>
                  <a:lnTo>
                    <a:pt x="12" y="10"/>
                  </a:lnTo>
                  <a:lnTo>
                    <a:pt x="9" y="5"/>
                  </a:lnTo>
                  <a:lnTo>
                    <a:pt x="7" y="1"/>
                  </a:lnTo>
                  <a:lnTo>
                    <a:pt x="3" y="0"/>
                  </a:lnTo>
                  <a:lnTo>
                    <a:pt x="0"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82" name="Freeform 143"/>
            <p:cNvSpPr>
              <a:spLocks/>
            </p:cNvSpPr>
            <p:nvPr/>
          </p:nvSpPr>
          <p:spPr bwMode="auto">
            <a:xfrm>
              <a:off x="3414" y="2562"/>
              <a:ext cx="6" cy="5"/>
            </a:xfrm>
            <a:custGeom>
              <a:avLst/>
              <a:gdLst>
                <a:gd name="T0" fmla="*/ 0 w 13"/>
                <a:gd name="T1" fmla="*/ 0 h 9"/>
                <a:gd name="T2" fmla="*/ 0 w 13"/>
                <a:gd name="T3" fmla="*/ 1 h 9"/>
                <a:gd name="T4" fmla="*/ 0 w 13"/>
                <a:gd name="T5" fmla="*/ 2 h 9"/>
                <a:gd name="T6" fmla="*/ 0 w 13"/>
                <a:gd name="T7" fmla="*/ 2 h 9"/>
                <a:gd name="T8" fmla="*/ 1 w 13"/>
                <a:gd name="T9" fmla="*/ 3 h 9"/>
                <a:gd name="T10" fmla="*/ 2 w 13"/>
                <a:gd name="T11" fmla="*/ 2 h 9"/>
                <a:gd name="T12" fmla="*/ 3 w 13"/>
                <a:gd name="T13" fmla="*/ 2 h 9"/>
                <a:gd name="T14" fmla="*/ 3 w 13"/>
                <a:gd name="T15" fmla="*/ 1 h 9"/>
                <a:gd name="T16" fmla="*/ 0 w 1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9"/>
                <a:gd name="T29" fmla="*/ 13 w 1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9">
                  <a:moveTo>
                    <a:pt x="2" y="0"/>
                  </a:moveTo>
                  <a:lnTo>
                    <a:pt x="0" y="1"/>
                  </a:lnTo>
                  <a:lnTo>
                    <a:pt x="0" y="5"/>
                  </a:lnTo>
                  <a:lnTo>
                    <a:pt x="1" y="8"/>
                  </a:lnTo>
                  <a:lnTo>
                    <a:pt x="5" y="9"/>
                  </a:lnTo>
                  <a:lnTo>
                    <a:pt x="9" y="7"/>
                  </a:lnTo>
                  <a:lnTo>
                    <a:pt x="13" y="5"/>
                  </a:lnTo>
                  <a:lnTo>
                    <a:pt x="12" y="1"/>
                  </a:lnTo>
                  <a:lnTo>
                    <a:pt x="2"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83" name="Freeform 144"/>
            <p:cNvSpPr>
              <a:spLocks/>
            </p:cNvSpPr>
            <p:nvPr/>
          </p:nvSpPr>
          <p:spPr bwMode="auto">
            <a:xfrm>
              <a:off x="3398" y="2577"/>
              <a:ext cx="29" cy="10"/>
            </a:xfrm>
            <a:custGeom>
              <a:avLst/>
              <a:gdLst>
                <a:gd name="T0" fmla="*/ 1 w 59"/>
                <a:gd name="T1" fmla="*/ 2 h 20"/>
                <a:gd name="T2" fmla="*/ 3 w 59"/>
                <a:gd name="T3" fmla="*/ 2 h 20"/>
                <a:gd name="T4" fmla="*/ 5 w 59"/>
                <a:gd name="T5" fmla="*/ 1 h 20"/>
                <a:gd name="T6" fmla="*/ 7 w 59"/>
                <a:gd name="T7" fmla="*/ 0 h 20"/>
                <a:gd name="T8" fmla="*/ 9 w 59"/>
                <a:gd name="T9" fmla="*/ 1 h 20"/>
                <a:gd name="T10" fmla="*/ 11 w 59"/>
                <a:gd name="T11" fmla="*/ 1 h 20"/>
                <a:gd name="T12" fmla="*/ 12 w 59"/>
                <a:gd name="T13" fmla="*/ 1 h 20"/>
                <a:gd name="T14" fmla="*/ 13 w 59"/>
                <a:gd name="T15" fmla="*/ 1 h 20"/>
                <a:gd name="T16" fmla="*/ 14 w 59"/>
                <a:gd name="T17" fmla="*/ 1 h 20"/>
                <a:gd name="T18" fmla="*/ 14 w 59"/>
                <a:gd name="T19" fmla="*/ 1 h 20"/>
                <a:gd name="T20" fmla="*/ 14 w 59"/>
                <a:gd name="T21" fmla="*/ 2 h 20"/>
                <a:gd name="T22" fmla="*/ 14 w 59"/>
                <a:gd name="T23" fmla="*/ 4 h 20"/>
                <a:gd name="T24" fmla="*/ 13 w 59"/>
                <a:gd name="T25" fmla="*/ 4 h 20"/>
                <a:gd name="T26" fmla="*/ 12 w 59"/>
                <a:gd name="T27" fmla="*/ 5 h 20"/>
                <a:gd name="T28" fmla="*/ 11 w 59"/>
                <a:gd name="T29" fmla="*/ 5 h 20"/>
                <a:gd name="T30" fmla="*/ 10 w 59"/>
                <a:gd name="T31" fmla="*/ 5 h 20"/>
                <a:gd name="T32" fmla="*/ 9 w 59"/>
                <a:gd name="T33" fmla="*/ 4 h 20"/>
                <a:gd name="T34" fmla="*/ 8 w 59"/>
                <a:gd name="T35" fmla="*/ 3 h 20"/>
                <a:gd name="T36" fmla="*/ 8 w 59"/>
                <a:gd name="T37" fmla="*/ 4 h 20"/>
                <a:gd name="T38" fmla="*/ 7 w 59"/>
                <a:gd name="T39" fmla="*/ 5 h 20"/>
                <a:gd name="T40" fmla="*/ 7 w 59"/>
                <a:gd name="T41" fmla="*/ 5 h 20"/>
                <a:gd name="T42" fmla="*/ 5 w 59"/>
                <a:gd name="T43" fmla="*/ 5 h 20"/>
                <a:gd name="T44" fmla="*/ 5 w 59"/>
                <a:gd name="T45" fmla="*/ 5 h 20"/>
                <a:gd name="T46" fmla="*/ 4 w 59"/>
                <a:gd name="T47" fmla="*/ 4 h 20"/>
                <a:gd name="T48" fmla="*/ 2 w 59"/>
                <a:gd name="T49" fmla="*/ 4 h 20"/>
                <a:gd name="T50" fmla="*/ 1 w 59"/>
                <a:gd name="T51" fmla="*/ 4 h 20"/>
                <a:gd name="T52" fmla="*/ 0 w 59"/>
                <a:gd name="T53" fmla="*/ 4 h 20"/>
                <a:gd name="T54" fmla="*/ 0 w 59"/>
                <a:gd name="T55" fmla="*/ 4 h 20"/>
                <a:gd name="T56" fmla="*/ 0 w 59"/>
                <a:gd name="T57" fmla="*/ 3 h 20"/>
                <a:gd name="T58" fmla="*/ 1 w 59"/>
                <a:gd name="T59" fmla="*/ 2 h 2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9"/>
                <a:gd name="T91" fmla="*/ 0 h 20"/>
                <a:gd name="T92" fmla="*/ 59 w 59"/>
                <a:gd name="T93" fmla="*/ 20 h 2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9" h="20">
                  <a:moveTo>
                    <a:pt x="5" y="7"/>
                  </a:moveTo>
                  <a:lnTo>
                    <a:pt x="13" y="6"/>
                  </a:lnTo>
                  <a:lnTo>
                    <a:pt x="22" y="3"/>
                  </a:lnTo>
                  <a:lnTo>
                    <a:pt x="30" y="0"/>
                  </a:lnTo>
                  <a:lnTo>
                    <a:pt x="37" y="1"/>
                  </a:lnTo>
                  <a:lnTo>
                    <a:pt x="44" y="3"/>
                  </a:lnTo>
                  <a:lnTo>
                    <a:pt x="51" y="2"/>
                  </a:lnTo>
                  <a:lnTo>
                    <a:pt x="55" y="2"/>
                  </a:lnTo>
                  <a:lnTo>
                    <a:pt x="58" y="1"/>
                  </a:lnTo>
                  <a:lnTo>
                    <a:pt x="58" y="3"/>
                  </a:lnTo>
                  <a:lnTo>
                    <a:pt x="59" y="8"/>
                  </a:lnTo>
                  <a:lnTo>
                    <a:pt x="58" y="13"/>
                  </a:lnTo>
                  <a:lnTo>
                    <a:pt x="52" y="15"/>
                  </a:lnTo>
                  <a:lnTo>
                    <a:pt x="51" y="18"/>
                  </a:lnTo>
                  <a:lnTo>
                    <a:pt x="47" y="20"/>
                  </a:lnTo>
                  <a:lnTo>
                    <a:pt x="43" y="18"/>
                  </a:lnTo>
                  <a:lnTo>
                    <a:pt x="38" y="14"/>
                  </a:lnTo>
                  <a:lnTo>
                    <a:pt x="35" y="12"/>
                  </a:lnTo>
                  <a:lnTo>
                    <a:pt x="32" y="14"/>
                  </a:lnTo>
                  <a:lnTo>
                    <a:pt x="30" y="17"/>
                  </a:lnTo>
                  <a:lnTo>
                    <a:pt x="30" y="20"/>
                  </a:lnTo>
                  <a:lnTo>
                    <a:pt x="22" y="18"/>
                  </a:lnTo>
                  <a:lnTo>
                    <a:pt x="20" y="17"/>
                  </a:lnTo>
                  <a:lnTo>
                    <a:pt x="16" y="15"/>
                  </a:lnTo>
                  <a:lnTo>
                    <a:pt x="10" y="14"/>
                  </a:lnTo>
                  <a:lnTo>
                    <a:pt x="6" y="15"/>
                  </a:lnTo>
                  <a:lnTo>
                    <a:pt x="2" y="16"/>
                  </a:lnTo>
                  <a:lnTo>
                    <a:pt x="0" y="13"/>
                  </a:lnTo>
                  <a:lnTo>
                    <a:pt x="0" y="9"/>
                  </a:lnTo>
                  <a:lnTo>
                    <a:pt x="5" y="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84" name="Freeform 145"/>
            <p:cNvSpPr>
              <a:spLocks/>
            </p:cNvSpPr>
            <p:nvPr/>
          </p:nvSpPr>
          <p:spPr bwMode="auto">
            <a:xfrm>
              <a:off x="3444" y="2539"/>
              <a:ext cx="24" cy="12"/>
            </a:xfrm>
            <a:custGeom>
              <a:avLst/>
              <a:gdLst>
                <a:gd name="T0" fmla="*/ 2 w 47"/>
                <a:gd name="T1" fmla="*/ 1 h 24"/>
                <a:gd name="T2" fmla="*/ 4 w 47"/>
                <a:gd name="T3" fmla="*/ 1 h 24"/>
                <a:gd name="T4" fmla="*/ 5 w 47"/>
                <a:gd name="T5" fmla="*/ 1 h 24"/>
                <a:gd name="T6" fmla="*/ 7 w 47"/>
                <a:gd name="T7" fmla="*/ 0 h 24"/>
                <a:gd name="T8" fmla="*/ 8 w 47"/>
                <a:gd name="T9" fmla="*/ 1 h 24"/>
                <a:gd name="T10" fmla="*/ 9 w 47"/>
                <a:gd name="T11" fmla="*/ 2 h 24"/>
                <a:gd name="T12" fmla="*/ 11 w 47"/>
                <a:gd name="T13" fmla="*/ 2 h 24"/>
                <a:gd name="T14" fmla="*/ 12 w 47"/>
                <a:gd name="T15" fmla="*/ 2 h 24"/>
                <a:gd name="T16" fmla="*/ 12 w 47"/>
                <a:gd name="T17" fmla="*/ 2 h 24"/>
                <a:gd name="T18" fmla="*/ 12 w 47"/>
                <a:gd name="T19" fmla="*/ 2 h 24"/>
                <a:gd name="T20" fmla="*/ 12 w 47"/>
                <a:gd name="T21" fmla="*/ 4 h 24"/>
                <a:gd name="T22" fmla="*/ 11 w 47"/>
                <a:gd name="T23" fmla="*/ 5 h 24"/>
                <a:gd name="T24" fmla="*/ 10 w 47"/>
                <a:gd name="T25" fmla="*/ 6 h 24"/>
                <a:gd name="T26" fmla="*/ 10 w 47"/>
                <a:gd name="T27" fmla="*/ 6 h 24"/>
                <a:gd name="T28" fmla="*/ 9 w 47"/>
                <a:gd name="T29" fmla="*/ 6 h 24"/>
                <a:gd name="T30" fmla="*/ 8 w 47"/>
                <a:gd name="T31" fmla="*/ 6 h 24"/>
                <a:gd name="T32" fmla="*/ 8 w 47"/>
                <a:gd name="T33" fmla="*/ 4 h 24"/>
                <a:gd name="T34" fmla="*/ 7 w 47"/>
                <a:gd name="T35" fmla="*/ 4 h 24"/>
                <a:gd name="T36" fmla="*/ 7 w 47"/>
                <a:gd name="T37" fmla="*/ 4 h 24"/>
                <a:gd name="T38" fmla="*/ 6 w 47"/>
                <a:gd name="T39" fmla="*/ 5 h 24"/>
                <a:gd name="T40" fmla="*/ 6 w 47"/>
                <a:gd name="T41" fmla="*/ 6 h 24"/>
                <a:gd name="T42" fmla="*/ 4 w 47"/>
                <a:gd name="T43" fmla="*/ 5 h 24"/>
                <a:gd name="T44" fmla="*/ 4 w 47"/>
                <a:gd name="T45" fmla="*/ 5 h 24"/>
                <a:gd name="T46" fmla="*/ 4 w 47"/>
                <a:gd name="T47" fmla="*/ 4 h 24"/>
                <a:gd name="T48" fmla="*/ 2 w 47"/>
                <a:gd name="T49" fmla="*/ 3 h 24"/>
                <a:gd name="T50" fmla="*/ 2 w 47"/>
                <a:gd name="T51" fmla="*/ 4 h 24"/>
                <a:gd name="T52" fmla="*/ 1 w 47"/>
                <a:gd name="T53" fmla="*/ 4 h 24"/>
                <a:gd name="T54" fmla="*/ 0 w 47"/>
                <a:gd name="T55" fmla="*/ 3 h 24"/>
                <a:gd name="T56" fmla="*/ 1 w 47"/>
                <a:gd name="T57" fmla="*/ 2 h 24"/>
                <a:gd name="T58" fmla="*/ 2 w 47"/>
                <a:gd name="T59" fmla="*/ 1 h 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7"/>
                <a:gd name="T91" fmla="*/ 0 h 24"/>
                <a:gd name="T92" fmla="*/ 47 w 47"/>
                <a:gd name="T93" fmla="*/ 24 h 2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7" h="24">
                  <a:moveTo>
                    <a:pt x="6" y="2"/>
                  </a:moveTo>
                  <a:lnTo>
                    <a:pt x="13" y="3"/>
                  </a:lnTo>
                  <a:lnTo>
                    <a:pt x="20" y="1"/>
                  </a:lnTo>
                  <a:lnTo>
                    <a:pt x="28" y="0"/>
                  </a:lnTo>
                  <a:lnTo>
                    <a:pt x="32" y="1"/>
                  </a:lnTo>
                  <a:lnTo>
                    <a:pt x="36" y="5"/>
                  </a:lnTo>
                  <a:lnTo>
                    <a:pt x="42" y="6"/>
                  </a:lnTo>
                  <a:lnTo>
                    <a:pt x="45" y="6"/>
                  </a:lnTo>
                  <a:lnTo>
                    <a:pt x="47" y="6"/>
                  </a:lnTo>
                  <a:lnTo>
                    <a:pt x="47" y="8"/>
                  </a:lnTo>
                  <a:lnTo>
                    <a:pt x="46" y="14"/>
                  </a:lnTo>
                  <a:lnTo>
                    <a:pt x="44" y="18"/>
                  </a:lnTo>
                  <a:lnTo>
                    <a:pt x="39" y="21"/>
                  </a:lnTo>
                  <a:lnTo>
                    <a:pt x="37" y="24"/>
                  </a:lnTo>
                  <a:lnTo>
                    <a:pt x="35" y="24"/>
                  </a:lnTo>
                  <a:lnTo>
                    <a:pt x="31" y="22"/>
                  </a:lnTo>
                  <a:lnTo>
                    <a:pt x="29" y="16"/>
                  </a:lnTo>
                  <a:lnTo>
                    <a:pt x="28" y="13"/>
                  </a:lnTo>
                  <a:lnTo>
                    <a:pt x="25" y="15"/>
                  </a:lnTo>
                  <a:lnTo>
                    <a:pt x="23" y="20"/>
                  </a:lnTo>
                  <a:lnTo>
                    <a:pt x="22" y="22"/>
                  </a:lnTo>
                  <a:lnTo>
                    <a:pt x="16" y="20"/>
                  </a:lnTo>
                  <a:lnTo>
                    <a:pt x="15" y="17"/>
                  </a:lnTo>
                  <a:lnTo>
                    <a:pt x="13" y="14"/>
                  </a:lnTo>
                  <a:lnTo>
                    <a:pt x="8" y="11"/>
                  </a:lnTo>
                  <a:lnTo>
                    <a:pt x="5" y="13"/>
                  </a:lnTo>
                  <a:lnTo>
                    <a:pt x="1" y="13"/>
                  </a:lnTo>
                  <a:lnTo>
                    <a:pt x="0" y="9"/>
                  </a:lnTo>
                  <a:lnTo>
                    <a:pt x="1" y="5"/>
                  </a:lnTo>
                  <a:lnTo>
                    <a:pt x="6" y="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85" name="Freeform 146"/>
            <p:cNvSpPr>
              <a:spLocks/>
            </p:cNvSpPr>
            <p:nvPr/>
          </p:nvSpPr>
          <p:spPr bwMode="auto">
            <a:xfrm>
              <a:off x="3052" y="2318"/>
              <a:ext cx="96" cy="108"/>
            </a:xfrm>
            <a:custGeom>
              <a:avLst/>
              <a:gdLst>
                <a:gd name="T0" fmla="*/ 5 w 193"/>
                <a:gd name="T1" fmla="*/ 2 h 216"/>
                <a:gd name="T2" fmla="*/ 8 w 193"/>
                <a:gd name="T3" fmla="*/ 0 h 216"/>
                <a:gd name="T4" fmla="*/ 10 w 193"/>
                <a:gd name="T5" fmla="*/ 7 h 216"/>
                <a:gd name="T6" fmla="*/ 12 w 193"/>
                <a:gd name="T7" fmla="*/ 5 h 216"/>
                <a:gd name="T8" fmla="*/ 13 w 193"/>
                <a:gd name="T9" fmla="*/ 4 h 216"/>
                <a:gd name="T10" fmla="*/ 14 w 193"/>
                <a:gd name="T11" fmla="*/ 5 h 216"/>
                <a:gd name="T12" fmla="*/ 15 w 193"/>
                <a:gd name="T13" fmla="*/ 9 h 216"/>
                <a:gd name="T14" fmla="*/ 17 w 193"/>
                <a:gd name="T15" fmla="*/ 12 h 216"/>
                <a:gd name="T16" fmla="*/ 18 w 193"/>
                <a:gd name="T17" fmla="*/ 12 h 216"/>
                <a:gd name="T18" fmla="*/ 19 w 193"/>
                <a:gd name="T19" fmla="*/ 14 h 216"/>
                <a:gd name="T20" fmla="*/ 19 w 193"/>
                <a:gd name="T21" fmla="*/ 20 h 216"/>
                <a:gd name="T22" fmla="*/ 22 w 193"/>
                <a:gd name="T23" fmla="*/ 21 h 216"/>
                <a:gd name="T24" fmla="*/ 26 w 193"/>
                <a:gd name="T25" fmla="*/ 23 h 216"/>
                <a:gd name="T26" fmla="*/ 29 w 193"/>
                <a:gd name="T27" fmla="*/ 26 h 216"/>
                <a:gd name="T28" fmla="*/ 31 w 193"/>
                <a:gd name="T29" fmla="*/ 28 h 216"/>
                <a:gd name="T30" fmla="*/ 36 w 193"/>
                <a:gd name="T31" fmla="*/ 30 h 216"/>
                <a:gd name="T32" fmla="*/ 37 w 193"/>
                <a:gd name="T33" fmla="*/ 34 h 216"/>
                <a:gd name="T34" fmla="*/ 42 w 193"/>
                <a:gd name="T35" fmla="*/ 34 h 216"/>
                <a:gd name="T36" fmla="*/ 44 w 193"/>
                <a:gd name="T37" fmla="*/ 35 h 216"/>
                <a:gd name="T38" fmla="*/ 48 w 193"/>
                <a:gd name="T39" fmla="*/ 41 h 216"/>
                <a:gd name="T40" fmla="*/ 46 w 193"/>
                <a:gd name="T41" fmla="*/ 45 h 216"/>
                <a:gd name="T42" fmla="*/ 41 w 193"/>
                <a:gd name="T43" fmla="*/ 46 h 216"/>
                <a:gd name="T44" fmla="*/ 39 w 193"/>
                <a:gd name="T45" fmla="*/ 46 h 216"/>
                <a:gd name="T46" fmla="*/ 38 w 193"/>
                <a:gd name="T47" fmla="*/ 47 h 216"/>
                <a:gd name="T48" fmla="*/ 37 w 193"/>
                <a:gd name="T49" fmla="*/ 48 h 216"/>
                <a:gd name="T50" fmla="*/ 34 w 193"/>
                <a:gd name="T51" fmla="*/ 49 h 216"/>
                <a:gd name="T52" fmla="*/ 32 w 193"/>
                <a:gd name="T53" fmla="*/ 50 h 216"/>
                <a:gd name="T54" fmla="*/ 30 w 193"/>
                <a:gd name="T55" fmla="*/ 53 h 216"/>
                <a:gd name="T56" fmla="*/ 27 w 193"/>
                <a:gd name="T57" fmla="*/ 54 h 216"/>
                <a:gd name="T58" fmla="*/ 23 w 193"/>
                <a:gd name="T59" fmla="*/ 54 h 216"/>
                <a:gd name="T60" fmla="*/ 22 w 193"/>
                <a:gd name="T61" fmla="*/ 51 h 216"/>
                <a:gd name="T62" fmla="*/ 20 w 193"/>
                <a:gd name="T63" fmla="*/ 49 h 216"/>
                <a:gd name="T64" fmla="*/ 22 w 193"/>
                <a:gd name="T65" fmla="*/ 45 h 216"/>
                <a:gd name="T66" fmla="*/ 21 w 193"/>
                <a:gd name="T67" fmla="*/ 44 h 216"/>
                <a:gd name="T68" fmla="*/ 17 w 193"/>
                <a:gd name="T69" fmla="*/ 45 h 216"/>
                <a:gd name="T70" fmla="*/ 16 w 193"/>
                <a:gd name="T71" fmla="*/ 41 h 216"/>
                <a:gd name="T72" fmla="*/ 16 w 193"/>
                <a:gd name="T73" fmla="*/ 39 h 216"/>
                <a:gd name="T74" fmla="*/ 15 w 193"/>
                <a:gd name="T75" fmla="*/ 37 h 216"/>
                <a:gd name="T76" fmla="*/ 17 w 193"/>
                <a:gd name="T77" fmla="*/ 34 h 216"/>
                <a:gd name="T78" fmla="*/ 17 w 193"/>
                <a:gd name="T79" fmla="*/ 31 h 216"/>
                <a:gd name="T80" fmla="*/ 16 w 193"/>
                <a:gd name="T81" fmla="*/ 30 h 216"/>
                <a:gd name="T82" fmla="*/ 17 w 193"/>
                <a:gd name="T83" fmla="*/ 28 h 216"/>
                <a:gd name="T84" fmla="*/ 17 w 193"/>
                <a:gd name="T85" fmla="*/ 28 h 216"/>
                <a:gd name="T86" fmla="*/ 14 w 193"/>
                <a:gd name="T87" fmla="*/ 29 h 216"/>
                <a:gd name="T88" fmla="*/ 14 w 193"/>
                <a:gd name="T89" fmla="*/ 29 h 216"/>
                <a:gd name="T90" fmla="*/ 14 w 193"/>
                <a:gd name="T91" fmla="*/ 28 h 216"/>
                <a:gd name="T92" fmla="*/ 13 w 193"/>
                <a:gd name="T93" fmla="*/ 26 h 216"/>
                <a:gd name="T94" fmla="*/ 11 w 193"/>
                <a:gd name="T95" fmla="*/ 26 h 216"/>
                <a:gd name="T96" fmla="*/ 11 w 193"/>
                <a:gd name="T97" fmla="*/ 26 h 216"/>
                <a:gd name="T98" fmla="*/ 12 w 193"/>
                <a:gd name="T99" fmla="*/ 22 h 216"/>
                <a:gd name="T100" fmla="*/ 12 w 193"/>
                <a:gd name="T101" fmla="*/ 21 h 216"/>
                <a:gd name="T102" fmla="*/ 10 w 193"/>
                <a:gd name="T103" fmla="*/ 21 h 216"/>
                <a:gd name="T104" fmla="*/ 8 w 193"/>
                <a:gd name="T105" fmla="*/ 20 h 216"/>
                <a:gd name="T106" fmla="*/ 7 w 193"/>
                <a:gd name="T107" fmla="*/ 18 h 216"/>
                <a:gd name="T108" fmla="*/ 7 w 193"/>
                <a:gd name="T109" fmla="*/ 16 h 216"/>
                <a:gd name="T110" fmla="*/ 5 w 193"/>
                <a:gd name="T111" fmla="*/ 14 h 216"/>
                <a:gd name="T112" fmla="*/ 3 w 193"/>
                <a:gd name="T113" fmla="*/ 13 h 216"/>
                <a:gd name="T114" fmla="*/ 0 w 193"/>
                <a:gd name="T115" fmla="*/ 11 h 216"/>
                <a:gd name="T116" fmla="*/ 3 w 193"/>
                <a:gd name="T117" fmla="*/ 9 h 216"/>
                <a:gd name="T118" fmla="*/ 2 w 193"/>
                <a:gd name="T119" fmla="*/ 8 h 216"/>
                <a:gd name="T120" fmla="*/ 1 w 193"/>
                <a:gd name="T121" fmla="*/ 6 h 216"/>
                <a:gd name="T122" fmla="*/ 4 w 193"/>
                <a:gd name="T123" fmla="*/ 4 h 2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3"/>
                <a:gd name="T187" fmla="*/ 0 h 216"/>
                <a:gd name="T188" fmla="*/ 193 w 193"/>
                <a:gd name="T189" fmla="*/ 216 h 2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3" h="216">
                  <a:moveTo>
                    <a:pt x="20" y="12"/>
                  </a:moveTo>
                  <a:lnTo>
                    <a:pt x="22" y="7"/>
                  </a:lnTo>
                  <a:lnTo>
                    <a:pt x="27" y="0"/>
                  </a:lnTo>
                  <a:lnTo>
                    <a:pt x="33" y="0"/>
                  </a:lnTo>
                  <a:lnTo>
                    <a:pt x="38" y="15"/>
                  </a:lnTo>
                  <a:lnTo>
                    <a:pt x="43" y="28"/>
                  </a:lnTo>
                  <a:lnTo>
                    <a:pt x="45" y="26"/>
                  </a:lnTo>
                  <a:lnTo>
                    <a:pt x="48" y="19"/>
                  </a:lnTo>
                  <a:lnTo>
                    <a:pt x="49" y="13"/>
                  </a:lnTo>
                  <a:lnTo>
                    <a:pt x="52" y="13"/>
                  </a:lnTo>
                  <a:lnTo>
                    <a:pt x="57" y="16"/>
                  </a:lnTo>
                  <a:lnTo>
                    <a:pt x="59" y="20"/>
                  </a:lnTo>
                  <a:lnTo>
                    <a:pt x="58" y="31"/>
                  </a:lnTo>
                  <a:lnTo>
                    <a:pt x="60" y="36"/>
                  </a:lnTo>
                  <a:lnTo>
                    <a:pt x="64" y="41"/>
                  </a:lnTo>
                  <a:lnTo>
                    <a:pt x="68" y="45"/>
                  </a:lnTo>
                  <a:lnTo>
                    <a:pt x="72" y="46"/>
                  </a:lnTo>
                  <a:lnTo>
                    <a:pt x="74" y="46"/>
                  </a:lnTo>
                  <a:lnTo>
                    <a:pt x="76" y="49"/>
                  </a:lnTo>
                  <a:lnTo>
                    <a:pt x="78" y="55"/>
                  </a:lnTo>
                  <a:lnTo>
                    <a:pt x="78" y="68"/>
                  </a:lnTo>
                  <a:lnTo>
                    <a:pt x="79" y="77"/>
                  </a:lnTo>
                  <a:lnTo>
                    <a:pt x="85" y="80"/>
                  </a:lnTo>
                  <a:lnTo>
                    <a:pt x="91" y="83"/>
                  </a:lnTo>
                  <a:lnTo>
                    <a:pt x="97" y="87"/>
                  </a:lnTo>
                  <a:lnTo>
                    <a:pt x="106" y="91"/>
                  </a:lnTo>
                  <a:lnTo>
                    <a:pt x="114" y="96"/>
                  </a:lnTo>
                  <a:lnTo>
                    <a:pt x="119" y="103"/>
                  </a:lnTo>
                  <a:lnTo>
                    <a:pt x="121" y="109"/>
                  </a:lnTo>
                  <a:lnTo>
                    <a:pt x="126" y="111"/>
                  </a:lnTo>
                  <a:lnTo>
                    <a:pt x="135" y="114"/>
                  </a:lnTo>
                  <a:lnTo>
                    <a:pt x="144" y="117"/>
                  </a:lnTo>
                  <a:lnTo>
                    <a:pt x="147" y="125"/>
                  </a:lnTo>
                  <a:lnTo>
                    <a:pt x="150" y="133"/>
                  </a:lnTo>
                  <a:lnTo>
                    <a:pt x="159" y="136"/>
                  </a:lnTo>
                  <a:lnTo>
                    <a:pt x="169" y="136"/>
                  </a:lnTo>
                  <a:lnTo>
                    <a:pt x="173" y="136"/>
                  </a:lnTo>
                  <a:lnTo>
                    <a:pt x="178" y="139"/>
                  </a:lnTo>
                  <a:lnTo>
                    <a:pt x="186" y="148"/>
                  </a:lnTo>
                  <a:lnTo>
                    <a:pt x="193" y="161"/>
                  </a:lnTo>
                  <a:lnTo>
                    <a:pt x="192" y="171"/>
                  </a:lnTo>
                  <a:lnTo>
                    <a:pt x="184" y="178"/>
                  </a:lnTo>
                  <a:lnTo>
                    <a:pt x="176" y="182"/>
                  </a:lnTo>
                  <a:lnTo>
                    <a:pt x="167" y="183"/>
                  </a:lnTo>
                  <a:lnTo>
                    <a:pt x="163" y="183"/>
                  </a:lnTo>
                  <a:lnTo>
                    <a:pt x="159" y="183"/>
                  </a:lnTo>
                  <a:lnTo>
                    <a:pt x="157" y="184"/>
                  </a:lnTo>
                  <a:lnTo>
                    <a:pt x="154" y="185"/>
                  </a:lnTo>
                  <a:lnTo>
                    <a:pt x="151" y="189"/>
                  </a:lnTo>
                  <a:lnTo>
                    <a:pt x="148" y="192"/>
                  </a:lnTo>
                  <a:lnTo>
                    <a:pt x="142" y="193"/>
                  </a:lnTo>
                  <a:lnTo>
                    <a:pt x="136" y="194"/>
                  </a:lnTo>
                  <a:lnTo>
                    <a:pt x="132" y="194"/>
                  </a:lnTo>
                  <a:lnTo>
                    <a:pt x="128" y="198"/>
                  </a:lnTo>
                  <a:lnTo>
                    <a:pt x="126" y="206"/>
                  </a:lnTo>
                  <a:lnTo>
                    <a:pt x="123" y="210"/>
                  </a:lnTo>
                  <a:lnTo>
                    <a:pt x="117" y="207"/>
                  </a:lnTo>
                  <a:lnTo>
                    <a:pt x="111" y="213"/>
                  </a:lnTo>
                  <a:lnTo>
                    <a:pt x="102" y="216"/>
                  </a:lnTo>
                  <a:lnTo>
                    <a:pt x="94" y="214"/>
                  </a:lnTo>
                  <a:lnTo>
                    <a:pt x="91" y="207"/>
                  </a:lnTo>
                  <a:lnTo>
                    <a:pt x="88" y="202"/>
                  </a:lnTo>
                  <a:lnTo>
                    <a:pt x="82" y="199"/>
                  </a:lnTo>
                  <a:lnTo>
                    <a:pt x="80" y="195"/>
                  </a:lnTo>
                  <a:lnTo>
                    <a:pt x="85" y="189"/>
                  </a:lnTo>
                  <a:lnTo>
                    <a:pt x="90" y="180"/>
                  </a:lnTo>
                  <a:lnTo>
                    <a:pt x="91" y="175"/>
                  </a:lnTo>
                  <a:lnTo>
                    <a:pt x="87" y="174"/>
                  </a:lnTo>
                  <a:lnTo>
                    <a:pt x="78" y="177"/>
                  </a:lnTo>
                  <a:lnTo>
                    <a:pt x="70" y="178"/>
                  </a:lnTo>
                  <a:lnTo>
                    <a:pt x="67" y="172"/>
                  </a:lnTo>
                  <a:lnTo>
                    <a:pt x="67" y="164"/>
                  </a:lnTo>
                  <a:lnTo>
                    <a:pt x="68" y="157"/>
                  </a:lnTo>
                  <a:lnTo>
                    <a:pt x="64" y="156"/>
                  </a:lnTo>
                  <a:lnTo>
                    <a:pt x="61" y="154"/>
                  </a:lnTo>
                  <a:lnTo>
                    <a:pt x="61" y="148"/>
                  </a:lnTo>
                  <a:lnTo>
                    <a:pt x="68" y="140"/>
                  </a:lnTo>
                  <a:lnTo>
                    <a:pt x="71" y="133"/>
                  </a:lnTo>
                  <a:lnTo>
                    <a:pt x="72" y="126"/>
                  </a:lnTo>
                  <a:lnTo>
                    <a:pt x="70" y="123"/>
                  </a:lnTo>
                  <a:lnTo>
                    <a:pt x="67" y="122"/>
                  </a:lnTo>
                  <a:lnTo>
                    <a:pt x="67" y="117"/>
                  </a:lnTo>
                  <a:lnTo>
                    <a:pt x="67" y="114"/>
                  </a:lnTo>
                  <a:lnTo>
                    <a:pt x="68" y="110"/>
                  </a:lnTo>
                  <a:lnTo>
                    <a:pt x="70" y="108"/>
                  </a:lnTo>
                  <a:lnTo>
                    <a:pt x="68" y="109"/>
                  </a:lnTo>
                  <a:lnTo>
                    <a:pt x="64" y="111"/>
                  </a:lnTo>
                  <a:lnTo>
                    <a:pt x="59" y="115"/>
                  </a:lnTo>
                  <a:lnTo>
                    <a:pt x="57" y="116"/>
                  </a:lnTo>
                  <a:lnTo>
                    <a:pt x="57" y="115"/>
                  </a:lnTo>
                  <a:lnTo>
                    <a:pt x="57" y="114"/>
                  </a:lnTo>
                  <a:lnTo>
                    <a:pt x="57" y="110"/>
                  </a:lnTo>
                  <a:lnTo>
                    <a:pt x="55" y="107"/>
                  </a:lnTo>
                  <a:lnTo>
                    <a:pt x="52" y="103"/>
                  </a:lnTo>
                  <a:lnTo>
                    <a:pt x="49" y="103"/>
                  </a:lnTo>
                  <a:lnTo>
                    <a:pt x="47" y="103"/>
                  </a:lnTo>
                  <a:lnTo>
                    <a:pt x="45" y="103"/>
                  </a:lnTo>
                  <a:lnTo>
                    <a:pt x="47" y="101"/>
                  </a:lnTo>
                  <a:lnTo>
                    <a:pt x="49" y="94"/>
                  </a:lnTo>
                  <a:lnTo>
                    <a:pt x="51" y="87"/>
                  </a:lnTo>
                  <a:lnTo>
                    <a:pt x="52" y="84"/>
                  </a:lnTo>
                  <a:lnTo>
                    <a:pt x="51" y="83"/>
                  </a:lnTo>
                  <a:lnTo>
                    <a:pt x="47" y="83"/>
                  </a:lnTo>
                  <a:lnTo>
                    <a:pt x="42" y="81"/>
                  </a:lnTo>
                  <a:lnTo>
                    <a:pt x="36" y="79"/>
                  </a:lnTo>
                  <a:lnTo>
                    <a:pt x="32" y="77"/>
                  </a:lnTo>
                  <a:lnTo>
                    <a:pt x="28" y="74"/>
                  </a:lnTo>
                  <a:lnTo>
                    <a:pt x="28" y="71"/>
                  </a:lnTo>
                  <a:lnTo>
                    <a:pt x="30" y="68"/>
                  </a:lnTo>
                  <a:lnTo>
                    <a:pt x="29" y="63"/>
                  </a:lnTo>
                  <a:lnTo>
                    <a:pt x="27" y="57"/>
                  </a:lnTo>
                  <a:lnTo>
                    <a:pt x="23" y="53"/>
                  </a:lnTo>
                  <a:lnTo>
                    <a:pt x="19" y="51"/>
                  </a:lnTo>
                  <a:lnTo>
                    <a:pt x="12" y="50"/>
                  </a:lnTo>
                  <a:lnTo>
                    <a:pt x="4" y="46"/>
                  </a:lnTo>
                  <a:lnTo>
                    <a:pt x="0" y="42"/>
                  </a:lnTo>
                  <a:lnTo>
                    <a:pt x="7" y="39"/>
                  </a:lnTo>
                  <a:lnTo>
                    <a:pt x="15" y="35"/>
                  </a:lnTo>
                  <a:lnTo>
                    <a:pt x="14" y="33"/>
                  </a:lnTo>
                  <a:lnTo>
                    <a:pt x="8" y="30"/>
                  </a:lnTo>
                  <a:lnTo>
                    <a:pt x="3" y="27"/>
                  </a:lnTo>
                  <a:lnTo>
                    <a:pt x="4" y="24"/>
                  </a:lnTo>
                  <a:lnTo>
                    <a:pt x="10" y="19"/>
                  </a:lnTo>
                  <a:lnTo>
                    <a:pt x="17" y="15"/>
                  </a:lnTo>
                  <a:lnTo>
                    <a:pt x="20" y="1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86" name="Freeform 147"/>
            <p:cNvSpPr>
              <a:spLocks/>
            </p:cNvSpPr>
            <p:nvPr/>
          </p:nvSpPr>
          <p:spPr bwMode="auto">
            <a:xfrm>
              <a:off x="3124" y="2324"/>
              <a:ext cx="10" cy="19"/>
            </a:xfrm>
            <a:custGeom>
              <a:avLst/>
              <a:gdLst>
                <a:gd name="T0" fmla="*/ 0 w 21"/>
                <a:gd name="T1" fmla="*/ 6 h 38"/>
                <a:gd name="T2" fmla="*/ 0 w 21"/>
                <a:gd name="T3" fmla="*/ 6 h 38"/>
                <a:gd name="T4" fmla="*/ 0 w 21"/>
                <a:gd name="T5" fmla="*/ 7 h 38"/>
                <a:gd name="T6" fmla="*/ 1 w 21"/>
                <a:gd name="T7" fmla="*/ 8 h 38"/>
                <a:gd name="T8" fmla="*/ 1 w 21"/>
                <a:gd name="T9" fmla="*/ 9 h 38"/>
                <a:gd name="T10" fmla="*/ 0 w 21"/>
                <a:gd name="T11" fmla="*/ 9 h 38"/>
                <a:gd name="T12" fmla="*/ 0 w 21"/>
                <a:gd name="T13" fmla="*/ 9 h 38"/>
                <a:gd name="T14" fmla="*/ 0 w 21"/>
                <a:gd name="T15" fmla="*/ 10 h 38"/>
                <a:gd name="T16" fmla="*/ 1 w 21"/>
                <a:gd name="T17" fmla="*/ 10 h 38"/>
                <a:gd name="T18" fmla="*/ 2 w 21"/>
                <a:gd name="T19" fmla="*/ 10 h 38"/>
                <a:gd name="T20" fmla="*/ 3 w 21"/>
                <a:gd name="T21" fmla="*/ 10 h 38"/>
                <a:gd name="T22" fmla="*/ 4 w 21"/>
                <a:gd name="T23" fmla="*/ 9 h 38"/>
                <a:gd name="T24" fmla="*/ 5 w 21"/>
                <a:gd name="T25" fmla="*/ 9 h 38"/>
                <a:gd name="T26" fmla="*/ 5 w 21"/>
                <a:gd name="T27" fmla="*/ 7 h 38"/>
                <a:gd name="T28" fmla="*/ 5 w 21"/>
                <a:gd name="T29" fmla="*/ 6 h 38"/>
                <a:gd name="T30" fmla="*/ 5 w 21"/>
                <a:gd name="T31" fmla="*/ 6 h 38"/>
                <a:gd name="T32" fmla="*/ 5 w 21"/>
                <a:gd name="T33" fmla="*/ 5 h 38"/>
                <a:gd name="T34" fmla="*/ 4 w 21"/>
                <a:gd name="T35" fmla="*/ 2 h 38"/>
                <a:gd name="T36" fmla="*/ 3 w 21"/>
                <a:gd name="T37" fmla="*/ 1 h 38"/>
                <a:gd name="T38" fmla="*/ 3 w 21"/>
                <a:gd name="T39" fmla="*/ 1 h 38"/>
                <a:gd name="T40" fmla="*/ 3 w 21"/>
                <a:gd name="T41" fmla="*/ 1 h 38"/>
                <a:gd name="T42" fmla="*/ 3 w 21"/>
                <a:gd name="T43" fmla="*/ 1 h 38"/>
                <a:gd name="T44" fmla="*/ 2 w 21"/>
                <a:gd name="T45" fmla="*/ 1 h 38"/>
                <a:gd name="T46" fmla="*/ 1 w 21"/>
                <a:gd name="T47" fmla="*/ 1 h 38"/>
                <a:gd name="T48" fmla="*/ 1 w 21"/>
                <a:gd name="T49" fmla="*/ 0 h 38"/>
                <a:gd name="T50" fmla="*/ 0 w 21"/>
                <a:gd name="T51" fmla="*/ 1 h 38"/>
                <a:gd name="T52" fmla="*/ 0 w 21"/>
                <a:gd name="T53" fmla="*/ 2 h 38"/>
                <a:gd name="T54" fmla="*/ 0 w 21"/>
                <a:gd name="T55" fmla="*/ 2 h 38"/>
                <a:gd name="T56" fmla="*/ 0 w 21"/>
                <a:gd name="T57" fmla="*/ 3 h 38"/>
                <a:gd name="T58" fmla="*/ 0 w 21"/>
                <a:gd name="T59" fmla="*/ 4 h 38"/>
                <a:gd name="T60" fmla="*/ 0 w 21"/>
                <a:gd name="T61" fmla="*/ 5 h 38"/>
                <a:gd name="T62" fmla="*/ 0 w 21"/>
                <a:gd name="T63" fmla="*/ 5 h 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
                <a:gd name="T97" fmla="*/ 0 h 38"/>
                <a:gd name="T98" fmla="*/ 21 w 21"/>
                <a:gd name="T99" fmla="*/ 38 h 3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 h="38">
                  <a:moveTo>
                    <a:pt x="3" y="21"/>
                  </a:moveTo>
                  <a:lnTo>
                    <a:pt x="3" y="21"/>
                  </a:lnTo>
                  <a:lnTo>
                    <a:pt x="3" y="22"/>
                  </a:lnTo>
                  <a:lnTo>
                    <a:pt x="2" y="22"/>
                  </a:lnTo>
                  <a:lnTo>
                    <a:pt x="2" y="23"/>
                  </a:lnTo>
                  <a:lnTo>
                    <a:pt x="3" y="26"/>
                  </a:lnTo>
                  <a:lnTo>
                    <a:pt x="3" y="27"/>
                  </a:lnTo>
                  <a:lnTo>
                    <a:pt x="4" y="29"/>
                  </a:lnTo>
                  <a:lnTo>
                    <a:pt x="5" y="31"/>
                  </a:lnTo>
                  <a:lnTo>
                    <a:pt x="4" y="33"/>
                  </a:lnTo>
                  <a:lnTo>
                    <a:pt x="3" y="34"/>
                  </a:lnTo>
                  <a:lnTo>
                    <a:pt x="2" y="35"/>
                  </a:lnTo>
                  <a:lnTo>
                    <a:pt x="2" y="36"/>
                  </a:lnTo>
                  <a:lnTo>
                    <a:pt x="2" y="37"/>
                  </a:lnTo>
                  <a:lnTo>
                    <a:pt x="2" y="38"/>
                  </a:lnTo>
                  <a:lnTo>
                    <a:pt x="3" y="38"/>
                  </a:lnTo>
                  <a:lnTo>
                    <a:pt x="5" y="38"/>
                  </a:lnTo>
                  <a:lnTo>
                    <a:pt x="7" y="38"/>
                  </a:lnTo>
                  <a:lnTo>
                    <a:pt x="10" y="38"/>
                  </a:lnTo>
                  <a:lnTo>
                    <a:pt x="12" y="38"/>
                  </a:lnTo>
                  <a:lnTo>
                    <a:pt x="14" y="37"/>
                  </a:lnTo>
                  <a:lnTo>
                    <a:pt x="15" y="36"/>
                  </a:lnTo>
                  <a:lnTo>
                    <a:pt x="18" y="36"/>
                  </a:lnTo>
                  <a:lnTo>
                    <a:pt x="20" y="34"/>
                  </a:lnTo>
                  <a:lnTo>
                    <a:pt x="21" y="31"/>
                  </a:lnTo>
                  <a:lnTo>
                    <a:pt x="21" y="28"/>
                  </a:lnTo>
                  <a:lnTo>
                    <a:pt x="20" y="24"/>
                  </a:lnTo>
                  <a:lnTo>
                    <a:pt x="20" y="23"/>
                  </a:lnTo>
                  <a:lnTo>
                    <a:pt x="21" y="23"/>
                  </a:lnTo>
                  <a:lnTo>
                    <a:pt x="21" y="22"/>
                  </a:lnTo>
                  <a:lnTo>
                    <a:pt x="20" y="18"/>
                  </a:lnTo>
                  <a:lnTo>
                    <a:pt x="19" y="13"/>
                  </a:lnTo>
                  <a:lnTo>
                    <a:pt x="17" y="8"/>
                  </a:lnTo>
                  <a:lnTo>
                    <a:pt x="15" y="4"/>
                  </a:lnTo>
                  <a:lnTo>
                    <a:pt x="14" y="3"/>
                  </a:lnTo>
                  <a:lnTo>
                    <a:pt x="14" y="1"/>
                  </a:lnTo>
                  <a:lnTo>
                    <a:pt x="13" y="1"/>
                  </a:lnTo>
                  <a:lnTo>
                    <a:pt x="12" y="1"/>
                  </a:lnTo>
                  <a:lnTo>
                    <a:pt x="11" y="0"/>
                  </a:lnTo>
                  <a:lnTo>
                    <a:pt x="10" y="1"/>
                  </a:lnTo>
                  <a:lnTo>
                    <a:pt x="9" y="1"/>
                  </a:lnTo>
                  <a:lnTo>
                    <a:pt x="6" y="1"/>
                  </a:lnTo>
                  <a:lnTo>
                    <a:pt x="5" y="0"/>
                  </a:lnTo>
                  <a:lnTo>
                    <a:pt x="4" y="0"/>
                  </a:lnTo>
                  <a:lnTo>
                    <a:pt x="2" y="1"/>
                  </a:lnTo>
                  <a:lnTo>
                    <a:pt x="0" y="1"/>
                  </a:lnTo>
                  <a:lnTo>
                    <a:pt x="0" y="3"/>
                  </a:lnTo>
                  <a:lnTo>
                    <a:pt x="2" y="5"/>
                  </a:lnTo>
                  <a:lnTo>
                    <a:pt x="3" y="6"/>
                  </a:lnTo>
                  <a:lnTo>
                    <a:pt x="3" y="8"/>
                  </a:lnTo>
                  <a:lnTo>
                    <a:pt x="3" y="10"/>
                  </a:lnTo>
                  <a:lnTo>
                    <a:pt x="3" y="12"/>
                  </a:lnTo>
                  <a:lnTo>
                    <a:pt x="3" y="14"/>
                  </a:lnTo>
                  <a:lnTo>
                    <a:pt x="3" y="15"/>
                  </a:lnTo>
                  <a:lnTo>
                    <a:pt x="3" y="16"/>
                  </a:lnTo>
                  <a:lnTo>
                    <a:pt x="3" y="18"/>
                  </a:lnTo>
                  <a:lnTo>
                    <a:pt x="2" y="19"/>
                  </a:lnTo>
                  <a:lnTo>
                    <a:pt x="2" y="20"/>
                  </a:lnTo>
                  <a:lnTo>
                    <a:pt x="3" y="21"/>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87" name="Freeform 148"/>
            <p:cNvSpPr>
              <a:spLocks/>
            </p:cNvSpPr>
            <p:nvPr/>
          </p:nvSpPr>
          <p:spPr bwMode="auto">
            <a:xfrm>
              <a:off x="3153" y="2343"/>
              <a:ext cx="15" cy="11"/>
            </a:xfrm>
            <a:custGeom>
              <a:avLst/>
              <a:gdLst>
                <a:gd name="T0" fmla="*/ 0 w 31"/>
                <a:gd name="T1" fmla="*/ 2 h 22"/>
                <a:gd name="T2" fmla="*/ 1 w 31"/>
                <a:gd name="T3" fmla="*/ 4 h 22"/>
                <a:gd name="T4" fmla="*/ 2 w 31"/>
                <a:gd name="T5" fmla="*/ 5 h 22"/>
                <a:gd name="T6" fmla="*/ 4 w 31"/>
                <a:gd name="T7" fmla="*/ 6 h 22"/>
                <a:gd name="T8" fmla="*/ 5 w 31"/>
                <a:gd name="T9" fmla="*/ 6 h 22"/>
                <a:gd name="T10" fmla="*/ 6 w 31"/>
                <a:gd name="T11" fmla="*/ 5 h 22"/>
                <a:gd name="T12" fmla="*/ 7 w 31"/>
                <a:gd name="T13" fmla="*/ 4 h 22"/>
                <a:gd name="T14" fmla="*/ 7 w 31"/>
                <a:gd name="T15" fmla="*/ 4 h 22"/>
                <a:gd name="T16" fmla="*/ 7 w 31"/>
                <a:gd name="T17" fmla="*/ 2 h 22"/>
                <a:gd name="T18" fmla="*/ 5 w 31"/>
                <a:gd name="T19" fmla="*/ 1 h 22"/>
                <a:gd name="T20" fmla="*/ 2 w 31"/>
                <a:gd name="T21" fmla="*/ 0 h 22"/>
                <a:gd name="T22" fmla="*/ 0 w 31"/>
                <a:gd name="T23" fmla="*/ 1 h 22"/>
                <a:gd name="T24" fmla="*/ 0 w 31"/>
                <a:gd name="T25" fmla="*/ 2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22"/>
                <a:gd name="T41" fmla="*/ 31 w 31"/>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22">
                  <a:moveTo>
                    <a:pt x="0" y="7"/>
                  </a:moveTo>
                  <a:lnTo>
                    <a:pt x="5" y="14"/>
                  </a:lnTo>
                  <a:lnTo>
                    <a:pt x="10" y="19"/>
                  </a:lnTo>
                  <a:lnTo>
                    <a:pt x="16" y="22"/>
                  </a:lnTo>
                  <a:lnTo>
                    <a:pt x="21" y="21"/>
                  </a:lnTo>
                  <a:lnTo>
                    <a:pt x="25" y="19"/>
                  </a:lnTo>
                  <a:lnTo>
                    <a:pt x="29" y="16"/>
                  </a:lnTo>
                  <a:lnTo>
                    <a:pt x="31" y="13"/>
                  </a:lnTo>
                  <a:lnTo>
                    <a:pt x="28" y="8"/>
                  </a:lnTo>
                  <a:lnTo>
                    <a:pt x="20" y="4"/>
                  </a:lnTo>
                  <a:lnTo>
                    <a:pt x="9" y="0"/>
                  </a:lnTo>
                  <a:lnTo>
                    <a:pt x="1" y="1"/>
                  </a:lnTo>
                  <a:lnTo>
                    <a:pt x="0" y="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88" name="Freeform 149"/>
            <p:cNvSpPr>
              <a:spLocks/>
            </p:cNvSpPr>
            <p:nvPr/>
          </p:nvSpPr>
          <p:spPr bwMode="auto">
            <a:xfrm>
              <a:off x="3086" y="2251"/>
              <a:ext cx="7" cy="8"/>
            </a:xfrm>
            <a:custGeom>
              <a:avLst/>
              <a:gdLst>
                <a:gd name="T0" fmla="*/ 1 w 12"/>
                <a:gd name="T1" fmla="*/ 1 h 16"/>
                <a:gd name="T2" fmla="*/ 1 w 12"/>
                <a:gd name="T3" fmla="*/ 2 h 16"/>
                <a:gd name="T4" fmla="*/ 1 w 12"/>
                <a:gd name="T5" fmla="*/ 3 h 16"/>
                <a:gd name="T6" fmla="*/ 1 w 12"/>
                <a:gd name="T7" fmla="*/ 4 h 16"/>
                <a:gd name="T8" fmla="*/ 0 w 12"/>
                <a:gd name="T9" fmla="*/ 4 h 16"/>
                <a:gd name="T10" fmla="*/ 1 w 12"/>
                <a:gd name="T11" fmla="*/ 4 h 16"/>
                <a:gd name="T12" fmla="*/ 2 w 12"/>
                <a:gd name="T13" fmla="*/ 4 h 16"/>
                <a:gd name="T14" fmla="*/ 4 w 12"/>
                <a:gd name="T15" fmla="*/ 4 h 16"/>
                <a:gd name="T16" fmla="*/ 4 w 12"/>
                <a:gd name="T17" fmla="*/ 3 h 16"/>
                <a:gd name="T18" fmla="*/ 3 w 12"/>
                <a:gd name="T19" fmla="*/ 2 h 16"/>
                <a:gd name="T20" fmla="*/ 2 w 12"/>
                <a:gd name="T21" fmla="*/ 1 h 16"/>
                <a:gd name="T22" fmla="*/ 1 w 12"/>
                <a:gd name="T23" fmla="*/ 0 h 16"/>
                <a:gd name="T24" fmla="*/ 1 w 12"/>
                <a:gd name="T25" fmla="*/ 1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6"/>
                <a:gd name="T41" fmla="*/ 12 w 12"/>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6">
                  <a:moveTo>
                    <a:pt x="1" y="2"/>
                  </a:moveTo>
                  <a:lnTo>
                    <a:pt x="2" y="7"/>
                  </a:lnTo>
                  <a:lnTo>
                    <a:pt x="2" y="10"/>
                  </a:lnTo>
                  <a:lnTo>
                    <a:pt x="1" y="14"/>
                  </a:lnTo>
                  <a:lnTo>
                    <a:pt x="0" y="15"/>
                  </a:lnTo>
                  <a:lnTo>
                    <a:pt x="1" y="16"/>
                  </a:lnTo>
                  <a:lnTo>
                    <a:pt x="6" y="16"/>
                  </a:lnTo>
                  <a:lnTo>
                    <a:pt x="11" y="14"/>
                  </a:lnTo>
                  <a:lnTo>
                    <a:pt x="12" y="10"/>
                  </a:lnTo>
                  <a:lnTo>
                    <a:pt x="9" y="5"/>
                  </a:lnTo>
                  <a:lnTo>
                    <a:pt x="6" y="1"/>
                  </a:lnTo>
                  <a:lnTo>
                    <a:pt x="4" y="0"/>
                  </a:lnTo>
                  <a:lnTo>
                    <a:pt x="1" y="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89" name="Freeform 150"/>
            <p:cNvSpPr>
              <a:spLocks/>
            </p:cNvSpPr>
            <p:nvPr/>
          </p:nvSpPr>
          <p:spPr bwMode="auto">
            <a:xfrm>
              <a:off x="2846" y="2036"/>
              <a:ext cx="15" cy="10"/>
            </a:xfrm>
            <a:custGeom>
              <a:avLst/>
              <a:gdLst>
                <a:gd name="T0" fmla="*/ 0 w 30"/>
                <a:gd name="T1" fmla="*/ 1 h 21"/>
                <a:gd name="T2" fmla="*/ 2 w 30"/>
                <a:gd name="T3" fmla="*/ 3 h 21"/>
                <a:gd name="T4" fmla="*/ 3 w 30"/>
                <a:gd name="T5" fmla="*/ 4 h 21"/>
                <a:gd name="T6" fmla="*/ 4 w 30"/>
                <a:gd name="T7" fmla="*/ 5 h 21"/>
                <a:gd name="T8" fmla="*/ 6 w 30"/>
                <a:gd name="T9" fmla="*/ 5 h 21"/>
                <a:gd name="T10" fmla="*/ 6 w 30"/>
                <a:gd name="T11" fmla="*/ 4 h 21"/>
                <a:gd name="T12" fmla="*/ 8 w 30"/>
                <a:gd name="T13" fmla="*/ 3 h 21"/>
                <a:gd name="T14" fmla="*/ 8 w 30"/>
                <a:gd name="T15" fmla="*/ 3 h 21"/>
                <a:gd name="T16" fmla="*/ 7 w 30"/>
                <a:gd name="T17" fmla="*/ 1 h 21"/>
                <a:gd name="T18" fmla="*/ 5 w 30"/>
                <a:gd name="T19" fmla="*/ 0 h 21"/>
                <a:gd name="T20" fmla="*/ 2 w 30"/>
                <a:gd name="T21" fmla="*/ 0 h 21"/>
                <a:gd name="T22" fmla="*/ 1 w 30"/>
                <a:gd name="T23" fmla="*/ 0 h 21"/>
                <a:gd name="T24" fmla="*/ 0 w 30"/>
                <a:gd name="T25" fmla="*/ 1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21"/>
                <a:gd name="T41" fmla="*/ 30 w 30"/>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21">
                  <a:moveTo>
                    <a:pt x="0" y="7"/>
                  </a:moveTo>
                  <a:lnTo>
                    <a:pt x="5" y="14"/>
                  </a:lnTo>
                  <a:lnTo>
                    <a:pt x="10" y="19"/>
                  </a:lnTo>
                  <a:lnTo>
                    <a:pt x="16" y="21"/>
                  </a:lnTo>
                  <a:lnTo>
                    <a:pt x="21" y="20"/>
                  </a:lnTo>
                  <a:lnTo>
                    <a:pt x="24" y="17"/>
                  </a:lnTo>
                  <a:lnTo>
                    <a:pt x="29" y="15"/>
                  </a:lnTo>
                  <a:lnTo>
                    <a:pt x="30" y="12"/>
                  </a:lnTo>
                  <a:lnTo>
                    <a:pt x="27" y="7"/>
                  </a:lnTo>
                  <a:lnTo>
                    <a:pt x="18" y="2"/>
                  </a:lnTo>
                  <a:lnTo>
                    <a:pt x="8" y="0"/>
                  </a:lnTo>
                  <a:lnTo>
                    <a:pt x="1" y="1"/>
                  </a:lnTo>
                  <a:lnTo>
                    <a:pt x="0" y="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90" name="Freeform 151"/>
            <p:cNvSpPr>
              <a:spLocks/>
            </p:cNvSpPr>
            <p:nvPr/>
          </p:nvSpPr>
          <p:spPr bwMode="auto">
            <a:xfrm>
              <a:off x="3040" y="2301"/>
              <a:ext cx="5" cy="6"/>
            </a:xfrm>
            <a:custGeom>
              <a:avLst/>
              <a:gdLst>
                <a:gd name="T0" fmla="*/ 1 w 10"/>
                <a:gd name="T1" fmla="*/ 1 h 12"/>
                <a:gd name="T2" fmla="*/ 1 w 10"/>
                <a:gd name="T3" fmla="*/ 2 h 12"/>
                <a:gd name="T4" fmla="*/ 1 w 10"/>
                <a:gd name="T5" fmla="*/ 2 h 12"/>
                <a:gd name="T6" fmla="*/ 1 w 10"/>
                <a:gd name="T7" fmla="*/ 3 h 12"/>
                <a:gd name="T8" fmla="*/ 0 w 10"/>
                <a:gd name="T9" fmla="*/ 3 h 12"/>
                <a:gd name="T10" fmla="*/ 1 w 10"/>
                <a:gd name="T11" fmla="*/ 3 h 12"/>
                <a:gd name="T12" fmla="*/ 2 w 10"/>
                <a:gd name="T13" fmla="*/ 3 h 12"/>
                <a:gd name="T14" fmla="*/ 3 w 10"/>
                <a:gd name="T15" fmla="*/ 3 h 12"/>
                <a:gd name="T16" fmla="*/ 3 w 10"/>
                <a:gd name="T17" fmla="*/ 2 h 12"/>
                <a:gd name="T18" fmla="*/ 2 w 10"/>
                <a:gd name="T19" fmla="*/ 1 h 12"/>
                <a:gd name="T20" fmla="*/ 2 w 10"/>
                <a:gd name="T21" fmla="*/ 0 h 12"/>
                <a:gd name="T22" fmla="*/ 1 w 10"/>
                <a:gd name="T23" fmla="*/ 0 h 12"/>
                <a:gd name="T24" fmla="*/ 1 w 10"/>
                <a:gd name="T25" fmla="*/ 1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2"/>
                <a:gd name="T41" fmla="*/ 10 w 10"/>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2">
                  <a:moveTo>
                    <a:pt x="2" y="1"/>
                  </a:moveTo>
                  <a:lnTo>
                    <a:pt x="3" y="5"/>
                  </a:lnTo>
                  <a:lnTo>
                    <a:pt x="3" y="8"/>
                  </a:lnTo>
                  <a:lnTo>
                    <a:pt x="2" y="11"/>
                  </a:lnTo>
                  <a:lnTo>
                    <a:pt x="0" y="12"/>
                  </a:lnTo>
                  <a:lnTo>
                    <a:pt x="2" y="12"/>
                  </a:lnTo>
                  <a:lnTo>
                    <a:pt x="6" y="12"/>
                  </a:lnTo>
                  <a:lnTo>
                    <a:pt x="10" y="11"/>
                  </a:lnTo>
                  <a:lnTo>
                    <a:pt x="10" y="7"/>
                  </a:lnTo>
                  <a:lnTo>
                    <a:pt x="7" y="4"/>
                  </a:lnTo>
                  <a:lnTo>
                    <a:pt x="6" y="0"/>
                  </a:lnTo>
                  <a:lnTo>
                    <a:pt x="4" y="0"/>
                  </a:lnTo>
                  <a:lnTo>
                    <a:pt x="2" y="1"/>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91" name="Freeform 152"/>
            <p:cNvSpPr>
              <a:spLocks/>
            </p:cNvSpPr>
            <p:nvPr/>
          </p:nvSpPr>
          <p:spPr bwMode="auto">
            <a:xfrm>
              <a:off x="2873" y="2151"/>
              <a:ext cx="9" cy="7"/>
            </a:xfrm>
            <a:custGeom>
              <a:avLst/>
              <a:gdLst>
                <a:gd name="T0" fmla="*/ 0 w 20"/>
                <a:gd name="T1" fmla="*/ 1 h 13"/>
                <a:gd name="T2" fmla="*/ 0 w 20"/>
                <a:gd name="T3" fmla="*/ 2 h 13"/>
                <a:gd name="T4" fmla="*/ 1 w 20"/>
                <a:gd name="T5" fmla="*/ 3 h 13"/>
                <a:gd name="T6" fmla="*/ 2 w 20"/>
                <a:gd name="T7" fmla="*/ 4 h 13"/>
                <a:gd name="T8" fmla="*/ 3 w 20"/>
                <a:gd name="T9" fmla="*/ 4 h 13"/>
                <a:gd name="T10" fmla="*/ 4 w 20"/>
                <a:gd name="T11" fmla="*/ 3 h 13"/>
                <a:gd name="T12" fmla="*/ 4 w 20"/>
                <a:gd name="T13" fmla="*/ 3 h 13"/>
                <a:gd name="T14" fmla="*/ 4 w 20"/>
                <a:gd name="T15" fmla="*/ 2 h 13"/>
                <a:gd name="T16" fmla="*/ 4 w 20"/>
                <a:gd name="T17" fmla="*/ 1 h 13"/>
                <a:gd name="T18" fmla="*/ 3 w 20"/>
                <a:gd name="T19" fmla="*/ 1 h 13"/>
                <a:gd name="T20" fmla="*/ 1 w 20"/>
                <a:gd name="T21" fmla="*/ 0 h 13"/>
                <a:gd name="T22" fmla="*/ 0 w 20"/>
                <a:gd name="T23" fmla="*/ 0 h 13"/>
                <a:gd name="T24" fmla="*/ 0 w 20"/>
                <a:gd name="T25" fmla="*/ 1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13"/>
                <a:gd name="T41" fmla="*/ 20 w 20"/>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13">
                  <a:moveTo>
                    <a:pt x="0" y="3"/>
                  </a:moveTo>
                  <a:lnTo>
                    <a:pt x="2" y="8"/>
                  </a:lnTo>
                  <a:lnTo>
                    <a:pt x="7" y="11"/>
                  </a:lnTo>
                  <a:lnTo>
                    <a:pt x="12" y="13"/>
                  </a:lnTo>
                  <a:lnTo>
                    <a:pt x="15" y="13"/>
                  </a:lnTo>
                  <a:lnTo>
                    <a:pt x="17" y="12"/>
                  </a:lnTo>
                  <a:lnTo>
                    <a:pt x="18" y="10"/>
                  </a:lnTo>
                  <a:lnTo>
                    <a:pt x="20" y="8"/>
                  </a:lnTo>
                  <a:lnTo>
                    <a:pt x="18" y="4"/>
                  </a:lnTo>
                  <a:lnTo>
                    <a:pt x="14" y="1"/>
                  </a:lnTo>
                  <a:lnTo>
                    <a:pt x="7" y="0"/>
                  </a:lnTo>
                  <a:lnTo>
                    <a:pt x="1" y="0"/>
                  </a:lnTo>
                  <a:lnTo>
                    <a:pt x="0"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92" name="Freeform 153"/>
            <p:cNvSpPr>
              <a:spLocks/>
            </p:cNvSpPr>
            <p:nvPr/>
          </p:nvSpPr>
          <p:spPr bwMode="auto">
            <a:xfrm>
              <a:off x="3042" y="2312"/>
              <a:ext cx="6" cy="4"/>
            </a:xfrm>
            <a:custGeom>
              <a:avLst/>
              <a:gdLst>
                <a:gd name="T0" fmla="*/ 1 w 11"/>
                <a:gd name="T1" fmla="*/ 0 h 7"/>
                <a:gd name="T2" fmla="*/ 0 w 11"/>
                <a:gd name="T3" fmla="*/ 1 h 7"/>
                <a:gd name="T4" fmla="*/ 1 w 11"/>
                <a:gd name="T5" fmla="*/ 2 h 7"/>
                <a:gd name="T6" fmla="*/ 2 w 11"/>
                <a:gd name="T7" fmla="*/ 2 h 7"/>
                <a:gd name="T8" fmla="*/ 3 w 11"/>
                <a:gd name="T9" fmla="*/ 2 h 7"/>
                <a:gd name="T10" fmla="*/ 3 w 11"/>
                <a:gd name="T11" fmla="*/ 1 h 7"/>
                <a:gd name="T12" fmla="*/ 3 w 11"/>
                <a:gd name="T13" fmla="*/ 1 h 7"/>
                <a:gd name="T14" fmla="*/ 2 w 11"/>
                <a:gd name="T15" fmla="*/ 0 h 7"/>
                <a:gd name="T16" fmla="*/ 1 w 11"/>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7"/>
                <a:gd name="T29" fmla="*/ 11 w 11"/>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7">
                  <a:moveTo>
                    <a:pt x="2" y="0"/>
                  </a:moveTo>
                  <a:lnTo>
                    <a:pt x="0" y="2"/>
                  </a:lnTo>
                  <a:lnTo>
                    <a:pt x="1" y="6"/>
                  </a:lnTo>
                  <a:lnTo>
                    <a:pt x="6" y="7"/>
                  </a:lnTo>
                  <a:lnTo>
                    <a:pt x="9" y="6"/>
                  </a:lnTo>
                  <a:lnTo>
                    <a:pt x="11" y="4"/>
                  </a:lnTo>
                  <a:lnTo>
                    <a:pt x="10" y="2"/>
                  </a:lnTo>
                  <a:lnTo>
                    <a:pt x="7" y="0"/>
                  </a:lnTo>
                  <a:lnTo>
                    <a:pt x="2"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93" name="Freeform 154"/>
            <p:cNvSpPr>
              <a:spLocks/>
            </p:cNvSpPr>
            <p:nvPr/>
          </p:nvSpPr>
          <p:spPr bwMode="auto">
            <a:xfrm>
              <a:off x="3044" y="2290"/>
              <a:ext cx="7" cy="5"/>
            </a:xfrm>
            <a:custGeom>
              <a:avLst/>
              <a:gdLst>
                <a:gd name="T0" fmla="*/ 0 w 15"/>
                <a:gd name="T1" fmla="*/ 0 h 11"/>
                <a:gd name="T2" fmla="*/ 1 w 15"/>
                <a:gd name="T3" fmla="*/ 0 h 11"/>
                <a:gd name="T4" fmla="*/ 2 w 15"/>
                <a:gd name="T5" fmla="*/ 0 h 11"/>
                <a:gd name="T6" fmla="*/ 3 w 15"/>
                <a:gd name="T7" fmla="*/ 0 h 11"/>
                <a:gd name="T8" fmla="*/ 3 w 15"/>
                <a:gd name="T9" fmla="*/ 0 h 11"/>
                <a:gd name="T10" fmla="*/ 3 w 15"/>
                <a:gd name="T11" fmla="*/ 0 h 11"/>
                <a:gd name="T12" fmla="*/ 3 w 15"/>
                <a:gd name="T13" fmla="*/ 1 h 11"/>
                <a:gd name="T14" fmla="*/ 3 w 15"/>
                <a:gd name="T15" fmla="*/ 2 h 11"/>
                <a:gd name="T16" fmla="*/ 3 w 15"/>
                <a:gd name="T17" fmla="*/ 2 h 11"/>
                <a:gd name="T18" fmla="*/ 2 w 15"/>
                <a:gd name="T19" fmla="*/ 2 h 11"/>
                <a:gd name="T20" fmla="*/ 0 w 15"/>
                <a:gd name="T21" fmla="*/ 1 h 11"/>
                <a:gd name="T22" fmla="*/ 0 w 15"/>
                <a:gd name="T23" fmla="*/ 1 h 11"/>
                <a:gd name="T24" fmla="*/ 0 w 15"/>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1"/>
                <a:gd name="T41" fmla="*/ 15 w 15"/>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1">
                  <a:moveTo>
                    <a:pt x="3" y="1"/>
                  </a:moveTo>
                  <a:lnTo>
                    <a:pt x="7" y="2"/>
                  </a:lnTo>
                  <a:lnTo>
                    <a:pt x="11" y="1"/>
                  </a:lnTo>
                  <a:lnTo>
                    <a:pt x="14" y="0"/>
                  </a:lnTo>
                  <a:lnTo>
                    <a:pt x="15" y="0"/>
                  </a:lnTo>
                  <a:lnTo>
                    <a:pt x="15" y="1"/>
                  </a:lnTo>
                  <a:lnTo>
                    <a:pt x="15" y="5"/>
                  </a:lnTo>
                  <a:lnTo>
                    <a:pt x="14" y="9"/>
                  </a:lnTo>
                  <a:lnTo>
                    <a:pt x="12" y="11"/>
                  </a:lnTo>
                  <a:lnTo>
                    <a:pt x="8" y="9"/>
                  </a:lnTo>
                  <a:lnTo>
                    <a:pt x="3" y="7"/>
                  </a:lnTo>
                  <a:lnTo>
                    <a:pt x="0" y="5"/>
                  </a:lnTo>
                  <a:lnTo>
                    <a:pt x="3" y="1"/>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94" name="Freeform 155"/>
            <p:cNvSpPr>
              <a:spLocks/>
            </p:cNvSpPr>
            <p:nvPr/>
          </p:nvSpPr>
          <p:spPr bwMode="auto">
            <a:xfrm>
              <a:off x="2979" y="2298"/>
              <a:ext cx="8" cy="4"/>
            </a:xfrm>
            <a:custGeom>
              <a:avLst/>
              <a:gdLst>
                <a:gd name="T0" fmla="*/ 1 w 16"/>
                <a:gd name="T1" fmla="*/ 0 h 10"/>
                <a:gd name="T2" fmla="*/ 0 w 16"/>
                <a:gd name="T3" fmla="*/ 1 h 10"/>
                <a:gd name="T4" fmla="*/ 1 w 16"/>
                <a:gd name="T5" fmla="*/ 1 h 10"/>
                <a:gd name="T6" fmla="*/ 2 w 16"/>
                <a:gd name="T7" fmla="*/ 2 h 10"/>
                <a:gd name="T8" fmla="*/ 4 w 16"/>
                <a:gd name="T9" fmla="*/ 1 h 10"/>
                <a:gd name="T10" fmla="*/ 4 w 16"/>
                <a:gd name="T11" fmla="*/ 1 h 10"/>
                <a:gd name="T12" fmla="*/ 4 w 16"/>
                <a:gd name="T13" fmla="*/ 0 h 10"/>
                <a:gd name="T14" fmla="*/ 3 w 16"/>
                <a:gd name="T15" fmla="*/ 0 h 10"/>
                <a:gd name="T16" fmla="*/ 1 w 16"/>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4" y="0"/>
                  </a:moveTo>
                  <a:lnTo>
                    <a:pt x="0" y="4"/>
                  </a:lnTo>
                  <a:lnTo>
                    <a:pt x="2" y="7"/>
                  </a:lnTo>
                  <a:lnTo>
                    <a:pt x="8" y="10"/>
                  </a:lnTo>
                  <a:lnTo>
                    <a:pt x="13" y="8"/>
                  </a:lnTo>
                  <a:lnTo>
                    <a:pt x="16" y="5"/>
                  </a:lnTo>
                  <a:lnTo>
                    <a:pt x="15" y="3"/>
                  </a:lnTo>
                  <a:lnTo>
                    <a:pt x="10" y="1"/>
                  </a:lnTo>
                  <a:lnTo>
                    <a:pt x="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95" name="Freeform 156"/>
            <p:cNvSpPr>
              <a:spLocks/>
            </p:cNvSpPr>
            <p:nvPr/>
          </p:nvSpPr>
          <p:spPr bwMode="auto">
            <a:xfrm>
              <a:off x="2815" y="1910"/>
              <a:ext cx="34" cy="34"/>
            </a:xfrm>
            <a:custGeom>
              <a:avLst/>
              <a:gdLst>
                <a:gd name="T0" fmla="*/ 5 w 68"/>
                <a:gd name="T1" fmla="*/ 1 h 68"/>
                <a:gd name="T2" fmla="*/ 5 w 68"/>
                <a:gd name="T3" fmla="*/ 1 h 68"/>
                <a:gd name="T4" fmla="*/ 6 w 68"/>
                <a:gd name="T5" fmla="*/ 0 h 68"/>
                <a:gd name="T6" fmla="*/ 6 w 68"/>
                <a:gd name="T7" fmla="*/ 0 h 68"/>
                <a:gd name="T8" fmla="*/ 6 w 68"/>
                <a:gd name="T9" fmla="*/ 0 h 68"/>
                <a:gd name="T10" fmla="*/ 8 w 68"/>
                <a:gd name="T11" fmla="*/ 0 h 68"/>
                <a:gd name="T12" fmla="*/ 9 w 68"/>
                <a:gd name="T13" fmla="*/ 0 h 68"/>
                <a:gd name="T14" fmla="*/ 10 w 68"/>
                <a:gd name="T15" fmla="*/ 1 h 68"/>
                <a:gd name="T16" fmla="*/ 11 w 68"/>
                <a:gd name="T17" fmla="*/ 1 h 68"/>
                <a:gd name="T18" fmla="*/ 11 w 68"/>
                <a:gd name="T19" fmla="*/ 2 h 68"/>
                <a:gd name="T20" fmla="*/ 12 w 68"/>
                <a:gd name="T21" fmla="*/ 10 h 68"/>
                <a:gd name="T22" fmla="*/ 14 w 68"/>
                <a:gd name="T23" fmla="*/ 14 h 68"/>
                <a:gd name="T24" fmla="*/ 15 w 68"/>
                <a:gd name="T25" fmla="*/ 14 h 68"/>
                <a:gd name="T26" fmla="*/ 16 w 68"/>
                <a:gd name="T27" fmla="*/ 14 h 68"/>
                <a:gd name="T28" fmla="*/ 17 w 68"/>
                <a:gd name="T29" fmla="*/ 14 h 68"/>
                <a:gd name="T30" fmla="*/ 17 w 68"/>
                <a:gd name="T31" fmla="*/ 15 h 68"/>
                <a:gd name="T32" fmla="*/ 17 w 68"/>
                <a:gd name="T33" fmla="*/ 15 h 68"/>
                <a:gd name="T34" fmla="*/ 16 w 68"/>
                <a:gd name="T35" fmla="*/ 16 h 68"/>
                <a:gd name="T36" fmla="*/ 15 w 68"/>
                <a:gd name="T37" fmla="*/ 17 h 68"/>
                <a:gd name="T38" fmla="*/ 13 w 68"/>
                <a:gd name="T39" fmla="*/ 17 h 68"/>
                <a:gd name="T40" fmla="*/ 10 w 68"/>
                <a:gd name="T41" fmla="*/ 17 h 68"/>
                <a:gd name="T42" fmla="*/ 7 w 68"/>
                <a:gd name="T43" fmla="*/ 17 h 68"/>
                <a:gd name="T44" fmla="*/ 7 w 68"/>
                <a:gd name="T45" fmla="*/ 17 h 68"/>
                <a:gd name="T46" fmla="*/ 6 w 68"/>
                <a:gd name="T47" fmla="*/ 17 h 68"/>
                <a:gd name="T48" fmla="*/ 6 w 68"/>
                <a:gd name="T49" fmla="*/ 17 h 68"/>
                <a:gd name="T50" fmla="*/ 6 w 68"/>
                <a:gd name="T51" fmla="*/ 17 h 68"/>
                <a:gd name="T52" fmla="*/ 3 w 68"/>
                <a:gd name="T53" fmla="*/ 17 h 68"/>
                <a:gd name="T54" fmla="*/ 1 w 68"/>
                <a:gd name="T55" fmla="*/ 17 h 68"/>
                <a:gd name="T56" fmla="*/ 0 w 68"/>
                <a:gd name="T57" fmla="*/ 16 h 68"/>
                <a:gd name="T58" fmla="*/ 1 w 68"/>
                <a:gd name="T59" fmla="*/ 15 h 68"/>
                <a:gd name="T60" fmla="*/ 1 w 68"/>
                <a:gd name="T61" fmla="*/ 14 h 68"/>
                <a:gd name="T62" fmla="*/ 2 w 68"/>
                <a:gd name="T63" fmla="*/ 13 h 68"/>
                <a:gd name="T64" fmla="*/ 3 w 68"/>
                <a:gd name="T65" fmla="*/ 12 h 68"/>
                <a:gd name="T66" fmla="*/ 3 w 68"/>
                <a:gd name="T67" fmla="*/ 12 h 68"/>
                <a:gd name="T68" fmla="*/ 5 w 68"/>
                <a:gd name="T69" fmla="*/ 2 h 68"/>
                <a:gd name="T70" fmla="*/ 5 w 68"/>
                <a:gd name="T71" fmla="*/ 1 h 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8"/>
                <a:gd name="T109" fmla="*/ 0 h 68"/>
                <a:gd name="T110" fmla="*/ 68 w 68"/>
                <a:gd name="T111" fmla="*/ 68 h 6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8" h="68">
                  <a:moveTo>
                    <a:pt x="17" y="1"/>
                  </a:moveTo>
                  <a:lnTo>
                    <a:pt x="20" y="1"/>
                  </a:lnTo>
                  <a:lnTo>
                    <a:pt x="21" y="0"/>
                  </a:lnTo>
                  <a:lnTo>
                    <a:pt x="23" y="0"/>
                  </a:lnTo>
                  <a:lnTo>
                    <a:pt x="24" y="0"/>
                  </a:lnTo>
                  <a:lnTo>
                    <a:pt x="29" y="0"/>
                  </a:lnTo>
                  <a:lnTo>
                    <a:pt x="33" y="0"/>
                  </a:lnTo>
                  <a:lnTo>
                    <a:pt x="38" y="1"/>
                  </a:lnTo>
                  <a:lnTo>
                    <a:pt x="43" y="1"/>
                  </a:lnTo>
                  <a:lnTo>
                    <a:pt x="43" y="6"/>
                  </a:lnTo>
                  <a:lnTo>
                    <a:pt x="47" y="40"/>
                  </a:lnTo>
                  <a:lnTo>
                    <a:pt x="53" y="53"/>
                  </a:lnTo>
                  <a:lnTo>
                    <a:pt x="59" y="54"/>
                  </a:lnTo>
                  <a:lnTo>
                    <a:pt x="61" y="53"/>
                  </a:lnTo>
                  <a:lnTo>
                    <a:pt x="66" y="55"/>
                  </a:lnTo>
                  <a:lnTo>
                    <a:pt x="68" y="58"/>
                  </a:lnTo>
                  <a:lnTo>
                    <a:pt x="68" y="60"/>
                  </a:lnTo>
                  <a:lnTo>
                    <a:pt x="64" y="62"/>
                  </a:lnTo>
                  <a:lnTo>
                    <a:pt x="59" y="65"/>
                  </a:lnTo>
                  <a:lnTo>
                    <a:pt x="51" y="66"/>
                  </a:lnTo>
                  <a:lnTo>
                    <a:pt x="40" y="67"/>
                  </a:lnTo>
                  <a:lnTo>
                    <a:pt x="28" y="68"/>
                  </a:lnTo>
                  <a:lnTo>
                    <a:pt x="26" y="68"/>
                  </a:lnTo>
                  <a:lnTo>
                    <a:pt x="24" y="68"/>
                  </a:lnTo>
                  <a:lnTo>
                    <a:pt x="23" y="68"/>
                  </a:lnTo>
                  <a:lnTo>
                    <a:pt x="21" y="68"/>
                  </a:lnTo>
                  <a:lnTo>
                    <a:pt x="9" y="68"/>
                  </a:lnTo>
                  <a:lnTo>
                    <a:pt x="2" y="66"/>
                  </a:lnTo>
                  <a:lnTo>
                    <a:pt x="0" y="62"/>
                  </a:lnTo>
                  <a:lnTo>
                    <a:pt x="1" y="58"/>
                  </a:lnTo>
                  <a:lnTo>
                    <a:pt x="3" y="54"/>
                  </a:lnTo>
                  <a:lnTo>
                    <a:pt x="7" y="51"/>
                  </a:lnTo>
                  <a:lnTo>
                    <a:pt x="10" y="48"/>
                  </a:lnTo>
                  <a:lnTo>
                    <a:pt x="11" y="47"/>
                  </a:lnTo>
                  <a:lnTo>
                    <a:pt x="17" y="5"/>
                  </a:lnTo>
                  <a:lnTo>
                    <a:pt x="17" y="1"/>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96" name="Freeform 157"/>
            <p:cNvSpPr>
              <a:spLocks/>
            </p:cNvSpPr>
            <p:nvPr/>
          </p:nvSpPr>
          <p:spPr bwMode="auto">
            <a:xfrm>
              <a:off x="2945" y="2191"/>
              <a:ext cx="10" cy="6"/>
            </a:xfrm>
            <a:custGeom>
              <a:avLst/>
              <a:gdLst>
                <a:gd name="T0" fmla="*/ 2 w 22"/>
                <a:gd name="T1" fmla="*/ 0 h 13"/>
                <a:gd name="T2" fmla="*/ 1 w 22"/>
                <a:gd name="T3" fmla="*/ 0 h 13"/>
                <a:gd name="T4" fmla="*/ 0 w 22"/>
                <a:gd name="T5" fmla="*/ 0 h 13"/>
                <a:gd name="T6" fmla="*/ 0 w 22"/>
                <a:gd name="T7" fmla="*/ 1 h 13"/>
                <a:gd name="T8" fmla="*/ 0 w 22"/>
                <a:gd name="T9" fmla="*/ 2 h 13"/>
                <a:gd name="T10" fmla="*/ 1 w 22"/>
                <a:gd name="T11" fmla="*/ 2 h 13"/>
                <a:gd name="T12" fmla="*/ 2 w 22"/>
                <a:gd name="T13" fmla="*/ 2 h 13"/>
                <a:gd name="T14" fmla="*/ 3 w 22"/>
                <a:gd name="T15" fmla="*/ 2 h 13"/>
                <a:gd name="T16" fmla="*/ 4 w 22"/>
                <a:gd name="T17" fmla="*/ 3 h 13"/>
                <a:gd name="T18" fmla="*/ 5 w 22"/>
                <a:gd name="T19" fmla="*/ 3 h 13"/>
                <a:gd name="T20" fmla="*/ 5 w 22"/>
                <a:gd name="T21" fmla="*/ 2 h 13"/>
                <a:gd name="T22" fmla="*/ 4 w 22"/>
                <a:gd name="T23" fmla="*/ 0 h 13"/>
                <a:gd name="T24" fmla="*/ 2 w 22"/>
                <a:gd name="T25" fmla="*/ 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13"/>
                <a:gd name="T41" fmla="*/ 22 w 22"/>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13">
                  <a:moveTo>
                    <a:pt x="8" y="0"/>
                  </a:moveTo>
                  <a:lnTo>
                    <a:pt x="4" y="1"/>
                  </a:lnTo>
                  <a:lnTo>
                    <a:pt x="1" y="3"/>
                  </a:lnTo>
                  <a:lnTo>
                    <a:pt x="0" y="6"/>
                  </a:lnTo>
                  <a:lnTo>
                    <a:pt x="1" y="9"/>
                  </a:lnTo>
                  <a:lnTo>
                    <a:pt x="4" y="10"/>
                  </a:lnTo>
                  <a:lnTo>
                    <a:pt x="8" y="10"/>
                  </a:lnTo>
                  <a:lnTo>
                    <a:pt x="13" y="10"/>
                  </a:lnTo>
                  <a:lnTo>
                    <a:pt x="19" y="13"/>
                  </a:lnTo>
                  <a:lnTo>
                    <a:pt x="22" y="13"/>
                  </a:lnTo>
                  <a:lnTo>
                    <a:pt x="22" y="8"/>
                  </a:lnTo>
                  <a:lnTo>
                    <a:pt x="19" y="2"/>
                  </a:lnTo>
                  <a:lnTo>
                    <a:pt x="8"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97" name="Freeform 158"/>
            <p:cNvSpPr>
              <a:spLocks/>
            </p:cNvSpPr>
            <p:nvPr/>
          </p:nvSpPr>
          <p:spPr bwMode="auto">
            <a:xfrm>
              <a:off x="2941" y="2174"/>
              <a:ext cx="16" cy="8"/>
            </a:xfrm>
            <a:custGeom>
              <a:avLst/>
              <a:gdLst>
                <a:gd name="T0" fmla="*/ 2 w 32"/>
                <a:gd name="T1" fmla="*/ 1 h 17"/>
                <a:gd name="T2" fmla="*/ 2 w 32"/>
                <a:gd name="T3" fmla="*/ 1 h 17"/>
                <a:gd name="T4" fmla="*/ 1 w 32"/>
                <a:gd name="T5" fmla="*/ 2 h 17"/>
                <a:gd name="T6" fmla="*/ 0 w 32"/>
                <a:gd name="T7" fmla="*/ 2 h 17"/>
                <a:gd name="T8" fmla="*/ 3 w 32"/>
                <a:gd name="T9" fmla="*/ 3 h 17"/>
                <a:gd name="T10" fmla="*/ 4 w 32"/>
                <a:gd name="T11" fmla="*/ 4 h 17"/>
                <a:gd name="T12" fmla="*/ 5 w 32"/>
                <a:gd name="T13" fmla="*/ 4 h 17"/>
                <a:gd name="T14" fmla="*/ 7 w 32"/>
                <a:gd name="T15" fmla="*/ 4 h 17"/>
                <a:gd name="T16" fmla="*/ 8 w 32"/>
                <a:gd name="T17" fmla="*/ 3 h 17"/>
                <a:gd name="T18" fmla="*/ 8 w 32"/>
                <a:gd name="T19" fmla="*/ 2 h 17"/>
                <a:gd name="T20" fmla="*/ 8 w 32"/>
                <a:gd name="T21" fmla="*/ 1 h 17"/>
                <a:gd name="T22" fmla="*/ 8 w 32"/>
                <a:gd name="T23" fmla="*/ 0 h 17"/>
                <a:gd name="T24" fmla="*/ 7 w 32"/>
                <a:gd name="T25" fmla="*/ 0 h 17"/>
                <a:gd name="T26" fmla="*/ 6 w 32"/>
                <a:gd name="T27" fmla="*/ 0 h 17"/>
                <a:gd name="T28" fmla="*/ 5 w 32"/>
                <a:gd name="T29" fmla="*/ 0 h 17"/>
                <a:gd name="T30" fmla="*/ 4 w 32"/>
                <a:gd name="T31" fmla="*/ 0 h 17"/>
                <a:gd name="T32" fmla="*/ 4 w 32"/>
                <a:gd name="T33" fmla="*/ 0 h 17"/>
                <a:gd name="T34" fmla="*/ 2 w 32"/>
                <a:gd name="T35" fmla="*/ 1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
                <a:gd name="T55" fmla="*/ 0 h 17"/>
                <a:gd name="T56" fmla="*/ 32 w 32"/>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 h="17">
                  <a:moveTo>
                    <a:pt x="8" y="5"/>
                  </a:moveTo>
                  <a:lnTo>
                    <a:pt x="8" y="7"/>
                  </a:lnTo>
                  <a:lnTo>
                    <a:pt x="2" y="9"/>
                  </a:lnTo>
                  <a:lnTo>
                    <a:pt x="0" y="11"/>
                  </a:lnTo>
                  <a:lnTo>
                    <a:pt x="11" y="13"/>
                  </a:lnTo>
                  <a:lnTo>
                    <a:pt x="14" y="16"/>
                  </a:lnTo>
                  <a:lnTo>
                    <a:pt x="20" y="17"/>
                  </a:lnTo>
                  <a:lnTo>
                    <a:pt x="26" y="17"/>
                  </a:lnTo>
                  <a:lnTo>
                    <a:pt x="30" y="15"/>
                  </a:lnTo>
                  <a:lnTo>
                    <a:pt x="32" y="11"/>
                  </a:lnTo>
                  <a:lnTo>
                    <a:pt x="31" y="7"/>
                  </a:lnTo>
                  <a:lnTo>
                    <a:pt x="29" y="3"/>
                  </a:lnTo>
                  <a:lnTo>
                    <a:pt x="26" y="3"/>
                  </a:lnTo>
                  <a:lnTo>
                    <a:pt x="21" y="3"/>
                  </a:lnTo>
                  <a:lnTo>
                    <a:pt x="17" y="2"/>
                  </a:lnTo>
                  <a:lnTo>
                    <a:pt x="14" y="1"/>
                  </a:lnTo>
                  <a:lnTo>
                    <a:pt x="13" y="0"/>
                  </a:lnTo>
                  <a:lnTo>
                    <a:pt x="8" y="5"/>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98" name="Freeform 159"/>
            <p:cNvSpPr>
              <a:spLocks/>
            </p:cNvSpPr>
            <p:nvPr/>
          </p:nvSpPr>
          <p:spPr bwMode="auto">
            <a:xfrm>
              <a:off x="2923" y="2176"/>
              <a:ext cx="17" cy="15"/>
            </a:xfrm>
            <a:custGeom>
              <a:avLst/>
              <a:gdLst>
                <a:gd name="T0" fmla="*/ 4 w 35"/>
                <a:gd name="T1" fmla="*/ 0 h 30"/>
                <a:gd name="T2" fmla="*/ 5 w 35"/>
                <a:gd name="T3" fmla="*/ 2 h 30"/>
                <a:gd name="T4" fmla="*/ 5 w 35"/>
                <a:gd name="T5" fmla="*/ 3 h 30"/>
                <a:gd name="T6" fmla="*/ 5 w 35"/>
                <a:gd name="T7" fmla="*/ 4 h 30"/>
                <a:gd name="T8" fmla="*/ 5 w 35"/>
                <a:gd name="T9" fmla="*/ 4 h 30"/>
                <a:gd name="T10" fmla="*/ 5 w 35"/>
                <a:gd name="T11" fmla="*/ 4 h 30"/>
                <a:gd name="T12" fmla="*/ 6 w 35"/>
                <a:gd name="T13" fmla="*/ 5 h 30"/>
                <a:gd name="T14" fmla="*/ 7 w 35"/>
                <a:gd name="T15" fmla="*/ 5 h 30"/>
                <a:gd name="T16" fmla="*/ 7 w 35"/>
                <a:gd name="T17" fmla="*/ 6 h 30"/>
                <a:gd name="T18" fmla="*/ 8 w 35"/>
                <a:gd name="T19" fmla="*/ 6 h 30"/>
                <a:gd name="T20" fmla="*/ 8 w 35"/>
                <a:gd name="T21" fmla="*/ 7 h 30"/>
                <a:gd name="T22" fmla="*/ 8 w 35"/>
                <a:gd name="T23" fmla="*/ 8 h 30"/>
                <a:gd name="T24" fmla="*/ 8 w 35"/>
                <a:gd name="T25" fmla="*/ 8 h 30"/>
                <a:gd name="T26" fmla="*/ 7 w 35"/>
                <a:gd name="T27" fmla="*/ 8 h 30"/>
                <a:gd name="T28" fmla="*/ 6 w 35"/>
                <a:gd name="T29" fmla="*/ 8 h 30"/>
                <a:gd name="T30" fmla="*/ 4 w 35"/>
                <a:gd name="T31" fmla="*/ 8 h 30"/>
                <a:gd name="T32" fmla="*/ 2 w 35"/>
                <a:gd name="T33" fmla="*/ 7 h 30"/>
                <a:gd name="T34" fmla="*/ 0 w 35"/>
                <a:gd name="T35" fmla="*/ 6 h 30"/>
                <a:gd name="T36" fmla="*/ 0 w 35"/>
                <a:gd name="T37" fmla="*/ 5 h 30"/>
                <a:gd name="T38" fmla="*/ 0 w 35"/>
                <a:gd name="T39" fmla="*/ 3 h 30"/>
                <a:gd name="T40" fmla="*/ 1 w 35"/>
                <a:gd name="T41" fmla="*/ 2 h 30"/>
                <a:gd name="T42" fmla="*/ 2 w 35"/>
                <a:gd name="T43" fmla="*/ 2 h 30"/>
                <a:gd name="T44" fmla="*/ 3 w 35"/>
                <a:gd name="T45" fmla="*/ 2 h 30"/>
                <a:gd name="T46" fmla="*/ 3 w 35"/>
                <a:gd name="T47" fmla="*/ 1 h 30"/>
                <a:gd name="T48" fmla="*/ 4 w 35"/>
                <a:gd name="T49" fmla="*/ 0 h 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
                <a:gd name="T76" fmla="*/ 0 h 30"/>
                <a:gd name="T77" fmla="*/ 35 w 35"/>
                <a:gd name="T78" fmla="*/ 30 h 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 h="30">
                  <a:moveTo>
                    <a:pt x="16" y="0"/>
                  </a:moveTo>
                  <a:lnTo>
                    <a:pt x="20" y="5"/>
                  </a:lnTo>
                  <a:lnTo>
                    <a:pt x="21" y="9"/>
                  </a:lnTo>
                  <a:lnTo>
                    <a:pt x="21" y="13"/>
                  </a:lnTo>
                  <a:lnTo>
                    <a:pt x="21" y="15"/>
                  </a:lnTo>
                  <a:lnTo>
                    <a:pt x="23" y="16"/>
                  </a:lnTo>
                  <a:lnTo>
                    <a:pt x="26" y="19"/>
                  </a:lnTo>
                  <a:lnTo>
                    <a:pt x="28" y="20"/>
                  </a:lnTo>
                  <a:lnTo>
                    <a:pt x="28" y="22"/>
                  </a:lnTo>
                  <a:lnTo>
                    <a:pt x="34" y="23"/>
                  </a:lnTo>
                  <a:lnTo>
                    <a:pt x="35" y="25"/>
                  </a:lnTo>
                  <a:lnTo>
                    <a:pt x="35" y="29"/>
                  </a:lnTo>
                  <a:lnTo>
                    <a:pt x="35" y="30"/>
                  </a:lnTo>
                  <a:lnTo>
                    <a:pt x="31" y="30"/>
                  </a:lnTo>
                  <a:lnTo>
                    <a:pt x="24" y="30"/>
                  </a:lnTo>
                  <a:lnTo>
                    <a:pt x="16" y="29"/>
                  </a:lnTo>
                  <a:lnTo>
                    <a:pt x="10" y="25"/>
                  </a:lnTo>
                  <a:lnTo>
                    <a:pt x="3" y="23"/>
                  </a:lnTo>
                  <a:lnTo>
                    <a:pt x="0" y="17"/>
                  </a:lnTo>
                  <a:lnTo>
                    <a:pt x="1" y="12"/>
                  </a:lnTo>
                  <a:lnTo>
                    <a:pt x="5" y="8"/>
                  </a:lnTo>
                  <a:lnTo>
                    <a:pt x="8" y="7"/>
                  </a:lnTo>
                  <a:lnTo>
                    <a:pt x="13" y="5"/>
                  </a:lnTo>
                  <a:lnTo>
                    <a:pt x="15" y="2"/>
                  </a:lnTo>
                  <a:lnTo>
                    <a:pt x="16"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099" name="Freeform 160"/>
            <p:cNvSpPr>
              <a:spLocks/>
            </p:cNvSpPr>
            <p:nvPr/>
          </p:nvSpPr>
          <p:spPr bwMode="auto">
            <a:xfrm>
              <a:off x="3453" y="2219"/>
              <a:ext cx="32" cy="48"/>
            </a:xfrm>
            <a:custGeom>
              <a:avLst/>
              <a:gdLst>
                <a:gd name="T0" fmla="*/ 3 w 63"/>
                <a:gd name="T1" fmla="*/ 7 h 94"/>
                <a:gd name="T2" fmla="*/ 3 w 63"/>
                <a:gd name="T3" fmla="*/ 7 h 94"/>
                <a:gd name="T4" fmla="*/ 4 w 63"/>
                <a:gd name="T5" fmla="*/ 7 h 94"/>
                <a:gd name="T6" fmla="*/ 5 w 63"/>
                <a:gd name="T7" fmla="*/ 8 h 94"/>
                <a:gd name="T8" fmla="*/ 5 w 63"/>
                <a:gd name="T9" fmla="*/ 8 h 94"/>
                <a:gd name="T10" fmla="*/ 5 w 63"/>
                <a:gd name="T11" fmla="*/ 10 h 94"/>
                <a:gd name="T12" fmla="*/ 6 w 63"/>
                <a:gd name="T13" fmla="*/ 11 h 94"/>
                <a:gd name="T14" fmla="*/ 7 w 63"/>
                <a:gd name="T15" fmla="*/ 13 h 94"/>
                <a:gd name="T16" fmla="*/ 8 w 63"/>
                <a:gd name="T17" fmla="*/ 13 h 94"/>
                <a:gd name="T18" fmla="*/ 7 w 63"/>
                <a:gd name="T19" fmla="*/ 16 h 94"/>
                <a:gd name="T20" fmla="*/ 8 w 63"/>
                <a:gd name="T21" fmla="*/ 18 h 94"/>
                <a:gd name="T22" fmla="*/ 9 w 63"/>
                <a:gd name="T23" fmla="*/ 20 h 94"/>
                <a:gd name="T24" fmla="*/ 10 w 63"/>
                <a:gd name="T25" fmla="*/ 23 h 94"/>
                <a:gd name="T26" fmla="*/ 11 w 63"/>
                <a:gd name="T27" fmla="*/ 22 h 94"/>
                <a:gd name="T28" fmla="*/ 12 w 63"/>
                <a:gd name="T29" fmla="*/ 23 h 94"/>
                <a:gd name="T30" fmla="*/ 12 w 63"/>
                <a:gd name="T31" fmla="*/ 24 h 94"/>
                <a:gd name="T32" fmla="*/ 13 w 63"/>
                <a:gd name="T33" fmla="*/ 25 h 94"/>
                <a:gd name="T34" fmla="*/ 14 w 63"/>
                <a:gd name="T35" fmla="*/ 22 h 94"/>
                <a:gd name="T36" fmla="*/ 16 w 63"/>
                <a:gd name="T37" fmla="*/ 20 h 94"/>
                <a:gd name="T38" fmla="*/ 16 w 63"/>
                <a:gd name="T39" fmla="*/ 18 h 94"/>
                <a:gd name="T40" fmla="*/ 16 w 63"/>
                <a:gd name="T41" fmla="*/ 16 h 94"/>
                <a:gd name="T42" fmla="*/ 15 w 63"/>
                <a:gd name="T43" fmla="*/ 16 h 94"/>
                <a:gd name="T44" fmla="*/ 15 w 63"/>
                <a:gd name="T45" fmla="*/ 15 h 94"/>
                <a:gd name="T46" fmla="*/ 14 w 63"/>
                <a:gd name="T47" fmla="*/ 15 h 94"/>
                <a:gd name="T48" fmla="*/ 13 w 63"/>
                <a:gd name="T49" fmla="*/ 15 h 94"/>
                <a:gd name="T50" fmla="*/ 12 w 63"/>
                <a:gd name="T51" fmla="*/ 13 h 94"/>
                <a:gd name="T52" fmla="*/ 12 w 63"/>
                <a:gd name="T53" fmla="*/ 12 h 94"/>
                <a:gd name="T54" fmla="*/ 12 w 63"/>
                <a:gd name="T55" fmla="*/ 10 h 94"/>
                <a:gd name="T56" fmla="*/ 12 w 63"/>
                <a:gd name="T57" fmla="*/ 8 h 94"/>
                <a:gd name="T58" fmla="*/ 11 w 63"/>
                <a:gd name="T59" fmla="*/ 7 h 94"/>
                <a:gd name="T60" fmla="*/ 10 w 63"/>
                <a:gd name="T61" fmla="*/ 5 h 94"/>
                <a:gd name="T62" fmla="*/ 10 w 63"/>
                <a:gd name="T63" fmla="*/ 3 h 94"/>
                <a:gd name="T64" fmla="*/ 9 w 63"/>
                <a:gd name="T65" fmla="*/ 1 h 94"/>
                <a:gd name="T66" fmla="*/ 7 w 63"/>
                <a:gd name="T67" fmla="*/ 1 h 94"/>
                <a:gd name="T68" fmla="*/ 5 w 63"/>
                <a:gd name="T69" fmla="*/ 0 h 94"/>
                <a:gd name="T70" fmla="*/ 3 w 63"/>
                <a:gd name="T71" fmla="*/ 1 h 94"/>
                <a:gd name="T72" fmla="*/ 1 w 63"/>
                <a:gd name="T73" fmla="*/ 2 h 94"/>
                <a:gd name="T74" fmla="*/ 0 w 63"/>
                <a:gd name="T75" fmla="*/ 4 h 94"/>
                <a:gd name="T76" fmla="*/ 1 w 63"/>
                <a:gd name="T77" fmla="*/ 5 h 94"/>
                <a:gd name="T78" fmla="*/ 1 w 63"/>
                <a:gd name="T79" fmla="*/ 6 h 94"/>
                <a:gd name="T80" fmla="*/ 3 w 63"/>
                <a:gd name="T81" fmla="*/ 7 h 9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94"/>
                <a:gd name="T125" fmla="*/ 63 w 63"/>
                <a:gd name="T126" fmla="*/ 94 h 9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94">
                  <a:moveTo>
                    <a:pt x="9" y="25"/>
                  </a:moveTo>
                  <a:lnTo>
                    <a:pt x="12" y="25"/>
                  </a:lnTo>
                  <a:lnTo>
                    <a:pt x="15" y="27"/>
                  </a:lnTo>
                  <a:lnTo>
                    <a:pt x="17" y="30"/>
                  </a:lnTo>
                  <a:lnTo>
                    <a:pt x="20" y="31"/>
                  </a:lnTo>
                  <a:lnTo>
                    <a:pt x="20" y="38"/>
                  </a:lnTo>
                  <a:lnTo>
                    <a:pt x="21" y="42"/>
                  </a:lnTo>
                  <a:lnTo>
                    <a:pt x="25" y="48"/>
                  </a:lnTo>
                  <a:lnTo>
                    <a:pt x="30" y="51"/>
                  </a:lnTo>
                  <a:lnTo>
                    <a:pt x="28" y="62"/>
                  </a:lnTo>
                  <a:lnTo>
                    <a:pt x="31" y="70"/>
                  </a:lnTo>
                  <a:lnTo>
                    <a:pt x="35" y="79"/>
                  </a:lnTo>
                  <a:lnTo>
                    <a:pt x="39" y="88"/>
                  </a:lnTo>
                  <a:lnTo>
                    <a:pt x="42" y="87"/>
                  </a:lnTo>
                  <a:lnTo>
                    <a:pt x="46" y="88"/>
                  </a:lnTo>
                  <a:lnTo>
                    <a:pt x="48" y="92"/>
                  </a:lnTo>
                  <a:lnTo>
                    <a:pt x="50" y="94"/>
                  </a:lnTo>
                  <a:lnTo>
                    <a:pt x="56" y="87"/>
                  </a:lnTo>
                  <a:lnTo>
                    <a:pt x="61" y="79"/>
                  </a:lnTo>
                  <a:lnTo>
                    <a:pt x="62" y="70"/>
                  </a:lnTo>
                  <a:lnTo>
                    <a:pt x="63" y="61"/>
                  </a:lnTo>
                  <a:lnTo>
                    <a:pt x="59" y="60"/>
                  </a:lnTo>
                  <a:lnTo>
                    <a:pt x="57" y="58"/>
                  </a:lnTo>
                  <a:lnTo>
                    <a:pt x="54" y="57"/>
                  </a:lnTo>
                  <a:lnTo>
                    <a:pt x="50" y="57"/>
                  </a:lnTo>
                  <a:lnTo>
                    <a:pt x="48" y="51"/>
                  </a:lnTo>
                  <a:lnTo>
                    <a:pt x="48" y="45"/>
                  </a:lnTo>
                  <a:lnTo>
                    <a:pt x="48" y="38"/>
                  </a:lnTo>
                  <a:lnTo>
                    <a:pt x="48" y="31"/>
                  </a:lnTo>
                  <a:lnTo>
                    <a:pt x="41" y="26"/>
                  </a:lnTo>
                  <a:lnTo>
                    <a:pt x="39" y="18"/>
                  </a:lnTo>
                  <a:lnTo>
                    <a:pt x="38" y="10"/>
                  </a:lnTo>
                  <a:lnTo>
                    <a:pt x="35" y="1"/>
                  </a:lnTo>
                  <a:lnTo>
                    <a:pt x="27" y="1"/>
                  </a:lnTo>
                  <a:lnTo>
                    <a:pt x="19" y="0"/>
                  </a:lnTo>
                  <a:lnTo>
                    <a:pt x="11" y="2"/>
                  </a:lnTo>
                  <a:lnTo>
                    <a:pt x="3" y="7"/>
                  </a:lnTo>
                  <a:lnTo>
                    <a:pt x="0" y="13"/>
                  </a:lnTo>
                  <a:lnTo>
                    <a:pt x="1" y="19"/>
                  </a:lnTo>
                  <a:lnTo>
                    <a:pt x="3" y="24"/>
                  </a:lnTo>
                  <a:lnTo>
                    <a:pt x="9" y="25"/>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100" name="Freeform 161"/>
            <p:cNvSpPr>
              <a:spLocks/>
            </p:cNvSpPr>
            <p:nvPr/>
          </p:nvSpPr>
          <p:spPr bwMode="auto">
            <a:xfrm>
              <a:off x="3447" y="2257"/>
              <a:ext cx="111" cy="125"/>
            </a:xfrm>
            <a:custGeom>
              <a:avLst/>
              <a:gdLst>
                <a:gd name="T0" fmla="*/ 8 w 221"/>
                <a:gd name="T1" fmla="*/ 3 h 250"/>
                <a:gd name="T2" fmla="*/ 5 w 221"/>
                <a:gd name="T3" fmla="*/ 1 h 250"/>
                <a:gd name="T4" fmla="*/ 2 w 221"/>
                <a:gd name="T5" fmla="*/ 1 h 250"/>
                <a:gd name="T6" fmla="*/ 2 w 221"/>
                <a:gd name="T7" fmla="*/ 5 h 250"/>
                <a:gd name="T8" fmla="*/ 2 w 221"/>
                <a:gd name="T9" fmla="*/ 10 h 250"/>
                <a:gd name="T10" fmla="*/ 0 w 221"/>
                <a:gd name="T11" fmla="*/ 13 h 250"/>
                <a:gd name="T12" fmla="*/ 2 w 221"/>
                <a:gd name="T13" fmla="*/ 16 h 250"/>
                <a:gd name="T14" fmla="*/ 6 w 221"/>
                <a:gd name="T15" fmla="*/ 19 h 250"/>
                <a:gd name="T16" fmla="*/ 10 w 221"/>
                <a:gd name="T17" fmla="*/ 21 h 250"/>
                <a:gd name="T18" fmla="*/ 11 w 221"/>
                <a:gd name="T19" fmla="*/ 24 h 250"/>
                <a:gd name="T20" fmla="*/ 14 w 221"/>
                <a:gd name="T21" fmla="*/ 27 h 250"/>
                <a:gd name="T22" fmla="*/ 16 w 221"/>
                <a:gd name="T23" fmla="*/ 30 h 250"/>
                <a:gd name="T24" fmla="*/ 16 w 221"/>
                <a:gd name="T25" fmla="*/ 34 h 250"/>
                <a:gd name="T26" fmla="*/ 19 w 221"/>
                <a:gd name="T27" fmla="*/ 36 h 250"/>
                <a:gd name="T28" fmla="*/ 23 w 221"/>
                <a:gd name="T29" fmla="*/ 37 h 250"/>
                <a:gd name="T30" fmla="*/ 28 w 221"/>
                <a:gd name="T31" fmla="*/ 39 h 250"/>
                <a:gd name="T32" fmla="*/ 31 w 221"/>
                <a:gd name="T33" fmla="*/ 42 h 250"/>
                <a:gd name="T34" fmla="*/ 35 w 221"/>
                <a:gd name="T35" fmla="*/ 45 h 250"/>
                <a:gd name="T36" fmla="*/ 35 w 221"/>
                <a:gd name="T37" fmla="*/ 52 h 250"/>
                <a:gd name="T38" fmla="*/ 37 w 221"/>
                <a:gd name="T39" fmla="*/ 54 h 250"/>
                <a:gd name="T40" fmla="*/ 39 w 221"/>
                <a:gd name="T41" fmla="*/ 56 h 250"/>
                <a:gd name="T42" fmla="*/ 42 w 221"/>
                <a:gd name="T43" fmla="*/ 56 h 250"/>
                <a:gd name="T44" fmla="*/ 43 w 221"/>
                <a:gd name="T45" fmla="*/ 56 h 250"/>
                <a:gd name="T46" fmla="*/ 46 w 221"/>
                <a:gd name="T47" fmla="*/ 60 h 250"/>
                <a:gd name="T48" fmla="*/ 50 w 221"/>
                <a:gd name="T49" fmla="*/ 63 h 250"/>
                <a:gd name="T50" fmla="*/ 54 w 221"/>
                <a:gd name="T51" fmla="*/ 60 h 250"/>
                <a:gd name="T52" fmla="*/ 56 w 221"/>
                <a:gd name="T53" fmla="*/ 51 h 250"/>
                <a:gd name="T54" fmla="*/ 51 w 221"/>
                <a:gd name="T55" fmla="*/ 50 h 250"/>
                <a:gd name="T56" fmla="*/ 50 w 221"/>
                <a:gd name="T57" fmla="*/ 49 h 250"/>
                <a:gd name="T58" fmla="*/ 48 w 221"/>
                <a:gd name="T59" fmla="*/ 43 h 250"/>
                <a:gd name="T60" fmla="*/ 45 w 221"/>
                <a:gd name="T61" fmla="*/ 41 h 250"/>
                <a:gd name="T62" fmla="*/ 43 w 221"/>
                <a:gd name="T63" fmla="*/ 36 h 250"/>
                <a:gd name="T64" fmla="*/ 40 w 221"/>
                <a:gd name="T65" fmla="*/ 35 h 250"/>
                <a:gd name="T66" fmla="*/ 37 w 221"/>
                <a:gd name="T67" fmla="*/ 33 h 250"/>
                <a:gd name="T68" fmla="*/ 34 w 221"/>
                <a:gd name="T69" fmla="*/ 31 h 250"/>
                <a:gd name="T70" fmla="*/ 32 w 221"/>
                <a:gd name="T71" fmla="*/ 28 h 250"/>
                <a:gd name="T72" fmla="*/ 30 w 221"/>
                <a:gd name="T73" fmla="*/ 24 h 250"/>
                <a:gd name="T74" fmla="*/ 27 w 221"/>
                <a:gd name="T75" fmla="*/ 20 h 250"/>
                <a:gd name="T76" fmla="*/ 22 w 221"/>
                <a:gd name="T77" fmla="*/ 20 h 250"/>
                <a:gd name="T78" fmla="*/ 18 w 221"/>
                <a:gd name="T79" fmla="*/ 18 h 250"/>
                <a:gd name="T80" fmla="*/ 16 w 221"/>
                <a:gd name="T81" fmla="*/ 17 h 250"/>
                <a:gd name="T82" fmla="*/ 12 w 221"/>
                <a:gd name="T83" fmla="*/ 14 h 250"/>
                <a:gd name="T84" fmla="*/ 12 w 221"/>
                <a:gd name="T85" fmla="*/ 7 h 250"/>
                <a:gd name="T86" fmla="*/ 9 w 221"/>
                <a:gd name="T87" fmla="*/ 5 h 2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21"/>
                <a:gd name="T133" fmla="*/ 0 h 250"/>
                <a:gd name="T134" fmla="*/ 221 w 221"/>
                <a:gd name="T135" fmla="*/ 250 h 2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21" h="250">
                  <a:moveTo>
                    <a:pt x="31" y="18"/>
                  </a:moveTo>
                  <a:lnTo>
                    <a:pt x="29" y="11"/>
                  </a:lnTo>
                  <a:lnTo>
                    <a:pt x="24" y="5"/>
                  </a:lnTo>
                  <a:lnTo>
                    <a:pt x="18" y="1"/>
                  </a:lnTo>
                  <a:lnTo>
                    <a:pt x="13" y="0"/>
                  </a:lnTo>
                  <a:lnTo>
                    <a:pt x="8" y="2"/>
                  </a:lnTo>
                  <a:lnTo>
                    <a:pt x="5" y="8"/>
                  </a:lnTo>
                  <a:lnTo>
                    <a:pt x="5" y="18"/>
                  </a:lnTo>
                  <a:lnTo>
                    <a:pt x="9" y="33"/>
                  </a:lnTo>
                  <a:lnTo>
                    <a:pt x="5" y="38"/>
                  </a:lnTo>
                  <a:lnTo>
                    <a:pt x="1" y="45"/>
                  </a:lnTo>
                  <a:lnTo>
                    <a:pt x="0" y="51"/>
                  </a:lnTo>
                  <a:lnTo>
                    <a:pt x="1" y="58"/>
                  </a:lnTo>
                  <a:lnTo>
                    <a:pt x="5" y="64"/>
                  </a:lnTo>
                  <a:lnTo>
                    <a:pt x="13" y="70"/>
                  </a:lnTo>
                  <a:lnTo>
                    <a:pt x="24" y="73"/>
                  </a:lnTo>
                  <a:lnTo>
                    <a:pt x="39" y="75"/>
                  </a:lnTo>
                  <a:lnTo>
                    <a:pt x="38" y="81"/>
                  </a:lnTo>
                  <a:lnTo>
                    <a:pt x="40" y="88"/>
                  </a:lnTo>
                  <a:lnTo>
                    <a:pt x="44" y="95"/>
                  </a:lnTo>
                  <a:lnTo>
                    <a:pt x="49" y="101"/>
                  </a:lnTo>
                  <a:lnTo>
                    <a:pt x="55" y="108"/>
                  </a:lnTo>
                  <a:lnTo>
                    <a:pt x="60" y="114"/>
                  </a:lnTo>
                  <a:lnTo>
                    <a:pt x="63" y="119"/>
                  </a:lnTo>
                  <a:lnTo>
                    <a:pt x="63" y="125"/>
                  </a:lnTo>
                  <a:lnTo>
                    <a:pt x="63" y="136"/>
                  </a:lnTo>
                  <a:lnTo>
                    <a:pt x="68" y="141"/>
                  </a:lnTo>
                  <a:lnTo>
                    <a:pt x="74" y="144"/>
                  </a:lnTo>
                  <a:lnTo>
                    <a:pt x="82" y="144"/>
                  </a:lnTo>
                  <a:lnTo>
                    <a:pt x="91" y="145"/>
                  </a:lnTo>
                  <a:lnTo>
                    <a:pt x="102" y="148"/>
                  </a:lnTo>
                  <a:lnTo>
                    <a:pt x="112" y="155"/>
                  </a:lnTo>
                  <a:lnTo>
                    <a:pt x="115" y="168"/>
                  </a:lnTo>
                  <a:lnTo>
                    <a:pt x="124" y="167"/>
                  </a:lnTo>
                  <a:lnTo>
                    <a:pt x="135" y="170"/>
                  </a:lnTo>
                  <a:lnTo>
                    <a:pt x="140" y="179"/>
                  </a:lnTo>
                  <a:lnTo>
                    <a:pt x="140" y="197"/>
                  </a:lnTo>
                  <a:lnTo>
                    <a:pt x="139" y="206"/>
                  </a:lnTo>
                  <a:lnTo>
                    <a:pt x="142" y="212"/>
                  </a:lnTo>
                  <a:lnTo>
                    <a:pt x="145" y="216"/>
                  </a:lnTo>
                  <a:lnTo>
                    <a:pt x="150" y="220"/>
                  </a:lnTo>
                  <a:lnTo>
                    <a:pt x="155" y="221"/>
                  </a:lnTo>
                  <a:lnTo>
                    <a:pt x="161" y="222"/>
                  </a:lnTo>
                  <a:lnTo>
                    <a:pt x="166" y="222"/>
                  </a:lnTo>
                  <a:lnTo>
                    <a:pt x="168" y="222"/>
                  </a:lnTo>
                  <a:lnTo>
                    <a:pt x="170" y="224"/>
                  </a:lnTo>
                  <a:lnTo>
                    <a:pt x="176" y="230"/>
                  </a:lnTo>
                  <a:lnTo>
                    <a:pt x="182" y="238"/>
                  </a:lnTo>
                  <a:lnTo>
                    <a:pt x="189" y="245"/>
                  </a:lnTo>
                  <a:lnTo>
                    <a:pt x="197" y="250"/>
                  </a:lnTo>
                  <a:lnTo>
                    <a:pt x="205" y="248"/>
                  </a:lnTo>
                  <a:lnTo>
                    <a:pt x="213" y="240"/>
                  </a:lnTo>
                  <a:lnTo>
                    <a:pt x="220" y="223"/>
                  </a:lnTo>
                  <a:lnTo>
                    <a:pt x="221" y="204"/>
                  </a:lnTo>
                  <a:lnTo>
                    <a:pt x="213" y="197"/>
                  </a:lnTo>
                  <a:lnTo>
                    <a:pt x="203" y="197"/>
                  </a:lnTo>
                  <a:lnTo>
                    <a:pt x="198" y="198"/>
                  </a:lnTo>
                  <a:lnTo>
                    <a:pt x="197" y="193"/>
                  </a:lnTo>
                  <a:lnTo>
                    <a:pt x="195" y="183"/>
                  </a:lnTo>
                  <a:lnTo>
                    <a:pt x="190" y="172"/>
                  </a:lnTo>
                  <a:lnTo>
                    <a:pt x="183" y="168"/>
                  </a:lnTo>
                  <a:lnTo>
                    <a:pt x="177" y="163"/>
                  </a:lnTo>
                  <a:lnTo>
                    <a:pt x="174" y="154"/>
                  </a:lnTo>
                  <a:lnTo>
                    <a:pt x="170" y="144"/>
                  </a:lnTo>
                  <a:lnTo>
                    <a:pt x="164" y="138"/>
                  </a:lnTo>
                  <a:lnTo>
                    <a:pt x="157" y="137"/>
                  </a:lnTo>
                  <a:lnTo>
                    <a:pt x="151" y="136"/>
                  </a:lnTo>
                  <a:lnTo>
                    <a:pt x="146" y="132"/>
                  </a:lnTo>
                  <a:lnTo>
                    <a:pt x="142" y="125"/>
                  </a:lnTo>
                  <a:lnTo>
                    <a:pt x="136" y="124"/>
                  </a:lnTo>
                  <a:lnTo>
                    <a:pt x="131" y="119"/>
                  </a:lnTo>
                  <a:lnTo>
                    <a:pt x="127" y="111"/>
                  </a:lnTo>
                  <a:lnTo>
                    <a:pt x="122" y="102"/>
                  </a:lnTo>
                  <a:lnTo>
                    <a:pt x="117" y="93"/>
                  </a:lnTo>
                  <a:lnTo>
                    <a:pt x="113" y="85"/>
                  </a:lnTo>
                  <a:lnTo>
                    <a:pt x="107" y="80"/>
                  </a:lnTo>
                  <a:lnTo>
                    <a:pt x="100" y="79"/>
                  </a:lnTo>
                  <a:lnTo>
                    <a:pt x="87" y="79"/>
                  </a:lnTo>
                  <a:lnTo>
                    <a:pt x="77" y="76"/>
                  </a:lnTo>
                  <a:lnTo>
                    <a:pt x="71" y="71"/>
                  </a:lnTo>
                  <a:lnTo>
                    <a:pt x="69" y="69"/>
                  </a:lnTo>
                  <a:lnTo>
                    <a:pt x="64" y="68"/>
                  </a:lnTo>
                  <a:lnTo>
                    <a:pt x="54" y="62"/>
                  </a:lnTo>
                  <a:lnTo>
                    <a:pt x="46" y="53"/>
                  </a:lnTo>
                  <a:lnTo>
                    <a:pt x="46" y="39"/>
                  </a:lnTo>
                  <a:lnTo>
                    <a:pt x="47" y="26"/>
                  </a:lnTo>
                  <a:lnTo>
                    <a:pt x="41" y="19"/>
                  </a:lnTo>
                  <a:lnTo>
                    <a:pt x="34" y="18"/>
                  </a:lnTo>
                  <a:lnTo>
                    <a:pt x="31" y="18"/>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101" name="Freeform 162"/>
            <p:cNvSpPr>
              <a:spLocks/>
            </p:cNvSpPr>
            <p:nvPr/>
          </p:nvSpPr>
          <p:spPr bwMode="auto">
            <a:xfrm>
              <a:off x="2368" y="2112"/>
              <a:ext cx="44" cy="42"/>
            </a:xfrm>
            <a:custGeom>
              <a:avLst/>
              <a:gdLst>
                <a:gd name="T0" fmla="*/ 8 w 86"/>
                <a:gd name="T1" fmla="*/ 9 h 83"/>
                <a:gd name="T2" fmla="*/ 8 w 86"/>
                <a:gd name="T3" fmla="*/ 11 h 83"/>
                <a:gd name="T4" fmla="*/ 7 w 86"/>
                <a:gd name="T5" fmla="*/ 12 h 83"/>
                <a:gd name="T6" fmla="*/ 5 w 86"/>
                <a:gd name="T7" fmla="*/ 13 h 83"/>
                <a:gd name="T8" fmla="*/ 3 w 86"/>
                <a:gd name="T9" fmla="*/ 12 h 83"/>
                <a:gd name="T10" fmla="*/ 3 w 86"/>
                <a:gd name="T11" fmla="*/ 13 h 83"/>
                <a:gd name="T12" fmla="*/ 3 w 86"/>
                <a:gd name="T13" fmla="*/ 15 h 83"/>
                <a:gd name="T14" fmla="*/ 3 w 86"/>
                <a:gd name="T15" fmla="*/ 16 h 83"/>
                <a:gd name="T16" fmla="*/ 3 w 86"/>
                <a:gd name="T17" fmla="*/ 17 h 83"/>
                <a:gd name="T18" fmla="*/ 3 w 86"/>
                <a:gd name="T19" fmla="*/ 18 h 83"/>
                <a:gd name="T20" fmla="*/ 2 w 86"/>
                <a:gd name="T21" fmla="*/ 19 h 83"/>
                <a:gd name="T22" fmla="*/ 1 w 86"/>
                <a:gd name="T23" fmla="*/ 19 h 83"/>
                <a:gd name="T24" fmla="*/ 0 w 86"/>
                <a:gd name="T25" fmla="*/ 19 h 83"/>
                <a:gd name="T26" fmla="*/ 1 w 86"/>
                <a:gd name="T27" fmla="*/ 20 h 83"/>
                <a:gd name="T28" fmla="*/ 2 w 86"/>
                <a:gd name="T29" fmla="*/ 21 h 83"/>
                <a:gd name="T30" fmla="*/ 3 w 86"/>
                <a:gd name="T31" fmla="*/ 21 h 83"/>
                <a:gd name="T32" fmla="*/ 5 w 86"/>
                <a:gd name="T33" fmla="*/ 21 h 83"/>
                <a:gd name="T34" fmla="*/ 7 w 86"/>
                <a:gd name="T35" fmla="*/ 20 h 83"/>
                <a:gd name="T36" fmla="*/ 9 w 86"/>
                <a:gd name="T37" fmla="*/ 19 h 83"/>
                <a:gd name="T38" fmla="*/ 11 w 86"/>
                <a:gd name="T39" fmla="*/ 19 h 83"/>
                <a:gd name="T40" fmla="*/ 13 w 86"/>
                <a:gd name="T41" fmla="*/ 18 h 83"/>
                <a:gd name="T42" fmla="*/ 13 w 86"/>
                <a:gd name="T43" fmla="*/ 17 h 83"/>
                <a:gd name="T44" fmla="*/ 14 w 86"/>
                <a:gd name="T45" fmla="*/ 16 h 83"/>
                <a:gd name="T46" fmla="*/ 14 w 86"/>
                <a:gd name="T47" fmla="*/ 15 h 83"/>
                <a:gd name="T48" fmla="*/ 15 w 86"/>
                <a:gd name="T49" fmla="*/ 15 h 83"/>
                <a:gd name="T50" fmla="*/ 17 w 86"/>
                <a:gd name="T51" fmla="*/ 14 h 83"/>
                <a:gd name="T52" fmla="*/ 19 w 86"/>
                <a:gd name="T53" fmla="*/ 14 h 83"/>
                <a:gd name="T54" fmla="*/ 21 w 86"/>
                <a:gd name="T55" fmla="*/ 13 h 83"/>
                <a:gd name="T56" fmla="*/ 23 w 86"/>
                <a:gd name="T57" fmla="*/ 12 h 83"/>
                <a:gd name="T58" fmla="*/ 23 w 86"/>
                <a:gd name="T59" fmla="*/ 10 h 83"/>
                <a:gd name="T60" fmla="*/ 22 w 86"/>
                <a:gd name="T61" fmla="*/ 9 h 83"/>
                <a:gd name="T62" fmla="*/ 21 w 86"/>
                <a:gd name="T63" fmla="*/ 7 h 83"/>
                <a:gd name="T64" fmla="*/ 20 w 86"/>
                <a:gd name="T65" fmla="*/ 6 h 83"/>
                <a:gd name="T66" fmla="*/ 19 w 86"/>
                <a:gd name="T67" fmla="*/ 7 h 83"/>
                <a:gd name="T68" fmla="*/ 18 w 86"/>
                <a:gd name="T69" fmla="*/ 7 h 83"/>
                <a:gd name="T70" fmla="*/ 17 w 86"/>
                <a:gd name="T71" fmla="*/ 7 h 83"/>
                <a:gd name="T72" fmla="*/ 16 w 86"/>
                <a:gd name="T73" fmla="*/ 7 h 83"/>
                <a:gd name="T74" fmla="*/ 15 w 86"/>
                <a:gd name="T75" fmla="*/ 5 h 83"/>
                <a:gd name="T76" fmla="*/ 14 w 86"/>
                <a:gd name="T77" fmla="*/ 4 h 83"/>
                <a:gd name="T78" fmla="*/ 14 w 86"/>
                <a:gd name="T79" fmla="*/ 2 h 83"/>
                <a:gd name="T80" fmla="*/ 13 w 86"/>
                <a:gd name="T81" fmla="*/ 0 h 83"/>
                <a:gd name="T82" fmla="*/ 12 w 86"/>
                <a:gd name="T83" fmla="*/ 0 h 83"/>
                <a:gd name="T84" fmla="*/ 12 w 86"/>
                <a:gd name="T85" fmla="*/ 0 h 83"/>
                <a:gd name="T86" fmla="*/ 11 w 86"/>
                <a:gd name="T87" fmla="*/ 0 h 83"/>
                <a:gd name="T88" fmla="*/ 10 w 86"/>
                <a:gd name="T89" fmla="*/ 0 h 83"/>
                <a:gd name="T90" fmla="*/ 10 w 86"/>
                <a:gd name="T91" fmla="*/ 2 h 83"/>
                <a:gd name="T92" fmla="*/ 10 w 86"/>
                <a:gd name="T93" fmla="*/ 3 h 83"/>
                <a:gd name="T94" fmla="*/ 10 w 86"/>
                <a:gd name="T95" fmla="*/ 4 h 83"/>
                <a:gd name="T96" fmla="*/ 10 w 86"/>
                <a:gd name="T97" fmla="*/ 6 h 83"/>
                <a:gd name="T98" fmla="*/ 10 w 86"/>
                <a:gd name="T99" fmla="*/ 6 h 83"/>
                <a:gd name="T100" fmla="*/ 9 w 86"/>
                <a:gd name="T101" fmla="*/ 6 h 83"/>
                <a:gd name="T102" fmla="*/ 9 w 86"/>
                <a:gd name="T103" fmla="*/ 6 h 83"/>
                <a:gd name="T104" fmla="*/ 8 w 86"/>
                <a:gd name="T105" fmla="*/ 6 h 83"/>
                <a:gd name="T106" fmla="*/ 8 w 86"/>
                <a:gd name="T107" fmla="*/ 9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6"/>
                <a:gd name="T163" fmla="*/ 0 h 83"/>
                <a:gd name="T164" fmla="*/ 86 w 86"/>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6" h="83">
                  <a:moveTo>
                    <a:pt x="32" y="36"/>
                  </a:moveTo>
                  <a:lnTo>
                    <a:pt x="30" y="43"/>
                  </a:lnTo>
                  <a:lnTo>
                    <a:pt x="25" y="46"/>
                  </a:lnTo>
                  <a:lnTo>
                    <a:pt x="18" y="49"/>
                  </a:lnTo>
                  <a:lnTo>
                    <a:pt x="11" y="48"/>
                  </a:lnTo>
                  <a:lnTo>
                    <a:pt x="11" y="52"/>
                  </a:lnTo>
                  <a:lnTo>
                    <a:pt x="11" y="58"/>
                  </a:lnTo>
                  <a:lnTo>
                    <a:pt x="11" y="63"/>
                  </a:lnTo>
                  <a:lnTo>
                    <a:pt x="11" y="68"/>
                  </a:lnTo>
                  <a:lnTo>
                    <a:pt x="9" y="71"/>
                  </a:lnTo>
                  <a:lnTo>
                    <a:pt x="6" y="73"/>
                  </a:lnTo>
                  <a:lnTo>
                    <a:pt x="3" y="74"/>
                  </a:lnTo>
                  <a:lnTo>
                    <a:pt x="0" y="75"/>
                  </a:lnTo>
                  <a:lnTo>
                    <a:pt x="3" y="79"/>
                  </a:lnTo>
                  <a:lnTo>
                    <a:pt x="7" y="82"/>
                  </a:lnTo>
                  <a:lnTo>
                    <a:pt x="12" y="83"/>
                  </a:lnTo>
                  <a:lnTo>
                    <a:pt x="17" y="83"/>
                  </a:lnTo>
                  <a:lnTo>
                    <a:pt x="25" y="79"/>
                  </a:lnTo>
                  <a:lnTo>
                    <a:pt x="33" y="75"/>
                  </a:lnTo>
                  <a:lnTo>
                    <a:pt x="41" y="73"/>
                  </a:lnTo>
                  <a:lnTo>
                    <a:pt x="50" y="72"/>
                  </a:lnTo>
                  <a:lnTo>
                    <a:pt x="50" y="68"/>
                  </a:lnTo>
                  <a:lnTo>
                    <a:pt x="53" y="64"/>
                  </a:lnTo>
                  <a:lnTo>
                    <a:pt x="55" y="60"/>
                  </a:lnTo>
                  <a:lnTo>
                    <a:pt x="56" y="57"/>
                  </a:lnTo>
                  <a:lnTo>
                    <a:pt x="64" y="54"/>
                  </a:lnTo>
                  <a:lnTo>
                    <a:pt x="73" y="53"/>
                  </a:lnTo>
                  <a:lnTo>
                    <a:pt x="80" y="52"/>
                  </a:lnTo>
                  <a:lnTo>
                    <a:pt x="86" y="45"/>
                  </a:lnTo>
                  <a:lnTo>
                    <a:pt x="86" y="38"/>
                  </a:lnTo>
                  <a:lnTo>
                    <a:pt x="85" y="33"/>
                  </a:lnTo>
                  <a:lnTo>
                    <a:pt x="82" y="28"/>
                  </a:lnTo>
                  <a:lnTo>
                    <a:pt x="77" y="23"/>
                  </a:lnTo>
                  <a:lnTo>
                    <a:pt x="72" y="25"/>
                  </a:lnTo>
                  <a:lnTo>
                    <a:pt x="69" y="26"/>
                  </a:lnTo>
                  <a:lnTo>
                    <a:pt x="64" y="27"/>
                  </a:lnTo>
                  <a:lnTo>
                    <a:pt x="60" y="27"/>
                  </a:lnTo>
                  <a:lnTo>
                    <a:pt x="57" y="20"/>
                  </a:lnTo>
                  <a:lnTo>
                    <a:pt x="55" y="13"/>
                  </a:lnTo>
                  <a:lnTo>
                    <a:pt x="53" y="7"/>
                  </a:lnTo>
                  <a:lnTo>
                    <a:pt x="50" y="0"/>
                  </a:lnTo>
                  <a:lnTo>
                    <a:pt x="47" y="0"/>
                  </a:lnTo>
                  <a:lnTo>
                    <a:pt x="45" y="0"/>
                  </a:lnTo>
                  <a:lnTo>
                    <a:pt x="41" y="0"/>
                  </a:lnTo>
                  <a:lnTo>
                    <a:pt x="38" y="0"/>
                  </a:lnTo>
                  <a:lnTo>
                    <a:pt x="38" y="5"/>
                  </a:lnTo>
                  <a:lnTo>
                    <a:pt x="38" y="11"/>
                  </a:lnTo>
                  <a:lnTo>
                    <a:pt x="38" y="15"/>
                  </a:lnTo>
                  <a:lnTo>
                    <a:pt x="38" y="21"/>
                  </a:lnTo>
                  <a:lnTo>
                    <a:pt x="37" y="21"/>
                  </a:lnTo>
                  <a:lnTo>
                    <a:pt x="34" y="21"/>
                  </a:lnTo>
                  <a:lnTo>
                    <a:pt x="33" y="22"/>
                  </a:lnTo>
                  <a:lnTo>
                    <a:pt x="32" y="23"/>
                  </a:lnTo>
                  <a:lnTo>
                    <a:pt x="32" y="36"/>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102" name="Freeform 163"/>
            <p:cNvSpPr>
              <a:spLocks/>
            </p:cNvSpPr>
            <p:nvPr/>
          </p:nvSpPr>
          <p:spPr bwMode="auto">
            <a:xfrm>
              <a:off x="2357" y="2165"/>
              <a:ext cx="23" cy="22"/>
            </a:xfrm>
            <a:custGeom>
              <a:avLst/>
              <a:gdLst>
                <a:gd name="T0" fmla="*/ 1 w 46"/>
                <a:gd name="T1" fmla="*/ 2 h 45"/>
                <a:gd name="T2" fmla="*/ 1 w 46"/>
                <a:gd name="T3" fmla="*/ 2 h 45"/>
                <a:gd name="T4" fmla="*/ 1 w 46"/>
                <a:gd name="T5" fmla="*/ 2 h 45"/>
                <a:gd name="T6" fmla="*/ 1 w 46"/>
                <a:gd name="T7" fmla="*/ 2 h 45"/>
                <a:gd name="T8" fmla="*/ 1 w 46"/>
                <a:gd name="T9" fmla="*/ 2 h 45"/>
                <a:gd name="T10" fmla="*/ 1 w 46"/>
                <a:gd name="T11" fmla="*/ 2 h 45"/>
                <a:gd name="T12" fmla="*/ 1 w 46"/>
                <a:gd name="T13" fmla="*/ 3 h 45"/>
                <a:gd name="T14" fmla="*/ 0 w 46"/>
                <a:gd name="T15" fmla="*/ 3 h 45"/>
                <a:gd name="T16" fmla="*/ 0 w 46"/>
                <a:gd name="T17" fmla="*/ 4 h 45"/>
                <a:gd name="T18" fmla="*/ 2 w 46"/>
                <a:gd name="T19" fmla="*/ 4 h 45"/>
                <a:gd name="T20" fmla="*/ 4 w 46"/>
                <a:gd name="T21" fmla="*/ 4 h 45"/>
                <a:gd name="T22" fmla="*/ 6 w 46"/>
                <a:gd name="T23" fmla="*/ 5 h 45"/>
                <a:gd name="T24" fmla="*/ 8 w 46"/>
                <a:gd name="T25" fmla="*/ 5 h 45"/>
                <a:gd name="T26" fmla="*/ 7 w 46"/>
                <a:gd name="T27" fmla="*/ 6 h 45"/>
                <a:gd name="T28" fmla="*/ 7 w 46"/>
                <a:gd name="T29" fmla="*/ 7 h 45"/>
                <a:gd name="T30" fmla="*/ 7 w 46"/>
                <a:gd name="T31" fmla="*/ 8 h 45"/>
                <a:gd name="T32" fmla="*/ 7 w 46"/>
                <a:gd name="T33" fmla="*/ 9 h 45"/>
                <a:gd name="T34" fmla="*/ 8 w 46"/>
                <a:gd name="T35" fmla="*/ 10 h 45"/>
                <a:gd name="T36" fmla="*/ 8 w 46"/>
                <a:gd name="T37" fmla="*/ 10 h 45"/>
                <a:gd name="T38" fmla="*/ 8 w 46"/>
                <a:gd name="T39" fmla="*/ 10 h 45"/>
                <a:gd name="T40" fmla="*/ 8 w 46"/>
                <a:gd name="T41" fmla="*/ 11 h 45"/>
                <a:gd name="T42" fmla="*/ 11 w 46"/>
                <a:gd name="T43" fmla="*/ 11 h 45"/>
                <a:gd name="T44" fmla="*/ 12 w 46"/>
                <a:gd name="T45" fmla="*/ 9 h 45"/>
                <a:gd name="T46" fmla="*/ 12 w 46"/>
                <a:gd name="T47" fmla="*/ 6 h 45"/>
                <a:gd name="T48" fmla="*/ 12 w 46"/>
                <a:gd name="T49" fmla="*/ 3 h 45"/>
                <a:gd name="T50" fmla="*/ 10 w 46"/>
                <a:gd name="T51" fmla="*/ 2 h 45"/>
                <a:gd name="T52" fmla="*/ 9 w 46"/>
                <a:gd name="T53" fmla="*/ 2 h 45"/>
                <a:gd name="T54" fmla="*/ 8 w 46"/>
                <a:gd name="T55" fmla="*/ 2 h 45"/>
                <a:gd name="T56" fmla="*/ 6 w 46"/>
                <a:gd name="T57" fmla="*/ 2 h 45"/>
                <a:gd name="T58" fmla="*/ 6 w 46"/>
                <a:gd name="T59" fmla="*/ 1 h 45"/>
                <a:gd name="T60" fmla="*/ 6 w 46"/>
                <a:gd name="T61" fmla="*/ 1 h 45"/>
                <a:gd name="T62" fmla="*/ 6 w 46"/>
                <a:gd name="T63" fmla="*/ 1 h 45"/>
                <a:gd name="T64" fmla="*/ 6 w 46"/>
                <a:gd name="T65" fmla="*/ 0 h 45"/>
                <a:gd name="T66" fmla="*/ 4 w 46"/>
                <a:gd name="T67" fmla="*/ 0 h 45"/>
                <a:gd name="T68" fmla="*/ 3 w 46"/>
                <a:gd name="T69" fmla="*/ 0 h 45"/>
                <a:gd name="T70" fmla="*/ 1 w 46"/>
                <a:gd name="T71" fmla="*/ 0 h 45"/>
                <a:gd name="T72" fmla="*/ 0 w 46"/>
                <a:gd name="T73" fmla="*/ 1 h 45"/>
                <a:gd name="T74" fmla="*/ 1 w 46"/>
                <a:gd name="T75" fmla="*/ 2 h 4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
                <a:gd name="T115" fmla="*/ 0 h 45"/>
                <a:gd name="T116" fmla="*/ 46 w 46"/>
                <a:gd name="T117" fmla="*/ 45 h 4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 h="45">
                  <a:moveTo>
                    <a:pt x="3" y="8"/>
                  </a:moveTo>
                  <a:lnTo>
                    <a:pt x="2" y="8"/>
                  </a:lnTo>
                  <a:lnTo>
                    <a:pt x="3" y="8"/>
                  </a:lnTo>
                  <a:lnTo>
                    <a:pt x="4" y="8"/>
                  </a:lnTo>
                  <a:lnTo>
                    <a:pt x="3" y="8"/>
                  </a:lnTo>
                  <a:lnTo>
                    <a:pt x="2" y="11"/>
                  </a:lnTo>
                  <a:lnTo>
                    <a:pt x="1" y="13"/>
                  </a:lnTo>
                  <a:lnTo>
                    <a:pt x="0" y="15"/>
                  </a:lnTo>
                  <a:lnTo>
                    <a:pt x="0" y="17"/>
                  </a:lnTo>
                  <a:lnTo>
                    <a:pt x="8" y="17"/>
                  </a:lnTo>
                  <a:lnTo>
                    <a:pt x="16" y="17"/>
                  </a:lnTo>
                  <a:lnTo>
                    <a:pt x="23" y="20"/>
                  </a:lnTo>
                  <a:lnTo>
                    <a:pt x="30" y="23"/>
                  </a:lnTo>
                  <a:lnTo>
                    <a:pt x="28" y="27"/>
                  </a:lnTo>
                  <a:lnTo>
                    <a:pt x="28" y="31"/>
                  </a:lnTo>
                  <a:lnTo>
                    <a:pt x="28" y="35"/>
                  </a:lnTo>
                  <a:lnTo>
                    <a:pt x="28" y="39"/>
                  </a:lnTo>
                  <a:lnTo>
                    <a:pt x="29" y="41"/>
                  </a:lnTo>
                  <a:lnTo>
                    <a:pt x="30" y="42"/>
                  </a:lnTo>
                  <a:lnTo>
                    <a:pt x="30" y="43"/>
                  </a:lnTo>
                  <a:lnTo>
                    <a:pt x="30" y="45"/>
                  </a:lnTo>
                  <a:lnTo>
                    <a:pt x="41" y="44"/>
                  </a:lnTo>
                  <a:lnTo>
                    <a:pt x="45" y="36"/>
                  </a:lnTo>
                  <a:lnTo>
                    <a:pt x="46" y="26"/>
                  </a:lnTo>
                  <a:lnTo>
                    <a:pt x="45" y="15"/>
                  </a:lnTo>
                  <a:lnTo>
                    <a:pt x="40" y="11"/>
                  </a:lnTo>
                  <a:lnTo>
                    <a:pt x="36" y="8"/>
                  </a:lnTo>
                  <a:lnTo>
                    <a:pt x="30" y="8"/>
                  </a:lnTo>
                  <a:lnTo>
                    <a:pt x="24" y="8"/>
                  </a:lnTo>
                  <a:lnTo>
                    <a:pt x="24" y="7"/>
                  </a:lnTo>
                  <a:lnTo>
                    <a:pt x="24" y="5"/>
                  </a:lnTo>
                  <a:lnTo>
                    <a:pt x="23" y="4"/>
                  </a:lnTo>
                  <a:lnTo>
                    <a:pt x="22" y="2"/>
                  </a:lnTo>
                  <a:lnTo>
                    <a:pt x="16" y="1"/>
                  </a:lnTo>
                  <a:lnTo>
                    <a:pt x="9" y="0"/>
                  </a:lnTo>
                  <a:lnTo>
                    <a:pt x="3" y="0"/>
                  </a:lnTo>
                  <a:lnTo>
                    <a:pt x="0" y="6"/>
                  </a:lnTo>
                  <a:lnTo>
                    <a:pt x="3" y="8"/>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103" name="Freeform 164"/>
            <p:cNvSpPr>
              <a:spLocks/>
            </p:cNvSpPr>
            <p:nvPr/>
          </p:nvSpPr>
          <p:spPr bwMode="auto">
            <a:xfrm>
              <a:off x="2258" y="2389"/>
              <a:ext cx="69" cy="88"/>
            </a:xfrm>
            <a:custGeom>
              <a:avLst/>
              <a:gdLst>
                <a:gd name="T0" fmla="*/ 1 w 138"/>
                <a:gd name="T1" fmla="*/ 7 h 176"/>
                <a:gd name="T2" fmla="*/ 1 w 138"/>
                <a:gd name="T3" fmla="*/ 12 h 176"/>
                <a:gd name="T4" fmla="*/ 8 w 138"/>
                <a:gd name="T5" fmla="*/ 12 h 176"/>
                <a:gd name="T6" fmla="*/ 12 w 138"/>
                <a:gd name="T7" fmla="*/ 11 h 176"/>
                <a:gd name="T8" fmla="*/ 15 w 138"/>
                <a:gd name="T9" fmla="*/ 11 h 176"/>
                <a:gd name="T10" fmla="*/ 17 w 138"/>
                <a:gd name="T11" fmla="*/ 11 h 176"/>
                <a:gd name="T12" fmla="*/ 18 w 138"/>
                <a:gd name="T13" fmla="*/ 13 h 176"/>
                <a:gd name="T14" fmla="*/ 16 w 138"/>
                <a:gd name="T15" fmla="*/ 16 h 176"/>
                <a:gd name="T16" fmla="*/ 18 w 138"/>
                <a:gd name="T17" fmla="*/ 16 h 176"/>
                <a:gd name="T18" fmla="*/ 17 w 138"/>
                <a:gd name="T19" fmla="*/ 19 h 176"/>
                <a:gd name="T20" fmla="*/ 14 w 138"/>
                <a:gd name="T21" fmla="*/ 22 h 176"/>
                <a:gd name="T22" fmla="*/ 11 w 138"/>
                <a:gd name="T23" fmla="*/ 24 h 176"/>
                <a:gd name="T24" fmla="*/ 9 w 138"/>
                <a:gd name="T25" fmla="*/ 26 h 176"/>
                <a:gd name="T26" fmla="*/ 7 w 138"/>
                <a:gd name="T27" fmla="*/ 29 h 176"/>
                <a:gd name="T28" fmla="*/ 4 w 138"/>
                <a:gd name="T29" fmla="*/ 34 h 176"/>
                <a:gd name="T30" fmla="*/ 3 w 138"/>
                <a:gd name="T31" fmla="*/ 41 h 176"/>
                <a:gd name="T32" fmla="*/ 5 w 138"/>
                <a:gd name="T33" fmla="*/ 44 h 176"/>
                <a:gd name="T34" fmla="*/ 8 w 138"/>
                <a:gd name="T35" fmla="*/ 41 h 176"/>
                <a:gd name="T36" fmla="*/ 14 w 138"/>
                <a:gd name="T37" fmla="*/ 31 h 176"/>
                <a:gd name="T38" fmla="*/ 17 w 138"/>
                <a:gd name="T39" fmla="*/ 24 h 176"/>
                <a:gd name="T40" fmla="*/ 19 w 138"/>
                <a:gd name="T41" fmla="*/ 22 h 176"/>
                <a:gd name="T42" fmla="*/ 20 w 138"/>
                <a:gd name="T43" fmla="*/ 23 h 176"/>
                <a:gd name="T44" fmla="*/ 21 w 138"/>
                <a:gd name="T45" fmla="*/ 23 h 176"/>
                <a:gd name="T46" fmla="*/ 24 w 138"/>
                <a:gd name="T47" fmla="*/ 27 h 176"/>
                <a:gd name="T48" fmla="*/ 22 w 138"/>
                <a:gd name="T49" fmla="*/ 33 h 176"/>
                <a:gd name="T50" fmla="*/ 24 w 138"/>
                <a:gd name="T51" fmla="*/ 33 h 176"/>
                <a:gd name="T52" fmla="*/ 23 w 138"/>
                <a:gd name="T53" fmla="*/ 37 h 176"/>
                <a:gd name="T54" fmla="*/ 25 w 138"/>
                <a:gd name="T55" fmla="*/ 44 h 176"/>
                <a:gd name="T56" fmla="*/ 30 w 138"/>
                <a:gd name="T57" fmla="*/ 33 h 176"/>
                <a:gd name="T58" fmla="*/ 31 w 138"/>
                <a:gd name="T59" fmla="*/ 31 h 176"/>
                <a:gd name="T60" fmla="*/ 33 w 138"/>
                <a:gd name="T61" fmla="*/ 30 h 176"/>
                <a:gd name="T62" fmla="*/ 35 w 138"/>
                <a:gd name="T63" fmla="*/ 26 h 176"/>
                <a:gd name="T64" fmla="*/ 34 w 138"/>
                <a:gd name="T65" fmla="*/ 22 h 176"/>
                <a:gd name="T66" fmla="*/ 30 w 138"/>
                <a:gd name="T67" fmla="*/ 20 h 176"/>
                <a:gd name="T68" fmla="*/ 27 w 138"/>
                <a:gd name="T69" fmla="*/ 15 h 176"/>
                <a:gd name="T70" fmla="*/ 28 w 138"/>
                <a:gd name="T71" fmla="*/ 7 h 176"/>
                <a:gd name="T72" fmla="*/ 23 w 138"/>
                <a:gd name="T73" fmla="*/ 3 h 176"/>
                <a:gd name="T74" fmla="*/ 20 w 138"/>
                <a:gd name="T75" fmla="*/ 1 h 176"/>
                <a:gd name="T76" fmla="*/ 16 w 138"/>
                <a:gd name="T77" fmla="*/ 0 h 176"/>
                <a:gd name="T78" fmla="*/ 13 w 138"/>
                <a:gd name="T79" fmla="*/ 2 h 176"/>
                <a:gd name="T80" fmla="*/ 10 w 138"/>
                <a:gd name="T81" fmla="*/ 4 h 176"/>
                <a:gd name="T82" fmla="*/ 6 w 138"/>
                <a:gd name="T83" fmla="*/ 5 h 1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8"/>
                <a:gd name="T127" fmla="*/ 0 h 176"/>
                <a:gd name="T128" fmla="*/ 138 w 138"/>
                <a:gd name="T129" fmla="*/ 176 h 1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8" h="176">
                  <a:moveTo>
                    <a:pt x="16" y="18"/>
                  </a:moveTo>
                  <a:lnTo>
                    <a:pt x="4" y="26"/>
                  </a:lnTo>
                  <a:lnTo>
                    <a:pt x="0" y="38"/>
                  </a:lnTo>
                  <a:lnTo>
                    <a:pt x="4" y="48"/>
                  </a:lnTo>
                  <a:lnTo>
                    <a:pt x="19" y="49"/>
                  </a:lnTo>
                  <a:lnTo>
                    <a:pt x="29" y="47"/>
                  </a:lnTo>
                  <a:lnTo>
                    <a:pt x="39" y="44"/>
                  </a:lnTo>
                  <a:lnTo>
                    <a:pt x="47" y="43"/>
                  </a:lnTo>
                  <a:lnTo>
                    <a:pt x="54" y="41"/>
                  </a:lnTo>
                  <a:lnTo>
                    <a:pt x="59" y="41"/>
                  </a:lnTo>
                  <a:lnTo>
                    <a:pt x="64" y="41"/>
                  </a:lnTo>
                  <a:lnTo>
                    <a:pt x="67" y="41"/>
                  </a:lnTo>
                  <a:lnTo>
                    <a:pt x="69" y="43"/>
                  </a:lnTo>
                  <a:lnTo>
                    <a:pt x="69" y="49"/>
                  </a:lnTo>
                  <a:lnTo>
                    <a:pt x="65" y="56"/>
                  </a:lnTo>
                  <a:lnTo>
                    <a:pt x="63" y="62"/>
                  </a:lnTo>
                  <a:lnTo>
                    <a:pt x="65" y="63"/>
                  </a:lnTo>
                  <a:lnTo>
                    <a:pt x="70" y="63"/>
                  </a:lnTo>
                  <a:lnTo>
                    <a:pt x="71" y="67"/>
                  </a:lnTo>
                  <a:lnTo>
                    <a:pt x="67" y="74"/>
                  </a:lnTo>
                  <a:lnTo>
                    <a:pt x="59" y="82"/>
                  </a:lnTo>
                  <a:lnTo>
                    <a:pt x="54" y="86"/>
                  </a:lnTo>
                  <a:lnTo>
                    <a:pt x="49" y="90"/>
                  </a:lnTo>
                  <a:lnTo>
                    <a:pt x="44" y="95"/>
                  </a:lnTo>
                  <a:lnTo>
                    <a:pt x="40" y="100"/>
                  </a:lnTo>
                  <a:lnTo>
                    <a:pt x="36" y="104"/>
                  </a:lnTo>
                  <a:lnTo>
                    <a:pt x="32" y="110"/>
                  </a:lnTo>
                  <a:lnTo>
                    <a:pt x="27" y="116"/>
                  </a:lnTo>
                  <a:lnTo>
                    <a:pt x="23" y="121"/>
                  </a:lnTo>
                  <a:lnTo>
                    <a:pt x="16" y="134"/>
                  </a:lnTo>
                  <a:lnTo>
                    <a:pt x="11" y="148"/>
                  </a:lnTo>
                  <a:lnTo>
                    <a:pt x="10" y="161"/>
                  </a:lnTo>
                  <a:lnTo>
                    <a:pt x="12" y="170"/>
                  </a:lnTo>
                  <a:lnTo>
                    <a:pt x="17" y="176"/>
                  </a:lnTo>
                  <a:lnTo>
                    <a:pt x="23" y="173"/>
                  </a:lnTo>
                  <a:lnTo>
                    <a:pt x="32" y="164"/>
                  </a:lnTo>
                  <a:lnTo>
                    <a:pt x="42" y="143"/>
                  </a:lnTo>
                  <a:lnTo>
                    <a:pt x="53" y="121"/>
                  </a:lnTo>
                  <a:lnTo>
                    <a:pt x="61" y="105"/>
                  </a:lnTo>
                  <a:lnTo>
                    <a:pt x="67" y="96"/>
                  </a:lnTo>
                  <a:lnTo>
                    <a:pt x="72" y="90"/>
                  </a:lnTo>
                  <a:lnTo>
                    <a:pt x="76" y="88"/>
                  </a:lnTo>
                  <a:lnTo>
                    <a:pt x="78" y="88"/>
                  </a:lnTo>
                  <a:lnTo>
                    <a:pt x="79" y="89"/>
                  </a:lnTo>
                  <a:lnTo>
                    <a:pt x="84" y="90"/>
                  </a:lnTo>
                  <a:lnTo>
                    <a:pt x="91" y="95"/>
                  </a:lnTo>
                  <a:lnTo>
                    <a:pt x="93" y="106"/>
                  </a:lnTo>
                  <a:lnTo>
                    <a:pt x="82" y="129"/>
                  </a:lnTo>
                  <a:lnTo>
                    <a:pt x="87" y="132"/>
                  </a:lnTo>
                  <a:lnTo>
                    <a:pt x="92" y="132"/>
                  </a:lnTo>
                  <a:lnTo>
                    <a:pt x="95" y="129"/>
                  </a:lnTo>
                  <a:lnTo>
                    <a:pt x="100" y="128"/>
                  </a:lnTo>
                  <a:lnTo>
                    <a:pt x="91" y="148"/>
                  </a:lnTo>
                  <a:lnTo>
                    <a:pt x="91" y="170"/>
                  </a:lnTo>
                  <a:lnTo>
                    <a:pt x="97" y="176"/>
                  </a:lnTo>
                  <a:lnTo>
                    <a:pt x="114" y="148"/>
                  </a:lnTo>
                  <a:lnTo>
                    <a:pt x="119" y="132"/>
                  </a:lnTo>
                  <a:lnTo>
                    <a:pt x="122" y="125"/>
                  </a:lnTo>
                  <a:lnTo>
                    <a:pt x="122" y="123"/>
                  </a:lnTo>
                  <a:lnTo>
                    <a:pt x="129" y="118"/>
                  </a:lnTo>
                  <a:lnTo>
                    <a:pt x="134" y="111"/>
                  </a:lnTo>
                  <a:lnTo>
                    <a:pt x="137" y="103"/>
                  </a:lnTo>
                  <a:lnTo>
                    <a:pt x="138" y="95"/>
                  </a:lnTo>
                  <a:lnTo>
                    <a:pt x="134" y="87"/>
                  </a:lnTo>
                  <a:lnTo>
                    <a:pt x="129" y="81"/>
                  </a:lnTo>
                  <a:lnTo>
                    <a:pt x="119" y="78"/>
                  </a:lnTo>
                  <a:lnTo>
                    <a:pt x="106" y="76"/>
                  </a:lnTo>
                  <a:lnTo>
                    <a:pt x="106" y="58"/>
                  </a:lnTo>
                  <a:lnTo>
                    <a:pt x="110" y="42"/>
                  </a:lnTo>
                  <a:lnTo>
                    <a:pt x="109" y="28"/>
                  </a:lnTo>
                  <a:lnTo>
                    <a:pt x="94" y="15"/>
                  </a:lnTo>
                  <a:lnTo>
                    <a:pt x="91" y="9"/>
                  </a:lnTo>
                  <a:lnTo>
                    <a:pt x="85" y="5"/>
                  </a:lnTo>
                  <a:lnTo>
                    <a:pt x="78" y="2"/>
                  </a:lnTo>
                  <a:lnTo>
                    <a:pt x="70" y="0"/>
                  </a:lnTo>
                  <a:lnTo>
                    <a:pt x="62" y="0"/>
                  </a:lnTo>
                  <a:lnTo>
                    <a:pt x="55" y="3"/>
                  </a:lnTo>
                  <a:lnTo>
                    <a:pt x="49" y="5"/>
                  </a:lnTo>
                  <a:lnTo>
                    <a:pt x="46" y="9"/>
                  </a:lnTo>
                  <a:lnTo>
                    <a:pt x="39" y="15"/>
                  </a:lnTo>
                  <a:lnTo>
                    <a:pt x="29" y="19"/>
                  </a:lnTo>
                  <a:lnTo>
                    <a:pt x="21" y="20"/>
                  </a:lnTo>
                  <a:lnTo>
                    <a:pt x="16" y="18"/>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104" name="Freeform 165"/>
            <p:cNvSpPr>
              <a:spLocks/>
            </p:cNvSpPr>
            <p:nvPr/>
          </p:nvSpPr>
          <p:spPr bwMode="auto">
            <a:xfrm>
              <a:off x="2306" y="2462"/>
              <a:ext cx="40" cy="38"/>
            </a:xfrm>
            <a:custGeom>
              <a:avLst/>
              <a:gdLst>
                <a:gd name="T0" fmla="*/ 3 w 82"/>
                <a:gd name="T1" fmla="*/ 10 h 76"/>
                <a:gd name="T2" fmla="*/ 1 w 82"/>
                <a:gd name="T3" fmla="*/ 13 h 76"/>
                <a:gd name="T4" fmla="*/ 0 w 82"/>
                <a:gd name="T5" fmla="*/ 17 h 76"/>
                <a:gd name="T6" fmla="*/ 1 w 82"/>
                <a:gd name="T7" fmla="*/ 19 h 76"/>
                <a:gd name="T8" fmla="*/ 4 w 82"/>
                <a:gd name="T9" fmla="*/ 17 h 76"/>
                <a:gd name="T10" fmla="*/ 7 w 82"/>
                <a:gd name="T11" fmla="*/ 12 h 76"/>
                <a:gd name="T12" fmla="*/ 8 w 82"/>
                <a:gd name="T13" fmla="*/ 10 h 76"/>
                <a:gd name="T14" fmla="*/ 8 w 82"/>
                <a:gd name="T15" fmla="*/ 10 h 76"/>
                <a:gd name="T16" fmla="*/ 8 w 82"/>
                <a:gd name="T17" fmla="*/ 10 h 76"/>
                <a:gd name="T18" fmla="*/ 9 w 82"/>
                <a:gd name="T19" fmla="*/ 9 h 76"/>
                <a:gd name="T20" fmla="*/ 10 w 82"/>
                <a:gd name="T21" fmla="*/ 8 h 76"/>
                <a:gd name="T22" fmla="*/ 12 w 82"/>
                <a:gd name="T23" fmla="*/ 6 h 76"/>
                <a:gd name="T24" fmla="*/ 13 w 82"/>
                <a:gd name="T25" fmla="*/ 6 h 76"/>
                <a:gd name="T26" fmla="*/ 15 w 82"/>
                <a:gd name="T27" fmla="*/ 7 h 76"/>
                <a:gd name="T28" fmla="*/ 16 w 82"/>
                <a:gd name="T29" fmla="*/ 6 h 76"/>
                <a:gd name="T30" fmla="*/ 18 w 82"/>
                <a:gd name="T31" fmla="*/ 5 h 76"/>
                <a:gd name="T32" fmla="*/ 19 w 82"/>
                <a:gd name="T33" fmla="*/ 3 h 76"/>
                <a:gd name="T34" fmla="*/ 19 w 82"/>
                <a:gd name="T35" fmla="*/ 2 h 76"/>
                <a:gd name="T36" fmla="*/ 20 w 82"/>
                <a:gd name="T37" fmla="*/ 1 h 76"/>
                <a:gd name="T38" fmla="*/ 19 w 82"/>
                <a:gd name="T39" fmla="*/ 0 h 76"/>
                <a:gd name="T40" fmla="*/ 15 w 82"/>
                <a:gd name="T41" fmla="*/ 1 h 76"/>
                <a:gd name="T42" fmla="*/ 11 w 82"/>
                <a:gd name="T43" fmla="*/ 3 h 76"/>
                <a:gd name="T44" fmla="*/ 9 w 82"/>
                <a:gd name="T45" fmla="*/ 5 h 76"/>
                <a:gd name="T46" fmla="*/ 8 w 82"/>
                <a:gd name="T47" fmla="*/ 6 h 76"/>
                <a:gd name="T48" fmla="*/ 7 w 82"/>
                <a:gd name="T49" fmla="*/ 7 h 76"/>
                <a:gd name="T50" fmla="*/ 5 w 82"/>
                <a:gd name="T51" fmla="*/ 7 h 76"/>
                <a:gd name="T52" fmla="*/ 4 w 82"/>
                <a:gd name="T53" fmla="*/ 8 h 76"/>
                <a:gd name="T54" fmla="*/ 3 w 82"/>
                <a:gd name="T55" fmla="*/ 9 h 76"/>
                <a:gd name="T56" fmla="*/ 3 w 82"/>
                <a:gd name="T57" fmla="*/ 10 h 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2"/>
                <a:gd name="T88" fmla="*/ 0 h 76"/>
                <a:gd name="T89" fmla="*/ 82 w 82"/>
                <a:gd name="T90" fmla="*/ 76 h 7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2" h="76">
                  <a:moveTo>
                    <a:pt x="12" y="39"/>
                  </a:moveTo>
                  <a:lnTo>
                    <a:pt x="4" y="50"/>
                  </a:lnTo>
                  <a:lnTo>
                    <a:pt x="0" y="67"/>
                  </a:lnTo>
                  <a:lnTo>
                    <a:pt x="4" y="76"/>
                  </a:lnTo>
                  <a:lnTo>
                    <a:pt x="16" y="65"/>
                  </a:lnTo>
                  <a:lnTo>
                    <a:pt x="29" y="47"/>
                  </a:lnTo>
                  <a:lnTo>
                    <a:pt x="35" y="39"/>
                  </a:lnTo>
                  <a:lnTo>
                    <a:pt x="35" y="37"/>
                  </a:lnTo>
                  <a:lnTo>
                    <a:pt x="37" y="34"/>
                  </a:lnTo>
                  <a:lnTo>
                    <a:pt x="42" y="29"/>
                  </a:lnTo>
                  <a:lnTo>
                    <a:pt x="49" y="24"/>
                  </a:lnTo>
                  <a:lnTo>
                    <a:pt x="55" y="24"/>
                  </a:lnTo>
                  <a:lnTo>
                    <a:pt x="62" y="25"/>
                  </a:lnTo>
                  <a:lnTo>
                    <a:pt x="68" y="22"/>
                  </a:lnTo>
                  <a:lnTo>
                    <a:pt x="74" y="17"/>
                  </a:lnTo>
                  <a:lnTo>
                    <a:pt x="77" y="12"/>
                  </a:lnTo>
                  <a:lnTo>
                    <a:pt x="80" y="8"/>
                  </a:lnTo>
                  <a:lnTo>
                    <a:pt x="82" y="2"/>
                  </a:lnTo>
                  <a:lnTo>
                    <a:pt x="77" y="0"/>
                  </a:lnTo>
                  <a:lnTo>
                    <a:pt x="61" y="4"/>
                  </a:lnTo>
                  <a:lnTo>
                    <a:pt x="45" y="11"/>
                  </a:lnTo>
                  <a:lnTo>
                    <a:pt x="37" y="18"/>
                  </a:lnTo>
                  <a:lnTo>
                    <a:pt x="34" y="23"/>
                  </a:lnTo>
                  <a:lnTo>
                    <a:pt x="29" y="26"/>
                  </a:lnTo>
                  <a:lnTo>
                    <a:pt x="22" y="27"/>
                  </a:lnTo>
                  <a:lnTo>
                    <a:pt x="16" y="30"/>
                  </a:lnTo>
                  <a:lnTo>
                    <a:pt x="13" y="33"/>
                  </a:lnTo>
                  <a:lnTo>
                    <a:pt x="12" y="39"/>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105" name="Freeform 166"/>
            <p:cNvSpPr>
              <a:spLocks/>
            </p:cNvSpPr>
            <p:nvPr/>
          </p:nvSpPr>
          <p:spPr bwMode="auto">
            <a:xfrm>
              <a:off x="2292" y="2263"/>
              <a:ext cx="27" cy="46"/>
            </a:xfrm>
            <a:custGeom>
              <a:avLst/>
              <a:gdLst>
                <a:gd name="T0" fmla="*/ 5 w 55"/>
                <a:gd name="T1" fmla="*/ 4 h 92"/>
                <a:gd name="T2" fmla="*/ 5 w 55"/>
                <a:gd name="T3" fmla="*/ 4 h 92"/>
                <a:gd name="T4" fmla="*/ 7 w 55"/>
                <a:gd name="T5" fmla="*/ 2 h 92"/>
                <a:gd name="T6" fmla="*/ 9 w 55"/>
                <a:gd name="T7" fmla="*/ 0 h 92"/>
                <a:gd name="T8" fmla="*/ 10 w 55"/>
                <a:gd name="T9" fmla="*/ 3 h 92"/>
                <a:gd name="T10" fmla="*/ 11 w 55"/>
                <a:gd name="T11" fmla="*/ 7 h 92"/>
                <a:gd name="T12" fmla="*/ 11 w 55"/>
                <a:gd name="T13" fmla="*/ 10 h 92"/>
                <a:gd name="T14" fmla="*/ 12 w 55"/>
                <a:gd name="T15" fmla="*/ 12 h 92"/>
                <a:gd name="T16" fmla="*/ 12 w 55"/>
                <a:gd name="T17" fmla="*/ 12 h 92"/>
                <a:gd name="T18" fmla="*/ 13 w 55"/>
                <a:gd name="T19" fmla="*/ 14 h 92"/>
                <a:gd name="T20" fmla="*/ 13 w 55"/>
                <a:gd name="T21" fmla="*/ 17 h 92"/>
                <a:gd name="T22" fmla="*/ 13 w 55"/>
                <a:gd name="T23" fmla="*/ 19 h 92"/>
                <a:gd name="T24" fmla="*/ 12 w 55"/>
                <a:gd name="T25" fmla="*/ 22 h 92"/>
                <a:gd name="T26" fmla="*/ 11 w 55"/>
                <a:gd name="T27" fmla="*/ 23 h 92"/>
                <a:gd name="T28" fmla="*/ 10 w 55"/>
                <a:gd name="T29" fmla="*/ 23 h 92"/>
                <a:gd name="T30" fmla="*/ 10 w 55"/>
                <a:gd name="T31" fmla="*/ 22 h 92"/>
                <a:gd name="T32" fmla="*/ 9 w 55"/>
                <a:gd name="T33" fmla="*/ 20 h 92"/>
                <a:gd name="T34" fmla="*/ 9 w 55"/>
                <a:gd name="T35" fmla="*/ 17 h 92"/>
                <a:gd name="T36" fmla="*/ 8 w 55"/>
                <a:gd name="T37" fmla="*/ 14 h 92"/>
                <a:gd name="T38" fmla="*/ 8 w 55"/>
                <a:gd name="T39" fmla="*/ 12 h 92"/>
                <a:gd name="T40" fmla="*/ 7 w 55"/>
                <a:gd name="T41" fmla="*/ 10 h 92"/>
                <a:gd name="T42" fmla="*/ 7 w 55"/>
                <a:gd name="T43" fmla="*/ 10 h 92"/>
                <a:gd name="T44" fmla="*/ 6 w 55"/>
                <a:gd name="T45" fmla="*/ 10 h 92"/>
                <a:gd name="T46" fmla="*/ 5 w 55"/>
                <a:gd name="T47" fmla="*/ 11 h 92"/>
                <a:gd name="T48" fmla="*/ 5 w 55"/>
                <a:gd name="T49" fmla="*/ 12 h 92"/>
                <a:gd name="T50" fmla="*/ 5 w 55"/>
                <a:gd name="T51" fmla="*/ 14 h 92"/>
                <a:gd name="T52" fmla="*/ 5 w 55"/>
                <a:gd name="T53" fmla="*/ 16 h 92"/>
                <a:gd name="T54" fmla="*/ 4 w 55"/>
                <a:gd name="T55" fmla="*/ 18 h 92"/>
                <a:gd name="T56" fmla="*/ 4 w 55"/>
                <a:gd name="T57" fmla="*/ 20 h 92"/>
                <a:gd name="T58" fmla="*/ 2 w 55"/>
                <a:gd name="T59" fmla="*/ 19 h 92"/>
                <a:gd name="T60" fmla="*/ 1 w 55"/>
                <a:gd name="T61" fmla="*/ 18 h 92"/>
                <a:gd name="T62" fmla="*/ 0 w 55"/>
                <a:gd name="T63" fmla="*/ 15 h 92"/>
                <a:gd name="T64" fmla="*/ 0 w 55"/>
                <a:gd name="T65" fmla="*/ 12 h 92"/>
                <a:gd name="T66" fmla="*/ 2 w 55"/>
                <a:gd name="T67" fmla="*/ 10 h 92"/>
                <a:gd name="T68" fmla="*/ 4 w 55"/>
                <a:gd name="T69" fmla="*/ 8 h 92"/>
                <a:gd name="T70" fmla="*/ 6 w 55"/>
                <a:gd name="T71" fmla="*/ 6 h 92"/>
                <a:gd name="T72" fmla="*/ 5 w 55"/>
                <a:gd name="T73" fmla="*/ 4 h 9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5"/>
                <a:gd name="T112" fmla="*/ 0 h 92"/>
                <a:gd name="T113" fmla="*/ 55 w 55"/>
                <a:gd name="T114" fmla="*/ 92 h 9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5" h="92">
                  <a:moveTo>
                    <a:pt x="22" y="15"/>
                  </a:moveTo>
                  <a:lnTo>
                    <a:pt x="22" y="15"/>
                  </a:lnTo>
                  <a:lnTo>
                    <a:pt x="29" y="6"/>
                  </a:lnTo>
                  <a:lnTo>
                    <a:pt x="37" y="0"/>
                  </a:lnTo>
                  <a:lnTo>
                    <a:pt x="42" y="9"/>
                  </a:lnTo>
                  <a:lnTo>
                    <a:pt x="44" y="27"/>
                  </a:lnTo>
                  <a:lnTo>
                    <a:pt x="45" y="38"/>
                  </a:lnTo>
                  <a:lnTo>
                    <a:pt x="48" y="45"/>
                  </a:lnTo>
                  <a:lnTo>
                    <a:pt x="50" y="48"/>
                  </a:lnTo>
                  <a:lnTo>
                    <a:pt x="53" y="54"/>
                  </a:lnTo>
                  <a:lnTo>
                    <a:pt x="55" y="65"/>
                  </a:lnTo>
                  <a:lnTo>
                    <a:pt x="53" y="76"/>
                  </a:lnTo>
                  <a:lnTo>
                    <a:pt x="50" y="85"/>
                  </a:lnTo>
                  <a:lnTo>
                    <a:pt x="45" y="91"/>
                  </a:lnTo>
                  <a:lnTo>
                    <a:pt x="42" y="92"/>
                  </a:lnTo>
                  <a:lnTo>
                    <a:pt x="40" y="88"/>
                  </a:lnTo>
                  <a:lnTo>
                    <a:pt x="37" y="78"/>
                  </a:lnTo>
                  <a:lnTo>
                    <a:pt x="36" y="67"/>
                  </a:lnTo>
                  <a:lnTo>
                    <a:pt x="34" y="55"/>
                  </a:lnTo>
                  <a:lnTo>
                    <a:pt x="33" y="47"/>
                  </a:lnTo>
                  <a:lnTo>
                    <a:pt x="30" y="40"/>
                  </a:lnTo>
                  <a:lnTo>
                    <a:pt x="28" y="38"/>
                  </a:lnTo>
                  <a:lnTo>
                    <a:pt x="25" y="39"/>
                  </a:lnTo>
                  <a:lnTo>
                    <a:pt x="22" y="43"/>
                  </a:lnTo>
                  <a:lnTo>
                    <a:pt x="21" y="48"/>
                  </a:lnTo>
                  <a:lnTo>
                    <a:pt x="21" y="55"/>
                  </a:lnTo>
                  <a:lnTo>
                    <a:pt x="20" y="63"/>
                  </a:lnTo>
                  <a:lnTo>
                    <a:pt x="19" y="71"/>
                  </a:lnTo>
                  <a:lnTo>
                    <a:pt x="17" y="77"/>
                  </a:lnTo>
                  <a:lnTo>
                    <a:pt x="11" y="76"/>
                  </a:lnTo>
                  <a:lnTo>
                    <a:pt x="4" y="69"/>
                  </a:lnTo>
                  <a:lnTo>
                    <a:pt x="0" y="59"/>
                  </a:lnTo>
                  <a:lnTo>
                    <a:pt x="3" y="48"/>
                  </a:lnTo>
                  <a:lnTo>
                    <a:pt x="11" y="39"/>
                  </a:lnTo>
                  <a:lnTo>
                    <a:pt x="19" y="30"/>
                  </a:lnTo>
                  <a:lnTo>
                    <a:pt x="24" y="22"/>
                  </a:lnTo>
                  <a:lnTo>
                    <a:pt x="22" y="15"/>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106" name="Freeform 167"/>
            <p:cNvSpPr>
              <a:spLocks/>
            </p:cNvSpPr>
            <p:nvPr/>
          </p:nvSpPr>
          <p:spPr bwMode="auto">
            <a:xfrm>
              <a:off x="2436" y="2068"/>
              <a:ext cx="27" cy="29"/>
            </a:xfrm>
            <a:custGeom>
              <a:avLst/>
              <a:gdLst>
                <a:gd name="T0" fmla="*/ 6 w 53"/>
                <a:gd name="T1" fmla="*/ 4 h 56"/>
                <a:gd name="T2" fmla="*/ 5 w 53"/>
                <a:gd name="T3" fmla="*/ 4 h 56"/>
                <a:gd name="T4" fmla="*/ 4 w 53"/>
                <a:gd name="T5" fmla="*/ 4 h 56"/>
                <a:gd name="T6" fmla="*/ 2 w 53"/>
                <a:gd name="T7" fmla="*/ 4 h 56"/>
                <a:gd name="T8" fmla="*/ 1 w 53"/>
                <a:gd name="T9" fmla="*/ 5 h 56"/>
                <a:gd name="T10" fmla="*/ 0 w 53"/>
                <a:gd name="T11" fmla="*/ 6 h 56"/>
                <a:gd name="T12" fmla="*/ 0 w 53"/>
                <a:gd name="T13" fmla="*/ 7 h 56"/>
                <a:gd name="T14" fmla="*/ 1 w 53"/>
                <a:gd name="T15" fmla="*/ 9 h 56"/>
                <a:gd name="T16" fmla="*/ 4 w 53"/>
                <a:gd name="T17" fmla="*/ 10 h 56"/>
                <a:gd name="T18" fmla="*/ 4 w 53"/>
                <a:gd name="T19" fmla="*/ 13 h 56"/>
                <a:gd name="T20" fmla="*/ 5 w 53"/>
                <a:gd name="T21" fmla="*/ 15 h 56"/>
                <a:gd name="T22" fmla="*/ 6 w 53"/>
                <a:gd name="T23" fmla="*/ 15 h 56"/>
                <a:gd name="T24" fmla="*/ 8 w 53"/>
                <a:gd name="T25" fmla="*/ 12 h 56"/>
                <a:gd name="T26" fmla="*/ 9 w 53"/>
                <a:gd name="T27" fmla="*/ 11 h 56"/>
                <a:gd name="T28" fmla="*/ 10 w 53"/>
                <a:gd name="T29" fmla="*/ 10 h 56"/>
                <a:gd name="T30" fmla="*/ 11 w 53"/>
                <a:gd name="T31" fmla="*/ 10 h 56"/>
                <a:gd name="T32" fmla="*/ 12 w 53"/>
                <a:gd name="T33" fmla="*/ 10 h 56"/>
                <a:gd name="T34" fmla="*/ 13 w 53"/>
                <a:gd name="T35" fmla="*/ 10 h 56"/>
                <a:gd name="T36" fmla="*/ 14 w 53"/>
                <a:gd name="T37" fmla="*/ 9 h 56"/>
                <a:gd name="T38" fmla="*/ 14 w 53"/>
                <a:gd name="T39" fmla="*/ 7 h 56"/>
                <a:gd name="T40" fmla="*/ 12 w 53"/>
                <a:gd name="T41" fmla="*/ 5 h 56"/>
                <a:gd name="T42" fmla="*/ 10 w 53"/>
                <a:gd name="T43" fmla="*/ 3 h 56"/>
                <a:gd name="T44" fmla="*/ 9 w 53"/>
                <a:gd name="T45" fmla="*/ 2 h 56"/>
                <a:gd name="T46" fmla="*/ 9 w 53"/>
                <a:gd name="T47" fmla="*/ 1 h 56"/>
                <a:gd name="T48" fmla="*/ 9 w 53"/>
                <a:gd name="T49" fmla="*/ 0 h 56"/>
                <a:gd name="T50" fmla="*/ 8 w 53"/>
                <a:gd name="T51" fmla="*/ 1 h 56"/>
                <a:gd name="T52" fmla="*/ 8 w 53"/>
                <a:gd name="T53" fmla="*/ 1 h 56"/>
                <a:gd name="T54" fmla="*/ 6 w 53"/>
                <a:gd name="T55" fmla="*/ 3 h 56"/>
                <a:gd name="T56" fmla="*/ 6 w 53"/>
                <a:gd name="T57" fmla="*/ 4 h 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3"/>
                <a:gd name="T88" fmla="*/ 0 h 56"/>
                <a:gd name="T89" fmla="*/ 53 w 53"/>
                <a:gd name="T90" fmla="*/ 56 h 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3" h="56">
                  <a:moveTo>
                    <a:pt x="22" y="15"/>
                  </a:moveTo>
                  <a:lnTo>
                    <a:pt x="19" y="14"/>
                  </a:lnTo>
                  <a:lnTo>
                    <a:pt x="14" y="14"/>
                  </a:lnTo>
                  <a:lnTo>
                    <a:pt x="8" y="15"/>
                  </a:lnTo>
                  <a:lnTo>
                    <a:pt x="3" y="17"/>
                  </a:lnTo>
                  <a:lnTo>
                    <a:pt x="0" y="21"/>
                  </a:lnTo>
                  <a:lnTo>
                    <a:pt x="0" y="26"/>
                  </a:lnTo>
                  <a:lnTo>
                    <a:pt x="4" y="32"/>
                  </a:lnTo>
                  <a:lnTo>
                    <a:pt x="16" y="39"/>
                  </a:lnTo>
                  <a:lnTo>
                    <a:pt x="16" y="48"/>
                  </a:lnTo>
                  <a:lnTo>
                    <a:pt x="18" y="55"/>
                  </a:lnTo>
                  <a:lnTo>
                    <a:pt x="23" y="56"/>
                  </a:lnTo>
                  <a:lnTo>
                    <a:pt x="31" y="44"/>
                  </a:lnTo>
                  <a:lnTo>
                    <a:pt x="34" y="40"/>
                  </a:lnTo>
                  <a:lnTo>
                    <a:pt x="39" y="38"/>
                  </a:lnTo>
                  <a:lnTo>
                    <a:pt x="44" y="36"/>
                  </a:lnTo>
                  <a:lnTo>
                    <a:pt x="46" y="36"/>
                  </a:lnTo>
                  <a:lnTo>
                    <a:pt x="49" y="38"/>
                  </a:lnTo>
                  <a:lnTo>
                    <a:pt x="53" y="33"/>
                  </a:lnTo>
                  <a:lnTo>
                    <a:pt x="53" y="26"/>
                  </a:lnTo>
                  <a:lnTo>
                    <a:pt x="46" y="18"/>
                  </a:lnTo>
                  <a:lnTo>
                    <a:pt x="38" y="11"/>
                  </a:lnTo>
                  <a:lnTo>
                    <a:pt x="34" y="6"/>
                  </a:lnTo>
                  <a:lnTo>
                    <a:pt x="34" y="1"/>
                  </a:lnTo>
                  <a:lnTo>
                    <a:pt x="34" y="0"/>
                  </a:lnTo>
                  <a:lnTo>
                    <a:pt x="32" y="1"/>
                  </a:lnTo>
                  <a:lnTo>
                    <a:pt x="29" y="4"/>
                  </a:lnTo>
                  <a:lnTo>
                    <a:pt x="24" y="9"/>
                  </a:lnTo>
                  <a:lnTo>
                    <a:pt x="22" y="15"/>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107" name="Freeform 168"/>
            <p:cNvSpPr>
              <a:spLocks/>
            </p:cNvSpPr>
            <p:nvPr/>
          </p:nvSpPr>
          <p:spPr bwMode="auto">
            <a:xfrm>
              <a:off x="3636" y="2987"/>
              <a:ext cx="29" cy="70"/>
            </a:xfrm>
            <a:custGeom>
              <a:avLst/>
              <a:gdLst>
                <a:gd name="T0" fmla="*/ 7 w 59"/>
                <a:gd name="T1" fmla="*/ 1 h 142"/>
                <a:gd name="T2" fmla="*/ 7 w 59"/>
                <a:gd name="T3" fmla="*/ 2 h 142"/>
                <a:gd name="T4" fmla="*/ 7 w 59"/>
                <a:gd name="T5" fmla="*/ 2 h 142"/>
                <a:gd name="T6" fmla="*/ 7 w 59"/>
                <a:gd name="T7" fmla="*/ 3 h 142"/>
                <a:gd name="T8" fmla="*/ 7 w 59"/>
                <a:gd name="T9" fmla="*/ 3 h 142"/>
                <a:gd name="T10" fmla="*/ 6 w 59"/>
                <a:gd name="T11" fmla="*/ 4 h 142"/>
                <a:gd name="T12" fmla="*/ 5 w 59"/>
                <a:gd name="T13" fmla="*/ 5 h 142"/>
                <a:gd name="T14" fmla="*/ 4 w 59"/>
                <a:gd name="T15" fmla="*/ 7 h 142"/>
                <a:gd name="T16" fmla="*/ 4 w 59"/>
                <a:gd name="T17" fmla="*/ 8 h 142"/>
                <a:gd name="T18" fmla="*/ 5 w 59"/>
                <a:gd name="T19" fmla="*/ 8 h 142"/>
                <a:gd name="T20" fmla="*/ 5 w 59"/>
                <a:gd name="T21" fmla="*/ 9 h 142"/>
                <a:gd name="T22" fmla="*/ 6 w 59"/>
                <a:gd name="T23" fmla="*/ 9 h 142"/>
                <a:gd name="T24" fmla="*/ 6 w 59"/>
                <a:gd name="T25" fmla="*/ 9 h 142"/>
                <a:gd name="T26" fmla="*/ 5 w 59"/>
                <a:gd name="T27" fmla="*/ 11 h 142"/>
                <a:gd name="T28" fmla="*/ 5 w 59"/>
                <a:gd name="T29" fmla="*/ 12 h 142"/>
                <a:gd name="T30" fmla="*/ 5 w 59"/>
                <a:gd name="T31" fmla="*/ 13 h 142"/>
                <a:gd name="T32" fmla="*/ 5 w 59"/>
                <a:gd name="T33" fmla="*/ 15 h 142"/>
                <a:gd name="T34" fmla="*/ 3 w 59"/>
                <a:gd name="T35" fmla="*/ 15 h 142"/>
                <a:gd name="T36" fmla="*/ 2 w 59"/>
                <a:gd name="T37" fmla="*/ 15 h 142"/>
                <a:gd name="T38" fmla="*/ 1 w 59"/>
                <a:gd name="T39" fmla="*/ 17 h 142"/>
                <a:gd name="T40" fmla="*/ 0 w 59"/>
                <a:gd name="T41" fmla="*/ 18 h 142"/>
                <a:gd name="T42" fmla="*/ 0 w 59"/>
                <a:gd name="T43" fmla="*/ 20 h 142"/>
                <a:gd name="T44" fmla="*/ 0 w 59"/>
                <a:gd name="T45" fmla="*/ 21 h 142"/>
                <a:gd name="T46" fmla="*/ 1 w 59"/>
                <a:gd name="T47" fmla="*/ 22 h 142"/>
                <a:gd name="T48" fmla="*/ 2 w 59"/>
                <a:gd name="T49" fmla="*/ 24 h 142"/>
                <a:gd name="T50" fmla="*/ 2 w 59"/>
                <a:gd name="T51" fmla="*/ 26 h 142"/>
                <a:gd name="T52" fmla="*/ 2 w 59"/>
                <a:gd name="T53" fmla="*/ 29 h 142"/>
                <a:gd name="T54" fmla="*/ 2 w 59"/>
                <a:gd name="T55" fmla="*/ 31 h 142"/>
                <a:gd name="T56" fmla="*/ 3 w 59"/>
                <a:gd name="T57" fmla="*/ 34 h 142"/>
                <a:gd name="T58" fmla="*/ 3 w 59"/>
                <a:gd name="T59" fmla="*/ 35 h 142"/>
                <a:gd name="T60" fmla="*/ 4 w 59"/>
                <a:gd name="T61" fmla="*/ 35 h 142"/>
                <a:gd name="T62" fmla="*/ 5 w 59"/>
                <a:gd name="T63" fmla="*/ 35 h 142"/>
                <a:gd name="T64" fmla="*/ 6 w 59"/>
                <a:gd name="T65" fmla="*/ 35 h 142"/>
                <a:gd name="T66" fmla="*/ 6 w 59"/>
                <a:gd name="T67" fmla="*/ 30 h 142"/>
                <a:gd name="T68" fmla="*/ 7 w 59"/>
                <a:gd name="T69" fmla="*/ 26 h 142"/>
                <a:gd name="T70" fmla="*/ 7 w 59"/>
                <a:gd name="T71" fmla="*/ 22 h 142"/>
                <a:gd name="T72" fmla="*/ 8 w 59"/>
                <a:gd name="T73" fmla="*/ 18 h 142"/>
                <a:gd name="T74" fmla="*/ 9 w 59"/>
                <a:gd name="T75" fmla="*/ 17 h 142"/>
                <a:gd name="T76" fmla="*/ 9 w 59"/>
                <a:gd name="T77" fmla="*/ 15 h 142"/>
                <a:gd name="T78" fmla="*/ 10 w 59"/>
                <a:gd name="T79" fmla="*/ 14 h 142"/>
                <a:gd name="T80" fmla="*/ 11 w 59"/>
                <a:gd name="T81" fmla="*/ 13 h 142"/>
                <a:gd name="T82" fmla="*/ 11 w 59"/>
                <a:gd name="T83" fmla="*/ 13 h 142"/>
                <a:gd name="T84" fmla="*/ 12 w 59"/>
                <a:gd name="T85" fmla="*/ 13 h 142"/>
                <a:gd name="T86" fmla="*/ 12 w 59"/>
                <a:gd name="T87" fmla="*/ 13 h 142"/>
                <a:gd name="T88" fmla="*/ 13 w 59"/>
                <a:gd name="T89" fmla="*/ 13 h 142"/>
                <a:gd name="T90" fmla="*/ 13 w 59"/>
                <a:gd name="T91" fmla="*/ 11 h 142"/>
                <a:gd name="T92" fmla="*/ 14 w 59"/>
                <a:gd name="T93" fmla="*/ 9 h 142"/>
                <a:gd name="T94" fmla="*/ 14 w 59"/>
                <a:gd name="T95" fmla="*/ 7 h 142"/>
                <a:gd name="T96" fmla="*/ 14 w 59"/>
                <a:gd name="T97" fmla="*/ 4 h 142"/>
                <a:gd name="T98" fmla="*/ 13 w 59"/>
                <a:gd name="T99" fmla="*/ 4 h 142"/>
                <a:gd name="T100" fmla="*/ 12 w 59"/>
                <a:gd name="T101" fmla="*/ 3 h 142"/>
                <a:gd name="T102" fmla="*/ 11 w 59"/>
                <a:gd name="T103" fmla="*/ 1 h 142"/>
                <a:gd name="T104" fmla="*/ 10 w 59"/>
                <a:gd name="T105" fmla="*/ 1 h 142"/>
                <a:gd name="T106" fmla="*/ 9 w 59"/>
                <a:gd name="T107" fmla="*/ 1 h 142"/>
                <a:gd name="T108" fmla="*/ 8 w 59"/>
                <a:gd name="T109" fmla="*/ 1 h 142"/>
                <a:gd name="T110" fmla="*/ 7 w 59"/>
                <a:gd name="T111" fmla="*/ 0 h 142"/>
                <a:gd name="T112" fmla="*/ 7 w 59"/>
                <a:gd name="T113" fmla="*/ 0 h 142"/>
                <a:gd name="T114" fmla="*/ 7 w 59"/>
                <a:gd name="T115" fmla="*/ 0 h 142"/>
                <a:gd name="T116" fmla="*/ 7 w 59"/>
                <a:gd name="T117" fmla="*/ 1 h 142"/>
                <a:gd name="T118" fmla="*/ 7 w 59"/>
                <a:gd name="T119" fmla="*/ 1 h 142"/>
                <a:gd name="T120" fmla="*/ 7 w 59"/>
                <a:gd name="T121" fmla="*/ 1 h 1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9"/>
                <a:gd name="T184" fmla="*/ 0 h 142"/>
                <a:gd name="T185" fmla="*/ 59 w 59"/>
                <a:gd name="T186" fmla="*/ 142 h 1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9" h="142">
                  <a:moveTo>
                    <a:pt x="28" y="7"/>
                  </a:moveTo>
                  <a:lnTo>
                    <a:pt x="28" y="9"/>
                  </a:lnTo>
                  <a:lnTo>
                    <a:pt x="28" y="10"/>
                  </a:lnTo>
                  <a:lnTo>
                    <a:pt x="28" y="13"/>
                  </a:lnTo>
                  <a:lnTo>
                    <a:pt x="28" y="15"/>
                  </a:lnTo>
                  <a:lnTo>
                    <a:pt x="24" y="19"/>
                  </a:lnTo>
                  <a:lnTo>
                    <a:pt x="22" y="23"/>
                  </a:lnTo>
                  <a:lnTo>
                    <a:pt x="19" y="29"/>
                  </a:lnTo>
                  <a:lnTo>
                    <a:pt x="18" y="33"/>
                  </a:lnTo>
                  <a:lnTo>
                    <a:pt x="21" y="35"/>
                  </a:lnTo>
                  <a:lnTo>
                    <a:pt x="22" y="36"/>
                  </a:lnTo>
                  <a:lnTo>
                    <a:pt x="24" y="38"/>
                  </a:lnTo>
                  <a:lnTo>
                    <a:pt x="25" y="39"/>
                  </a:lnTo>
                  <a:lnTo>
                    <a:pt x="22" y="44"/>
                  </a:lnTo>
                  <a:lnTo>
                    <a:pt x="22" y="50"/>
                  </a:lnTo>
                  <a:lnTo>
                    <a:pt x="22" y="54"/>
                  </a:lnTo>
                  <a:lnTo>
                    <a:pt x="22" y="60"/>
                  </a:lnTo>
                  <a:lnTo>
                    <a:pt x="15" y="60"/>
                  </a:lnTo>
                  <a:lnTo>
                    <a:pt x="9" y="63"/>
                  </a:lnTo>
                  <a:lnTo>
                    <a:pt x="4" y="69"/>
                  </a:lnTo>
                  <a:lnTo>
                    <a:pt x="1" y="75"/>
                  </a:lnTo>
                  <a:lnTo>
                    <a:pt x="0" y="82"/>
                  </a:lnTo>
                  <a:lnTo>
                    <a:pt x="2" y="88"/>
                  </a:lnTo>
                  <a:lnTo>
                    <a:pt x="6" y="92"/>
                  </a:lnTo>
                  <a:lnTo>
                    <a:pt x="10" y="97"/>
                  </a:lnTo>
                  <a:lnTo>
                    <a:pt x="9" y="107"/>
                  </a:lnTo>
                  <a:lnTo>
                    <a:pt x="10" y="118"/>
                  </a:lnTo>
                  <a:lnTo>
                    <a:pt x="11" y="128"/>
                  </a:lnTo>
                  <a:lnTo>
                    <a:pt x="13" y="138"/>
                  </a:lnTo>
                  <a:lnTo>
                    <a:pt x="15" y="141"/>
                  </a:lnTo>
                  <a:lnTo>
                    <a:pt x="18" y="142"/>
                  </a:lnTo>
                  <a:lnTo>
                    <a:pt x="22" y="142"/>
                  </a:lnTo>
                  <a:lnTo>
                    <a:pt x="25" y="142"/>
                  </a:lnTo>
                  <a:lnTo>
                    <a:pt x="25" y="124"/>
                  </a:lnTo>
                  <a:lnTo>
                    <a:pt x="28" y="107"/>
                  </a:lnTo>
                  <a:lnTo>
                    <a:pt x="31" y="90"/>
                  </a:lnTo>
                  <a:lnTo>
                    <a:pt x="33" y="73"/>
                  </a:lnTo>
                  <a:lnTo>
                    <a:pt x="36" y="68"/>
                  </a:lnTo>
                  <a:lnTo>
                    <a:pt x="39" y="63"/>
                  </a:lnTo>
                  <a:lnTo>
                    <a:pt x="43" y="59"/>
                  </a:lnTo>
                  <a:lnTo>
                    <a:pt x="46" y="54"/>
                  </a:lnTo>
                  <a:lnTo>
                    <a:pt x="47" y="54"/>
                  </a:lnTo>
                  <a:lnTo>
                    <a:pt x="48" y="54"/>
                  </a:lnTo>
                  <a:lnTo>
                    <a:pt x="51" y="54"/>
                  </a:lnTo>
                  <a:lnTo>
                    <a:pt x="52" y="54"/>
                  </a:lnTo>
                  <a:lnTo>
                    <a:pt x="53" y="45"/>
                  </a:lnTo>
                  <a:lnTo>
                    <a:pt x="56" y="37"/>
                  </a:lnTo>
                  <a:lnTo>
                    <a:pt x="59" y="28"/>
                  </a:lnTo>
                  <a:lnTo>
                    <a:pt x="57" y="19"/>
                  </a:lnTo>
                  <a:lnTo>
                    <a:pt x="52" y="16"/>
                  </a:lnTo>
                  <a:lnTo>
                    <a:pt x="48" y="12"/>
                  </a:lnTo>
                  <a:lnTo>
                    <a:pt x="44" y="7"/>
                  </a:lnTo>
                  <a:lnTo>
                    <a:pt x="40" y="4"/>
                  </a:lnTo>
                  <a:lnTo>
                    <a:pt x="37" y="5"/>
                  </a:lnTo>
                  <a:lnTo>
                    <a:pt x="33" y="4"/>
                  </a:lnTo>
                  <a:lnTo>
                    <a:pt x="31" y="1"/>
                  </a:lnTo>
                  <a:lnTo>
                    <a:pt x="28" y="0"/>
                  </a:lnTo>
                  <a:lnTo>
                    <a:pt x="28" y="1"/>
                  </a:lnTo>
                  <a:lnTo>
                    <a:pt x="28" y="4"/>
                  </a:lnTo>
                  <a:lnTo>
                    <a:pt x="28" y="5"/>
                  </a:lnTo>
                  <a:lnTo>
                    <a:pt x="28" y="7"/>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68108" name="Freeform 169"/>
            <p:cNvSpPr>
              <a:spLocks/>
            </p:cNvSpPr>
            <p:nvPr/>
          </p:nvSpPr>
          <p:spPr bwMode="auto">
            <a:xfrm>
              <a:off x="1923" y="1910"/>
              <a:ext cx="1808" cy="1819"/>
            </a:xfrm>
            <a:custGeom>
              <a:avLst/>
              <a:gdLst>
                <a:gd name="T0" fmla="*/ 498 w 3616"/>
                <a:gd name="T1" fmla="*/ 908 h 3638"/>
                <a:gd name="T2" fmla="*/ 565 w 3616"/>
                <a:gd name="T3" fmla="*/ 895 h 3638"/>
                <a:gd name="T4" fmla="*/ 628 w 3616"/>
                <a:gd name="T5" fmla="*/ 874 h 3638"/>
                <a:gd name="T6" fmla="*/ 687 w 3616"/>
                <a:gd name="T7" fmla="*/ 844 h 3638"/>
                <a:gd name="T8" fmla="*/ 740 w 3616"/>
                <a:gd name="T9" fmla="*/ 806 h 3638"/>
                <a:gd name="T10" fmla="*/ 787 w 3616"/>
                <a:gd name="T11" fmla="*/ 761 h 3638"/>
                <a:gd name="T12" fmla="*/ 827 w 3616"/>
                <a:gd name="T13" fmla="*/ 709 h 3638"/>
                <a:gd name="T14" fmla="*/ 860 w 3616"/>
                <a:gd name="T15" fmla="*/ 652 h 3638"/>
                <a:gd name="T16" fmla="*/ 884 w 3616"/>
                <a:gd name="T17" fmla="*/ 590 h 3638"/>
                <a:gd name="T18" fmla="*/ 899 w 3616"/>
                <a:gd name="T19" fmla="*/ 524 h 3638"/>
                <a:gd name="T20" fmla="*/ 904 w 3616"/>
                <a:gd name="T21" fmla="*/ 455 h 3638"/>
                <a:gd name="T22" fmla="*/ 899 w 3616"/>
                <a:gd name="T23" fmla="*/ 386 h 3638"/>
                <a:gd name="T24" fmla="*/ 884 w 3616"/>
                <a:gd name="T25" fmla="*/ 320 h 3638"/>
                <a:gd name="T26" fmla="*/ 860 w 3616"/>
                <a:gd name="T27" fmla="*/ 258 h 3638"/>
                <a:gd name="T28" fmla="*/ 827 w 3616"/>
                <a:gd name="T29" fmla="*/ 201 h 3638"/>
                <a:gd name="T30" fmla="*/ 787 w 3616"/>
                <a:gd name="T31" fmla="*/ 150 h 3638"/>
                <a:gd name="T32" fmla="*/ 740 w 3616"/>
                <a:gd name="T33" fmla="*/ 104 h 3638"/>
                <a:gd name="T34" fmla="*/ 687 w 3616"/>
                <a:gd name="T35" fmla="*/ 66 h 3638"/>
                <a:gd name="T36" fmla="*/ 628 w 3616"/>
                <a:gd name="T37" fmla="*/ 36 h 3638"/>
                <a:gd name="T38" fmla="*/ 565 w 3616"/>
                <a:gd name="T39" fmla="*/ 15 h 3638"/>
                <a:gd name="T40" fmla="*/ 498 w 3616"/>
                <a:gd name="T41" fmla="*/ 3 h 3638"/>
                <a:gd name="T42" fmla="*/ 429 w 3616"/>
                <a:gd name="T43" fmla="*/ 1 h 3638"/>
                <a:gd name="T44" fmla="*/ 362 w 3616"/>
                <a:gd name="T45" fmla="*/ 10 h 3638"/>
                <a:gd name="T46" fmla="*/ 297 w 3616"/>
                <a:gd name="T47" fmla="*/ 28 h 3638"/>
                <a:gd name="T48" fmla="*/ 237 w 3616"/>
                <a:gd name="T49" fmla="*/ 55 h 3638"/>
                <a:gd name="T50" fmla="*/ 182 w 3616"/>
                <a:gd name="T51" fmla="*/ 91 h 3638"/>
                <a:gd name="T52" fmla="*/ 133 w 3616"/>
                <a:gd name="T53" fmla="*/ 134 h 3638"/>
                <a:gd name="T54" fmla="*/ 90 w 3616"/>
                <a:gd name="T55" fmla="*/ 183 h 3638"/>
                <a:gd name="T56" fmla="*/ 55 w 3616"/>
                <a:gd name="T57" fmla="*/ 239 h 3638"/>
                <a:gd name="T58" fmla="*/ 28 w 3616"/>
                <a:gd name="T59" fmla="*/ 299 h 3638"/>
                <a:gd name="T60" fmla="*/ 10 w 3616"/>
                <a:gd name="T61" fmla="*/ 364 h 3638"/>
                <a:gd name="T62" fmla="*/ 1 w 3616"/>
                <a:gd name="T63" fmla="*/ 432 h 3638"/>
                <a:gd name="T64" fmla="*/ 3 w 3616"/>
                <a:gd name="T65" fmla="*/ 501 h 3638"/>
                <a:gd name="T66" fmla="*/ 14 w 3616"/>
                <a:gd name="T67" fmla="*/ 569 h 3638"/>
                <a:gd name="T68" fmla="*/ 36 w 3616"/>
                <a:gd name="T69" fmla="*/ 632 h 3638"/>
                <a:gd name="T70" fmla="*/ 66 w 3616"/>
                <a:gd name="T71" fmla="*/ 691 h 3638"/>
                <a:gd name="T72" fmla="*/ 104 w 3616"/>
                <a:gd name="T73" fmla="*/ 744 h 3638"/>
                <a:gd name="T74" fmla="*/ 148 w 3616"/>
                <a:gd name="T75" fmla="*/ 792 h 3638"/>
                <a:gd name="T76" fmla="*/ 200 w 3616"/>
                <a:gd name="T77" fmla="*/ 832 h 3638"/>
                <a:gd name="T78" fmla="*/ 256 w 3616"/>
                <a:gd name="T79" fmla="*/ 865 h 3638"/>
                <a:gd name="T80" fmla="*/ 318 w 3616"/>
                <a:gd name="T81" fmla="*/ 889 h 3638"/>
                <a:gd name="T82" fmla="*/ 384 w 3616"/>
                <a:gd name="T83" fmla="*/ 905 h 3638"/>
                <a:gd name="T84" fmla="*/ 453 w 3616"/>
                <a:gd name="T85" fmla="*/ 910 h 36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616"/>
                <a:gd name="T130" fmla="*/ 0 h 3638"/>
                <a:gd name="T131" fmla="*/ 3616 w 3616"/>
                <a:gd name="T132" fmla="*/ 3638 h 363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616" h="3638">
                  <a:moveTo>
                    <a:pt x="1809" y="3638"/>
                  </a:moveTo>
                  <a:lnTo>
                    <a:pt x="1902" y="3636"/>
                  </a:lnTo>
                  <a:lnTo>
                    <a:pt x="1992" y="3629"/>
                  </a:lnTo>
                  <a:lnTo>
                    <a:pt x="2083" y="3617"/>
                  </a:lnTo>
                  <a:lnTo>
                    <a:pt x="2172" y="3601"/>
                  </a:lnTo>
                  <a:lnTo>
                    <a:pt x="2260" y="3580"/>
                  </a:lnTo>
                  <a:lnTo>
                    <a:pt x="2345" y="3556"/>
                  </a:lnTo>
                  <a:lnTo>
                    <a:pt x="2429" y="3527"/>
                  </a:lnTo>
                  <a:lnTo>
                    <a:pt x="2512" y="3495"/>
                  </a:lnTo>
                  <a:lnTo>
                    <a:pt x="2592" y="3458"/>
                  </a:lnTo>
                  <a:lnTo>
                    <a:pt x="2670" y="3418"/>
                  </a:lnTo>
                  <a:lnTo>
                    <a:pt x="2745" y="3374"/>
                  </a:lnTo>
                  <a:lnTo>
                    <a:pt x="2819" y="3327"/>
                  </a:lnTo>
                  <a:lnTo>
                    <a:pt x="2890" y="3276"/>
                  </a:lnTo>
                  <a:lnTo>
                    <a:pt x="2958" y="3222"/>
                  </a:lnTo>
                  <a:lnTo>
                    <a:pt x="3024" y="3166"/>
                  </a:lnTo>
                  <a:lnTo>
                    <a:pt x="3086" y="3105"/>
                  </a:lnTo>
                  <a:lnTo>
                    <a:pt x="3146" y="3042"/>
                  </a:lnTo>
                  <a:lnTo>
                    <a:pt x="3203" y="2976"/>
                  </a:lnTo>
                  <a:lnTo>
                    <a:pt x="3256" y="2908"/>
                  </a:lnTo>
                  <a:lnTo>
                    <a:pt x="3307" y="2836"/>
                  </a:lnTo>
                  <a:lnTo>
                    <a:pt x="3354" y="2762"/>
                  </a:lnTo>
                  <a:lnTo>
                    <a:pt x="3398" y="2686"/>
                  </a:lnTo>
                  <a:lnTo>
                    <a:pt x="3437" y="2608"/>
                  </a:lnTo>
                  <a:lnTo>
                    <a:pt x="3474" y="2527"/>
                  </a:lnTo>
                  <a:lnTo>
                    <a:pt x="3507" y="2445"/>
                  </a:lnTo>
                  <a:lnTo>
                    <a:pt x="3534" y="2360"/>
                  </a:lnTo>
                  <a:lnTo>
                    <a:pt x="3560" y="2274"/>
                  </a:lnTo>
                  <a:lnTo>
                    <a:pt x="3579" y="2185"/>
                  </a:lnTo>
                  <a:lnTo>
                    <a:pt x="3595" y="2095"/>
                  </a:lnTo>
                  <a:lnTo>
                    <a:pt x="3607" y="2004"/>
                  </a:lnTo>
                  <a:lnTo>
                    <a:pt x="3614" y="1912"/>
                  </a:lnTo>
                  <a:lnTo>
                    <a:pt x="3616" y="1820"/>
                  </a:lnTo>
                  <a:lnTo>
                    <a:pt x="3614" y="1727"/>
                  </a:lnTo>
                  <a:lnTo>
                    <a:pt x="3607" y="1635"/>
                  </a:lnTo>
                  <a:lnTo>
                    <a:pt x="3595" y="1544"/>
                  </a:lnTo>
                  <a:lnTo>
                    <a:pt x="3579" y="1454"/>
                  </a:lnTo>
                  <a:lnTo>
                    <a:pt x="3560" y="1365"/>
                  </a:lnTo>
                  <a:lnTo>
                    <a:pt x="3534" y="1279"/>
                  </a:lnTo>
                  <a:lnTo>
                    <a:pt x="3507" y="1195"/>
                  </a:lnTo>
                  <a:lnTo>
                    <a:pt x="3474" y="1112"/>
                  </a:lnTo>
                  <a:lnTo>
                    <a:pt x="3437" y="1031"/>
                  </a:lnTo>
                  <a:lnTo>
                    <a:pt x="3398" y="953"/>
                  </a:lnTo>
                  <a:lnTo>
                    <a:pt x="3354" y="877"/>
                  </a:lnTo>
                  <a:lnTo>
                    <a:pt x="3307" y="803"/>
                  </a:lnTo>
                  <a:lnTo>
                    <a:pt x="3256" y="732"/>
                  </a:lnTo>
                  <a:lnTo>
                    <a:pt x="3203" y="662"/>
                  </a:lnTo>
                  <a:lnTo>
                    <a:pt x="3146" y="597"/>
                  </a:lnTo>
                  <a:lnTo>
                    <a:pt x="3086" y="533"/>
                  </a:lnTo>
                  <a:lnTo>
                    <a:pt x="3024" y="473"/>
                  </a:lnTo>
                  <a:lnTo>
                    <a:pt x="2958" y="416"/>
                  </a:lnTo>
                  <a:lnTo>
                    <a:pt x="2890" y="362"/>
                  </a:lnTo>
                  <a:lnTo>
                    <a:pt x="2819" y="311"/>
                  </a:lnTo>
                  <a:lnTo>
                    <a:pt x="2745" y="264"/>
                  </a:lnTo>
                  <a:lnTo>
                    <a:pt x="2670" y="220"/>
                  </a:lnTo>
                  <a:lnTo>
                    <a:pt x="2592" y="180"/>
                  </a:lnTo>
                  <a:lnTo>
                    <a:pt x="2512" y="143"/>
                  </a:lnTo>
                  <a:lnTo>
                    <a:pt x="2429" y="111"/>
                  </a:lnTo>
                  <a:lnTo>
                    <a:pt x="2345" y="82"/>
                  </a:lnTo>
                  <a:lnTo>
                    <a:pt x="2260" y="58"/>
                  </a:lnTo>
                  <a:lnTo>
                    <a:pt x="2172" y="37"/>
                  </a:lnTo>
                  <a:lnTo>
                    <a:pt x="2083" y="21"/>
                  </a:lnTo>
                  <a:lnTo>
                    <a:pt x="1992" y="9"/>
                  </a:lnTo>
                  <a:lnTo>
                    <a:pt x="1902" y="2"/>
                  </a:lnTo>
                  <a:lnTo>
                    <a:pt x="1809" y="0"/>
                  </a:lnTo>
                  <a:lnTo>
                    <a:pt x="1716" y="2"/>
                  </a:lnTo>
                  <a:lnTo>
                    <a:pt x="1624" y="9"/>
                  </a:lnTo>
                  <a:lnTo>
                    <a:pt x="1534" y="21"/>
                  </a:lnTo>
                  <a:lnTo>
                    <a:pt x="1445" y="37"/>
                  </a:lnTo>
                  <a:lnTo>
                    <a:pt x="1357" y="58"/>
                  </a:lnTo>
                  <a:lnTo>
                    <a:pt x="1271" y="82"/>
                  </a:lnTo>
                  <a:lnTo>
                    <a:pt x="1187" y="111"/>
                  </a:lnTo>
                  <a:lnTo>
                    <a:pt x="1105" y="143"/>
                  </a:lnTo>
                  <a:lnTo>
                    <a:pt x="1024" y="180"/>
                  </a:lnTo>
                  <a:lnTo>
                    <a:pt x="947" y="220"/>
                  </a:lnTo>
                  <a:lnTo>
                    <a:pt x="871" y="264"/>
                  </a:lnTo>
                  <a:lnTo>
                    <a:pt x="797" y="311"/>
                  </a:lnTo>
                  <a:lnTo>
                    <a:pt x="727" y="362"/>
                  </a:lnTo>
                  <a:lnTo>
                    <a:pt x="658" y="416"/>
                  </a:lnTo>
                  <a:lnTo>
                    <a:pt x="592" y="473"/>
                  </a:lnTo>
                  <a:lnTo>
                    <a:pt x="530" y="533"/>
                  </a:lnTo>
                  <a:lnTo>
                    <a:pt x="470" y="597"/>
                  </a:lnTo>
                  <a:lnTo>
                    <a:pt x="414" y="662"/>
                  </a:lnTo>
                  <a:lnTo>
                    <a:pt x="360" y="732"/>
                  </a:lnTo>
                  <a:lnTo>
                    <a:pt x="309" y="803"/>
                  </a:lnTo>
                  <a:lnTo>
                    <a:pt x="262" y="877"/>
                  </a:lnTo>
                  <a:lnTo>
                    <a:pt x="219" y="953"/>
                  </a:lnTo>
                  <a:lnTo>
                    <a:pt x="179" y="1031"/>
                  </a:lnTo>
                  <a:lnTo>
                    <a:pt x="142" y="1112"/>
                  </a:lnTo>
                  <a:lnTo>
                    <a:pt x="109" y="1195"/>
                  </a:lnTo>
                  <a:lnTo>
                    <a:pt x="82" y="1279"/>
                  </a:lnTo>
                  <a:lnTo>
                    <a:pt x="56" y="1365"/>
                  </a:lnTo>
                  <a:lnTo>
                    <a:pt x="37" y="1454"/>
                  </a:lnTo>
                  <a:lnTo>
                    <a:pt x="21" y="1544"/>
                  </a:lnTo>
                  <a:lnTo>
                    <a:pt x="9" y="1635"/>
                  </a:lnTo>
                  <a:lnTo>
                    <a:pt x="2" y="1727"/>
                  </a:lnTo>
                  <a:lnTo>
                    <a:pt x="0" y="1820"/>
                  </a:lnTo>
                  <a:lnTo>
                    <a:pt x="2" y="1912"/>
                  </a:lnTo>
                  <a:lnTo>
                    <a:pt x="9" y="2004"/>
                  </a:lnTo>
                  <a:lnTo>
                    <a:pt x="21" y="2095"/>
                  </a:lnTo>
                  <a:lnTo>
                    <a:pt x="37" y="2185"/>
                  </a:lnTo>
                  <a:lnTo>
                    <a:pt x="56" y="2274"/>
                  </a:lnTo>
                  <a:lnTo>
                    <a:pt x="82" y="2360"/>
                  </a:lnTo>
                  <a:lnTo>
                    <a:pt x="109" y="2445"/>
                  </a:lnTo>
                  <a:lnTo>
                    <a:pt x="142" y="2527"/>
                  </a:lnTo>
                  <a:lnTo>
                    <a:pt x="179" y="2608"/>
                  </a:lnTo>
                  <a:lnTo>
                    <a:pt x="219" y="2686"/>
                  </a:lnTo>
                  <a:lnTo>
                    <a:pt x="262" y="2762"/>
                  </a:lnTo>
                  <a:lnTo>
                    <a:pt x="309" y="2836"/>
                  </a:lnTo>
                  <a:lnTo>
                    <a:pt x="360" y="2908"/>
                  </a:lnTo>
                  <a:lnTo>
                    <a:pt x="414" y="2976"/>
                  </a:lnTo>
                  <a:lnTo>
                    <a:pt x="470" y="3042"/>
                  </a:lnTo>
                  <a:lnTo>
                    <a:pt x="530" y="3105"/>
                  </a:lnTo>
                  <a:lnTo>
                    <a:pt x="592" y="3166"/>
                  </a:lnTo>
                  <a:lnTo>
                    <a:pt x="658" y="3222"/>
                  </a:lnTo>
                  <a:lnTo>
                    <a:pt x="727" y="3276"/>
                  </a:lnTo>
                  <a:lnTo>
                    <a:pt x="797" y="3327"/>
                  </a:lnTo>
                  <a:lnTo>
                    <a:pt x="871" y="3374"/>
                  </a:lnTo>
                  <a:lnTo>
                    <a:pt x="947" y="3418"/>
                  </a:lnTo>
                  <a:lnTo>
                    <a:pt x="1024" y="3458"/>
                  </a:lnTo>
                  <a:lnTo>
                    <a:pt x="1105" y="3495"/>
                  </a:lnTo>
                  <a:lnTo>
                    <a:pt x="1187" y="3527"/>
                  </a:lnTo>
                  <a:lnTo>
                    <a:pt x="1271" y="3556"/>
                  </a:lnTo>
                  <a:lnTo>
                    <a:pt x="1357" y="3580"/>
                  </a:lnTo>
                  <a:lnTo>
                    <a:pt x="1445" y="3601"/>
                  </a:lnTo>
                  <a:lnTo>
                    <a:pt x="1534" y="3617"/>
                  </a:lnTo>
                  <a:lnTo>
                    <a:pt x="1624" y="3629"/>
                  </a:lnTo>
                  <a:lnTo>
                    <a:pt x="1716" y="3636"/>
                  </a:lnTo>
                  <a:lnTo>
                    <a:pt x="1809" y="363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grpSp>
      <p:sp>
        <p:nvSpPr>
          <p:cNvPr id="234666" name="AutoShape 170"/>
          <p:cNvSpPr>
            <a:spLocks noChangeArrowheads="1"/>
          </p:cNvSpPr>
          <p:nvPr/>
        </p:nvSpPr>
        <p:spPr bwMode="auto">
          <a:xfrm rot="-2752181">
            <a:off x="296068" y="3742532"/>
            <a:ext cx="627063" cy="609600"/>
          </a:xfrm>
          <a:prstGeom prst="cube">
            <a:avLst>
              <a:gd name="adj" fmla="val 30361"/>
            </a:avLst>
          </a:prstGeom>
          <a:solidFill>
            <a:srgbClr val="FFCC00">
              <a:alpha val="50195"/>
            </a:srgbClr>
          </a:solidFill>
          <a:ln w="9525">
            <a:solidFill>
              <a:schemeClr val="bg1"/>
            </a:solidFill>
            <a:miter lim="800000"/>
            <a:headEnd/>
            <a:tailEnd/>
          </a:ln>
        </p:spPr>
        <p:txBody>
          <a:bodyPr vert="eaVert" wrap="none" anchor="ctr">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234667" name="AutoShape 171"/>
          <p:cNvSpPr>
            <a:spLocks noChangeArrowheads="1"/>
          </p:cNvSpPr>
          <p:nvPr/>
        </p:nvSpPr>
        <p:spPr bwMode="auto">
          <a:xfrm rot="-4398626">
            <a:off x="262731" y="3471069"/>
            <a:ext cx="822325" cy="890588"/>
          </a:xfrm>
          <a:prstGeom prst="star4">
            <a:avLst>
              <a:gd name="adj" fmla="val 7949"/>
            </a:avLst>
          </a:prstGeom>
          <a:solidFill>
            <a:schemeClr val="accent2"/>
          </a:solidFill>
          <a:ln w="9525">
            <a:noFill/>
            <a:miter lim="800000"/>
            <a:headEnd/>
            <a:tailEnd/>
          </a:ln>
        </p:spPr>
        <p:txBody>
          <a:bodyPr wrap="none" anchor="ct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0" i="0" u="none" strike="noStrike" kern="1200" cap="none" spc="0" normalizeH="0" baseline="0" noProof="0">
              <a:ln>
                <a:noFill/>
              </a:ln>
              <a:solidFill>
                <a:srgbClr val="009999"/>
              </a:solidFill>
              <a:effectLst/>
              <a:uLnTx/>
              <a:uFillTx/>
              <a:latin typeface="Times New Roman" pitchFamily="-84" charset="0"/>
              <a:ea typeface="ＭＳ Ｐゴシック" pitchFamily="-84" charset="-128"/>
              <a:cs typeface="+mn-cs"/>
            </a:endParaRPr>
          </a:p>
        </p:txBody>
      </p:sp>
      <p:sp>
        <p:nvSpPr>
          <p:cNvPr id="172" name="Text Box 7">
            <a:extLst>
              <a:ext uri="{FF2B5EF4-FFF2-40B4-BE49-F238E27FC236}">
                <a16:creationId xmlns:a16="http://schemas.microsoft.com/office/drawing/2014/main" id="{F8B8FC8C-051C-2545-97B9-C541B1874C01}"/>
              </a:ext>
            </a:extLst>
          </p:cNvPr>
          <p:cNvSpPr txBox="1">
            <a:spLocks noChangeArrowheads="1"/>
          </p:cNvSpPr>
          <p:nvPr/>
        </p:nvSpPr>
        <p:spPr bwMode="auto">
          <a:xfrm>
            <a:off x="8353453" y="7620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460</a:t>
            </a:r>
          </a:p>
        </p:txBody>
      </p:sp>
      <p:sp>
        <p:nvSpPr>
          <p:cNvPr id="173" name="Text Box 5">
            <a:extLst>
              <a:ext uri="{FF2B5EF4-FFF2-40B4-BE49-F238E27FC236}">
                <a16:creationId xmlns:a16="http://schemas.microsoft.com/office/drawing/2014/main" id="{3559EB6C-8D64-774C-B013-07CEB1BF541A}"/>
              </a:ext>
            </a:extLst>
          </p:cNvPr>
          <p:cNvSpPr txBox="1">
            <a:spLocks noChangeArrowheads="1"/>
          </p:cNvSpPr>
          <p:nvPr/>
        </p:nvSpPr>
        <p:spPr bwMode="auto">
          <a:xfrm>
            <a:off x="5221287" y="5378451"/>
            <a:ext cx="3621088" cy="1479550"/>
          </a:xfrm>
          <a:prstGeom prst="rect">
            <a:avLst/>
          </a:prstGeom>
          <a:noFill/>
          <a:ln w="9525">
            <a:noFill/>
            <a:miter lim="800000"/>
            <a:headEnd/>
            <a:tailEnd/>
          </a:ln>
          <a:effectLst>
            <a:outerShdw blurRad="63500" dist="125724" dir="2700000" algn="ctr" rotWithShape="0">
              <a:schemeClr val="bg2">
                <a:alpha val="74998"/>
              </a:schemeClr>
            </a:outerShdw>
          </a:effectLst>
        </p:spPr>
        <p:txBody>
          <a:bodyPr vert="horz" wrap="square" lIns="92075" tIns="46038" rIns="92075" bIns="46038" numCol="1" anchor="ctr" anchorCtr="0" compatLnSpc="1">
            <a:prstTxWarp prst="textNoShape">
              <a:avLst/>
            </a:prstTxWarp>
          </a:bodyPr>
          <a:lstStyle>
            <a:lvl1pPr algn="ctr">
              <a:lnSpc>
                <a:spcPct val="70000"/>
              </a:lnSpc>
              <a:defRPr kumimoji="1" sz="6600" b="1">
                <a:solidFill>
                  <a:srgbClr val="DCF9FF"/>
                </a:solidFill>
                <a:effectLst>
                  <a:glow rad="101600">
                    <a:schemeClr val="bg2">
                      <a:alpha val="75000"/>
                    </a:schemeClr>
                  </a:glow>
                </a:effectLst>
                <a:latin typeface="Abadi MT Condensed Extra Bold"/>
                <a:ea typeface="+mj-ea"/>
                <a:cs typeface="Abadi MT Condensed Extra Bold"/>
              </a:defRPr>
            </a:lvl1pPr>
            <a:lvl2pPr>
              <a:lnSpc>
                <a:spcPct val="70000"/>
              </a:lnSpc>
              <a:defRPr kumimoji="1" sz="4800" b="1">
                <a:solidFill>
                  <a:schemeClr val="tx2"/>
                </a:solidFill>
                <a:latin typeface="Helvetica" pitchFamily="-109" charset="0"/>
                <a:ea typeface="ＭＳ Ｐゴシック" pitchFamily="-109" charset="-128"/>
                <a:cs typeface="ＭＳ Ｐゴシック" pitchFamily="-109" charset="-128"/>
              </a:defRPr>
            </a:lvl2pPr>
            <a:lvl3pPr>
              <a:lnSpc>
                <a:spcPct val="70000"/>
              </a:lnSpc>
              <a:defRPr kumimoji="1" sz="4800" b="1">
                <a:solidFill>
                  <a:schemeClr val="tx2"/>
                </a:solidFill>
                <a:latin typeface="Helvetica" pitchFamily="-109" charset="0"/>
                <a:ea typeface="ＭＳ Ｐゴシック" pitchFamily="-109" charset="-128"/>
                <a:cs typeface="ＭＳ Ｐゴシック" pitchFamily="-109" charset="-128"/>
              </a:defRPr>
            </a:lvl3pPr>
            <a:lvl4pPr>
              <a:lnSpc>
                <a:spcPct val="70000"/>
              </a:lnSpc>
              <a:defRPr kumimoji="1" sz="4800" b="1">
                <a:solidFill>
                  <a:schemeClr val="tx2"/>
                </a:solidFill>
                <a:latin typeface="Helvetica" pitchFamily="-109" charset="0"/>
                <a:ea typeface="ＭＳ Ｐゴシック" pitchFamily="-109" charset="-128"/>
                <a:cs typeface="ＭＳ Ｐゴシック" pitchFamily="-109" charset="-128"/>
              </a:defRPr>
            </a:lvl4pPr>
            <a:lvl5pPr>
              <a:lnSpc>
                <a:spcPct val="70000"/>
              </a:lnSpc>
              <a:defRPr kumimoji="1" sz="4800" b="1">
                <a:solidFill>
                  <a:schemeClr val="tx2"/>
                </a:solidFill>
                <a:latin typeface="Helvetica" pitchFamily="-109" charset="0"/>
                <a:ea typeface="ＭＳ Ｐゴシック" pitchFamily="-109" charset="-128"/>
                <a:cs typeface="ＭＳ Ｐゴシック" pitchFamily="-109" charset="-128"/>
              </a:defRPr>
            </a:lvl5pPr>
            <a:lvl6pPr marL="457200" eaLnBrk="0" fontAlgn="base" hangingPunct="0">
              <a:lnSpc>
                <a:spcPct val="70000"/>
              </a:lnSpc>
              <a:spcBef>
                <a:spcPct val="0"/>
              </a:spcBef>
              <a:spcAft>
                <a:spcPct val="0"/>
              </a:spcAft>
              <a:defRPr kumimoji="1" sz="4800" b="1">
                <a:solidFill>
                  <a:schemeClr val="tx2"/>
                </a:solidFill>
                <a:latin typeface="Helvetica" pitchFamily="-109" charset="0"/>
              </a:defRPr>
            </a:lvl6pPr>
            <a:lvl7pPr marL="914400" eaLnBrk="0" fontAlgn="base" hangingPunct="0">
              <a:lnSpc>
                <a:spcPct val="70000"/>
              </a:lnSpc>
              <a:spcBef>
                <a:spcPct val="0"/>
              </a:spcBef>
              <a:spcAft>
                <a:spcPct val="0"/>
              </a:spcAft>
              <a:defRPr kumimoji="1" sz="4800" b="1">
                <a:solidFill>
                  <a:schemeClr val="tx2"/>
                </a:solidFill>
                <a:latin typeface="Helvetica" pitchFamily="-109" charset="0"/>
              </a:defRPr>
            </a:lvl7pPr>
            <a:lvl8pPr marL="1371600" eaLnBrk="0" fontAlgn="base" hangingPunct="0">
              <a:lnSpc>
                <a:spcPct val="70000"/>
              </a:lnSpc>
              <a:spcBef>
                <a:spcPct val="0"/>
              </a:spcBef>
              <a:spcAft>
                <a:spcPct val="0"/>
              </a:spcAft>
              <a:defRPr kumimoji="1" sz="4800" b="1">
                <a:solidFill>
                  <a:schemeClr val="tx2"/>
                </a:solidFill>
                <a:latin typeface="Helvetica" pitchFamily="-109" charset="0"/>
              </a:defRPr>
            </a:lvl8pPr>
            <a:lvl9pPr marL="1828800" eaLnBrk="0" fontAlgn="base" hangingPunct="0">
              <a:lnSpc>
                <a:spcPct val="70000"/>
              </a:lnSpc>
              <a:spcBef>
                <a:spcPct val="0"/>
              </a:spcBef>
              <a:spcAft>
                <a:spcPct val="0"/>
              </a:spcAft>
              <a:defRPr kumimoji="1" sz="4800" b="1">
                <a:solidFill>
                  <a:schemeClr val="tx2"/>
                </a:solidFill>
                <a:latin typeface="Helvetica" pitchFamily="-109"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srgbClr val="DCF9FF"/>
                </a:solidFill>
                <a:effectLst>
                  <a:glow rad="101600">
                    <a:srgbClr val="010000">
                      <a:alpha val="75000"/>
                    </a:srgbClr>
                  </a:glow>
                </a:effectLst>
                <a:uLnTx/>
                <a:uFillTx/>
                <a:latin typeface="Abadi MT Condensed Extra Bold"/>
                <a:ea typeface="+mj-ea"/>
              </a:rPr>
              <a:t>新 耶 路 撒 冷 的 尺 码</a:t>
            </a:r>
            <a:br>
              <a:rPr kumimoji="1" lang="en-US" altLang="zh-TW" sz="2400" b="1" i="0" u="none" strike="noStrike" kern="1200" cap="none" spc="0" normalizeH="0" baseline="0" noProof="0" dirty="0">
                <a:ln>
                  <a:noFill/>
                </a:ln>
                <a:solidFill>
                  <a:srgbClr val="DCF9FF"/>
                </a:solidFill>
                <a:effectLst>
                  <a:glow rad="101600">
                    <a:srgbClr val="010000">
                      <a:alpha val="75000"/>
                    </a:srgbClr>
                  </a:glow>
                </a:effectLst>
                <a:uLnTx/>
                <a:uFillTx/>
                <a:latin typeface="Abadi MT Condensed Extra Bold"/>
                <a:ea typeface="+mj-ea"/>
              </a:rPr>
            </a:br>
            <a:endParaRPr kumimoji="1" lang="en-US" altLang="zh-TW" sz="2400" b="1" i="0" u="none" strike="noStrike" kern="1200" cap="none" spc="0" normalizeH="0" baseline="0" noProof="0" dirty="0">
              <a:ln>
                <a:noFill/>
              </a:ln>
              <a:solidFill>
                <a:srgbClr val="DCF9FF"/>
              </a:solidFill>
              <a:effectLst>
                <a:glow rad="101600">
                  <a:srgbClr val="010000">
                    <a:alpha val="75000"/>
                  </a:srgbClr>
                </a:glow>
              </a:effectLst>
              <a:uLnTx/>
              <a:uFillTx/>
              <a:latin typeface="Abadi MT Condensed Extra Bold"/>
              <a:ea typeface="+mj-ea"/>
            </a:endParaRPr>
          </a:p>
          <a:p>
            <a:pPr marL="0" marR="0" lvl="0" indent="0" algn="ctr" defTabSz="914400" rtl="0" eaLnBrk="0" fontAlgn="base" latinLnBrk="0" hangingPunct="0">
              <a:lnSpc>
                <a:spcPct val="70000"/>
              </a:lnSpc>
              <a:spcBef>
                <a:spcPct val="0"/>
              </a:spcBef>
              <a:spcAft>
                <a:spcPct val="0"/>
              </a:spcAft>
              <a:buClrTx/>
              <a:buSzTx/>
              <a:buFontTx/>
              <a:buNone/>
              <a:tabLst/>
              <a:defRPr/>
            </a:pPr>
            <a:r>
              <a:rPr kumimoji="1" lang="en-US" altLang="zh-CN" sz="2400" b="1" i="0" u="none" strike="noStrike" kern="1200" cap="none" spc="0" normalizeH="0" baseline="0" noProof="0" dirty="0">
                <a:ln>
                  <a:noFill/>
                </a:ln>
                <a:solidFill>
                  <a:srgbClr val="DCF9FF"/>
                </a:solidFill>
                <a:effectLst>
                  <a:glow rad="101600">
                    <a:srgbClr val="010000">
                      <a:alpha val="75000"/>
                    </a:srgbClr>
                  </a:glow>
                </a:effectLst>
                <a:uLnTx/>
                <a:uFillTx/>
                <a:latin typeface="Abadi MT Condensed Extra Bold"/>
                <a:ea typeface="+mj-ea"/>
              </a:rPr>
              <a:t>2,250,000 </a:t>
            </a:r>
            <a:r>
              <a:rPr kumimoji="1" lang="zh-CN" altLang="en-US" sz="2400" b="1" i="0" u="none" strike="noStrike" kern="1200" cap="none" spc="0" normalizeH="0" baseline="0" noProof="0" dirty="0">
                <a:ln>
                  <a:noFill/>
                </a:ln>
                <a:solidFill>
                  <a:srgbClr val="DCF9FF"/>
                </a:solidFill>
                <a:effectLst>
                  <a:glow rad="101600">
                    <a:srgbClr val="010000">
                      <a:alpha val="75000"/>
                    </a:srgbClr>
                  </a:glow>
                </a:effectLst>
                <a:uLnTx/>
                <a:uFillTx/>
                <a:latin typeface="Abadi MT Condensed Extra Bold"/>
                <a:ea typeface="+mj-ea"/>
              </a:rPr>
              <a:t>平 方 哩</a:t>
            </a:r>
            <a:endParaRPr kumimoji="1" lang="en-US" altLang="zh-CN" sz="2400" b="1" i="0" u="none" strike="noStrike" kern="1200" cap="none" spc="0" normalizeH="0" baseline="0" noProof="0" dirty="0">
              <a:ln>
                <a:noFill/>
              </a:ln>
              <a:solidFill>
                <a:srgbClr val="DCF9FF"/>
              </a:solidFill>
              <a:effectLst>
                <a:glow rad="101600">
                  <a:srgbClr val="010000">
                    <a:alpha val="75000"/>
                  </a:srgbClr>
                </a:glow>
              </a:effectLst>
              <a:uLnTx/>
              <a:uFillTx/>
              <a:latin typeface="Abadi MT Condensed Extra Bold"/>
              <a:ea typeface="+mj-ea"/>
            </a:endParaRPr>
          </a:p>
        </p:txBody>
      </p:sp>
    </p:spTree>
    <p:extLst>
      <p:ext uri="{BB962C8B-B14F-4D97-AF65-F5344CB8AC3E}">
        <p14:creationId xmlns:p14="http://schemas.microsoft.com/office/powerpoint/2010/main" val="40713698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234500"/>
                                        </p:tgtEl>
                                        <p:attrNameLst>
                                          <p:attrName>style.visibility</p:attrName>
                                        </p:attrNameLst>
                                      </p:cBhvr>
                                      <p:to>
                                        <p:strVal val="visible"/>
                                      </p:to>
                                    </p:set>
                                    <p:anim calcmode="lin" valueType="num">
                                      <p:cBhvr additive="base">
                                        <p:cTn id="7" dur="500" fill="hold"/>
                                        <p:tgtEl>
                                          <p:spTgt spid="234500"/>
                                        </p:tgtEl>
                                        <p:attrNameLst>
                                          <p:attrName>ppt_x</p:attrName>
                                        </p:attrNameLst>
                                      </p:cBhvr>
                                      <p:tavLst>
                                        <p:tav tm="0">
                                          <p:val>
                                            <p:strVal val="1+#ppt_w/2"/>
                                          </p:val>
                                        </p:tav>
                                        <p:tav tm="100000">
                                          <p:val>
                                            <p:strVal val="#ppt_x"/>
                                          </p:val>
                                        </p:tav>
                                      </p:tavLst>
                                    </p:anim>
                                    <p:anim calcmode="lin" valueType="num">
                                      <p:cBhvr additive="base">
                                        <p:cTn id="8" dur="500" fill="hold"/>
                                        <p:tgtEl>
                                          <p:spTgt spid="23450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2" fill="hold" grpId="0" nodeType="clickEffect">
                                  <p:stCondLst>
                                    <p:cond delay="0"/>
                                  </p:stCondLst>
                                  <p:childTnLst>
                                    <p:set>
                                      <p:cBhvr>
                                        <p:cTn id="12" dur="1" fill="hold">
                                          <p:stCondLst>
                                            <p:cond delay="0"/>
                                          </p:stCondLst>
                                        </p:cTn>
                                        <p:tgtEl>
                                          <p:spTgt spid="234666"/>
                                        </p:tgtEl>
                                        <p:attrNameLst>
                                          <p:attrName>style.visibility</p:attrName>
                                        </p:attrNameLst>
                                      </p:cBhvr>
                                      <p:to>
                                        <p:strVal val="visible"/>
                                      </p:to>
                                    </p:set>
                                    <p:anim calcmode="lin" valueType="num">
                                      <p:cBhvr additive="base">
                                        <p:cTn id="13" dur="5000" fill="hold"/>
                                        <p:tgtEl>
                                          <p:spTgt spid="234666"/>
                                        </p:tgtEl>
                                        <p:attrNameLst>
                                          <p:attrName>ppt_x</p:attrName>
                                        </p:attrNameLst>
                                      </p:cBhvr>
                                      <p:tavLst>
                                        <p:tav tm="0">
                                          <p:val>
                                            <p:strVal val="1+#ppt_w/2"/>
                                          </p:val>
                                        </p:tav>
                                        <p:tav tm="100000">
                                          <p:val>
                                            <p:strVal val="#ppt_x"/>
                                          </p:val>
                                        </p:tav>
                                      </p:tavLst>
                                    </p:anim>
                                    <p:anim calcmode="lin" valueType="num">
                                      <p:cBhvr additive="base">
                                        <p:cTn id="14" dur="5000" fill="hold"/>
                                        <p:tgtEl>
                                          <p:spTgt spid="234666"/>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0"/>
                            </p:stCondLst>
                            <p:childTnLst>
                              <p:par>
                                <p:cTn id="16" presetID="23" presetClass="entr" presetSubtype="16" fill="hold" grpId="0" nodeType="afterEffect">
                                  <p:stCondLst>
                                    <p:cond delay="0"/>
                                  </p:stCondLst>
                                  <p:childTnLst>
                                    <p:set>
                                      <p:cBhvr>
                                        <p:cTn id="17" dur="1" fill="hold">
                                          <p:stCondLst>
                                            <p:cond delay="0"/>
                                          </p:stCondLst>
                                        </p:cTn>
                                        <p:tgtEl>
                                          <p:spTgt spid="234667"/>
                                        </p:tgtEl>
                                        <p:attrNameLst>
                                          <p:attrName>style.visibility</p:attrName>
                                        </p:attrNameLst>
                                      </p:cBhvr>
                                      <p:to>
                                        <p:strVal val="visible"/>
                                      </p:to>
                                    </p:set>
                                    <p:anim calcmode="lin" valueType="num">
                                      <p:cBhvr>
                                        <p:cTn id="18" dur="500" fill="hold"/>
                                        <p:tgtEl>
                                          <p:spTgt spid="234667"/>
                                        </p:tgtEl>
                                        <p:attrNameLst>
                                          <p:attrName>ppt_w</p:attrName>
                                        </p:attrNameLst>
                                      </p:cBhvr>
                                      <p:tavLst>
                                        <p:tav tm="0">
                                          <p:val>
                                            <p:fltVal val="0"/>
                                          </p:val>
                                        </p:tav>
                                        <p:tav tm="100000">
                                          <p:val>
                                            <p:strVal val="#ppt_w"/>
                                          </p:val>
                                        </p:tav>
                                      </p:tavLst>
                                    </p:anim>
                                    <p:anim calcmode="lin" valueType="num">
                                      <p:cBhvr>
                                        <p:cTn id="19" dur="500" fill="hold"/>
                                        <p:tgtEl>
                                          <p:spTgt spid="234667"/>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16"/>
                                            </p:cond>
                                          </p:stCondLst>
                                        </p:cTn>
                                        <p:tgtEl>
                                          <p:spTgt spid="23466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500" grpId="0" animBg="1"/>
      <p:bldP spid="234666" grpId="0" animBg="1" autoUpdateAnimBg="0"/>
      <p:bldP spid="23466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82" name="Picture 1" descr="rev 21 SE Asia Map.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26988"/>
            <a:ext cx="91440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6213" name="Line 5"/>
          <p:cNvSpPr>
            <a:spLocks noChangeShapeType="1"/>
          </p:cNvSpPr>
          <p:nvPr/>
        </p:nvSpPr>
        <p:spPr bwMode="auto">
          <a:xfrm>
            <a:off x="2484438" y="5948363"/>
            <a:ext cx="5545137" cy="1587"/>
          </a:xfrm>
          <a:prstGeom prst="line">
            <a:avLst/>
          </a:prstGeom>
          <a:noFill/>
          <a:ln w="76200">
            <a:solidFill>
              <a:srgbClr val="FF0000"/>
            </a:solidFill>
            <a:round/>
            <a:headEnd/>
            <a:tailEnd type="stealth" w="lg" len="lg"/>
          </a:ln>
          <a:extLst>
            <a:ext uri="{909E8E84-426E-40dd-AFC4-6F175D3DCCD1}">
              <a14:hiddenFill xmlns="" xmlns:a14="http://schemas.microsoft.com/office/drawing/2010/main">
                <a:noFill/>
              </a14:hiddenFill>
            </a:ext>
          </a:extLst>
        </p:spPr>
        <p:txBody>
          <a:bodyPr lIns="90000" tIns="46800" rIns="90000" bIns="46800">
            <a:spAutoFit/>
          </a:bodyPr>
          <a:lstStyle/>
          <a:p>
            <a:endParaRPr lang="en-US">
              <a:solidFill>
                <a:srgbClr val="000000"/>
              </a:solidFill>
              <a:latin typeface="Comic Sans MS" charset="0"/>
            </a:endParaRPr>
          </a:p>
        </p:txBody>
      </p:sp>
      <p:sp>
        <p:nvSpPr>
          <p:cNvPr id="606214" name="Line 6"/>
          <p:cNvSpPr>
            <a:spLocks noChangeShapeType="1"/>
          </p:cNvSpPr>
          <p:nvPr/>
        </p:nvSpPr>
        <p:spPr bwMode="auto">
          <a:xfrm flipV="1">
            <a:off x="2555875" y="333375"/>
            <a:ext cx="5400675" cy="0"/>
          </a:xfrm>
          <a:prstGeom prst="line">
            <a:avLst/>
          </a:prstGeom>
          <a:noFill/>
          <a:ln w="76200">
            <a:solidFill>
              <a:srgbClr val="FF0000"/>
            </a:solidFill>
            <a:round/>
            <a:headEnd type="arrow" w="med" len="med"/>
            <a:tailEnd type="none" w="lg" len="lg"/>
          </a:ln>
          <a:extLst>
            <a:ext uri="{909E8E84-426E-40dd-AFC4-6F175D3DCCD1}">
              <a14:hiddenFill xmlns="" xmlns:a14="http://schemas.microsoft.com/office/drawing/2010/main">
                <a:noFill/>
              </a14:hiddenFill>
            </a:ext>
          </a:extLst>
        </p:spPr>
        <p:txBody>
          <a:bodyPr lIns="90000" tIns="46800" rIns="90000" bIns="46800">
            <a:spAutoFit/>
          </a:bodyPr>
          <a:lstStyle/>
          <a:p>
            <a:endParaRPr lang="en-US">
              <a:solidFill>
                <a:srgbClr val="000000"/>
              </a:solidFill>
              <a:latin typeface="Comic Sans MS" charset="0"/>
            </a:endParaRPr>
          </a:p>
        </p:txBody>
      </p:sp>
      <p:sp>
        <p:nvSpPr>
          <p:cNvPr id="606222" name="Line 14"/>
          <p:cNvSpPr>
            <a:spLocks noChangeShapeType="1"/>
          </p:cNvSpPr>
          <p:nvPr/>
        </p:nvSpPr>
        <p:spPr bwMode="auto">
          <a:xfrm rot="16200000" flipH="1">
            <a:off x="5329238" y="3103563"/>
            <a:ext cx="5399087" cy="1587"/>
          </a:xfrm>
          <a:prstGeom prst="line">
            <a:avLst/>
          </a:prstGeom>
          <a:noFill/>
          <a:ln w="76200">
            <a:solidFill>
              <a:srgbClr val="FF0000"/>
            </a:solidFill>
            <a:round/>
            <a:headEnd type="arrow" w="med" len="med"/>
            <a:tailEnd type="none" w="lg" len="lg"/>
          </a:ln>
          <a:extLst>
            <a:ext uri="{909E8E84-426E-40dd-AFC4-6F175D3DCCD1}">
              <a14:hiddenFill xmlns="" xmlns:a14="http://schemas.microsoft.com/office/drawing/2010/main">
                <a:noFill/>
              </a14:hiddenFill>
            </a:ext>
          </a:extLst>
        </p:spPr>
        <p:txBody>
          <a:bodyPr lIns="90000" tIns="46800" rIns="90000" bIns="46800">
            <a:spAutoFit/>
          </a:bodyPr>
          <a:lstStyle/>
          <a:p>
            <a:endParaRPr lang="en-US">
              <a:solidFill>
                <a:srgbClr val="000000"/>
              </a:solidFill>
              <a:latin typeface="Comic Sans MS" charset="0"/>
            </a:endParaRPr>
          </a:p>
        </p:txBody>
      </p:sp>
      <p:sp>
        <p:nvSpPr>
          <p:cNvPr id="606223" name="Line 15"/>
          <p:cNvSpPr>
            <a:spLocks noChangeShapeType="1"/>
          </p:cNvSpPr>
          <p:nvPr/>
        </p:nvSpPr>
        <p:spPr bwMode="auto">
          <a:xfrm rot="16200000" flipH="1">
            <a:off x="-215900" y="3105151"/>
            <a:ext cx="5400675" cy="0"/>
          </a:xfrm>
          <a:prstGeom prst="line">
            <a:avLst/>
          </a:prstGeom>
          <a:noFill/>
          <a:ln w="76200">
            <a:solidFill>
              <a:srgbClr val="FF0000"/>
            </a:solidFill>
            <a:round/>
            <a:headEnd/>
            <a:tailEnd type="arrow" w="med" len="med"/>
          </a:ln>
          <a:extLst>
            <a:ext uri="{909E8E84-426E-40dd-AFC4-6F175D3DCCD1}">
              <a14:hiddenFill xmlns="" xmlns:a14="http://schemas.microsoft.com/office/drawing/2010/main">
                <a:noFill/>
              </a14:hiddenFill>
            </a:ext>
          </a:extLst>
        </p:spPr>
        <p:txBody>
          <a:bodyPr lIns="90000" tIns="46800" rIns="90000" bIns="46800">
            <a:spAutoFit/>
          </a:bodyPr>
          <a:lstStyle/>
          <a:p>
            <a:endParaRPr lang="en-US">
              <a:solidFill>
                <a:srgbClr val="000000"/>
              </a:solidFill>
              <a:latin typeface="Comic Sans MS" charset="0"/>
            </a:endParaRPr>
          </a:p>
        </p:txBody>
      </p:sp>
      <p:sp>
        <p:nvSpPr>
          <p:cNvPr id="1189895" name="Rectangle 2" descr="Brown marble"/>
          <p:cNvSpPr>
            <a:spLocks noGrp="1" noChangeArrowheads="1"/>
          </p:cNvSpPr>
          <p:nvPr>
            <p:ph type="title"/>
          </p:nvPr>
        </p:nvSpPr>
        <p:spPr>
          <a:xfrm>
            <a:off x="3419475" y="1268413"/>
            <a:ext cx="3889375" cy="3816350"/>
          </a:xfrm>
        </p:spPr>
        <p:txBody>
          <a:bodyPr/>
          <a:lstStyle/>
          <a:p>
            <a:pPr>
              <a:defRPr/>
            </a:pPr>
            <a:r>
              <a:rPr lang="zh-CN" altLang="en-US" sz="5400" dirty="0"/>
              <a:t>新耶路撒冷及东南亚</a:t>
            </a:r>
            <a:endParaRPr lang="en-US" sz="5400" b="1" dirty="0">
              <a:effectLst>
                <a:outerShdw blurRad="38100" dist="38100" dir="2700000" algn="tl">
                  <a:srgbClr val="000000">
                    <a:alpha val="43137"/>
                  </a:srgbClr>
                </a:outerShdw>
              </a:effectLst>
              <a:ea typeface="ＭＳ Ｐゴシック" charset="0"/>
            </a:endParaRPr>
          </a:p>
        </p:txBody>
      </p:sp>
      <p:sp>
        <p:nvSpPr>
          <p:cNvPr id="931844" name="Text Box 4"/>
          <p:cNvSpPr txBox="1">
            <a:spLocks noChangeArrowheads="1"/>
          </p:cNvSpPr>
          <p:nvPr/>
        </p:nvSpPr>
        <p:spPr bwMode="auto">
          <a:xfrm>
            <a:off x="8488363" y="-26988"/>
            <a:ext cx="698500" cy="461963"/>
          </a:xfrm>
          <a:prstGeom prst="rect">
            <a:avLst/>
          </a:prstGeom>
          <a:noFill/>
          <a:ln w="9525">
            <a:noFill/>
            <a:miter lim="800000"/>
            <a:headEnd/>
            <a:tailEnd/>
          </a:ln>
          <a:effectLst>
            <a:outerShdw blurRad="63500" dist="35921" dir="2700000" algn="ctr" rotWithShape="0">
              <a:schemeClr val="tx1">
                <a:alpha val="74997"/>
              </a:scheme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460</a:t>
            </a:r>
          </a:p>
        </p:txBody>
      </p:sp>
      <p:sp>
        <p:nvSpPr>
          <p:cNvPr id="11" name="Rectangle 2" descr="Brown marble"/>
          <p:cNvSpPr txBox="1">
            <a:spLocks noChangeArrowheads="1"/>
          </p:cNvSpPr>
          <p:nvPr/>
        </p:nvSpPr>
        <p:spPr bwMode="auto">
          <a:xfrm>
            <a:off x="3708400" y="5589588"/>
            <a:ext cx="3095625" cy="647700"/>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FFFF"/>
                </a:solidFill>
                <a:effectLst>
                  <a:outerShdw blurRad="38100" dist="38100" dir="2700000" algn="tl">
                    <a:srgbClr val="000000">
                      <a:alpha val="43137"/>
                    </a:srgbClr>
                  </a:outerShdw>
                </a:effectLst>
                <a:ea typeface="ＭＳ Ｐゴシック" charset="0"/>
              </a:rPr>
              <a:t>2200 </a:t>
            </a:r>
            <a:r>
              <a:rPr lang="zh-CN" altLang="en-US" sz="3200" b="1" dirty="0">
                <a:solidFill>
                  <a:srgbClr val="FFFFFF"/>
                </a:solidFill>
                <a:effectLst>
                  <a:outerShdw blurRad="38100" dist="38100" dir="2700000" algn="tl">
                    <a:srgbClr val="000000">
                      <a:alpha val="43137"/>
                    </a:srgbClr>
                  </a:outerShdw>
                </a:effectLst>
                <a:ea typeface="ＭＳ Ｐゴシック" charset="0"/>
              </a:rPr>
              <a:t>千米</a:t>
            </a:r>
            <a:endParaRPr lang="en-US" sz="3200" b="1" dirty="0">
              <a:solidFill>
                <a:srgbClr val="FFFFFF"/>
              </a:solidFill>
              <a:effectLst>
                <a:outerShdw blurRad="38100" dist="38100" dir="2700000" algn="tl">
                  <a:srgbClr val="000000">
                    <a:alpha val="43137"/>
                  </a:srgbClr>
                </a:outerShdw>
              </a:effectLst>
              <a:ea typeface="ＭＳ Ｐゴシック" charset="0"/>
            </a:endParaRPr>
          </a:p>
        </p:txBody>
      </p:sp>
      <p:sp>
        <p:nvSpPr>
          <p:cNvPr id="12" name="Rectangle 2" descr="Brown marble"/>
          <p:cNvSpPr txBox="1">
            <a:spLocks noChangeArrowheads="1"/>
          </p:cNvSpPr>
          <p:nvPr/>
        </p:nvSpPr>
        <p:spPr bwMode="auto">
          <a:xfrm>
            <a:off x="3635375" y="0"/>
            <a:ext cx="3097213" cy="647700"/>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FFFF"/>
                </a:solidFill>
                <a:effectLst>
                  <a:outerShdw blurRad="38100" dist="38100" dir="2700000" algn="tl">
                    <a:srgbClr val="000000">
                      <a:alpha val="43137"/>
                    </a:srgbClr>
                  </a:outerShdw>
                </a:effectLst>
                <a:ea typeface="ＭＳ Ｐゴシック" charset="0"/>
              </a:rPr>
              <a:t>2200 </a:t>
            </a:r>
            <a:r>
              <a:rPr lang="zh-CN" altLang="en-US" sz="3200" b="1" dirty="0">
                <a:solidFill>
                  <a:srgbClr val="FFFFFF"/>
                </a:solidFill>
                <a:effectLst>
                  <a:outerShdw blurRad="38100" dist="38100" dir="2700000" algn="tl">
                    <a:srgbClr val="000000">
                      <a:alpha val="43137"/>
                    </a:srgbClr>
                  </a:outerShdw>
                </a:effectLst>
                <a:ea typeface="ＭＳ Ｐゴシック" charset="0"/>
              </a:rPr>
              <a:t>千米</a:t>
            </a:r>
            <a:endParaRPr lang="en-US" sz="3200" b="1" dirty="0">
              <a:solidFill>
                <a:srgbClr val="FFFFFF"/>
              </a:solidFill>
              <a:effectLst>
                <a:outerShdw blurRad="38100" dist="38100" dir="2700000" algn="tl">
                  <a:srgbClr val="000000">
                    <a:alpha val="43137"/>
                  </a:srgbClr>
                </a:outerShdw>
              </a:effectLst>
              <a:ea typeface="ＭＳ Ｐゴシック" charset="0"/>
            </a:endParaRPr>
          </a:p>
        </p:txBody>
      </p:sp>
      <p:sp>
        <p:nvSpPr>
          <p:cNvPr id="13" name="Rectangle 2" descr="Brown marble"/>
          <p:cNvSpPr txBox="1">
            <a:spLocks noChangeArrowheads="1"/>
          </p:cNvSpPr>
          <p:nvPr/>
        </p:nvSpPr>
        <p:spPr bwMode="auto">
          <a:xfrm rot="16200000">
            <a:off x="900112" y="2781301"/>
            <a:ext cx="3095625" cy="647700"/>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FFFF"/>
                </a:solidFill>
                <a:effectLst>
                  <a:outerShdw blurRad="38100" dist="38100" dir="2700000" algn="tl">
                    <a:srgbClr val="000000">
                      <a:alpha val="43137"/>
                    </a:srgbClr>
                  </a:outerShdw>
                </a:effectLst>
                <a:ea typeface="ＭＳ Ｐゴシック" charset="0"/>
              </a:rPr>
              <a:t>2200 </a:t>
            </a:r>
            <a:r>
              <a:rPr lang="zh-CN" altLang="en-US" sz="3200" b="1" dirty="0">
                <a:solidFill>
                  <a:srgbClr val="FFFFFF"/>
                </a:solidFill>
                <a:effectLst>
                  <a:outerShdw blurRad="38100" dist="38100" dir="2700000" algn="tl">
                    <a:srgbClr val="000000">
                      <a:alpha val="43137"/>
                    </a:srgbClr>
                  </a:outerShdw>
                </a:effectLst>
                <a:ea typeface="ＭＳ Ｐゴシック" charset="0"/>
              </a:rPr>
              <a:t>千米</a:t>
            </a:r>
            <a:endParaRPr lang="en-US" sz="3200" b="1" dirty="0">
              <a:solidFill>
                <a:srgbClr val="FFFFFF"/>
              </a:solidFill>
              <a:effectLst>
                <a:outerShdw blurRad="38100" dist="38100" dir="2700000" algn="tl">
                  <a:srgbClr val="000000">
                    <a:alpha val="43137"/>
                  </a:srgbClr>
                </a:outerShdw>
              </a:effectLst>
              <a:ea typeface="ＭＳ Ｐゴシック" charset="0"/>
            </a:endParaRPr>
          </a:p>
        </p:txBody>
      </p:sp>
      <p:sp>
        <p:nvSpPr>
          <p:cNvPr id="14" name="Rectangle 2" descr="Brown marble"/>
          <p:cNvSpPr txBox="1">
            <a:spLocks noChangeArrowheads="1"/>
          </p:cNvSpPr>
          <p:nvPr/>
        </p:nvSpPr>
        <p:spPr bwMode="auto">
          <a:xfrm rot="5400000">
            <a:off x="6515894" y="2924969"/>
            <a:ext cx="3097212" cy="647700"/>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FFFF"/>
                </a:solidFill>
                <a:effectLst>
                  <a:outerShdw blurRad="38100" dist="38100" dir="2700000" algn="tl">
                    <a:srgbClr val="000000">
                      <a:alpha val="43137"/>
                    </a:srgbClr>
                  </a:outerShdw>
                </a:effectLst>
                <a:ea typeface="ＭＳ Ｐゴシック" charset="0"/>
              </a:rPr>
              <a:t>2200</a:t>
            </a:r>
            <a:r>
              <a:rPr lang="zh-CN" altLang="en-US" sz="3200" b="1" dirty="0">
                <a:solidFill>
                  <a:srgbClr val="FFFFFF"/>
                </a:solidFill>
                <a:effectLst>
                  <a:outerShdw blurRad="38100" dist="38100" dir="2700000" algn="tl">
                    <a:srgbClr val="000000">
                      <a:alpha val="43137"/>
                    </a:srgbClr>
                  </a:outerShdw>
                </a:effectLst>
                <a:ea typeface="ＭＳ Ｐゴシック" charset="0"/>
              </a:rPr>
              <a:t>千米</a:t>
            </a:r>
            <a:endParaRPr lang="en-US" sz="3200" b="1" dirty="0">
              <a:solidFill>
                <a:srgbClr val="FFFFFF"/>
              </a:solidFill>
              <a:effectLst>
                <a:outerShdw blurRad="38100" dist="38100" dir="2700000" algn="tl">
                  <a:srgbClr val="000000">
                    <a:alpha val="43137"/>
                  </a:srgbClr>
                </a:outerShdw>
              </a:effectLst>
              <a:ea typeface="ＭＳ Ｐゴシック" charset="0"/>
            </a:endParaRPr>
          </a:p>
        </p:txBody>
      </p:sp>
    </p:spTree>
    <p:extLst>
      <p:ext uri="{BB962C8B-B14F-4D97-AF65-F5344CB8AC3E}">
        <p14:creationId xmlns:p14="http://schemas.microsoft.com/office/powerpoint/2010/main" val="235999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06213"/>
                                        </p:tgtEl>
                                        <p:attrNameLst>
                                          <p:attrName>style.visibility</p:attrName>
                                        </p:attrNameLst>
                                      </p:cBhvr>
                                      <p:to>
                                        <p:strVal val="visible"/>
                                      </p:to>
                                    </p:set>
                                    <p:animEffect transition="in" filter="wipe(left)">
                                      <p:cBhvr>
                                        <p:cTn id="7" dur="2000"/>
                                        <p:tgtEl>
                                          <p:spTgt spid="6062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nodeType="afterGroup">
                            <p:stCondLst>
                              <p:cond delay="2000"/>
                            </p:stCondLst>
                            <p:childTnLst>
                              <p:par>
                                <p:cTn id="11" presetID="22" presetClass="entr" presetSubtype="4" fill="hold" grpId="0" nodeType="afterEffect">
                                  <p:stCondLst>
                                    <p:cond delay="0"/>
                                  </p:stCondLst>
                                  <p:childTnLst>
                                    <p:set>
                                      <p:cBhvr>
                                        <p:cTn id="12" dur="1" fill="hold">
                                          <p:stCondLst>
                                            <p:cond delay="0"/>
                                          </p:stCondLst>
                                        </p:cTn>
                                        <p:tgtEl>
                                          <p:spTgt spid="606222"/>
                                        </p:tgtEl>
                                        <p:attrNameLst>
                                          <p:attrName>style.visibility</p:attrName>
                                        </p:attrNameLst>
                                      </p:cBhvr>
                                      <p:to>
                                        <p:strVal val="visible"/>
                                      </p:to>
                                    </p:set>
                                    <p:animEffect transition="in" filter="wipe(down)">
                                      <p:cBhvr>
                                        <p:cTn id="13" dur="2000"/>
                                        <p:tgtEl>
                                          <p:spTgt spid="606222"/>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nodeType="afterGroup">
                            <p:stCondLst>
                              <p:cond delay="4000"/>
                            </p:stCondLst>
                            <p:childTnLst>
                              <p:par>
                                <p:cTn id="17" presetID="22" presetClass="entr" presetSubtype="2" fill="hold" grpId="0" nodeType="afterEffect">
                                  <p:stCondLst>
                                    <p:cond delay="0"/>
                                  </p:stCondLst>
                                  <p:childTnLst>
                                    <p:set>
                                      <p:cBhvr>
                                        <p:cTn id="18" dur="1" fill="hold">
                                          <p:stCondLst>
                                            <p:cond delay="0"/>
                                          </p:stCondLst>
                                        </p:cTn>
                                        <p:tgtEl>
                                          <p:spTgt spid="606214"/>
                                        </p:tgtEl>
                                        <p:attrNameLst>
                                          <p:attrName>style.visibility</p:attrName>
                                        </p:attrNameLst>
                                      </p:cBhvr>
                                      <p:to>
                                        <p:strVal val="visible"/>
                                      </p:to>
                                    </p:set>
                                    <p:animEffect transition="in" filter="wipe(right)">
                                      <p:cBhvr>
                                        <p:cTn id="19" dur="2000"/>
                                        <p:tgtEl>
                                          <p:spTgt spid="606214"/>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nodeType="afterGroup">
                            <p:stCondLst>
                              <p:cond delay="6000"/>
                            </p:stCondLst>
                            <p:childTnLst>
                              <p:par>
                                <p:cTn id="23" presetID="22" presetClass="entr" presetSubtype="1" fill="hold" grpId="0" nodeType="afterEffect">
                                  <p:stCondLst>
                                    <p:cond delay="0"/>
                                  </p:stCondLst>
                                  <p:childTnLst>
                                    <p:set>
                                      <p:cBhvr>
                                        <p:cTn id="24" dur="1" fill="hold">
                                          <p:stCondLst>
                                            <p:cond delay="0"/>
                                          </p:stCondLst>
                                        </p:cTn>
                                        <p:tgtEl>
                                          <p:spTgt spid="606223"/>
                                        </p:tgtEl>
                                        <p:attrNameLst>
                                          <p:attrName>style.visibility</p:attrName>
                                        </p:attrNameLst>
                                      </p:cBhvr>
                                      <p:to>
                                        <p:strVal val="visible"/>
                                      </p:to>
                                    </p:set>
                                    <p:animEffect transition="in" filter="wipe(up)">
                                      <p:cBhvr>
                                        <p:cTn id="25" dur="2000"/>
                                        <p:tgtEl>
                                          <p:spTgt spid="606223"/>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13" grpId="0" animBg="1"/>
      <p:bldP spid="606214" grpId="0" animBg="1"/>
      <p:bldP spid="606222" grpId="0" animBg="1"/>
      <p:bldP spid="606223" grpId="0" animBg="1"/>
      <p:bldP spid="11" grpId="0"/>
      <p:bldP spid="12" grpId="0"/>
      <p:bldP spid="13" grpId="0"/>
      <p:bldP spid="14"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pic>
        <p:nvPicPr>
          <p:cNvPr id="900098"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7200" y="0"/>
            <a:ext cx="82931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9" name="Rectangle 4"/>
          <p:cNvSpPr>
            <a:spLocks noGrp="1" noChangeArrowheads="1"/>
          </p:cNvSpPr>
          <p:nvPr>
            <p:ph type="title"/>
          </p:nvPr>
        </p:nvSpPr>
        <p:spPr>
          <a:xfrm>
            <a:off x="0" y="5791200"/>
            <a:ext cx="9144000" cy="1066800"/>
          </a:xfrm>
          <a:solidFill>
            <a:schemeClr val="tx2"/>
          </a:solidFill>
        </p:spPr>
        <p:txBody>
          <a:bodyPr/>
          <a:lstStyle/>
          <a:p>
            <a:r>
              <a:rPr lang="zh-TW" altLang="en-US" sz="3600" b="1">
                <a:solidFill>
                  <a:srgbClr val="FFFFFF"/>
                </a:solidFill>
                <a:ea typeface="PMingLiU" pitchFamily="18" charset="-120"/>
              </a:rPr>
              <a:t>新 耶 路 撒 冷 超 越 现 有 的 耶 路 撒 冷</a:t>
            </a:r>
            <a:endParaRPr lang="en-US" sz="3600" b="1">
              <a:solidFill>
                <a:srgbClr val="FFFFFF"/>
              </a:solidFill>
            </a:endParaRPr>
          </a:p>
        </p:txBody>
      </p:sp>
      <p:sp>
        <p:nvSpPr>
          <p:cNvPr id="900100" name="Rectangle 5"/>
          <p:cNvSpPr>
            <a:spLocks noChangeArrowheads="1"/>
          </p:cNvSpPr>
          <p:nvPr/>
        </p:nvSpPr>
        <p:spPr bwMode="auto">
          <a:xfrm>
            <a:off x="533400" y="609600"/>
            <a:ext cx="4724400" cy="4876800"/>
          </a:xfrm>
          <a:prstGeom prst="rect">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latin typeface="Comic Sans MS" pitchFamily="66" charset="0"/>
              <a:ea typeface="MS PGothic" pitchFamily="34" charset="-128"/>
              <a:cs typeface="+mn-cs"/>
            </a:endParaRPr>
          </a:p>
        </p:txBody>
      </p:sp>
      <p:sp>
        <p:nvSpPr>
          <p:cNvPr id="242693" name="Text Box 6"/>
          <p:cNvSpPr txBox="1">
            <a:spLocks noChangeArrowheads="1"/>
          </p:cNvSpPr>
          <p:nvPr/>
        </p:nvSpPr>
        <p:spPr bwMode="auto">
          <a:xfrm>
            <a:off x="8366125" y="76200"/>
            <a:ext cx="692150" cy="457200"/>
          </a:xfrm>
          <a:prstGeom prst="rect">
            <a:avLst/>
          </a:prstGeom>
          <a:solidFill>
            <a:schemeClr val="tx2"/>
          </a:solidFill>
          <a:ln w="9525">
            <a:noFill/>
            <a:miter lim="800000"/>
            <a:headEnd/>
            <a:tailEnd/>
          </a:ln>
          <a:effectLst>
            <a:outerShdw blurRad="63500" dist="38099" dir="2700000" algn="ctr" rotWithShape="0">
              <a:srgbClr val="000000">
                <a:alpha val="74997"/>
              </a:srgbClr>
            </a:outerShdw>
          </a:effectLst>
        </p:spPr>
        <p:txBody>
          <a:bodyPr wrap="none">
            <a:spAutoFit/>
          </a:bodyPr>
          <a:lstStyle/>
          <a:p>
            <a:pPr>
              <a:defRPr/>
            </a:pPr>
            <a:r>
              <a:rPr lang="en-US" b="1">
                <a:solidFill>
                  <a:srgbClr val="FFFFFF"/>
                </a:solidFill>
                <a:ea typeface="ＭＳ Ｐゴシック" charset="-128"/>
                <a:cs typeface="ＭＳ Ｐゴシック" charset="-128"/>
              </a:rPr>
              <a:t>340</a:t>
            </a:r>
          </a:p>
        </p:txBody>
      </p:sp>
    </p:spTree>
    <p:extLst>
      <p:ext uri="{BB962C8B-B14F-4D97-AF65-F5344CB8AC3E}">
        <p14:creationId xmlns:p14="http://schemas.microsoft.com/office/powerpoint/2010/main" val="7743229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4193"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7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3379" name="Rectangle 3"/>
          <p:cNvSpPr>
            <a:spLocks noGrp="1" noChangeArrowheads="1"/>
          </p:cNvSpPr>
          <p:nvPr>
            <p:ph type="title"/>
          </p:nvPr>
        </p:nvSpPr>
        <p:spPr>
          <a:xfrm>
            <a:off x="0" y="0"/>
            <a:ext cx="7772400" cy="1143000"/>
          </a:xfrm>
          <a:effectLst>
            <a:outerShdw blurRad="63500" dist="35921" dir="2700000" algn="ctr" rotWithShape="0">
              <a:srgbClr val="000000"/>
            </a:outerShdw>
          </a:effectLst>
        </p:spPr>
        <p:txBody>
          <a:bodyPr/>
          <a:lstStyle/>
          <a:p>
            <a:r>
              <a:rPr lang="zh-CN" altLang="en-US" b="1">
                <a:solidFill>
                  <a:schemeClr val="bg1"/>
                </a:solidFill>
                <a:ea typeface="SimSun" pitchFamily="2" charset="-122"/>
              </a:rPr>
              <a:t>比 喻 或 按 召 字 义</a:t>
            </a:r>
            <a:r>
              <a:rPr lang="en-US" altLang="zh-CN" b="1">
                <a:solidFill>
                  <a:schemeClr val="bg1"/>
                </a:solidFill>
                <a:ea typeface="SimSun" pitchFamily="2" charset="-122"/>
              </a:rPr>
              <a:t>?</a:t>
            </a:r>
          </a:p>
        </p:txBody>
      </p:sp>
      <p:sp>
        <p:nvSpPr>
          <p:cNvPr id="904195" name="Text Box 4"/>
          <p:cNvSpPr txBox="1">
            <a:spLocks noChangeArrowheads="1"/>
          </p:cNvSpPr>
          <p:nvPr/>
        </p:nvSpPr>
        <p:spPr bwMode="auto">
          <a:xfrm>
            <a:off x="8366125"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altLang="zh-CN" b="1">
                <a:solidFill>
                  <a:srgbClr val="FFFFFF"/>
                </a:solidFill>
                <a:latin typeface="Arial" pitchFamily="34" charset="0"/>
                <a:cs typeface="+mn-cs"/>
              </a:rPr>
              <a:t>331</a:t>
            </a:r>
            <a:endParaRPr lang="en-US" altLang="zh-CN" b="1">
              <a:solidFill>
                <a:srgbClr val="000000"/>
              </a:solidFill>
              <a:latin typeface="Arial" pitchFamily="34" charset="0"/>
              <a:cs typeface="+mn-cs"/>
            </a:endParaRPr>
          </a:p>
        </p:txBody>
      </p:sp>
    </p:spTree>
    <p:extLst>
      <p:ext uri="{BB962C8B-B14F-4D97-AF65-F5344CB8AC3E}">
        <p14:creationId xmlns:p14="http://schemas.microsoft.com/office/powerpoint/2010/main" val="18615774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84144"/>
            <a:ext cx="9144000" cy="4822658"/>
          </a:xfrm>
          <a:prstGeom prst="rect">
            <a:avLst/>
          </a:prstGeom>
        </p:spPr>
      </p:pic>
      <p:sp>
        <p:nvSpPr>
          <p:cNvPr id="1361923" name="Rectangle 2"/>
          <p:cNvSpPr>
            <a:spLocks noGrp="1" noChangeArrowheads="1"/>
          </p:cNvSpPr>
          <p:nvPr>
            <p:ph type="ctrTitle"/>
          </p:nvPr>
        </p:nvSpPr>
        <p:spPr>
          <a:xfrm>
            <a:off x="0" y="-1"/>
            <a:ext cx="9144000" cy="1834359"/>
          </a:xfrm>
        </p:spPr>
        <p:txBody>
          <a:bodyPr/>
          <a:lstStyle/>
          <a:p>
            <a:r>
              <a:rPr lang="zh-CN" altLang="en-US" sz="6000" b="1" kern="1200" dirty="0">
                <a:effectLst>
                  <a:glow rad="177800">
                    <a:schemeClr val="tx1"/>
                  </a:glow>
                </a:effectLst>
                <a:latin typeface="Arial" charset="0"/>
                <a:ea typeface="ＭＳ Ｐゴシック" charset="0"/>
              </a:rPr>
              <a:t>新耶路撒冷就是教会吗</a:t>
            </a:r>
            <a:r>
              <a:rPr lang="en-US" sz="6000" b="1" dirty="0">
                <a:effectLst>
                  <a:glow rad="177800">
                    <a:schemeClr val="tx1"/>
                  </a:glow>
                </a:effectLst>
                <a:latin typeface="Arial" charset="0"/>
                <a:ea typeface="ＭＳ Ｐゴシック" charset="0"/>
              </a:rPr>
              <a:t>?</a:t>
            </a:r>
            <a:endParaRPr lang="en-US" sz="6000"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9547773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47840"/>
          </a:xfrm>
          <a:prstGeom prst="rect">
            <a:avLst/>
          </a:prstGeom>
        </p:spPr>
      </p:pic>
      <p:sp>
        <p:nvSpPr>
          <p:cNvPr id="1361923" name="Rectangle 2"/>
          <p:cNvSpPr>
            <a:spLocks noGrp="1" noChangeArrowheads="1"/>
          </p:cNvSpPr>
          <p:nvPr>
            <p:ph type="ctrTitle"/>
          </p:nvPr>
        </p:nvSpPr>
        <p:spPr>
          <a:xfrm>
            <a:off x="1" y="0"/>
            <a:ext cx="9144000" cy="889510"/>
          </a:xfrm>
          <a:noFill/>
          <a:ln>
            <a:noFill/>
          </a:ln>
        </p:spPr>
        <p:txBody>
          <a:bodyPr vert="horz" wrap="square" lIns="91440" tIns="45720" rIns="91440" bIns="45720" numCol="1" anchor="ctr" anchorCtr="0" compatLnSpc="1">
            <a:prstTxWarp prst="textNoShape">
              <a:avLst/>
            </a:prstTxWarp>
          </a:bodyPr>
          <a:lstStyle/>
          <a:p>
            <a:pPr defTabSz="457200"/>
            <a:r>
              <a:rPr lang="zh-CN" altLang="en-US" b="1" kern="1200" dirty="0">
                <a:effectLst>
                  <a:glow rad="177800">
                    <a:schemeClr val="tx1"/>
                  </a:glow>
                </a:effectLst>
                <a:latin typeface="Arial" charset="0"/>
                <a:ea typeface="ＭＳ Ｐゴシック" charset="0"/>
              </a:rPr>
              <a:t>新耶路撒冷</a:t>
            </a:r>
            <a:r>
              <a:rPr lang="en-US" b="1" kern="1200" dirty="0">
                <a:effectLst>
                  <a:glow rad="177800">
                    <a:schemeClr val="tx1"/>
                  </a:glow>
                </a:effectLst>
                <a:latin typeface="Arial" charset="0"/>
                <a:ea typeface="ＭＳ Ｐゴシック" charset="0"/>
              </a:rPr>
              <a:t> = </a:t>
            </a:r>
            <a:r>
              <a:rPr lang="zh-CN" altLang="en-US" b="1" kern="1200" dirty="0">
                <a:effectLst>
                  <a:glow rad="177800">
                    <a:schemeClr val="tx1"/>
                  </a:glow>
                </a:effectLst>
                <a:latin typeface="Arial" charset="0"/>
                <a:ea typeface="ＭＳ Ｐゴシック" charset="0"/>
              </a:rPr>
              <a:t>教会</a:t>
            </a:r>
            <a:r>
              <a:rPr lang="en-US" b="1" kern="1200" dirty="0">
                <a:effectLst>
                  <a:glow rad="177800">
                    <a:schemeClr val="tx1"/>
                  </a:glow>
                </a:effectLst>
                <a:latin typeface="Arial" charset="0"/>
                <a:ea typeface="ＭＳ Ｐゴシック" charset="0"/>
              </a:rPr>
              <a:t>?</a:t>
            </a:r>
          </a:p>
        </p:txBody>
      </p:sp>
      <p:sp>
        <p:nvSpPr>
          <p:cNvPr id="9" name="Rectangle 2"/>
          <p:cNvSpPr txBox="1">
            <a:spLocks noChangeArrowheads="1"/>
          </p:cNvSpPr>
          <p:nvPr/>
        </p:nvSpPr>
        <p:spPr bwMode="auto">
          <a:xfrm>
            <a:off x="1" y="1742440"/>
            <a:ext cx="91440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3200" b="1" dirty="0">
                <a:solidFill>
                  <a:srgbClr val="FFFFFF"/>
                </a:solidFill>
                <a:effectLst>
                  <a:glow rad="177800">
                    <a:srgbClr val="000000"/>
                  </a:glow>
                </a:effectLst>
                <a:latin typeface="Arial" charset="0"/>
                <a:ea typeface="ＭＳ Ｐゴシック" charset="0"/>
              </a:rPr>
              <a:t>那新城被形容为</a:t>
            </a:r>
            <a:r>
              <a:rPr lang="en-US" sz="3200" b="1" dirty="0">
                <a:solidFill>
                  <a:srgbClr val="FFFFFF"/>
                </a:solidFill>
                <a:effectLst>
                  <a:glow rad="177800">
                    <a:srgbClr val="000000"/>
                  </a:glow>
                </a:effectLst>
                <a:latin typeface="Arial" charset="0"/>
                <a:ea typeface="ＭＳ Ｐゴシック" charset="0"/>
              </a:rPr>
              <a:t> “</a:t>
            </a:r>
            <a:r>
              <a:rPr lang="zh-CN" altLang="en-US" sz="3200" b="1" dirty="0">
                <a:effectLst>
                  <a:glow rad="177800">
                    <a:schemeClr val="tx1"/>
                  </a:glow>
                </a:effectLst>
                <a:latin typeface="Arial" charset="0"/>
                <a:ea typeface="ＭＳ Ｐゴシック" charset="0"/>
              </a:rPr>
              <a:t>打扮整齐等候丈夫的新</a:t>
            </a:r>
            <a:r>
              <a:rPr lang="en-US" sz="3200" b="1" dirty="0">
                <a:solidFill>
                  <a:srgbClr val="FFFFFF"/>
                </a:solidFill>
                <a:effectLst>
                  <a:glow rad="177800">
                    <a:srgbClr val="000000"/>
                  </a:glow>
                </a:effectLst>
                <a:latin typeface="Arial" charset="0"/>
                <a:ea typeface="ＭＳ Ｐゴシック" charset="0"/>
              </a:rPr>
              <a:t>” (</a:t>
            </a:r>
            <a:r>
              <a:rPr lang="zh-CN" altLang="en-US" sz="3200" b="1" dirty="0">
                <a:solidFill>
                  <a:srgbClr val="FFFFFF"/>
                </a:solidFill>
                <a:effectLst>
                  <a:glow rad="177800">
                    <a:srgbClr val="000000"/>
                  </a:glow>
                </a:effectLst>
                <a:latin typeface="Arial" charset="0"/>
                <a:ea typeface="ＭＳ Ｐゴシック" charset="0"/>
              </a:rPr>
              <a:t>启</a:t>
            </a:r>
            <a:r>
              <a:rPr lang="en-US" sz="3200" b="1" dirty="0">
                <a:solidFill>
                  <a:srgbClr val="FFFFFF"/>
                </a:solidFill>
                <a:effectLst>
                  <a:glow rad="177800">
                    <a:srgbClr val="000000"/>
                  </a:glow>
                </a:effectLst>
                <a:latin typeface="Arial" charset="0"/>
                <a:ea typeface="ＭＳ Ｐゴシック" charset="0"/>
              </a:rPr>
              <a:t>21:2;  9-10</a:t>
            </a:r>
            <a:r>
              <a:rPr lang="zh-CN" altLang="en-US" sz="3200" b="1" dirty="0">
                <a:solidFill>
                  <a:srgbClr val="FFFFFF"/>
                </a:solidFill>
                <a:effectLst>
                  <a:glow rad="177800">
                    <a:srgbClr val="000000"/>
                  </a:glow>
                </a:effectLst>
                <a:latin typeface="Arial" charset="0"/>
                <a:ea typeface="ＭＳ Ｐゴシック" charset="0"/>
              </a:rPr>
              <a:t>， </a:t>
            </a:r>
            <a:r>
              <a:rPr lang="en-US" altLang="zh-CN" sz="3200" b="1" dirty="0">
                <a:solidFill>
                  <a:srgbClr val="FFFFFF"/>
                </a:solidFill>
                <a:effectLst>
                  <a:glow rad="177800">
                    <a:srgbClr val="000000"/>
                  </a:glow>
                </a:effectLst>
                <a:latin typeface="Arial" charset="0"/>
                <a:ea typeface="ＭＳ Ｐゴシック" charset="0"/>
              </a:rPr>
              <a:t>CNV</a:t>
            </a:r>
            <a:r>
              <a:rPr lang="en-US" sz="3200" b="1" dirty="0">
                <a:solidFill>
                  <a:srgbClr val="FFFFFF"/>
                </a:solidFill>
                <a:effectLst>
                  <a:glow rad="177800">
                    <a:srgbClr val="000000"/>
                  </a:glow>
                </a:effectLst>
                <a:latin typeface="Arial" charset="0"/>
                <a:ea typeface="ＭＳ Ｐゴシック" charset="0"/>
              </a:rPr>
              <a:t>). “</a:t>
            </a:r>
            <a:r>
              <a:rPr lang="zh-CN" altLang="en-US" sz="3200" b="1" dirty="0">
                <a:solidFill>
                  <a:srgbClr val="FFFFFF"/>
                </a:solidFill>
                <a:effectLst>
                  <a:glow rad="177800">
                    <a:srgbClr val="000000"/>
                  </a:glow>
                </a:effectLst>
                <a:latin typeface="Arial" charset="0"/>
                <a:ea typeface="ＭＳ Ｐゴシック" charset="0"/>
              </a:rPr>
              <a:t>新娘</a:t>
            </a:r>
            <a:r>
              <a:rPr lang="en-US" sz="3200" b="1" dirty="0">
                <a:solidFill>
                  <a:srgbClr val="FFFFFF"/>
                </a:solidFill>
                <a:effectLst>
                  <a:glow rad="177800">
                    <a:srgbClr val="000000"/>
                  </a:glow>
                </a:effectLst>
                <a:latin typeface="Arial" charset="0"/>
                <a:ea typeface="ＭＳ Ｐゴシック" charset="0"/>
              </a:rPr>
              <a:t>” </a:t>
            </a:r>
            <a:r>
              <a:rPr lang="zh-CN" altLang="en-US" sz="3200" b="1" dirty="0">
                <a:solidFill>
                  <a:srgbClr val="FFFFFF"/>
                </a:solidFill>
                <a:effectLst>
                  <a:glow rad="177800">
                    <a:srgbClr val="000000"/>
                  </a:glow>
                </a:effectLst>
                <a:latin typeface="Arial" charset="0"/>
                <a:ea typeface="ＭＳ Ｐゴシック" charset="0"/>
              </a:rPr>
              <a:t>这词常被译为教会的象征</a:t>
            </a:r>
            <a:r>
              <a:rPr lang="en-US" sz="3200" b="1" dirty="0">
                <a:solidFill>
                  <a:srgbClr val="FFFFFF"/>
                </a:solidFill>
                <a:effectLst>
                  <a:glow rad="177800">
                    <a:srgbClr val="000000"/>
                  </a:glow>
                </a:effectLst>
                <a:latin typeface="Arial" charset="0"/>
                <a:ea typeface="ＭＳ Ｐゴシック" charset="0"/>
              </a:rPr>
              <a:t>(</a:t>
            </a:r>
            <a:r>
              <a:rPr lang="zh-CN" altLang="en-US" sz="3200" b="1" dirty="0">
                <a:solidFill>
                  <a:srgbClr val="FFFFFF"/>
                </a:solidFill>
                <a:effectLst>
                  <a:glow rad="177800">
                    <a:srgbClr val="000000"/>
                  </a:glow>
                </a:effectLst>
                <a:latin typeface="Arial" charset="0"/>
                <a:ea typeface="ＭＳ Ｐゴシック" charset="0"/>
              </a:rPr>
              <a:t>赛</a:t>
            </a:r>
            <a:r>
              <a:rPr lang="en-US" sz="3200" b="1" dirty="0">
                <a:solidFill>
                  <a:srgbClr val="FFFFFF"/>
                </a:solidFill>
                <a:effectLst>
                  <a:glow rad="177800">
                    <a:srgbClr val="000000"/>
                  </a:glow>
                </a:effectLst>
                <a:latin typeface="Arial" charset="0"/>
                <a:ea typeface="ＭＳ Ｐゴシック" charset="0"/>
              </a:rPr>
              <a:t> 54:5; </a:t>
            </a:r>
            <a:r>
              <a:rPr lang="zh-CN" altLang="en-US" sz="3200" b="1" dirty="0">
                <a:solidFill>
                  <a:srgbClr val="FFFFFF"/>
                </a:solidFill>
                <a:effectLst>
                  <a:glow rad="177800">
                    <a:srgbClr val="000000"/>
                  </a:glow>
                </a:effectLst>
                <a:latin typeface="Arial" charset="0"/>
                <a:ea typeface="ＭＳ Ｐゴシック" charset="0"/>
              </a:rPr>
              <a:t>弗</a:t>
            </a:r>
            <a:r>
              <a:rPr lang="en-US" sz="3200" b="1" dirty="0">
                <a:solidFill>
                  <a:srgbClr val="FFFFFF"/>
                </a:solidFill>
                <a:effectLst>
                  <a:glow rad="177800">
                    <a:srgbClr val="000000"/>
                  </a:glow>
                </a:effectLst>
                <a:latin typeface="Arial" charset="0"/>
                <a:ea typeface="ＭＳ Ｐゴシック" charset="0"/>
              </a:rPr>
              <a:t> 5:32), </a:t>
            </a:r>
            <a:r>
              <a:rPr lang="zh-CN" altLang="en-US" sz="3200" b="1" dirty="0">
                <a:solidFill>
                  <a:srgbClr val="FFFFFF"/>
                </a:solidFill>
                <a:effectLst>
                  <a:glow rad="177800">
                    <a:srgbClr val="000000"/>
                  </a:glow>
                </a:effectLst>
                <a:latin typeface="Arial" charset="0"/>
                <a:ea typeface="ＭＳ Ｐゴシック" charset="0"/>
              </a:rPr>
              <a:t>在这里也是如此</a:t>
            </a:r>
            <a:r>
              <a:rPr lang="en-US" sz="3200" b="1" dirty="0">
                <a:solidFill>
                  <a:srgbClr val="FFFFFF"/>
                </a:solidFill>
                <a:effectLst>
                  <a:glow rad="177800">
                    <a:srgbClr val="000000"/>
                  </a:glow>
                </a:effectLst>
                <a:latin typeface="Arial" charset="0"/>
                <a:ea typeface="ＭＳ Ｐゴシック" charset="0"/>
              </a:rPr>
              <a:t>(</a:t>
            </a:r>
            <a:r>
              <a:rPr lang="zh-CN" altLang="en-US" sz="3200" b="1" dirty="0">
                <a:solidFill>
                  <a:srgbClr val="FFFFFF"/>
                </a:solidFill>
                <a:effectLst>
                  <a:glow rad="177800">
                    <a:srgbClr val="000000"/>
                  </a:glow>
                </a:effectLst>
                <a:latin typeface="Arial" charset="0"/>
                <a:ea typeface="ＭＳ Ｐゴシック" charset="0"/>
              </a:rPr>
              <a:t>亨德里克森</a:t>
            </a:r>
            <a:r>
              <a:rPr lang="en-US" sz="3200" b="1" dirty="0">
                <a:solidFill>
                  <a:srgbClr val="FFFFFF"/>
                </a:solidFill>
                <a:effectLst>
                  <a:glow rad="177800">
                    <a:srgbClr val="000000"/>
                  </a:glow>
                </a:effectLst>
                <a:latin typeface="Arial" charset="0"/>
                <a:ea typeface="ＭＳ Ｐゴシック" charset="0"/>
              </a:rPr>
              <a:t>, 199).  “</a:t>
            </a:r>
            <a:r>
              <a:rPr lang="zh-CN" altLang="en-US" sz="3200" b="1" dirty="0">
                <a:solidFill>
                  <a:srgbClr val="FFFFFF"/>
                </a:solidFill>
                <a:effectLst>
                  <a:glow rad="177800">
                    <a:srgbClr val="000000"/>
                  </a:glow>
                </a:effectLst>
                <a:latin typeface="Arial" charset="0"/>
                <a:ea typeface="ＭＳ Ｐゴシック" charset="0"/>
              </a:rPr>
              <a:t>即使在旧约，城也常被作为代表教会的象征</a:t>
            </a:r>
            <a:r>
              <a:rPr lang="en-US" sz="3200" b="1" dirty="0">
                <a:solidFill>
                  <a:srgbClr val="FFFFFF"/>
                </a:solidFill>
                <a:effectLst>
                  <a:glow rad="177800">
                    <a:srgbClr val="000000"/>
                  </a:glow>
                </a:effectLst>
                <a:latin typeface="Arial" charset="0"/>
                <a:ea typeface="ＭＳ Ｐゴシック" charset="0"/>
              </a:rPr>
              <a:t> (</a:t>
            </a:r>
            <a:r>
              <a:rPr lang="zh-CN" altLang="en-US" sz="3200" b="1" dirty="0">
                <a:solidFill>
                  <a:srgbClr val="FFFFFF"/>
                </a:solidFill>
                <a:effectLst>
                  <a:glow rad="177800">
                    <a:srgbClr val="000000"/>
                  </a:glow>
                </a:effectLst>
                <a:latin typeface="Arial" charset="0"/>
                <a:ea typeface="ＭＳ Ｐゴシック" charset="0"/>
              </a:rPr>
              <a:t>赛</a:t>
            </a:r>
            <a:r>
              <a:rPr lang="en-US" sz="3200" b="1" dirty="0">
                <a:solidFill>
                  <a:srgbClr val="FFFFFF"/>
                </a:solidFill>
                <a:effectLst>
                  <a:glow rad="177800">
                    <a:srgbClr val="000000"/>
                  </a:glow>
                </a:effectLst>
                <a:latin typeface="Arial" charset="0"/>
                <a:ea typeface="ＭＳ Ｐゴシック" charset="0"/>
              </a:rPr>
              <a:t> 26:1; </a:t>
            </a:r>
            <a:r>
              <a:rPr lang="zh-CN" altLang="en-US" sz="3200" b="1" dirty="0">
                <a:solidFill>
                  <a:srgbClr val="FFFFFF"/>
                </a:solidFill>
                <a:effectLst>
                  <a:glow rad="177800">
                    <a:srgbClr val="000000"/>
                  </a:glow>
                </a:effectLst>
                <a:latin typeface="Arial" charset="0"/>
                <a:ea typeface="ＭＳ Ｐゴシック" charset="0"/>
              </a:rPr>
              <a:t>诗</a:t>
            </a:r>
            <a:r>
              <a:rPr lang="en-US" sz="3200" b="1" dirty="0">
                <a:solidFill>
                  <a:srgbClr val="FFFFFF"/>
                </a:solidFill>
                <a:effectLst>
                  <a:glow rad="177800">
                    <a:srgbClr val="000000"/>
                  </a:glow>
                </a:effectLst>
                <a:latin typeface="Arial" charset="0"/>
                <a:ea typeface="ＭＳ Ｐゴシック" charset="0"/>
              </a:rPr>
              <a:t> 48)" (</a:t>
            </a:r>
            <a:r>
              <a:rPr lang="zh-CN" altLang="en-US" sz="3200" b="1" dirty="0">
                <a:solidFill>
                  <a:srgbClr val="FFFFFF"/>
                </a:solidFill>
                <a:effectLst>
                  <a:glow rad="177800">
                    <a:srgbClr val="000000"/>
                  </a:glow>
                </a:effectLst>
                <a:latin typeface="Arial" charset="0"/>
                <a:ea typeface="ＭＳ Ｐゴシック" charset="0"/>
              </a:rPr>
              <a:t>亨德里克森</a:t>
            </a:r>
            <a:r>
              <a:rPr lang="en-US" sz="3200" b="1" dirty="0">
                <a:solidFill>
                  <a:srgbClr val="FFFFFF"/>
                </a:solidFill>
                <a:effectLst>
                  <a:glow rad="177800">
                    <a:srgbClr val="000000"/>
                  </a:glow>
                </a:effectLst>
                <a:latin typeface="Arial" charset="0"/>
                <a:ea typeface="ＭＳ Ｐゴシック" charset="0"/>
              </a:rPr>
              <a:t>, 199).</a:t>
            </a:r>
            <a:br>
              <a:rPr lang="en-US" sz="3200" b="1" dirty="0">
                <a:solidFill>
                  <a:srgbClr val="FFFFFF"/>
                </a:solidFill>
                <a:effectLst>
                  <a:glow rad="177800">
                    <a:srgbClr val="000000"/>
                  </a:glow>
                </a:effectLst>
                <a:latin typeface="Arial" charset="0"/>
                <a:ea typeface="ＭＳ Ｐゴシック" charset="0"/>
              </a:rPr>
            </a:br>
            <a:endParaRPr lang="en-US" sz="3200" b="1" dirty="0">
              <a:solidFill>
                <a:srgbClr val="FFFFFF"/>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22150025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14817"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1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5939" name="Rectangle 3"/>
          <p:cNvSpPr>
            <a:spLocks noGrp="1" noChangeArrowheads="1"/>
          </p:cNvSpPr>
          <p:nvPr>
            <p:ph type="ctrTitle"/>
          </p:nvPr>
        </p:nvSpPr>
        <p:spPr>
          <a:xfrm>
            <a:off x="685800" y="5486400"/>
            <a:ext cx="7772400" cy="1143000"/>
          </a:xfrm>
          <a:effectLst>
            <a:outerShdw blurRad="63500" dist="35921" dir="2700000" algn="ctr" rotWithShape="0">
              <a:srgbClr val="000000">
                <a:alpha val="74998"/>
              </a:srgbClr>
            </a:outerShdw>
          </a:effectLst>
        </p:spPr>
        <p:txBody>
          <a:bodyPr/>
          <a:lstStyle/>
          <a:p>
            <a:pPr>
              <a:defRPr/>
            </a:pPr>
            <a:r>
              <a:rPr lang="zh-CN" altLang="en-US" sz="5400" b="1" kern="1200" dirty="0">
                <a:effectLst>
                  <a:glow rad="177800">
                    <a:schemeClr val="tx1"/>
                  </a:glow>
                </a:effectLst>
                <a:latin typeface="Arial" charset="0"/>
                <a:ea typeface="ＭＳ Ｐゴシック" charset="0"/>
              </a:rPr>
              <a:t>新耶路撒冷</a:t>
            </a:r>
            <a:endParaRPr lang="en-US" sz="5400" dirty="0">
              <a:ea typeface="ＭＳ Ｐゴシック" pitchFamily="-111" charset="-128"/>
              <a:cs typeface="ＭＳ Ｐゴシック" pitchFamily="-111" charset="-128"/>
            </a:endParaRPr>
          </a:p>
        </p:txBody>
      </p:sp>
      <p:sp>
        <p:nvSpPr>
          <p:cNvPr id="931844" name="Text Box 4"/>
          <p:cNvSpPr txBox="1">
            <a:spLocks noChangeArrowheads="1"/>
          </p:cNvSpPr>
          <p:nvPr/>
        </p:nvSpPr>
        <p:spPr bwMode="auto">
          <a:xfrm>
            <a:off x="8366125" y="76200"/>
            <a:ext cx="69817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180</a:t>
            </a:r>
          </a:p>
        </p:txBody>
      </p:sp>
      <p:sp>
        <p:nvSpPr>
          <p:cNvPr id="5" name="Rectangle 2"/>
          <p:cNvSpPr txBox="1">
            <a:spLocks noChangeArrowheads="1"/>
          </p:cNvSpPr>
          <p:nvPr/>
        </p:nvSpPr>
        <p:spPr bwMode="auto">
          <a:xfrm>
            <a:off x="45837" y="96220"/>
            <a:ext cx="5353658" cy="5900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42950" indent="-742950" algn="l" defTabSz="457200">
              <a:buFont typeface="+mj-lt"/>
              <a:buAutoNum type="arabicPeriod"/>
            </a:pPr>
            <a:r>
              <a:rPr lang="zh-CN" altLang="en-US" sz="3600" b="1" dirty="0">
                <a:solidFill>
                  <a:srgbClr val="FFFFFF"/>
                </a:solidFill>
                <a:effectLst>
                  <a:glow rad="177800">
                    <a:srgbClr val="000000"/>
                  </a:glow>
                </a:effectLst>
                <a:latin typeface="Arial" charset="0"/>
                <a:ea typeface="ＭＳ Ｐゴシック" charset="0"/>
              </a:rPr>
              <a:t>新约从来没有称教会为基督的新妇</a:t>
            </a:r>
            <a:r>
              <a:rPr lang="en-US" sz="3600" b="1" dirty="0">
                <a:solidFill>
                  <a:srgbClr val="FFFFFF"/>
                </a:solidFill>
                <a:effectLst>
                  <a:glow rad="177800">
                    <a:srgbClr val="000000"/>
                  </a:glow>
                </a:effectLst>
                <a:latin typeface="Arial" charset="0"/>
                <a:ea typeface="ＭＳ Ｐゴシック" charset="0"/>
              </a:rPr>
              <a:t>.</a:t>
            </a:r>
          </a:p>
          <a:p>
            <a:pPr marL="742950" indent="-742950" algn="l" defTabSz="457200">
              <a:buFont typeface="+mj-lt"/>
              <a:buAutoNum type="arabicPeriod"/>
            </a:pPr>
            <a:endParaRPr lang="en-US" sz="3600" b="1" dirty="0">
              <a:solidFill>
                <a:srgbClr val="FFFFFF"/>
              </a:solidFill>
              <a:effectLst>
                <a:glow rad="177800">
                  <a:srgbClr val="000000"/>
                </a:glow>
              </a:effectLst>
              <a:latin typeface="Arial" charset="0"/>
              <a:ea typeface="ＭＳ Ｐゴシック" charset="0"/>
            </a:endParaRPr>
          </a:p>
          <a:p>
            <a:pPr marL="742950" indent="-742950" algn="l" defTabSz="457200">
              <a:buFont typeface="+mj-lt"/>
              <a:buAutoNum type="arabicPeriod"/>
            </a:pPr>
            <a:r>
              <a:rPr lang="zh-CN" altLang="en-US" sz="3600" b="1" dirty="0">
                <a:solidFill>
                  <a:srgbClr val="FFFFFF"/>
                </a:solidFill>
                <a:effectLst>
                  <a:glow rad="177800">
                    <a:srgbClr val="000000"/>
                  </a:glow>
                </a:effectLst>
                <a:latin typeface="Arial" charset="0"/>
                <a:ea typeface="ＭＳ Ｐゴシック" charset="0"/>
              </a:rPr>
              <a:t>第</a:t>
            </a:r>
            <a:r>
              <a:rPr lang="en-US" sz="3600" b="1" dirty="0">
                <a:solidFill>
                  <a:srgbClr val="FFFFFF"/>
                </a:solidFill>
                <a:effectLst>
                  <a:glow rad="177800">
                    <a:srgbClr val="000000"/>
                  </a:glow>
                </a:effectLst>
                <a:latin typeface="Arial" charset="0"/>
                <a:ea typeface="ＭＳ Ｐゴシック" charset="0"/>
              </a:rPr>
              <a:t>9-10</a:t>
            </a:r>
            <a:r>
              <a:rPr lang="zh-CN" altLang="en-US" sz="3600" b="1" dirty="0">
                <a:solidFill>
                  <a:srgbClr val="FFFFFF"/>
                </a:solidFill>
                <a:effectLst>
                  <a:glow rad="177800">
                    <a:srgbClr val="000000"/>
                  </a:glow>
                </a:effectLst>
                <a:latin typeface="Arial" charset="0"/>
                <a:ea typeface="ＭＳ Ｐゴシック" charset="0"/>
              </a:rPr>
              <a:t>节的</a:t>
            </a:r>
            <a:r>
              <a:rPr lang="en-US" sz="3600" b="1" dirty="0">
                <a:solidFill>
                  <a:srgbClr val="FFFFFF"/>
                </a:solidFill>
                <a:effectLst>
                  <a:glow rad="177800">
                    <a:srgbClr val="000000"/>
                  </a:glow>
                </a:effectLst>
                <a:latin typeface="Arial" charset="0"/>
                <a:ea typeface="ＭＳ Ｐゴシック" charset="0"/>
              </a:rPr>
              <a:t> “</a:t>
            </a:r>
            <a:r>
              <a:rPr lang="zh-CN" altLang="en-US" sz="3600" b="1" dirty="0">
                <a:solidFill>
                  <a:srgbClr val="FFFFFF"/>
                </a:solidFill>
                <a:effectLst>
                  <a:glow rad="177800">
                    <a:srgbClr val="000000"/>
                  </a:glow>
                </a:effectLst>
                <a:latin typeface="Arial" charset="0"/>
                <a:ea typeface="ＭＳ Ｐゴシック" charset="0"/>
              </a:rPr>
              <a:t>新娘</a:t>
            </a:r>
            <a:r>
              <a:rPr lang="en-US" sz="3600" b="1" dirty="0">
                <a:solidFill>
                  <a:srgbClr val="FFFFFF"/>
                </a:solidFill>
                <a:effectLst>
                  <a:glow rad="177800">
                    <a:srgbClr val="000000"/>
                  </a:glow>
                </a:effectLst>
                <a:latin typeface="Arial" charset="0"/>
                <a:ea typeface="ＭＳ Ｐゴシック" charset="0"/>
              </a:rPr>
              <a:t>” </a:t>
            </a:r>
            <a:r>
              <a:rPr lang="zh-CN" altLang="en-US" sz="3600" b="1" dirty="0">
                <a:solidFill>
                  <a:srgbClr val="FFFFFF"/>
                </a:solidFill>
                <a:effectLst>
                  <a:glow rad="177800">
                    <a:srgbClr val="000000"/>
                  </a:glow>
                </a:effectLst>
                <a:latin typeface="Arial" charset="0"/>
                <a:ea typeface="ＭＳ Ｐゴシック" charset="0"/>
              </a:rPr>
              <a:t>或</a:t>
            </a:r>
            <a:r>
              <a:rPr lang="en-US" sz="3600" b="1" dirty="0">
                <a:solidFill>
                  <a:srgbClr val="FFFFFF"/>
                </a:solidFill>
                <a:effectLst>
                  <a:glow rad="177800">
                    <a:srgbClr val="000000"/>
                  </a:glow>
                </a:effectLst>
                <a:latin typeface="Arial" charset="0"/>
                <a:ea typeface="ＭＳ Ｐゴシック" charset="0"/>
              </a:rPr>
              <a:t>“</a:t>
            </a:r>
            <a:r>
              <a:rPr lang="zh-CN" altLang="en-US" sz="3600" b="1" dirty="0">
                <a:solidFill>
                  <a:srgbClr val="FFFFFF"/>
                </a:solidFill>
                <a:effectLst>
                  <a:glow rad="177800">
                    <a:srgbClr val="000000"/>
                  </a:glow>
                </a:effectLst>
                <a:latin typeface="Arial" charset="0"/>
                <a:ea typeface="ＭＳ Ｐゴシック" charset="0"/>
              </a:rPr>
              <a:t>新妇</a:t>
            </a:r>
            <a:r>
              <a:rPr lang="en-US" sz="3600" b="1" dirty="0">
                <a:solidFill>
                  <a:srgbClr val="FFFFFF"/>
                </a:solidFill>
                <a:effectLst>
                  <a:glow rad="177800">
                    <a:srgbClr val="000000"/>
                  </a:glow>
                </a:effectLst>
                <a:latin typeface="Arial" charset="0"/>
                <a:ea typeface="ＭＳ Ｐゴシック" charset="0"/>
              </a:rPr>
              <a:t>”</a:t>
            </a:r>
            <a:r>
              <a:rPr lang="zh-CN" altLang="en-US" sz="3600" b="1" dirty="0">
                <a:solidFill>
                  <a:srgbClr val="FFFFFF"/>
                </a:solidFill>
                <a:effectLst>
                  <a:glow rad="177800">
                    <a:srgbClr val="000000"/>
                  </a:glow>
                </a:effectLst>
                <a:latin typeface="Arial" charset="0"/>
                <a:ea typeface="ＭＳ Ｐゴシック" charset="0"/>
              </a:rPr>
              <a:t>指的是新耶路撒冷，而非教会。</a:t>
            </a:r>
            <a:endParaRPr lang="en-US" sz="4800" b="1" dirty="0">
              <a:solidFill>
                <a:srgbClr val="CC0000"/>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28845726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1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50900"/>
            <a:ext cx="9144000" cy="5149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23" name="Rectangle 2"/>
          <p:cNvSpPr>
            <a:spLocks noGrp="1" noChangeArrowheads="1"/>
          </p:cNvSpPr>
          <p:nvPr>
            <p:ph type="ctrTitle"/>
          </p:nvPr>
        </p:nvSpPr>
        <p:spPr>
          <a:xfrm>
            <a:off x="6084757" y="0"/>
            <a:ext cx="3059243" cy="5105400"/>
          </a:xfrm>
        </p:spPr>
        <p:txBody>
          <a:bodyPr/>
          <a:lstStyle/>
          <a:p>
            <a:pPr>
              <a:defRPr/>
            </a:pPr>
            <a:r>
              <a:rPr lang="zh-CN" altLang="en-US" sz="6000" b="1" dirty="0">
                <a:effectLst>
                  <a:glow rad="177800">
                    <a:schemeClr val="tx1"/>
                  </a:glow>
                </a:effectLst>
                <a:latin typeface="Arial" charset="0"/>
                <a:ea typeface="ＭＳ Ｐゴシック" charset="0"/>
              </a:rPr>
              <a:t>真的有天堂</a:t>
            </a:r>
            <a:endParaRPr lang="en-US" sz="6000" b="1" dirty="0">
              <a:solidFill>
                <a:srgbClr val="CC0000"/>
              </a:solidFill>
              <a:effectLst>
                <a:glow rad="177800">
                  <a:schemeClr val="tx1"/>
                </a:glow>
              </a:effectLst>
              <a:latin typeface="Arial" charset="0"/>
              <a:ea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71500" y="0"/>
            <a:ext cx="7980218" cy="6858000"/>
          </a:xfrm>
          <a:prstGeom prst="rect">
            <a:avLst/>
          </a:prstGeom>
        </p:spPr>
      </p:pic>
      <p:sp>
        <p:nvSpPr>
          <p:cNvPr id="1361923" name="Rectangle 2"/>
          <p:cNvSpPr>
            <a:spLocks noGrp="1" noChangeArrowheads="1"/>
          </p:cNvSpPr>
          <p:nvPr>
            <p:ph type="ctrTitle"/>
          </p:nvPr>
        </p:nvSpPr>
        <p:spPr>
          <a:xfrm>
            <a:off x="9864" y="3645355"/>
            <a:ext cx="5251905" cy="3212645"/>
          </a:xfrm>
        </p:spPr>
        <p:txBody>
          <a:bodyPr anchor="t"/>
          <a:lstStyle/>
          <a:p>
            <a:r>
              <a:rPr lang="en-US" sz="2800" b="1" dirty="0">
                <a:effectLst>
                  <a:glow rad="177800">
                    <a:schemeClr val="tx1"/>
                  </a:glow>
                </a:effectLst>
                <a:latin typeface="Arial" charset="0"/>
                <a:ea typeface="ＭＳ Ｐゴシック" charset="0"/>
              </a:rPr>
              <a:t>"</a:t>
            </a:r>
            <a:r>
              <a:rPr lang="zh-CN" altLang="en-US" sz="2800" b="1" dirty="0">
                <a:effectLst>
                  <a:glow rad="177800">
                    <a:schemeClr val="tx1"/>
                  </a:glow>
                </a:effectLst>
                <a:latin typeface="Arial" charset="0"/>
                <a:ea typeface="ＭＳ Ｐゴシック" charset="0"/>
              </a:rPr>
              <a:t>拿着七个盛满着末后七灾的碗的七位天使中，有一位走来对我说：“你来！我要把新娘，就是羊羔的妻子，指示你。</a:t>
            </a:r>
            <a:r>
              <a:rPr lang="en-US" sz="2800" b="1" dirty="0">
                <a:effectLst>
                  <a:glow rad="177800">
                    <a:schemeClr val="tx1"/>
                  </a:glow>
                </a:effectLst>
                <a:latin typeface="Arial" charset="0"/>
                <a:ea typeface="ＭＳ Ｐゴシック" charset="0"/>
              </a:rPr>
              <a:t>“</a:t>
            </a:r>
            <a:br>
              <a:rPr lang="en-US" sz="2800" b="1" dirty="0">
                <a:effectLst>
                  <a:glow rad="177800">
                    <a:schemeClr val="tx1"/>
                  </a:glow>
                </a:effectLst>
                <a:latin typeface="Arial" charset="0"/>
                <a:ea typeface="ＭＳ Ｐゴシック" charset="0"/>
              </a:rPr>
            </a:br>
            <a:r>
              <a:rPr lang="en-US" sz="2800" b="1" dirty="0">
                <a:effectLst>
                  <a:glow rad="177800">
                    <a:schemeClr val="tx1"/>
                  </a:glow>
                </a:effectLst>
                <a:latin typeface="Arial" charset="0"/>
                <a:ea typeface="ＭＳ Ｐゴシック" charset="0"/>
              </a:rPr>
              <a:t> (21:9 </a:t>
            </a:r>
            <a:r>
              <a:rPr lang="en-US" altLang="zh-CN" sz="2800" b="1" dirty="0">
                <a:effectLst>
                  <a:glow rad="177800">
                    <a:schemeClr val="tx1"/>
                  </a:glow>
                </a:effectLst>
                <a:latin typeface="Arial" charset="0"/>
                <a:ea typeface="ＭＳ Ｐゴシック" charset="0"/>
              </a:rPr>
              <a:t>CNV</a:t>
            </a:r>
            <a:r>
              <a:rPr lang="en-US" sz="2800" b="1" dirty="0">
                <a:effectLst>
                  <a:glow rad="177800">
                    <a:schemeClr val="tx1"/>
                  </a:glow>
                </a:effectLst>
                <a:latin typeface="Arial" charset="0"/>
                <a:ea typeface="ＭＳ Ｐゴシック" charset="0"/>
              </a:rPr>
              <a:t>).</a:t>
            </a:r>
            <a:endParaRPr lang="en-US"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16025156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143000" y="0"/>
            <a:ext cx="6858000" cy="6858000"/>
          </a:xfrm>
          <a:prstGeom prst="rect">
            <a:avLst/>
          </a:prstGeom>
        </p:spPr>
      </p:pic>
      <p:sp>
        <p:nvSpPr>
          <p:cNvPr id="1361923" name="Rectangle 2"/>
          <p:cNvSpPr>
            <a:spLocks noGrp="1" noChangeArrowheads="1"/>
          </p:cNvSpPr>
          <p:nvPr>
            <p:ph type="ctrTitle"/>
          </p:nvPr>
        </p:nvSpPr>
        <p:spPr>
          <a:xfrm>
            <a:off x="2166544" y="5874187"/>
            <a:ext cx="6977456" cy="865230"/>
          </a:xfrm>
        </p:spPr>
        <p:txBody>
          <a:bodyPr/>
          <a:lstStyle/>
          <a:p>
            <a:r>
              <a:rPr lang="zh-CN" altLang="en-US" sz="3600" b="1" dirty="0">
                <a:solidFill>
                  <a:srgbClr val="FFFFFF"/>
                </a:solidFill>
                <a:effectLst>
                  <a:glow rad="152400">
                    <a:srgbClr val="000000"/>
                  </a:glow>
                </a:effectLst>
              </a:rPr>
              <a:t>圣城从天上降下来</a:t>
            </a:r>
            <a:br>
              <a:rPr lang="en-US" sz="2800" b="1" dirty="0">
                <a:effectLst>
                  <a:glow rad="177800">
                    <a:schemeClr val="tx1"/>
                  </a:glow>
                </a:effectLst>
                <a:latin typeface="Arial" charset="0"/>
                <a:ea typeface="ＭＳ Ｐゴシック" charset="0"/>
              </a:rPr>
            </a:br>
            <a:r>
              <a:rPr lang="en-US" sz="2800" b="1" dirty="0">
                <a:effectLst>
                  <a:glow rad="177800">
                    <a:schemeClr val="tx1"/>
                  </a:glow>
                </a:effectLst>
                <a:latin typeface="Arial" charset="0"/>
                <a:ea typeface="ＭＳ Ｐゴシック" charset="0"/>
              </a:rPr>
              <a:t>(</a:t>
            </a:r>
            <a:r>
              <a:rPr lang="zh-CN" altLang="en-US" sz="2800" b="1" dirty="0">
                <a:effectLst>
                  <a:glow rad="177800">
                    <a:schemeClr val="tx1"/>
                  </a:glow>
                </a:effectLst>
                <a:latin typeface="Arial" charset="0"/>
                <a:ea typeface="ＭＳ Ｐゴシック" charset="0"/>
              </a:rPr>
              <a:t>启</a:t>
            </a:r>
            <a:r>
              <a:rPr lang="en-US" sz="2800" b="1" dirty="0">
                <a:effectLst>
                  <a:glow rad="177800">
                    <a:schemeClr val="tx1"/>
                  </a:glow>
                </a:effectLst>
                <a:latin typeface="Arial" charset="0"/>
                <a:ea typeface="ＭＳ Ｐゴシック" charset="0"/>
              </a:rPr>
              <a:t>21:10-11</a:t>
            </a:r>
            <a:r>
              <a:rPr lang="zh-CN" altLang="en-US" sz="2800" b="1" dirty="0">
                <a:effectLst>
                  <a:glow rad="177800">
                    <a:schemeClr val="tx1"/>
                  </a:glow>
                </a:effectLst>
                <a:latin typeface="Arial" charset="0"/>
                <a:ea typeface="ＭＳ Ｐゴシック" charset="0"/>
              </a:rPr>
              <a:t>，</a:t>
            </a:r>
            <a:r>
              <a:rPr lang="en-US" altLang="zh-CN" sz="2800" b="1" dirty="0">
                <a:effectLst>
                  <a:glow rad="177800">
                    <a:schemeClr val="tx1"/>
                  </a:glow>
                </a:effectLst>
                <a:latin typeface="Arial" charset="0"/>
                <a:ea typeface="ＭＳ Ｐゴシック" charset="0"/>
              </a:rPr>
              <a:t>CNV</a:t>
            </a:r>
            <a:r>
              <a:rPr lang="en-US" sz="2800" b="1" dirty="0">
                <a:effectLst>
                  <a:glow rad="177800">
                    <a:schemeClr val="tx1"/>
                  </a:glow>
                </a:effectLst>
                <a:latin typeface="Arial" charset="0"/>
                <a:ea typeface="ＭＳ Ｐゴシック" charset="0"/>
              </a:rPr>
              <a:t>)</a:t>
            </a:r>
            <a:endParaRPr lang="en-US" sz="6000" b="1" dirty="0">
              <a:solidFill>
                <a:srgbClr val="CC0000"/>
              </a:solidFill>
              <a:effectLst>
                <a:glow rad="177800">
                  <a:schemeClr val="tx1"/>
                </a:glow>
              </a:effectLst>
              <a:latin typeface="Arial" charset="0"/>
              <a:ea typeface="ＭＳ Ｐゴシック" charset="0"/>
            </a:endParaRPr>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15970" y="0"/>
            <a:ext cx="3324412" cy="3959411"/>
          </a:xfrm>
          <a:prstGeom prst="rect">
            <a:avLst/>
          </a:prstGeom>
        </p:spPr>
      </p:pic>
      <p:sp>
        <p:nvSpPr>
          <p:cNvPr id="4" name="Rectangle 2"/>
          <p:cNvSpPr txBox="1">
            <a:spLocks noChangeArrowheads="1"/>
          </p:cNvSpPr>
          <p:nvPr/>
        </p:nvSpPr>
        <p:spPr bwMode="auto">
          <a:xfrm>
            <a:off x="652200" y="2073872"/>
            <a:ext cx="8612821" cy="36360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2800" b="1" dirty="0">
                <a:solidFill>
                  <a:srgbClr val="FFFFFF"/>
                </a:solidFill>
                <a:effectLst>
                  <a:glow rad="152400">
                    <a:srgbClr val="000000"/>
                  </a:glow>
                </a:effectLst>
              </a:rPr>
              <a:t>"</a:t>
            </a:r>
            <a:r>
              <a:rPr lang="zh-CN" altLang="en-US" sz="2800" b="1" dirty="0">
                <a:solidFill>
                  <a:srgbClr val="FFFFFF"/>
                </a:solidFill>
                <a:effectLst>
                  <a:glow rad="152400">
                    <a:srgbClr val="000000"/>
                  </a:glow>
                </a:effectLst>
              </a:rPr>
              <a:t>我在灵里被那天使带到一座高大的山上，他把从天上由　神那里降下来的圣城耶路撒冷指示我。 </a:t>
            </a:r>
            <a:r>
              <a:rPr lang="en-US" altLang="zh-CN" sz="2800" b="1" baseline="30000" dirty="0">
                <a:solidFill>
                  <a:srgbClr val="FFFFFF"/>
                </a:solidFill>
                <a:effectLst>
                  <a:glow rad="152400">
                    <a:srgbClr val="000000"/>
                  </a:glow>
                </a:effectLst>
              </a:rPr>
              <a:t>11</a:t>
            </a:r>
            <a:r>
              <a:rPr lang="en-US" altLang="zh-CN" sz="2800" b="1" dirty="0">
                <a:solidFill>
                  <a:srgbClr val="FFFFFF"/>
                </a:solidFill>
                <a:effectLst>
                  <a:glow rad="152400">
                    <a:srgbClr val="000000"/>
                  </a:glow>
                </a:effectLst>
              </a:rPr>
              <a:t> </a:t>
            </a:r>
            <a:r>
              <a:rPr lang="zh-CN" altLang="en-US" sz="2800" b="1" dirty="0">
                <a:solidFill>
                  <a:srgbClr val="FFFFFF"/>
                </a:solidFill>
                <a:effectLst>
                  <a:glow rad="152400">
                    <a:srgbClr val="000000"/>
                  </a:glow>
                </a:effectLst>
              </a:rPr>
              <a:t>这城有　神的荣耀，城的光辉好象极贵的宝石，又像晶莹的碧玉。</a:t>
            </a:r>
            <a:r>
              <a:rPr lang="en-US" sz="2800" b="1" dirty="0">
                <a:solidFill>
                  <a:srgbClr val="FFFFFF"/>
                </a:solidFill>
                <a:effectLst>
                  <a:glow rad="152400">
                    <a:srgbClr val="000000"/>
                  </a:glow>
                </a:effectLst>
              </a:rPr>
              <a:t>"</a:t>
            </a:r>
            <a:endParaRPr lang="en-US" sz="6000" b="1" dirty="0">
              <a:solidFill>
                <a:srgbClr val="CC0000"/>
              </a:solidFill>
              <a:effectLst>
                <a:glow rad="152400">
                  <a:srgbClr val="000000"/>
                </a:glow>
              </a:effectLst>
              <a:latin typeface="Arial" charset="0"/>
              <a:ea typeface="ＭＳ Ｐゴシック" charset="0"/>
            </a:endParaRPr>
          </a:p>
        </p:txBody>
      </p:sp>
    </p:spTree>
    <p:extLst>
      <p:ext uri="{BB962C8B-B14F-4D97-AF65-F5344CB8AC3E}">
        <p14:creationId xmlns:p14="http://schemas.microsoft.com/office/powerpoint/2010/main" val="46411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32162" name="Picture 1" descr="Gen 2 Eve with Adam.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rotWithShape="1">
            <a:gsLst>
              <a:gs pos="0">
                <a:srgbClr val="800000"/>
              </a:gs>
              <a:gs pos="100000">
                <a:schemeClr val="tx1"/>
              </a:gs>
            </a:gsLst>
            <a:path path="rect">
              <a:fillToRect l="100000" t="100000"/>
            </a:path>
          </a:gradFill>
          <a:effectLst>
            <a:outerShdw blurRad="63500" dist="35921" dir="2700000" algn="ctr" rotWithShape="0">
              <a:schemeClr val="tx2">
                <a:alpha val="74997"/>
              </a:schemeClr>
            </a:outerShdw>
          </a:effectLst>
        </p:spPr>
        <p:txBody>
          <a:bodyPr/>
          <a:lstStyle/>
          <a:p>
            <a:pPr eaLnBrk="1" hangingPunct="1">
              <a:defRPr/>
            </a:pPr>
            <a:r>
              <a:rPr lang="zh-CN" altLang="en-US" sz="4000" b="1" dirty="0">
                <a:solidFill>
                  <a:srgbClr val="FFFFFF"/>
                </a:solidFill>
                <a:effectLst>
                  <a:outerShdw blurRad="38100" dist="38100" dir="2700000" algn="tl">
                    <a:srgbClr val="000000">
                      <a:alpha val="43137"/>
                    </a:srgbClr>
                  </a:outerShdw>
                </a:effectLst>
              </a:rPr>
              <a:t>一切事物的完善</a:t>
            </a:r>
            <a:endParaRPr lang="en-US" sz="4000" b="1" dirty="0">
              <a:solidFill>
                <a:srgbClr val="FFFFFF"/>
              </a:solidFill>
              <a:effectLst>
                <a:outerShdw blurRad="38100" dist="38100" dir="2700000" algn="tl">
                  <a:srgbClr val="000000">
                    <a:alpha val="43137"/>
                  </a:srgbClr>
                </a:outerShdw>
              </a:effectLst>
            </a:endParaRPr>
          </a:p>
        </p:txBody>
      </p:sp>
      <p:pic>
        <p:nvPicPr>
          <p:cNvPr id="10" name="Picture 9" descr="rev 21 hovering new jerusale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62425" y="836613"/>
            <a:ext cx="5018088" cy="602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8" name="Text Box 16"/>
          <p:cNvSpPr txBox="1">
            <a:spLocks noChangeArrowheads="1"/>
          </p:cNvSpPr>
          <p:nvPr/>
        </p:nvSpPr>
        <p:spPr bwMode="auto">
          <a:xfrm>
            <a:off x="304800" y="801688"/>
            <a:ext cx="40386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FFFFFF"/>
                </a:solidFill>
                <a:effectLst>
                  <a:outerShdw blurRad="38100" dist="38100" dir="2700000" algn="tl">
                    <a:srgbClr val="808080"/>
                  </a:outerShdw>
                </a:effectLst>
                <a:latin typeface="Arial" charset="0"/>
              </a:rPr>
              <a:t>创世纪</a:t>
            </a:r>
            <a:r>
              <a:rPr lang="en-US" sz="3600" b="1" u="sng">
                <a:solidFill>
                  <a:srgbClr val="FFFFFF"/>
                </a:solidFill>
                <a:effectLst>
                  <a:outerShdw blurRad="38100" dist="38100" dir="2700000" algn="tl">
                    <a:srgbClr val="808080"/>
                  </a:outerShdw>
                </a:effectLst>
                <a:latin typeface="Arial" charset="0"/>
              </a:rPr>
              <a:t>1–3</a:t>
            </a:r>
            <a:endParaRPr lang="en-US" sz="2800" b="1" i="1" u="sng">
              <a:solidFill>
                <a:srgbClr val="FFFFFF"/>
              </a:solidFill>
              <a:effectLst>
                <a:outerShdw blurRad="38100" dist="38100" dir="2700000" algn="tl">
                  <a:srgbClr val="808080"/>
                </a:outerShdw>
              </a:effectLst>
              <a:latin typeface="Times New Roman" charset="0"/>
            </a:endParaRPr>
          </a:p>
        </p:txBody>
      </p:sp>
      <p:sp>
        <p:nvSpPr>
          <p:cNvPr id="3089" name="Text Box 17"/>
          <p:cNvSpPr txBox="1">
            <a:spLocks noChangeArrowheads="1"/>
          </p:cNvSpPr>
          <p:nvPr/>
        </p:nvSpPr>
        <p:spPr bwMode="auto">
          <a:xfrm>
            <a:off x="4572000" y="801688"/>
            <a:ext cx="45720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FFFFFF"/>
                </a:solidFill>
                <a:latin typeface="Arial" charset="0"/>
              </a:rPr>
              <a:t>启示录</a:t>
            </a:r>
            <a:r>
              <a:rPr lang="en-US" sz="3600" b="1" u="sng">
                <a:solidFill>
                  <a:srgbClr val="FFFFFF"/>
                </a:solidFill>
                <a:latin typeface="Arial" charset="0"/>
              </a:rPr>
              <a:t> 20–22</a:t>
            </a:r>
            <a:endParaRPr lang="en-US" sz="2800" b="1" i="1" u="sng">
              <a:solidFill>
                <a:srgbClr val="FFFFFF"/>
              </a:solidFill>
              <a:latin typeface="Times New Roman" charset="0"/>
            </a:endParaRPr>
          </a:p>
        </p:txBody>
      </p:sp>
      <p:sp>
        <p:nvSpPr>
          <p:cNvPr id="3094" name="Text Box 22"/>
          <p:cNvSpPr txBox="1">
            <a:spLocks noChangeArrowheads="1"/>
          </p:cNvSpPr>
          <p:nvPr/>
        </p:nvSpPr>
        <p:spPr bwMode="auto">
          <a:xfrm>
            <a:off x="34925" y="4846638"/>
            <a:ext cx="4038600" cy="13843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4800" b="1">
                <a:solidFill>
                  <a:srgbClr val="FFFF00"/>
                </a:solidFill>
                <a:effectLst>
                  <a:outerShdw blurRad="38100" dist="38100" dir="2700000" algn="tl">
                    <a:srgbClr val="FFFFFF"/>
                  </a:outerShdw>
                </a:effectLst>
                <a:latin typeface="Arial" charset="0"/>
              </a:rPr>
              <a:t>夫妇</a:t>
            </a:r>
            <a:endParaRPr lang="en-US" altLang="zh-CN" sz="4800" b="1">
              <a:solidFill>
                <a:srgbClr val="FFFF00"/>
              </a:solidFill>
              <a:effectLst>
                <a:outerShdw blurRad="38100" dist="38100" dir="2700000" algn="tl">
                  <a:srgbClr val="FFFFFF"/>
                </a:outerShdw>
              </a:effectLst>
              <a:latin typeface="Arial" charset="0"/>
            </a:endParaRPr>
          </a:p>
          <a:p>
            <a:pPr algn="ctr" eaLnBrk="1" hangingPunct="1"/>
            <a:r>
              <a:rPr lang="en-US" sz="3600" b="1">
                <a:solidFill>
                  <a:srgbClr val="FFFFFF"/>
                </a:solidFill>
                <a:latin typeface="Arial" charset="0"/>
              </a:rPr>
              <a:t>(2:18-25) </a:t>
            </a:r>
            <a:endParaRPr lang="en-US" sz="2800" b="1" i="1">
              <a:solidFill>
                <a:srgbClr val="FFFFFF"/>
              </a:solidFill>
              <a:latin typeface="Times New Roman" charset="0"/>
            </a:endParaRPr>
          </a:p>
        </p:txBody>
      </p:sp>
      <p:sp>
        <p:nvSpPr>
          <p:cNvPr id="3095" name="Text Box 23"/>
          <p:cNvSpPr txBox="1">
            <a:spLocks noChangeArrowheads="1"/>
          </p:cNvSpPr>
          <p:nvPr/>
        </p:nvSpPr>
        <p:spPr bwMode="auto">
          <a:xfrm>
            <a:off x="4376738" y="4797425"/>
            <a:ext cx="4572000" cy="13843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4800">
                <a:solidFill>
                  <a:srgbClr val="FFFF00"/>
                </a:solidFill>
                <a:latin typeface="Arial" charset="0"/>
              </a:rPr>
              <a:t>羊和新娘</a:t>
            </a:r>
            <a:endParaRPr lang="en-US" altLang="zh-CN" sz="4800">
              <a:solidFill>
                <a:srgbClr val="FFFF00"/>
              </a:solidFill>
              <a:latin typeface="Arial" charset="0"/>
            </a:endParaRPr>
          </a:p>
          <a:p>
            <a:pPr algn="ctr" eaLnBrk="1" hangingPunct="1"/>
            <a:r>
              <a:rPr lang="en-US" sz="3600" b="1">
                <a:solidFill>
                  <a:srgbClr val="FFFFFF"/>
                </a:solidFill>
                <a:latin typeface="Arial" charset="0"/>
              </a:rPr>
              <a:t>(19:6-9; 21:9-10) </a:t>
            </a:r>
            <a:endParaRPr lang="en-US" sz="2800" b="1" i="1">
              <a:solidFill>
                <a:srgbClr val="FFFFFF"/>
              </a:solidFill>
              <a:latin typeface="Times New Roman" charset="0"/>
            </a:endParaRPr>
          </a:p>
        </p:txBody>
      </p:sp>
      <p:sp>
        <p:nvSpPr>
          <p:cNvPr id="11" name="Text Box 4"/>
          <p:cNvSpPr txBox="1">
            <a:spLocks noChangeArrowheads="1"/>
          </p:cNvSpPr>
          <p:nvPr/>
        </p:nvSpPr>
        <p:spPr bwMode="auto">
          <a:xfrm>
            <a:off x="8366125" y="76200"/>
            <a:ext cx="6985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a:rPr>
              <a:t>448</a:t>
            </a:r>
          </a:p>
        </p:txBody>
      </p:sp>
    </p:spTree>
    <p:extLst>
      <p:ext uri="{BB962C8B-B14F-4D97-AF65-F5344CB8AC3E}">
        <p14:creationId xmlns:p14="http://schemas.microsoft.com/office/powerpoint/2010/main" val="164209859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4" grpId="0"/>
      <p:bldP spid="309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43843"/>
            <a:ext cx="9144000" cy="5277445"/>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lang="zh-CN" altLang="en-US" sz="4000" b="1" kern="1200" dirty="0">
                <a:effectLst>
                  <a:glow rad="177800">
                    <a:schemeClr val="tx1"/>
                  </a:glow>
                </a:effectLst>
                <a:latin typeface="Arial" charset="0"/>
                <a:ea typeface="ＭＳ Ｐゴシック" charset="0"/>
              </a:rPr>
              <a:t>新耶路撒冷的子民</a:t>
            </a:r>
            <a:endParaRPr lang="en-US" sz="4000" b="1" dirty="0">
              <a:solidFill>
                <a:schemeClr val="bg1"/>
              </a:solidFill>
            </a:endParaRPr>
          </a:p>
        </p:txBody>
      </p:sp>
      <p:sp>
        <p:nvSpPr>
          <p:cNvPr id="5" name="Title 1"/>
          <p:cNvSpPr txBox="1">
            <a:spLocks/>
          </p:cNvSpPr>
          <p:nvPr/>
        </p:nvSpPr>
        <p:spPr bwMode="auto">
          <a:xfrm>
            <a:off x="261636" y="1052736"/>
            <a:ext cx="8858662" cy="494116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algn="l"/>
            <a:r>
              <a:rPr lang="en-US" sz="2800" dirty="0">
                <a:effectLst>
                  <a:glow rad="127000">
                    <a:srgbClr val="000000">
                      <a:alpha val="96000"/>
                    </a:srgbClr>
                  </a:glow>
                </a:effectLst>
                <a:latin typeface="Arial"/>
              </a:rPr>
              <a:t>“</a:t>
            </a:r>
            <a:r>
              <a:rPr lang="zh-CN" altLang="en-US" sz="2800" dirty="0">
                <a:effectLst>
                  <a:glow rad="127000">
                    <a:srgbClr val="000000">
                      <a:alpha val="96000"/>
                    </a:srgbClr>
                  </a:glow>
                </a:effectLst>
                <a:latin typeface="Arial"/>
              </a:rPr>
              <a:t>你们却是来到西安山和永活的神的城，就是天上的耶路撒冷；在那里有：</a:t>
            </a:r>
            <a:endParaRPr lang="en-US" sz="2800" dirty="0">
              <a:effectLst>
                <a:glow rad="127000">
                  <a:srgbClr val="000000">
                    <a:alpha val="96000"/>
                  </a:srgbClr>
                </a:glow>
              </a:effectLst>
              <a:latin typeface="Arial"/>
            </a:endParaRPr>
          </a:p>
          <a:p>
            <a:pPr algn="l"/>
            <a:endParaRPr lang="en-US" sz="2800" dirty="0">
              <a:effectLst>
                <a:glow rad="127000">
                  <a:srgbClr val="000000">
                    <a:alpha val="96000"/>
                  </a:srgbClr>
                </a:glow>
              </a:effectLst>
              <a:latin typeface="Arial"/>
            </a:endParaRPr>
          </a:p>
          <a:p>
            <a:pPr marL="457200" indent="-457200" algn="l">
              <a:buFont typeface="Arial"/>
              <a:buChar char="•"/>
            </a:pPr>
            <a:r>
              <a:rPr lang="zh-CN" altLang="en-US" sz="2800" dirty="0">
                <a:effectLst>
                  <a:glow rad="127000">
                    <a:srgbClr val="000000">
                      <a:alpha val="96000"/>
                    </a:srgbClr>
                  </a:glow>
                </a:effectLst>
                <a:latin typeface="Arial"/>
              </a:rPr>
              <a:t>千万的</a:t>
            </a:r>
            <a:r>
              <a:rPr lang="zh-CN" altLang="en-US" sz="2800" dirty="0">
                <a:solidFill>
                  <a:srgbClr val="FFFF00"/>
                </a:solidFill>
                <a:effectLst>
                  <a:glow rad="127000">
                    <a:srgbClr val="000000">
                      <a:alpha val="96000"/>
                    </a:srgbClr>
                  </a:glow>
                </a:effectLst>
                <a:latin typeface="Arial"/>
              </a:rPr>
              <a:t>天使</a:t>
            </a:r>
            <a:r>
              <a:rPr lang="zh-CN" altLang="en-US" sz="2800" dirty="0">
                <a:effectLst>
                  <a:glow rad="127000">
                    <a:srgbClr val="000000">
                      <a:alpha val="96000"/>
                    </a:srgbClr>
                  </a:glow>
                </a:effectLst>
                <a:latin typeface="Arial"/>
              </a:rPr>
              <a:t>聚集</a:t>
            </a:r>
            <a:r>
              <a:rPr lang="en-US" sz="2800" dirty="0">
                <a:effectLst>
                  <a:glow rad="127000">
                    <a:srgbClr val="000000">
                      <a:alpha val="96000"/>
                    </a:srgbClr>
                  </a:glow>
                </a:effectLst>
                <a:latin typeface="Arial"/>
              </a:rPr>
              <a:t>,  </a:t>
            </a:r>
          </a:p>
          <a:p>
            <a:pPr marL="457200" indent="-457200" algn="l">
              <a:buFont typeface="Arial"/>
              <a:buChar char="•"/>
            </a:pPr>
            <a:r>
              <a:rPr lang="zh-CN" altLang="en-US" sz="2800" dirty="0">
                <a:solidFill>
                  <a:srgbClr val="FFFF00"/>
                </a:solidFill>
                <a:effectLst>
                  <a:glow rad="127000">
                    <a:srgbClr val="000000">
                      <a:alpha val="96000"/>
                    </a:srgbClr>
                  </a:glow>
                </a:effectLst>
                <a:latin typeface="Arial"/>
              </a:rPr>
              <a:t>会众</a:t>
            </a:r>
            <a:endParaRPr lang="en-SG" altLang="zh-CN" sz="2800" dirty="0">
              <a:solidFill>
                <a:srgbClr val="FFFF00"/>
              </a:solidFill>
              <a:effectLst>
                <a:glow rad="127000">
                  <a:srgbClr val="000000">
                    <a:alpha val="96000"/>
                  </a:srgbClr>
                </a:glow>
              </a:effectLst>
              <a:latin typeface="Arial"/>
            </a:endParaRPr>
          </a:p>
          <a:p>
            <a:pPr marL="457200" indent="-457200" algn="l">
              <a:buFont typeface="Arial"/>
              <a:buChar char="•"/>
            </a:pPr>
            <a:r>
              <a:rPr lang="zh-CN" altLang="en-US" sz="2800" dirty="0">
                <a:effectLst>
                  <a:glow rad="127000">
                    <a:srgbClr val="000000">
                      <a:alpha val="96000"/>
                    </a:srgbClr>
                  </a:glow>
                </a:effectLst>
                <a:latin typeface="Arial"/>
              </a:rPr>
              <a:t>名字登记在天上众长子的</a:t>
            </a:r>
            <a:r>
              <a:rPr lang="zh-CN" altLang="en-US" sz="2800" dirty="0">
                <a:solidFill>
                  <a:srgbClr val="FFFF00"/>
                </a:solidFill>
                <a:effectLst>
                  <a:glow rad="127000">
                    <a:srgbClr val="000000">
                      <a:alpha val="96000"/>
                    </a:srgbClr>
                  </a:glow>
                </a:effectLst>
                <a:latin typeface="Arial"/>
              </a:rPr>
              <a:t>教会</a:t>
            </a:r>
            <a:r>
              <a:rPr lang="en-US" sz="2800" dirty="0">
                <a:effectLst>
                  <a:glow rad="127000">
                    <a:srgbClr val="000000">
                      <a:alpha val="96000"/>
                    </a:srgbClr>
                  </a:glow>
                </a:effectLst>
                <a:latin typeface="Arial"/>
              </a:rPr>
              <a:t>, </a:t>
            </a:r>
          </a:p>
          <a:p>
            <a:pPr marL="457200" indent="-457200" algn="l">
              <a:buFont typeface="Arial"/>
              <a:buChar char="•"/>
            </a:pPr>
            <a:r>
              <a:rPr lang="zh-CN" altLang="en-US" sz="2800" dirty="0">
                <a:effectLst>
                  <a:glow rad="127000">
                    <a:srgbClr val="000000">
                      <a:alpha val="96000"/>
                    </a:srgbClr>
                  </a:glow>
                </a:effectLst>
                <a:latin typeface="Arial"/>
              </a:rPr>
              <a:t>审判众人的</a:t>
            </a:r>
            <a:r>
              <a:rPr lang="zh-CN" altLang="en-US" sz="2800" dirty="0">
                <a:solidFill>
                  <a:srgbClr val="FFFF00"/>
                </a:solidFill>
                <a:effectLst>
                  <a:glow rad="127000">
                    <a:srgbClr val="000000">
                      <a:alpha val="96000"/>
                    </a:srgbClr>
                  </a:glow>
                </a:effectLst>
                <a:latin typeface="Arial"/>
              </a:rPr>
              <a:t>神</a:t>
            </a:r>
            <a:r>
              <a:rPr lang="en-US" sz="2800" dirty="0">
                <a:effectLst>
                  <a:glow rad="127000">
                    <a:srgbClr val="000000">
                      <a:alpha val="96000"/>
                    </a:srgbClr>
                  </a:glow>
                </a:effectLst>
                <a:latin typeface="Arial"/>
              </a:rPr>
              <a:t>, </a:t>
            </a:r>
          </a:p>
          <a:p>
            <a:pPr marL="457200" indent="-457200" algn="l">
              <a:buFont typeface="Arial"/>
              <a:buChar char="•"/>
            </a:pPr>
            <a:r>
              <a:rPr lang="zh-CN" altLang="en-US" sz="2800" dirty="0">
                <a:effectLst>
                  <a:glow rad="127000">
                    <a:srgbClr val="000000">
                      <a:alpha val="96000"/>
                    </a:srgbClr>
                  </a:glow>
                </a:effectLst>
                <a:latin typeface="Arial"/>
              </a:rPr>
              <a:t>有被成全的</a:t>
            </a:r>
            <a:r>
              <a:rPr lang="zh-CN" altLang="en-US" sz="2800" dirty="0">
                <a:solidFill>
                  <a:srgbClr val="FFFF00"/>
                </a:solidFill>
                <a:effectLst>
                  <a:glow rad="127000">
                    <a:srgbClr val="000000">
                      <a:alpha val="96000"/>
                    </a:srgbClr>
                  </a:glow>
                </a:effectLst>
                <a:latin typeface="Arial"/>
              </a:rPr>
              <a:t>仪人的灵魂</a:t>
            </a:r>
            <a:r>
              <a:rPr lang="en-US" sz="2800" dirty="0">
                <a:effectLst>
                  <a:glow rad="127000">
                    <a:srgbClr val="000000">
                      <a:alpha val="96000"/>
                    </a:srgbClr>
                  </a:glow>
                </a:effectLst>
                <a:latin typeface="Arial"/>
              </a:rPr>
              <a:t>" </a:t>
            </a:r>
          </a:p>
        </p:txBody>
      </p:sp>
      <p:sp>
        <p:nvSpPr>
          <p:cNvPr id="6" name="Title 1"/>
          <p:cNvSpPr txBox="1">
            <a:spLocks/>
          </p:cNvSpPr>
          <p:nvPr/>
        </p:nvSpPr>
        <p:spPr bwMode="auto">
          <a:xfrm>
            <a:off x="-63900" y="30759"/>
            <a:ext cx="9217024" cy="76470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r>
              <a:rPr lang="zh-CN" altLang="en-US" sz="3200" b="1" dirty="0">
                <a:latin typeface="Arial"/>
              </a:rPr>
              <a:t>希</a:t>
            </a:r>
            <a:r>
              <a:rPr lang="en-US" sz="3200" b="1" dirty="0">
                <a:latin typeface="Arial"/>
              </a:rPr>
              <a:t> 12:22-23 </a:t>
            </a:r>
          </a:p>
        </p:txBody>
      </p:sp>
    </p:spTree>
    <p:extLst>
      <p:ext uri="{BB962C8B-B14F-4D97-AF65-F5344CB8AC3E}">
        <p14:creationId xmlns:p14="http://schemas.microsoft.com/office/powerpoint/2010/main" val="136645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1570" cy="6858000"/>
          </a:xfrm>
          <a:prstGeom prst="rect">
            <a:avLst/>
          </a:prstGeom>
        </p:spPr>
      </p:pic>
      <p:sp>
        <p:nvSpPr>
          <p:cNvPr id="1361923" name="Rectangle 2"/>
          <p:cNvSpPr>
            <a:spLocks noGrp="1" noChangeArrowheads="1"/>
          </p:cNvSpPr>
          <p:nvPr>
            <p:ph type="ctrTitle"/>
          </p:nvPr>
        </p:nvSpPr>
        <p:spPr>
          <a:xfrm>
            <a:off x="4461154" y="5874187"/>
            <a:ext cx="4682846" cy="865230"/>
          </a:xfrm>
        </p:spPr>
        <p:txBody>
          <a:bodyPr/>
          <a:lstStyle/>
          <a:p>
            <a:pPr defTabSz="457200"/>
            <a:r>
              <a:rPr lang="zh-CN" altLang="en-US" sz="3600" b="1" dirty="0">
                <a:solidFill>
                  <a:srgbClr val="FFFFFF"/>
                </a:solidFill>
                <a:effectLst>
                  <a:glow rad="152400">
                    <a:srgbClr val="000000"/>
                  </a:glow>
                </a:effectLst>
              </a:rPr>
              <a:t>一切都更新了</a:t>
            </a:r>
            <a:r>
              <a:rPr lang="en-US" sz="3600" b="1" dirty="0">
                <a:effectLst>
                  <a:glow rad="177800">
                    <a:schemeClr val="tx1"/>
                  </a:glow>
                </a:effectLst>
                <a:latin typeface="Arial" charset="0"/>
                <a:ea typeface="ＭＳ Ｐゴシック" charset="0"/>
              </a:rPr>
              <a:t>!</a:t>
            </a:r>
            <a:br>
              <a:rPr lang="en-US" sz="2800" b="1" dirty="0">
                <a:effectLst>
                  <a:glow rad="177800">
                    <a:schemeClr val="tx1"/>
                  </a:glow>
                </a:effectLst>
                <a:latin typeface="Arial" charset="0"/>
                <a:ea typeface="ＭＳ Ｐゴシック" charset="0"/>
              </a:rPr>
            </a:br>
            <a:r>
              <a:rPr lang="en-US" sz="2800" b="1" dirty="0">
                <a:effectLst>
                  <a:glow rad="177800">
                    <a:schemeClr val="tx1"/>
                  </a:glow>
                </a:effectLst>
                <a:latin typeface="Arial" charset="0"/>
                <a:ea typeface="ＭＳ Ｐゴシック" charset="0"/>
              </a:rPr>
              <a:t>(</a:t>
            </a:r>
            <a:r>
              <a:rPr lang="zh-CN" altLang="en-US" sz="2800" b="1" dirty="0">
                <a:effectLst>
                  <a:glow rad="177800">
                    <a:schemeClr val="tx1"/>
                  </a:glow>
                </a:effectLst>
                <a:latin typeface="Arial" charset="0"/>
                <a:ea typeface="ＭＳ Ｐゴシック" charset="0"/>
              </a:rPr>
              <a:t>启</a:t>
            </a:r>
            <a:r>
              <a:rPr lang="en-US" sz="2800" b="1" dirty="0">
                <a:effectLst>
                  <a:glow rad="177800">
                    <a:schemeClr val="tx1"/>
                  </a:glow>
                </a:effectLst>
                <a:latin typeface="Arial" charset="0"/>
                <a:ea typeface="ＭＳ Ｐゴシック" charset="0"/>
              </a:rPr>
              <a:t>21:5-7</a:t>
            </a:r>
            <a:r>
              <a:rPr lang="zh-CN" altLang="en-US" sz="2800" b="1" dirty="0">
                <a:effectLst>
                  <a:glow rad="177800">
                    <a:schemeClr val="tx1"/>
                  </a:glow>
                </a:effectLst>
                <a:latin typeface="Arial" charset="0"/>
                <a:ea typeface="ＭＳ Ｐゴシック" charset="0"/>
              </a:rPr>
              <a:t>，</a:t>
            </a:r>
            <a:r>
              <a:rPr lang="en-US" altLang="zh-CN" sz="2800" b="1" dirty="0">
                <a:effectLst>
                  <a:glow rad="177800">
                    <a:schemeClr val="tx1"/>
                  </a:glow>
                </a:effectLst>
                <a:latin typeface="Arial" charset="0"/>
                <a:ea typeface="ＭＳ Ｐゴシック" charset="0"/>
              </a:rPr>
              <a:t>CNV</a:t>
            </a:r>
            <a:r>
              <a:rPr lang="en-US" sz="2800" b="1" dirty="0">
                <a:effectLst>
                  <a:glow rad="177800">
                    <a:schemeClr val="tx1"/>
                  </a:glow>
                </a:effectLst>
                <a:latin typeface="Arial" charset="0"/>
                <a:ea typeface="ＭＳ Ｐゴシック" charset="0"/>
              </a:rPr>
              <a:t>)</a:t>
            </a:r>
            <a:endParaRPr lang="en-US" sz="6000" b="1" dirty="0">
              <a:solidFill>
                <a:srgbClr val="CC0000"/>
              </a:solidFill>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215224" y="939907"/>
            <a:ext cx="8612821" cy="4675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2800" b="1" dirty="0">
                <a:solidFill>
                  <a:srgbClr val="FFFFFF"/>
                </a:solidFill>
                <a:effectLst>
                  <a:glow rad="152400">
                    <a:srgbClr val="000000"/>
                  </a:glow>
                </a:effectLst>
              </a:rPr>
              <a:t>"</a:t>
            </a:r>
            <a:r>
              <a:rPr lang="zh-CN" altLang="en-US" sz="2800" b="1" dirty="0">
                <a:solidFill>
                  <a:srgbClr val="FFFFFF"/>
                </a:solidFill>
                <a:effectLst>
                  <a:glow rad="152400">
                    <a:srgbClr val="000000"/>
                  </a:glow>
                </a:effectLst>
              </a:rPr>
              <a:t>坐在宝座上的那一位说：“看哪，我把一切都更</a:t>
            </a:r>
            <a:endParaRPr lang="en-US" altLang="zh-CN" sz="2800" b="1" dirty="0">
              <a:solidFill>
                <a:srgbClr val="FFFFFF"/>
              </a:solidFill>
              <a:effectLst>
                <a:glow rad="152400">
                  <a:srgbClr val="000000"/>
                </a:glow>
              </a:effectLst>
            </a:endParaRPr>
          </a:p>
          <a:p>
            <a:pPr defTabSz="457200"/>
            <a:r>
              <a:rPr lang="zh-CN" altLang="en-US" sz="2800" b="1" dirty="0">
                <a:solidFill>
                  <a:srgbClr val="FFFFFF"/>
                </a:solidFill>
                <a:effectLst>
                  <a:glow rad="152400">
                    <a:srgbClr val="000000"/>
                  </a:glow>
                </a:effectLst>
              </a:rPr>
              <a:t>新了！”又说：“你要写下来，因为这些话是可信的、真实的。” </a:t>
            </a:r>
            <a:r>
              <a:rPr lang="en-US" altLang="zh-CN" sz="2800" b="1" baseline="30000" dirty="0">
                <a:solidFill>
                  <a:srgbClr val="FFFFFF"/>
                </a:solidFill>
                <a:effectLst>
                  <a:glow rad="152400">
                    <a:srgbClr val="000000"/>
                  </a:glow>
                </a:effectLst>
              </a:rPr>
              <a:t>6</a:t>
            </a:r>
            <a:r>
              <a:rPr lang="en-US" altLang="zh-CN" sz="2800" b="1" dirty="0">
                <a:solidFill>
                  <a:srgbClr val="FFFFFF"/>
                </a:solidFill>
                <a:effectLst>
                  <a:glow rad="152400">
                    <a:srgbClr val="000000"/>
                  </a:glow>
                </a:effectLst>
              </a:rPr>
              <a:t> </a:t>
            </a:r>
            <a:r>
              <a:rPr lang="zh-CN" altLang="en-US" sz="2800" b="1" dirty="0">
                <a:solidFill>
                  <a:srgbClr val="FFFFFF"/>
                </a:solidFill>
                <a:effectLst>
                  <a:glow rad="152400">
                    <a:srgbClr val="000000"/>
                  </a:glow>
                </a:effectLst>
              </a:rPr>
              <a:t>他又对我说：“成了！我是阿拉法，是俄梅格；我是创始的，也是成终的。我要把生命的泉水，白白赐给口渴的人喝。</a:t>
            </a:r>
            <a:r>
              <a:rPr lang="zh-CN" altLang="en-US" sz="2800" b="1" baseline="30000" dirty="0">
                <a:solidFill>
                  <a:srgbClr val="FFFFFF"/>
                </a:solidFill>
                <a:effectLst>
                  <a:glow rad="152400">
                    <a:srgbClr val="000000"/>
                  </a:glow>
                </a:effectLst>
              </a:rPr>
              <a:t> </a:t>
            </a:r>
            <a:r>
              <a:rPr lang="en-US" altLang="zh-CN" sz="2800" b="1" baseline="30000" dirty="0">
                <a:solidFill>
                  <a:srgbClr val="FFFFFF"/>
                </a:solidFill>
                <a:effectLst>
                  <a:glow rad="152400">
                    <a:srgbClr val="000000"/>
                  </a:glow>
                </a:effectLst>
              </a:rPr>
              <a:t>7 </a:t>
            </a:r>
            <a:r>
              <a:rPr lang="zh-CN" altLang="en-US" sz="2800" b="1" dirty="0">
                <a:solidFill>
                  <a:srgbClr val="FFFFFF"/>
                </a:solidFill>
                <a:effectLst>
                  <a:glow rad="152400">
                    <a:srgbClr val="000000"/>
                  </a:glow>
                </a:effectLst>
              </a:rPr>
              <a:t>得胜的，必要承受这些福分。我要作他的　神，他要作我的儿子。 </a:t>
            </a:r>
            <a:r>
              <a:rPr lang="en-US" sz="2800" b="1" dirty="0">
                <a:solidFill>
                  <a:srgbClr val="FFFFFF"/>
                </a:solidFill>
                <a:effectLst>
                  <a:glow rad="152400">
                    <a:srgbClr val="000000"/>
                  </a:glow>
                </a:effectLst>
              </a:rPr>
              <a:t>"</a:t>
            </a:r>
            <a:endParaRPr lang="en-US" sz="6000" b="1" dirty="0">
              <a:solidFill>
                <a:srgbClr val="CC0000"/>
              </a:solidFill>
              <a:effectLst>
                <a:glow rad="152400">
                  <a:srgbClr val="000000"/>
                </a:glow>
              </a:effectLst>
              <a:latin typeface="Arial" charset="0"/>
              <a:ea typeface="ＭＳ Ｐゴシック" charset="0"/>
            </a:endParaRPr>
          </a:p>
        </p:txBody>
      </p:sp>
    </p:spTree>
    <p:extLst>
      <p:ext uri="{BB962C8B-B14F-4D97-AF65-F5344CB8AC3E}">
        <p14:creationId xmlns:p14="http://schemas.microsoft.com/office/powerpoint/2010/main" val="416856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381000"/>
            <a:ext cx="9144000" cy="6093229"/>
          </a:xfrm>
          <a:prstGeom prst="rect">
            <a:avLst/>
          </a:prstGeom>
        </p:spPr>
      </p:pic>
      <p:sp>
        <p:nvSpPr>
          <p:cNvPr id="1361923" name="Rectangle 2"/>
          <p:cNvSpPr>
            <a:spLocks noGrp="1" noChangeArrowheads="1"/>
          </p:cNvSpPr>
          <p:nvPr>
            <p:ph type="ctrTitle"/>
          </p:nvPr>
        </p:nvSpPr>
        <p:spPr>
          <a:xfrm>
            <a:off x="4461154" y="5874187"/>
            <a:ext cx="4682846" cy="865230"/>
          </a:xfrm>
        </p:spPr>
        <p:txBody>
          <a:bodyPr/>
          <a:lstStyle/>
          <a:p>
            <a:r>
              <a:rPr lang="zh-CN" altLang="en-US" sz="3600" b="1" dirty="0">
                <a:effectLst>
                  <a:glow rad="177800">
                    <a:schemeClr val="tx1"/>
                  </a:glow>
                </a:effectLst>
                <a:latin typeface="Arial" charset="0"/>
                <a:ea typeface="ＭＳ Ｐゴシック" charset="0"/>
              </a:rPr>
              <a:t>那些被拒绝的！</a:t>
            </a:r>
            <a:br>
              <a:rPr lang="en-US" sz="2800" b="1" dirty="0">
                <a:effectLst>
                  <a:glow rad="177800">
                    <a:schemeClr val="tx1"/>
                  </a:glow>
                </a:effectLst>
                <a:latin typeface="Arial" charset="0"/>
                <a:ea typeface="ＭＳ Ｐゴシック" charset="0"/>
              </a:rPr>
            </a:br>
            <a:r>
              <a:rPr lang="en-US" sz="2800" b="1" dirty="0">
                <a:effectLst>
                  <a:glow rad="177800">
                    <a:schemeClr val="tx1"/>
                  </a:glow>
                </a:effectLst>
                <a:latin typeface="Arial" charset="0"/>
                <a:ea typeface="ＭＳ Ｐゴシック" charset="0"/>
              </a:rPr>
              <a:t>(</a:t>
            </a:r>
            <a:r>
              <a:rPr lang="zh-CN" altLang="en-US" sz="2800" b="1" dirty="0">
                <a:effectLst>
                  <a:glow rad="177800">
                    <a:schemeClr val="tx1"/>
                  </a:glow>
                </a:effectLst>
                <a:latin typeface="Arial" charset="0"/>
                <a:ea typeface="ＭＳ Ｐゴシック" charset="0"/>
              </a:rPr>
              <a:t>启</a:t>
            </a:r>
            <a:r>
              <a:rPr lang="en-US" sz="2800" b="1" dirty="0">
                <a:effectLst>
                  <a:glow rad="177800">
                    <a:schemeClr val="tx1"/>
                  </a:glow>
                </a:effectLst>
                <a:latin typeface="Arial" charset="0"/>
                <a:ea typeface="ＭＳ Ｐゴシック" charset="0"/>
              </a:rPr>
              <a:t>21:8</a:t>
            </a:r>
            <a:r>
              <a:rPr lang="zh-CN" altLang="en-US" sz="2800" b="1" dirty="0">
                <a:effectLst>
                  <a:glow rad="177800">
                    <a:schemeClr val="tx1"/>
                  </a:glow>
                </a:effectLst>
                <a:latin typeface="Arial" charset="0"/>
                <a:ea typeface="ＭＳ Ｐゴシック" charset="0"/>
              </a:rPr>
              <a:t>，</a:t>
            </a:r>
            <a:r>
              <a:rPr lang="en-US" altLang="zh-CN" sz="2800" b="1" dirty="0">
                <a:effectLst>
                  <a:glow rad="177800">
                    <a:schemeClr val="tx1"/>
                  </a:glow>
                </a:effectLst>
                <a:latin typeface="Arial" charset="0"/>
                <a:ea typeface="ＭＳ Ｐゴシック" charset="0"/>
              </a:rPr>
              <a:t>CNV</a:t>
            </a:r>
            <a:r>
              <a:rPr lang="en-US" sz="2800" b="1" dirty="0">
                <a:effectLst>
                  <a:glow rad="177800">
                    <a:schemeClr val="tx1"/>
                  </a:glow>
                </a:effectLst>
                <a:latin typeface="Arial" charset="0"/>
                <a:ea typeface="ＭＳ Ｐゴシック" charset="0"/>
              </a:rPr>
              <a:t>)</a:t>
            </a:r>
            <a:endParaRPr lang="en-US" sz="6000" b="1" dirty="0">
              <a:solidFill>
                <a:srgbClr val="CC0000"/>
              </a:solidFill>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215224" y="381000"/>
            <a:ext cx="8612821" cy="36360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2800" b="1" dirty="0">
                <a:solidFill>
                  <a:srgbClr val="FFFFFF"/>
                </a:solidFill>
                <a:effectLst>
                  <a:glow rad="152400">
                    <a:srgbClr val="000000"/>
                  </a:glow>
                </a:effectLst>
              </a:rPr>
              <a:t>"</a:t>
            </a:r>
            <a:r>
              <a:rPr lang="zh-CN" altLang="en-US" sz="2800" b="1" dirty="0">
                <a:solidFill>
                  <a:srgbClr val="FFFFFF"/>
                </a:solidFill>
                <a:effectLst>
                  <a:glow rad="152400">
                    <a:srgbClr val="000000"/>
                  </a:glow>
                </a:effectLst>
              </a:rPr>
              <a:t>只是那些胆怯的、不信的、可憎的、杀人的、淫乱的、行邪术的、拜偶像的和所有说谎的人，他们的分是在烧着硫磺的火湖里。这就是第二次的死。</a:t>
            </a:r>
            <a:r>
              <a:rPr lang="en-US" sz="2800" b="1" dirty="0">
                <a:solidFill>
                  <a:srgbClr val="FFFFFF"/>
                </a:solidFill>
                <a:effectLst>
                  <a:glow rad="152400">
                    <a:srgbClr val="000000"/>
                  </a:glow>
                </a:effectLst>
              </a:rPr>
              <a:t>"</a:t>
            </a:r>
            <a:endParaRPr lang="en-US" sz="6000" b="1" dirty="0">
              <a:solidFill>
                <a:srgbClr val="CC0000"/>
              </a:solidFill>
              <a:effectLst>
                <a:glow rad="152400">
                  <a:srgbClr val="000000"/>
                </a:glow>
              </a:effectLst>
              <a:latin typeface="Arial" charset="0"/>
              <a:ea typeface="ＭＳ Ｐゴシック" charset="0"/>
            </a:endParaRPr>
          </a:p>
        </p:txBody>
      </p:sp>
    </p:spTree>
    <p:extLst>
      <p:ext uri="{BB962C8B-B14F-4D97-AF65-F5344CB8AC3E}">
        <p14:creationId xmlns:p14="http://schemas.microsoft.com/office/powerpoint/2010/main" val="159136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12770" name="Rectangle 4"/>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cs typeface="Arial" charset="0"/>
            </a:endParaRPr>
          </a:p>
        </p:txBody>
      </p:sp>
      <p:pic>
        <p:nvPicPr>
          <p:cNvPr id="1312771" name="Picture 1026"/>
          <p:cNvPicPr>
            <a:picLocks noChangeAspect="1" noChangeArrowheads="1"/>
          </p:cNvPicPr>
          <p:nvPr/>
        </p:nvPicPr>
        <p:blipFill>
          <a:blip r:embed="rId3" cstate="screen">
            <a:extLst>
              <a:ext uri="{28A0092B-C50C-407E-A947-70E740481C1C}">
                <a14:useLocalDpi xmlns:a14="http://schemas.microsoft.com/office/drawing/2010/main"/>
              </a:ext>
            </a:extLst>
          </a:blip>
          <a:srcRect b="7031"/>
          <a:stretch>
            <a:fillRect/>
          </a:stretch>
        </p:blipFill>
        <p:spPr bwMode="auto">
          <a:xfrm>
            <a:off x="584200" y="812800"/>
            <a:ext cx="6502400" cy="604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2772" name="Rectangle 1027"/>
          <p:cNvSpPr>
            <a:spLocks noGrp="1" noChangeArrowheads="1"/>
          </p:cNvSpPr>
          <p:nvPr>
            <p:ph type="ctrTitle"/>
          </p:nvPr>
        </p:nvSpPr>
        <p:spPr>
          <a:xfrm>
            <a:off x="304800" y="3752536"/>
            <a:ext cx="8610600" cy="2520934"/>
          </a:xfrm>
        </p:spPr>
        <p:txBody>
          <a:bodyPr/>
          <a:lstStyle/>
          <a:p>
            <a:r>
              <a:rPr lang="zh-CN" altLang="en-US" sz="4800" b="1" dirty="0">
                <a:solidFill>
                  <a:srgbClr val="FFFFFF"/>
                </a:solidFill>
                <a:effectLst>
                  <a:glow rad="203200">
                    <a:schemeClr val="tx1"/>
                  </a:glow>
                </a:effectLst>
                <a:latin typeface="Arial" charset="0"/>
                <a:ea typeface="ＭＳ Ｐゴシック" charset="0"/>
              </a:rPr>
              <a:t>那两千两百公里</a:t>
            </a:r>
            <a:r>
              <a:rPr lang="en-US" sz="4800" b="1" dirty="0">
                <a:solidFill>
                  <a:srgbClr val="FFFFFF"/>
                </a:solidFill>
                <a:effectLst>
                  <a:glow rad="203200">
                    <a:schemeClr val="tx1"/>
                  </a:glow>
                </a:effectLst>
                <a:latin typeface="Arial" charset="0"/>
                <a:ea typeface="ＭＳ Ｐゴシック" charset="0"/>
              </a:rPr>
              <a:t> </a:t>
            </a:r>
            <a:r>
              <a:rPr lang="zh-CN" altLang="en-US" sz="4800" b="1" dirty="0">
                <a:solidFill>
                  <a:srgbClr val="FFFFFF"/>
                </a:solidFill>
                <a:effectLst>
                  <a:glow rad="203200">
                    <a:schemeClr val="tx1"/>
                  </a:glow>
                </a:effectLst>
                <a:latin typeface="Arial" charset="0"/>
                <a:ea typeface="ＭＳ Ｐゴシック" charset="0"/>
              </a:rPr>
              <a:t>的四方城将会让我们联想到上帝居住在至圣所</a:t>
            </a:r>
            <a:r>
              <a:rPr lang="en-US" sz="4800" b="1" dirty="0">
                <a:solidFill>
                  <a:srgbClr val="FFFFFF"/>
                </a:solidFill>
                <a:effectLst>
                  <a:glow rad="203200">
                    <a:schemeClr val="tx1"/>
                  </a:glow>
                </a:effectLst>
                <a:latin typeface="Arial" charset="0"/>
                <a:ea typeface="ＭＳ Ｐゴシック" charset="0"/>
              </a:rPr>
              <a:t> (21:15-16).</a:t>
            </a:r>
          </a:p>
        </p:txBody>
      </p:sp>
      <p:sp>
        <p:nvSpPr>
          <p:cNvPr id="6" name="Text Box 4"/>
          <p:cNvSpPr txBox="1">
            <a:spLocks noChangeArrowheads="1"/>
          </p:cNvSpPr>
          <p:nvPr/>
        </p:nvSpPr>
        <p:spPr bwMode="auto">
          <a:xfrm>
            <a:off x="8366125" y="76200"/>
            <a:ext cx="69817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190</a:t>
            </a:r>
          </a:p>
        </p:txBody>
      </p:sp>
    </p:spTree>
    <p:extLst>
      <p:ext uri="{BB962C8B-B14F-4D97-AF65-F5344CB8AC3E}">
        <p14:creationId xmlns:p14="http://schemas.microsoft.com/office/powerpoint/2010/main" val="9909729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8800" y="2752237"/>
            <a:ext cx="8026400" cy="3822700"/>
          </a:xfrm>
          <a:prstGeom prst="rect">
            <a:avLst/>
          </a:prstGeom>
        </p:spPr>
      </p:pic>
      <p:sp>
        <p:nvSpPr>
          <p:cNvPr id="1312770" name="Rectangle 4"/>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cs typeface="Arial" charset="0"/>
            </a:endParaRPr>
          </a:p>
        </p:txBody>
      </p:sp>
      <p:sp>
        <p:nvSpPr>
          <p:cNvPr id="1312772" name="Rectangle 1027"/>
          <p:cNvSpPr>
            <a:spLocks noGrp="1" noChangeArrowheads="1"/>
          </p:cNvSpPr>
          <p:nvPr>
            <p:ph type="ctrTitle"/>
          </p:nvPr>
        </p:nvSpPr>
        <p:spPr>
          <a:xfrm>
            <a:off x="304800" y="120525"/>
            <a:ext cx="8610600" cy="2520934"/>
          </a:xfrm>
        </p:spPr>
        <p:txBody>
          <a:bodyPr/>
          <a:lstStyle/>
          <a:p>
            <a:r>
              <a:rPr lang="zh-CN" altLang="en-US" sz="4000" b="1" dirty="0">
                <a:solidFill>
                  <a:srgbClr val="FFFFFF"/>
                </a:solidFill>
                <a:effectLst>
                  <a:glow rad="203200">
                    <a:schemeClr val="tx1"/>
                  </a:glow>
                </a:effectLst>
                <a:latin typeface="Arial" charset="0"/>
                <a:ea typeface="ＭＳ Ｐゴシック" charset="0"/>
              </a:rPr>
              <a:t>在会幕和圣殿的至圣所也是个</a:t>
            </a:r>
            <a:br>
              <a:rPr lang="en-SG" altLang="zh-CN" sz="4000" b="1" dirty="0">
                <a:solidFill>
                  <a:srgbClr val="FFFFFF"/>
                </a:solidFill>
                <a:effectLst>
                  <a:glow rad="203200">
                    <a:schemeClr val="tx1"/>
                  </a:glow>
                </a:effectLst>
                <a:latin typeface="Arial" charset="0"/>
                <a:ea typeface="ＭＳ Ｐゴシック" charset="0"/>
              </a:rPr>
            </a:br>
            <a:r>
              <a:rPr lang="zh-CN" altLang="en-US" sz="4000" b="1" dirty="0">
                <a:solidFill>
                  <a:srgbClr val="FFFFFF"/>
                </a:solidFill>
                <a:effectLst>
                  <a:glow rad="203200">
                    <a:schemeClr val="tx1"/>
                  </a:glow>
                </a:effectLst>
                <a:latin typeface="Arial" charset="0"/>
                <a:ea typeface="ＭＳ Ｐゴシック" charset="0"/>
              </a:rPr>
              <a:t>完美立方体</a:t>
            </a:r>
            <a:endParaRPr lang="en-US" sz="4000" b="1" dirty="0">
              <a:solidFill>
                <a:srgbClr val="FFFFFF"/>
              </a:solidFill>
              <a:effectLst>
                <a:glow rad="203200">
                  <a:schemeClr val="tx1"/>
                </a:glow>
              </a:effectLst>
              <a:latin typeface="Arial" charset="0"/>
              <a:ea typeface="ＭＳ Ｐゴシック" charset="0"/>
            </a:endParaRPr>
          </a:p>
        </p:txBody>
      </p:sp>
      <p:sp>
        <p:nvSpPr>
          <p:cNvPr id="6" name="Text Box 4"/>
          <p:cNvSpPr txBox="1">
            <a:spLocks noChangeArrowheads="1"/>
          </p:cNvSpPr>
          <p:nvPr/>
        </p:nvSpPr>
        <p:spPr bwMode="auto">
          <a:xfrm>
            <a:off x="8366125" y="76200"/>
            <a:ext cx="69817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190</a:t>
            </a:r>
          </a:p>
        </p:txBody>
      </p:sp>
      <p:cxnSp>
        <p:nvCxnSpPr>
          <p:cNvPr id="9" name="Straight Arrow Connector 8"/>
          <p:cNvCxnSpPr/>
          <p:nvPr/>
        </p:nvCxnSpPr>
        <p:spPr bwMode="auto">
          <a:xfrm flipH="1">
            <a:off x="3532786" y="2335884"/>
            <a:ext cx="1021880" cy="1489124"/>
          </a:xfrm>
          <a:prstGeom prst="straightConnector1">
            <a:avLst/>
          </a:prstGeom>
          <a:solidFill>
            <a:schemeClr val="accent1"/>
          </a:solidFill>
          <a:ln w="76200" cap="flat" cmpd="sng" algn="ctr">
            <a:solidFill>
              <a:srgbClr val="3366FF"/>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 name="Straight Arrow Connector 3"/>
          <p:cNvCxnSpPr/>
          <p:nvPr/>
        </p:nvCxnSpPr>
        <p:spPr bwMode="auto">
          <a:xfrm flipH="1">
            <a:off x="3518186" y="2262885"/>
            <a:ext cx="1021880" cy="1489124"/>
          </a:xfrm>
          <a:prstGeom prst="straightConnector1">
            <a:avLst/>
          </a:prstGeom>
          <a:solidFill>
            <a:schemeClr val="accent1"/>
          </a:solidFill>
          <a:ln w="76200" cap="flat" cmpd="sng" algn="ctr">
            <a:solidFill>
              <a:srgbClr val="FFFF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6665058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13377" y="-68650"/>
            <a:ext cx="7829150" cy="6858000"/>
          </a:xfrm>
          <a:prstGeom prst="rect">
            <a:avLst/>
          </a:prstGeom>
        </p:spPr>
      </p:pic>
      <p:sp>
        <p:nvSpPr>
          <p:cNvPr id="1312772" name="Rectangle 1027"/>
          <p:cNvSpPr>
            <a:spLocks noGrp="1" noChangeArrowheads="1"/>
          </p:cNvSpPr>
          <p:nvPr>
            <p:ph type="ctrTitle"/>
          </p:nvPr>
        </p:nvSpPr>
        <p:spPr>
          <a:xfrm>
            <a:off x="647700" y="267455"/>
            <a:ext cx="2704433" cy="1849300"/>
          </a:xfrm>
        </p:spPr>
        <p:txBody>
          <a:bodyPr/>
          <a:lstStyle/>
          <a:p>
            <a:r>
              <a:rPr lang="zh-CN" altLang="en-US" sz="4000" b="1" dirty="0">
                <a:solidFill>
                  <a:schemeClr val="tx1"/>
                </a:solidFill>
                <a:latin typeface="Arial" charset="0"/>
                <a:ea typeface="ＭＳ Ｐゴシック" charset="0"/>
              </a:rPr>
              <a:t>在美国</a:t>
            </a:r>
            <a:br>
              <a:rPr lang="en-SG" altLang="zh-CN" sz="4000" b="1" dirty="0">
                <a:solidFill>
                  <a:schemeClr val="tx1"/>
                </a:solidFill>
                <a:latin typeface="Arial" charset="0"/>
                <a:ea typeface="ＭＳ Ｐゴシック" charset="0"/>
              </a:rPr>
            </a:br>
            <a:r>
              <a:rPr lang="zh-CN" altLang="en-US" sz="4000" b="1" dirty="0">
                <a:solidFill>
                  <a:schemeClr val="tx1"/>
                </a:solidFill>
                <a:latin typeface="Arial" charset="0"/>
                <a:ea typeface="ＭＳ Ｐゴシック" charset="0"/>
              </a:rPr>
              <a:t>上面</a:t>
            </a:r>
            <a:endParaRPr lang="en-US" sz="4000" b="1" dirty="0">
              <a:solidFill>
                <a:schemeClr val="tx1"/>
              </a:solidFill>
              <a:latin typeface="Arial" charset="0"/>
              <a:ea typeface="ＭＳ Ｐゴシック" charset="0"/>
            </a:endParaRPr>
          </a:p>
        </p:txBody>
      </p:sp>
      <p:sp>
        <p:nvSpPr>
          <p:cNvPr id="6" name="Text Box 4"/>
          <p:cNvSpPr txBox="1">
            <a:spLocks noChangeArrowheads="1"/>
          </p:cNvSpPr>
          <p:nvPr/>
        </p:nvSpPr>
        <p:spPr bwMode="auto">
          <a:xfrm>
            <a:off x="8411889" y="30432"/>
            <a:ext cx="69817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190</a:t>
            </a:r>
          </a:p>
        </p:txBody>
      </p:sp>
    </p:spTree>
    <p:extLst>
      <p:ext uri="{BB962C8B-B14F-4D97-AF65-F5344CB8AC3E}">
        <p14:creationId xmlns:p14="http://schemas.microsoft.com/office/powerpoint/2010/main" val="18483119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240518"/>
            <a:ext cx="9144000" cy="4389476"/>
          </a:xfrm>
          <a:prstGeom prst="rect">
            <a:avLst/>
          </a:prstGeom>
        </p:spPr>
      </p:pic>
      <p:sp>
        <p:nvSpPr>
          <p:cNvPr id="1361923" name="Rectangle 2"/>
          <p:cNvSpPr>
            <a:spLocks noGrp="1" noChangeArrowheads="1"/>
          </p:cNvSpPr>
          <p:nvPr>
            <p:ph type="ctrTitle"/>
          </p:nvPr>
        </p:nvSpPr>
        <p:spPr>
          <a:xfrm>
            <a:off x="0" y="0"/>
            <a:ext cx="9144000" cy="2017242"/>
          </a:xfrm>
        </p:spPr>
        <p:txBody>
          <a:bodyPr/>
          <a:lstStyle/>
          <a:p>
            <a:r>
              <a:rPr lang="zh-CN" altLang="en-US" sz="4800" b="1" dirty="0">
                <a:effectLst>
                  <a:glow rad="177800">
                    <a:schemeClr val="tx1"/>
                  </a:glow>
                </a:effectLst>
                <a:latin typeface="Arial" charset="0"/>
                <a:ea typeface="ＭＳ Ｐゴシック" charset="0"/>
              </a:rPr>
              <a:t>神的荣耀照明</a:t>
            </a:r>
            <a:r>
              <a:rPr lang="en-US" sz="4800" b="1" dirty="0">
                <a:effectLst>
                  <a:glow rad="177800">
                    <a:schemeClr val="tx1"/>
                  </a:glow>
                </a:effectLst>
                <a:latin typeface="Arial" charset="0"/>
                <a:ea typeface="ＭＳ Ｐゴシック" charset="0"/>
              </a:rPr>
              <a:t> (</a:t>
            </a:r>
            <a:r>
              <a:rPr lang="zh-CN" altLang="en-US" sz="4800" b="1" dirty="0">
                <a:effectLst>
                  <a:glow rad="177800">
                    <a:schemeClr val="tx1"/>
                  </a:glow>
                </a:effectLst>
                <a:latin typeface="Arial" charset="0"/>
                <a:ea typeface="ＭＳ Ｐゴシック" charset="0"/>
              </a:rPr>
              <a:t>启</a:t>
            </a:r>
            <a:r>
              <a:rPr lang="en-US" sz="4800" b="1" dirty="0">
                <a:effectLst>
                  <a:glow rad="177800">
                    <a:schemeClr val="tx1"/>
                  </a:glow>
                </a:effectLst>
                <a:latin typeface="Arial" charset="0"/>
                <a:ea typeface="ＭＳ Ｐゴシック" charset="0"/>
              </a:rPr>
              <a:t>21:22-27)!</a:t>
            </a:r>
            <a:endParaRPr lang="en-US" sz="4800" b="1" dirty="0">
              <a:solidFill>
                <a:srgbClr val="CC0000"/>
              </a:solidFill>
              <a:effectLst>
                <a:glow rad="177800">
                  <a:schemeClr val="tx1"/>
                </a:glow>
              </a:effectLst>
              <a:latin typeface="Arial" charset="0"/>
              <a:ea typeface="ＭＳ Ｐゴシック" charset="0"/>
            </a:endParaRPr>
          </a:p>
        </p:txBody>
      </p:sp>
      <p:sp>
        <p:nvSpPr>
          <p:cNvPr id="4" name="Text Box 19"/>
          <p:cNvSpPr txBox="1">
            <a:spLocks noChangeArrowheads="1"/>
          </p:cNvSpPr>
          <p:nvPr/>
        </p:nvSpPr>
        <p:spPr bwMode="auto">
          <a:xfrm>
            <a:off x="4418355" y="3793956"/>
            <a:ext cx="4708203" cy="286232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defRPr/>
            </a:pPr>
            <a:r>
              <a:rPr lang="en-US" sz="3600" b="1" dirty="0">
                <a:solidFill>
                  <a:srgbClr val="FFFFFF"/>
                </a:solidFill>
                <a:effectLst>
                  <a:glow rad="177800">
                    <a:srgbClr val="000000"/>
                  </a:glow>
                </a:effectLst>
              </a:rPr>
              <a:t>"</a:t>
            </a:r>
            <a:r>
              <a:rPr lang="zh-CN" altLang="en-US" sz="3600" b="1" dirty="0">
                <a:solidFill>
                  <a:srgbClr val="FFFFFF"/>
                </a:solidFill>
                <a:effectLst>
                  <a:glow rad="177800">
                    <a:srgbClr val="000000"/>
                  </a:glow>
                </a:effectLst>
              </a:rPr>
              <a:t>我没有看见城里有圣所，因为主全能的　神和羊羔就是城的</a:t>
            </a:r>
            <a:endParaRPr lang="en-US" altLang="zh-CN" sz="3600" b="1" dirty="0">
              <a:solidFill>
                <a:srgbClr val="FFFFFF"/>
              </a:solidFill>
              <a:effectLst>
                <a:glow rad="177800">
                  <a:srgbClr val="000000"/>
                </a:glow>
              </a:effectLst>
            </a:endParaRPr>
          </a:p>
          <a:p>
            <a:pPr marL="0" indent="0" eaLnBrk="1" hangingPunct="1">
              <a:defRPr/>
            </a:pPr>
            <a:r>
              <a:rPr lang="zh-CN" altLang="en-US" sz="3600" b="1" dirty="0">
                <a:solidFill>
                  <a:srgbClr val="FFFFFF"/>
                </a:solidFill>
                <a:effectLst>
                  <a:glow rad="177800">
                    <a:srgbClr val="000000"/>
                  </a:glow>
                </a:effectLst>
              </a:rPr>
              <a:t>圣所。</a:t>
            </a:r>
            <a:r>
              <a:rPr lang="en-US" sz="3600" b="1" dirty="0">
                <a:solidFill>
                  <a:srgbClr val="FFFFFF"/>
                </a:solidFill>
                <a:effectLst>
                  <a:glow rad="177800">
                    <a:srgbClr val="000000"/>
                  </a:glow>
                </a:effectLst>
              </a:rPr>
              <a:t>“ (</a:t>
            </a:r>
            <a:r>
              <a:rPr lang="zh-CN" altLang="en-US" sz="3600" b="1" dirty="0">
                <a:solidFill>
                  <a:srgbClr val="FFFFFF"/>
                </a:solidFill>
                <a:effectLst>
                  <a:glow rad="177800">
                    <a:srgbClr val="000000"/>
                  </a:glow>
                </a:effectLst>
              </a:rPr>
              <a:t>启</a:t>
            </a:r>
            <a:r>
              <a:rPr lang="en-US" sz="3600" b="1" dirty="0">
                <a:solidFill>
                  <a:srgbClr val="FFFFFF"/>
                </a:solidFill>
                <a:effectLst>
                  <a:glow rad="177800">
                    <a:srgbClr val="000000"/>
                  </a:glow>
                </a:effectLst>
              </a:rPr>
              <a:t>21:22</a:t>
            </a:r>
            <a:r>
              <a:rPr lang="zh-CN" altLang="en-US" sz="3600" b="1" dirty="0">
                <a:solidFill>
                  <a:srgbClr val="FFFFFF"/>
                </a:solidFill>
                <a:effectLst>
                  <a:glow rad="177800">
                    <a:srgbClr val="000000"/>
                  </a:glow>
                </a:effectLst>
              </a:rPr>
              <a:t>，</a:t>
            </a:r>
            <a:r>
              <a:rPr lang="en-US" altLang="zh-CN" sz="3600" b="1" dirty="0">
                <a:solidFill>
                  <a:srgbClr val="FFFFFF"/>
                </a:solidFill>
                <a:effectLst>
                  <a:glow rad="177800">
                    <a:srgbClr val="000000"/>
                  </a:glow>
                </a:effectLst>
              </a:rPr>
              <a:t>CNV</a:t>
            </a:r>
            <a:r>
              <a:rPr lang="en-US" sz="3600" b="1" dirty="0">
                <a:solidFill>
                  <a:srgbClr val="FFFFFF"/>
                </a:solidFill>
                <a:effectLst>
                  <a:glow rad="177800">
                    <a:srgbClr val="000000"/>
                  </a:glow>
                </a:effectLst>
              </a:rPr>
              <a:t>)</a:t>
            </a:r>
            <a:endParaRPr lang="en-US" sz="2800" b="1" i="1" dirty="0">
              <a:solidFill>
                <a:srgbClr val="FFFFFF"/>
              </a:solidFill>
              <a:effectLst>
                <a:glow rad="177800">
                  <a:srgbClr val="000000"/>
                </a:glow>
              </a:effectLst>
              <a:latin typeface="Times New Roman" charset="0"/>
            </a:endParaRPr>
          </a:p>
        </p:txBody>
      </p:sp>
    </p:spTree>
    <p:extLst>
      <p:ext uri="{BB962C8B-B14F-4D97-AF65-F5344CB8AC3E}">
        <p14:creationId xmlns:p14="http://schemas.microsoft.com/office/powerpoint/2010/main" val="2288178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57263"/>
            <a:ext cx="9075738"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23" name="Rectangle 2"/>
          <p:cNvSpPr>
            <a:spLocks noGrp="1" noChangeArrowheads="1"/>
          </p:cNvSpPr>
          <p:nvPr>
            <p:ph type="ctrTitle"/>
          </p:nvPr>
        </p:nvSpPr>
        <p:spPr>
          <a:xfrm>
            <a:off x="6075416" y="0"/>
            <a:ext cx="3059243" cy="5105400"/>
          </a:xfrm>
        </p:spPr>
        <p:txBody>
          <a:bodyPr/>
          <a:lstStyle/>
          <a:p>
            <a:pPr>
              <a:defRPr/>
            </a:pPr>
            <a:r>
              <a:rPr lang="zh-CN" altLang="en-US" sz="6000" b="1" dirty="0">
                <a:effectLst>
                  <a:glow rad="177800">
                    <a:schemeClr val="tx1"/>
                  </a:glow>
                </a:effectLst>
                <a:latin typeface="Arial" charset="0"/>
                <a:ea typeface="ＭＳ Ｐゴシック" charset="0"/>
              </a:rPr>
              <a:t>真的有天堂</a:t>
            </a:r>
            <a:endParaRPr lang="en-US" sz="6000" b="1" dirty="0">
              <a:solidFill>
                <a:srgbClr val="CC0000"/>
              </a:solidFill>
              <a:effectLst>
                <a:glow rad="177800">
                  <a:schemeClr val="tx1"/>
                </a:glow>
              </a:effectLst>
              <a:latin typeface="Arial" charset="0"/>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56098" name="Picture 3" descr="rev 21 0864_new_jerusalem_christian_clipart11.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346575" y="836613"/>
            <a:ext cx="4797425" cy="6059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39331" name="Picture 2" descr="rev 21 moon eclipsing su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638" y="3279775"/>
            <a:ext cx="2679700" cy="357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rotWithShape="1">
            <a:gsLst>
              <a:gs pos="0">
                <a:srgbClr val="800000"/>
              </a:gs>
              <a:gs pos="100000">
                <a:schemeClr val="tx1"/>
              </a:gs>
            </a:gsLst>
            <a:path path="rect">
              <a:fillToRect l="100000" t="100000"/>
            </a:path>
          </a:gradFill>
          <a:effectLst>
            <a:outerShdw blurRad="63500" dist="35921" dir="2700000" algn="ctr" rotWithShape="0">
              <a:schemeClr val="tx2">
                <a:alpha val="74997"/>
              </a:schemeClr>
            </a:outerShdw>
          </a:effectLst>
        </p:spPr>
        <p:txBody>
          <a:bodyPr/>
          <a:lstStyle/>
          <a:p>
            <a:pPr eaLnBrk="1" hangingPunct="1">
              <a:defRPr/>
            </a:pPr>
            <a:r>
              <a:rPr lang="zh-CN" altLang="en-US" sz="4800" b="1" dirty="0">
                <a:solidFill>
                  <a:schemeClr val="bg1"/>
                </a:solidFill>
                <a:effectLst>
                  <a:outerShdw blurRad="38100" dist="38100" dir="2700000" algn="tl">
                    <a:srgbClr val="000000">
                      <a:alpha val="43137"/>
                    </a:srgbClr>
                  </a:outerShdw>
                </a:effectLst>
              </a:rPr>
              <a:t>一切事物的完善</a:t>
            </a:r>
            <a:endParaRPr lang="en-US" sz="4800" b="1" dirty="0">
              <a:solidFill>
                <a:schemeClr val="bg1"/>
              </a:solidFill>
              <a:effectLst>
                <a:outerShdw blurRad="38100" dist="38100" dir="2700000" algn="tl">
                  <a:srgbClr val="000000">
                    <a:alpha val="43137"/>
                  </a:srgbClr>
                </a:outerShdw>
              </a:effectLst>
            </a:endParaRPr>
          </a:p>
        </p:txBody>
      </p:sp>
      <p:sp>
        <p:nvSpPr>
          <p:cNvPr id="3088" name="Text Box 16"/>
          <p:cNvSpPr txBox="1">
            <a:spLocks noChangeArrowheads="1"/>
          </p:cNvSpPr>
          <p:nvPr/>
        </p:nvSpPr>
        <p:spPr bwMode="auto">
          <a:xfrm>
            <a:off x="304800" y="801688"/>
            <a:ext cx="40386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FFFFFF"/>
                </a:solidFill>
                <a:latin typeface="Arial" charset="0"/>
              </a:rPr>
              <a:t>创世纪</a:t>
            </a:r>
            <a:r>
              <a:rPr lang="en-US" sz="3600" b="1" u="sng">
                <a:solidFill>
                  <a:srgbClr val="FFFFFF"/>
                </a:solidFill>
                <a:latin typeface="Arial" charset="0"/>
              </a:rPr>
              <a:t> 1–3</a:t>
            </a:r>
            <a:endParaRPr lang="en-US" sz="2800" b="1" i="1" u="sng">
              <a:solidFill>
                <a:srgbClr val="FFFFFF"/>
              </a:solidFill>
              <a:latin typeface="Times New Roman" charset="0"/>
            </a:endParaRPr>
          </a:p>
        </p:txBody>
      </p:sp>
      <p:sp>
        <p:nvSpPr>
          <p:cNvPr id="3089" name="Text Box 17"/>
          <p:cNvSpPr txBox="1">
            <a:spLocks noChangeArrowheads="1"/>
          </p:cNvSpPr>
          <p:nvPr/>
        </p:nvSpPr>
        <p:spPr bwMode="auto">
          <a:xfrm>
            <a:off x="4572000" y="801688"/>
            <a:ext cx="45720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000000"/>
                </a:solidFill>
                <a:latin typeface="Arial" charset="0"/>
              </a:rPr>
              <a:t>启示录</a:t>
            </a:r>
            <a:r>
              <a:rPr lang="en-US" sz="3600" b="1" u="sng">
                <a:solidFill>
                  <a:srgbClr val="000000"/>
                </a:solidFill>
                <a:latin typeface="Arial" charset="0"/>
              </a:rPr>
              <a:t> 20–22</a:t>
            </a:r>
            <a:endParaRPr lang="en-US" sz="2800" b="1" i="1" u="sng">
              <a:solidFill>
                <a:srgbClr val="000000"/>
              </a:solidFill>
              <a:latin typeface="Times New Roman" charset="0"/>
            </a:endParaRPr>
          </a:p>
        </p:txBody>
      </p:sp>
      <p:sp>
        <p:nvSpPr>
          <p:cNvPr id="3090" name="Text Box 18"/>
          <p:cNvSpPr txBox="1">
            <a:spLocks noChangeArrowheads="1"/>
          </p:cNvSpPr>
          <p:nvPr/>
        </p:nvSpPr>
        <p:spPr bwMode="auto">
          <a:xfrm>
            <a:off x="317500" y="1552575"/>
            <a:ext cx="4038600" cy="21240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4400">
                <a:solidFill>
                  <a:srgbClr val="FFFFFF"/>
                </a:solidFill>
                <a:latin typeface="Arial" charset="0"/>
              </a:rPr>
              <a:t>“神造了</a:t>
            </a:r>
            <a:r>
              <a:rPr lang="zh-CN" altLang="en-US" sz="4400">
                <a:solidFill>
                  <a:srgbClr val="FFFF00"/>
                </a:solidFill>
                <a:latin typeface="Arial" charset="0"/>
              </a:rPr>
              <a:t>两个</a:t>
            </a:r>
            <a:r>
              <a:rPr lang="zh-CN" altLang="en-US" sz="4400">
                <a:solidFill>
                  <a:srgbClr val="FFFFFF"/>
                </a:solidFill>
                <a:latin typeface="Arial" charset="0"/>
              </a:rPr>
              <a:t>大光”（太阳和月亮</a:t>
            </a:r>
            <a:r>
              <a:rPr lang="en-US" altLang="zh-CN" sz="4400">
                <a:solidFill>
                  <a:srgbClr val="FFFFFF"/>
                </a:solidFill>
                <a:latin typeface="Arial" charset="0"/>
              </a:rPr>
              <a:t>; </a:t>
            </a:r>
            <a:r>
              <a:rPr lang="en-US" sz="3600" b="1">
                <a:solidFill>
                  <a:srgbClr val="FFFFFF"/>
                </a:solidFill>
                <a:latin typeface="Arial" charset="0"/>
              </a:rPr>
              <a:t>1:16) </a:t>
            </a:r>
            <a:endParaRPr lang="en-US" sz="2800" b="1" i="1">
              <a:solidFill>
                <a:srgbClr val="FFFFFF"/>
              </a:solidFill>
              <a:latin typeface="Times New Roman" charset="0"/>
            </a:endParaRPr>
          </a:p>
        </p:txBody>
      </p:sp>
      <p:sp>
        <p:nvSpPr>
          <p:cNvPr id="3091" name="Text Box 19"/>
          <p:cNvSpPr txBox="1">
            <a:spLocks noChangeArrowheads="1"/>
          </p:cNvSpPr>
          <p:nvPr/>
        </p:nvSpPr>
        <p:spPr bwMode="auto">
          <a:xfrm>
            <a:off x="4572000" y="1552575"/>
            <a:ext cx="4572000" cy="15700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4800">
                <a:solidFill>
                  <a:srgbClr val="000000"/>
                </a:solidFill>
                <a:latin typeface="Arial" charset="0"/>
              </a:rPr>
              <a:t>“城市</a:t>
            </a:r>
            <a:r>
              <a:rPr lang="zh-CN" altLang="en-US" sz="4800">
                <a:solidFill>
                  <a:srgbClr val="000099"/>
                </a:solidFill>
                <a:latin typeface="Arial" charset="0"/>
              </a:rPr>
              <a:t>不需要太阳或月亮</a:t>
            </a:r>
            <a:r>
              <a:rPr lang="zh-CN" altLang="en-US" sz="4800">
                <a:solidFill>
                  <a:srgbClr val="000000"/>
                </a:solidFill>
                <a:latin typeface="Arial" charset="0"/>
              </a:rPr>
              <a:t>”</a:t>
            </a:r>
            <a:r>
              <a:rPr lang="en-US" sz="4800" b="1">
                <a:solidFill>
                  <a:srgbClr val="000000"/>
                </a:solidFill>
                <a:latin typeface="Arial" charset="0"/>
              </a:rPr>
              <a:t> </a:t>
            </a:r>
            <a:r>
              <a:rPr lang="en-US" sz="3600" b="1">
                <a:solidFill>
                  <a:srgbClr val="000000"/>
                </a:solidFill>
                <a:latin typeface="Arial" charset="0"/>
              </a:rPr>
              <a:t>(21:23) </a:t>
            </a:r>
            <a:endParaRPr lang="en-US" sz="2800" b="1" i="1">
              <a:solidFill>
                <a:srgbClr val="000000"/>
              </a:solidFill>
              <a:latin typeface="Times New Roman" charset="0"/>
            </a:endParaRPr>
          </a:p>
        </p:txBody>
      </p:sp>
      <p:sp>
        <p:nvSpPr>
          <p:cNvPr id="10" name="Text Box 4"/>
          <p:cNvSpPr txBox="1">
            <a:spLocks noChangeArrowheads="1"/>
          </p:cNvSpPr>
          <p:nvPr/>
        </p:nvSpPr>
        <p:spPr bwMode="auto">
          <a:xfrm>
            <a:off x="8366125" y="76200"/>
            <a:ext cx="6985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a:rPr>
              <a:t>448</a:t>
            </a:r>
          </a:p>
        </p:txBody>
      </p:sp>
    </p:spTree>
    <p:extLst>
      <p:ext uri="{BB962C8B-B14F-4D97-AF65-F5344CB8AC3E}">
        <p14:creationId xmlns:p14="http://schemas.microsoft.com/office/powerpoint/2010/main" val="154195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9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5609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build="p"/>
      <p:bldP spid="3091"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40354" name="Picture 2" descr="rev 21 moon from earth.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0355" name="Rectangle 3"/>
          <p:cNvSpPr>
            <a:spLocks noGrp="1" noChangeArrowheads="1"/>
          </p:cNvSpPr>
          <p:nvPr>
            <p:ph type="ctrTitle"/>
          </p:nvPr>
        </p:nvSpPr>
        <p:spPr>
          <a:xfrm>
            <a:off x="0" y="666750"/>
            <a:ext cx="3352800" cy="4797425"/>
          </a:xfrm>
        </p:spPr>
        <p:txBody>
          <a:bodyPr/>
          <a:lstStyle/>
          <a:p>
            <a:r>
              <a:rPr lang="zh-CN" sz="4000" b="1">
                <a:effectLst>
                  <a:outerShdw blurRad="38100" dist="38100" dir="2700000" algn="tl">
                    <a:srgbClr val="808080"/>
                  </a:outerShdw>
                </a:effectLst>
                <a:latin typeface="Arial" charset="0"/>
                <a:ea typeface="ＭＳ Ｐゴシック" charset="0"/>
                <a:cs typeface="Arial" charset="0"/>
              </a:rPr>
              <a:t>和城市有没有太阳或月亮的需要，为神的荣耀照亮了城市，和羔羊的是它的光</a:t>
            </a:r>
            <a:r>
              <a:rPr lang="en-US" sz="3200" b="1">
                <a:latin typeface="Arial" charset="0"/>
                <a:ea typeface="ＭＳ Ｐゴシック" charset="0"/>
                <a:cs typeface="Arial" charset="0"/>
              </a:rPr>
              <a:t>(21:23 </a:t>
            </a:r>
            <a:r>
              <a:rPr lang="en-US" sz="2400" b="1">
                <a:latin typeface="Arial" charset="0"/>
                <a:ea typeface="ＭＳ Ｐゴシック" charset="0"/>
                <a:cs typeface="Arial" charset="0"/>
              </a:rPr>
              <a:t>NLT)</a:t>
            </a:r>
            <a:r>
              <a:rPr lang="en-US" sz="3200" b="1">
                <a:latin typeface="Arial" charset="0"/>
                <a:ea typeface="ＭＳ Ｐゴシック" charset="0"/>
                <a:cs typeface="Arial" charset="0"/>
              </a:rPr>
              <a:t>.</a:t>
            </a:r>
            <a:endParaRPr lang="en-US" sz="3200" b="1">
              <a:solidFill>
                <a:srgbClr val="CC0000"/>
              </a:solidFill>
              <a:latin typeface="Arial" charset="0"/>
              <a:ea typeface="ＭＳ Ｐゴシック" charset="0"/>
              <a:cs typeface="Arial" charset="0"/>
            </a:endParaRPr>
          </a:p>
        </p:txBody>
      </p:sp>
      <p:sp>
        <p:nvSpPr>
          <p:cNvPr id="4" name="&quot;No&quot; Symbol 3"/>
          <p:cNvSpPr/>
          <p:nvPr/>
        </p:nvSpPr>
        <p:spPr bwMode="auto">
          <a:xfrm>
            <a:off x="3419475" y="836613"/>
            <a:ext cx="2665413" cy="2592387"/>
          </a:xfrm>
          <a:prstGeom prst="noSmoking">
            <a:avLst>
              <a:gd name="adj" fmla="val 13384"/>
            </a:avLst>
          </a:prstGeom>
          <a:solidFill>
            <a:srgbClr val="FF000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6" name="Text Box 4"/>
          <p:cNvSpPr txBox="1">
            <a:spLocks noChangeArrowheads="1"/>
          </p:cNvSpPr>
          <p:nvPr/>
        </p:nvSpPr>
        <p:spPr bwMode="auto">
          <a:xfrm>
            <a:off x="8366125" y="76200"/>
            <a:ext cx="6985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448</a:t>
            </a:r>
          </a:p>
        </p:txBody>
      </p:sp>
    </p:spTree>
    <p:extLst>
      <p:ext uri="{BB962C8B-B14F-4D97-AF65-F5344CB8AC3E}">
        <p14:creationId xmlns:p14="http://schemas.microsoft.com/office/powerpoint/2010/main" val="256478179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1 matthewsnewjerusale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836613"/>
            <a:ext cx="5969000" cy="601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1379" name="Picture 1" descr="Rev 21_Stargazing_Dark-park.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44463" y="3905250"/>
            <a:ext cx="3490912" cy="295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677400" cy="838200"/>
          </a:xfrm>
          <a:gradFill rotWithShape="1">
            <a:gsLst>
              <a:gs pos="0">
                <a:srgbClr val="800000"/>
              </a:gs>
              <a:gs pos="100000">
                <a:schemeClr val="tx1"/>
              </a:gs>
            </a:gsLst>
            <a:path path="rect">
              <a:fillToRect l="100000" t="100000"/>
            </a:path>
          </a:gradFill>
          <a:effectLst>
            <a:outerShdw blurRad="63500" dist="35921" dir="2700000" algn="ctr" rotWithShape="0">
              <a:schemeClr val="tx2">
                <a:alpha val="74997"/>
              </a:schemeClr>
            </a:outerShdw>
          </a:effectLst>
        </p:spPr>
        <p:txBody>
          <a:bodyPr/>
          <a:lstStyle/>
          <a:p>
            <a:pPr eaLnBrk="1" hangingPunct="1">
              <a:defRPr/>
            </a:pPr>
            <a:r>
              <a:rPr lang="zh-CN" altLang="en-US" b="1" dirty="0">
                <a:solidFill>
                  <a:schemeClr val="bg1"/>
                </a:solidFill>
                <a:effectLst>
                  <a:outerShdw blurRad="38100" dist="38100" dir="2700000" algn="tl">
                    <a:srgbClr val="000000">
                      <a:alpha val="43137"/>
                    </a:srgbClr>
                  </a:outerShdw>
                </a:effectLst>
              </a:rPr>
              <a:t>一切事物的完善</a:t>
            </a:r>
            <a:endParaRPr lang="en-US" b="1" dirty="0">
              <a:solidFill>
                <a:schemeClr val="bg1"/>
              </a:solidFill>
              <a:effectLst>
                <a:outerShdw blurRad="38100" dist="38100" dir="2700000" algn="tl">
                  <a:srgbClr val="000000">
                    <a:alpha val="43137"/>
                  </a:srgbClr>
                </a:outerShdw>
              </a:effectLst>
              <a:ea typeface="PMingLiU" pitchFamily="18" charset="-120"/>
              <a:cs typeface="Arial" pitchFamily="34" charset="0"/>
            </a:endParaRPr>
          </a:p>
        </p:txBody>
      </p:sp>
      <p:sp>
        <p:nvSpPr>
          <p:cNvPr id="3088" name="Text Box 16"/>
          <p:cNvSpPr txBox="1">
            <a:spLocks noChangeArrowheads="1"/>
          </p:cNvSpPr>
          <p:nvPr/>
        </p:nvSpPr>
        <p:spPr bwMode="auto">
          <a:xfrm>
            <a:off x="304800" y="801688"/>
            <a:ext cx="40386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FFFFFF"/>
                </a:solidFill>
                <a:latin typeface="Arial" charset="0"/>
                <a:cs typeface="Arial" charset="0"/>
              </a:rPr>
              <a:t>创世纪</a:t>
            </a:r>
            <a:r>
              <a:rPr lang="en-US" sz="3600" b="1" u="sng">
                <a:solidFill>
                  <a:srgbClr val="FFFFFF"/>
                </a:solidFill>
                <a:latin typeface="Arial" charset="0"/>
                <a:cs typeface="Arial" charset="0"/>
              </a:rPr>
              <a:t> 1–3</a:t>
            </a:r>
            <a:endParaRPr lang="en-US" sz="2800" b="1" i="1" u="sng">
              <a:solidFill>
                <a:srgbClr val="FFFFFF"/>
              </a:solidFill>
              <a:latin typeface="Arial" charset="0"/>
              <a:cs typeface="Arial" charset="0"/>
            </a:endParaRPr>
          </a:p>
        </p:txBody>
      </p:sp>
      <p:sp>
        <p:nvSpPr>
          <p:cNvPr id="3089" name="Text Box 17"/>
          <p:cNvSpPr txBox="1">
            <a:spLocks noChangeArrowheads="1"/>
          </p:cNvSpPr>
          <p:nvPr/>
        </p:nvSpPr>
        <p:spPr bwMode="auto">
          <a:xfrm>
            <a:off x="4572000" y="801688"/>
            <a:ext cx="45720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660066"/>
                </a:solidFill>
                <a:latin typeface="Arial" charset="0"/>
                <a:cs typeface="Arial" charset="0"/>
              </a:rPr>
              <a:t>启示录</a:t>
            </a:r>
            <a:r>
              <a:rPr lang="en-US" sz="3600" b="1" u="sng">
                <a:solidFill>
                  <a:srgbClr val="660066"/>
                </a:solidFill>
                <a:latin typeface="Arial" charset="0"/>
                <a:cs typeface="Arial" charset="0"/>
              </a:rPr>
              <a:t> 20–22</a:t>
            </a:r>
            <a:endParaRPr lang="en-US" sz="2800" b="1" i="1" u="sng">
              <a:solidFill>
                <a:srgbClr val="660066"/>
              </a:solidFill>
              <a:latin typeface="Arial" charset="0"/>
              <a:cs typeface="Arial" charset="0"/>
            </a:endParaRPr>
          </a:p>
        </p:txBody>
      </p:sp>
      <p:sp>
        <p:nvSpPr>
          <p:cNvPr id="3094" name="Text Box 22"/>
          <p:cNvSpPr txBox="1">
            <a:spLocks noChangeArrowheads="1"/>
          </p:cNvSpPr>
          <p:nvPr/>
        </p:nvSpPr>
        <p:spPr bwMode="auto">
          <a:xfrm>
            <a:off x="107950" y="1628775"/>
            <a:ext cx="3546475"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3600" b="1">
                <a:solidFill>
                  <a:srgbClr val="FFFFFF"/>
                </a:solidFill>
                <a:latin typeface="Arial" charset="0"/>
              </a:rPr>
              <a:t>“他呼吁夜间的</a:t>
            </a:r>
            <a:r>
              <a:rPr lang="zh-CN" altLang="en-US" sz="3600" b="1">
                <a:solidFill>
                  <a:srgbClr val="FFFF00"/>
                </a:solidFill>
                <a:latin typeface="Arial" charset="0"/>
              </a:rPr>
              <a:t>黑暗</a:t>
            </a:r>
            <a:r>
              <a:rPr lang="zh-CN" altLang="en-US" sz="3600" b="1">
                <a:solidFill>
                  <a:srgbClr val="FFFFFF"/>
                </a:solidFill>
                <a:latin typeface="Arial" charset="0"/>
              </a:rPr>
              <a:t>”</a:t>
            </a:r>
            <a:r>
              <a:rPr lang="en-US" sz="3600" b="1">
                <a:solidFill>
                  <a:srgbClr val="FFFFFF"/>
                </a:solidFill>
                <a:latin typeface="Arial" charset="0"/>
                <a:cs typeface="Arial" charset="0"/>
              </a:rPr>
              <a:t>(1:5) </a:t>
            </a:r>
          </a:p>
        </p:txBody>
      </p:sp>
      <p:sp>
        <p:nvSpPr>
          <p:cNvPr id="3095" name="Text Box 23"/>
          <p:cNvSpPr txBox="1">
            <a:spLocks noChangeArrowheads="1"/>
          </p:cNvSpPr>
          <p:nvPr/>
        </p:nvSpPr>
        <p:spPr bwMode="auto">
          <a:xfrm>
            <a:off x="4572000" y="1628775"/>
            <a:ext cx="4572000" cy="12001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3600">
                <a:solidFill>
                  <a:srgbClr val="000000"/>
                </a:solidFill>
                <a:latin typeface="Arial" charset="0"/>
              </a:rPr>
              <a:t>“</a:t>
            </a:r>
            <a:r>
              <a:rPr lang="zh-CN" altLang="en-US" sz="3600">
                <a:solidFill>
                  <a:srgbClr val="0000FF"/>
                </a:solidFill>
                <a:latin typeface="Arial" charset="0"/>
              </a:rPr>
              <a:t>那里将会有没有</a:t>
            </a:r>
            <a:r>
              <a:rPr lang="zh-CN" altLang="en-US" sz="3600">
                <a:solidFill>
                  <a:srgbClr val="000000"/>
                </a:solidFill>
                <a:latin typeface="Arial" charset="0"/>
              </a:rPr>
              <a:t>黑夜” </a:t>
            </a:r>
            <a:br>
              <a:rPr lang="en-US" sz="3600" b="1">
                <a:solidFill>
                  <a:srgbClr val="660066"/>
                </a:solidFill>
                <a:latin typeface="Arial" charset="0"/>
                <a:cs typeface="Arial" charset="0"/>
              </a:rPr>
            </a:br>
            <a:r>
              <a:rPr lang="en-US" sz="3600" b="1">
                <a:solidFill>
                  <a:srgbClr val="660066"/>
                </a:solidFill>
                <a:latin typeface="Arial" charset="0"/>
                <a:cs typeface="Arial" charset="0"/>
              </a:rPr>
              <a:t>(21:25; 22:5) </a:t>
            </a:r>
            <a:endParaRPr lang="en-US" sz="2800" b="1" i="1">
              <a:solidFill>
                <a:srgbClr val="660066"/>
              </a:solidFill>
              <a:latin typeface="Arial" charset="0"/>
              <a:cs typeface="Arial" charset="0"/>
            </a:endParaRPr>
          </a:p>
        </p:txBody>
      </p:sp>
      <p:sp>
        <p:nvSpPr>
          <p:cNvPr id="10" name="Text Box 4"/>
          <p:cNvSpPr txBox="1">
            <a:spLocks noChangeArrowheads="1"/>
          </p:cNvSpPr>
          <p:nvPr/>
        </p:nvSpPr>
        <p:spPr bwMode="auto">
          <a:xfrm>
            <a:off x="8366125" y="76200"/>
            <a:ext cx="698500" cy="8302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a:rPr>
              <a:t>448</a:t>
            </a:r>
            <a:br>
              <a:rPr lang="en-US" b="1" dirty="0">
                <a:solidFill>
                  <a:srgbClr val="FFFFFF"/>
                </a:solidFill>
                <a:latin typeface="Arial" pitchFamily="-111" charset="0"/>
                <a:ea typeface="ＭＳ Ｐゴシック" pitchFamily="-111" charset="-128"/>
                <a:cs typeface="ＭＳ Ｐゴシック"/>
              </a:rPr>
            </a:br>
            <a:r>
              <a:rPr lang="en-US" b="1" dirty="0">
                <a:solidFill>
                  <a:srgbClr val="FFFFFF"/>
                </a:solidFill>
                <a:latin typeface="Arial" pitchFamily="-111" charset="0"/>
                <a:ea typeface="ＭＳ Ｐゴシック" pitchFamily="-111" charset="-128"/>
                <a:cs typeface="ＭＳ Ｐゴシック"/>
              </a:rPr>
              <a:t>464</a:t>
            </a:r>
          </a:p>
        </p:txBody>
      </p:sp>
    </p:spTree>
    <p:extLst>
      <p:ext uri="{BB962C8B-B14F-4D97-AF65-F5344CB8AC3E}">
        <p14:creationId xmlns:p14="http://schemas.microsoft.com/office/powerpoint/2010/main" val="208606000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89"/>
                                        </p:tgtEl>
                                        <p:attrNameLst>
                                          <p:attrName>style.visibility</p:attrName>
                                        </p:attrNameLst>
                                      </p:cBhvr>
                                      <p:to>
                                        <p:strVal val="visible"/>
                                      </p:to>
                                    </p:set>
                                    <p:animEffect transition="in" filter="fade">
                                      <p:cBhvr>
                                        <p:cTn id="11" dur="2000"/>
                                        <p:tgtEl>
                                          <p:spTgt spid="3089"/>
                                        </p:tgtEl>
                                      </p:cBhvr>
                                    </p:animEffect>
                                  </p:childTnLst>
                                </p:cTn>
                              </p:par>
                            </p:childTnLst>
                          </p:cTn>
                        </p:par>
                        <p:par>
                          <p:cTn id="12" fill="hold" nodeType="afterGroup">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3095"/>
                                        </p:tgtEl>
                                        <p:attrNameLst>
                                          <p:attrName>style.visibility</p:attrName>
                                        </p:attrNameLst>
                                      </p:cBhvr>
                                      <p:to>
                                        <p:strVal val="visible"/>
                                      </p:to>
                                    </p:set>
                                  </p:childTnLst>
                                </p:cTn>
                              </p:par>
                            </p:childTnLst>
                          </p:cTn>
                        </p:par>
                        <p:par>
                          <p:cTn id="15" fill="hold" nodeType="afterGroup">
                            <p:stCondLst>
                              <p:cond delay="2000"/>
                            </p:stCondLst>
                            <p:childTnLst>
                              <p:par>
                                <p:cTn id="16" presetID="1"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4" grpId="0"/>
      <p:bldP spid="309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2" descr="34 Foundations of the City.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531813"/>
            <a:ext cx="9261475" cy="7405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3095625" y="6524625"/>
            <a:ext cx="2916238"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eaLnBrk="1" hangingPunct="1">
              <a:defRPr/>
            </a:pPr>
            <a:r>
              <a:rPr lang="en-US" sz="1100" b="1" dirty="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267267" name="Title 4"/>
          <p:cNvSpPr>
            <a:spLocks noGrp="1"/>
          </p:cNvSpPr>
          <p:nvPr>
            <p:ph type="title"/>
          </p:nvPr>
        </p:nvSpPr>
        <p:spPr>
          <a:xfrm>
            <a:off x="71438" y="188913"/>
            <a:ext cx="9037637" cy="1131887"/>
          </a:xfrm>
        </p:spPr>
        <p:txBody>
          <a:bodyPr/>
          <a:lstStyle/>
          <a:p>
            <a:r>
              <a:rPr lang="zh-CN" altLang="en-US" b="1" dirty="0">
                <a:solidFill>
                  <a:srgbClr val="000000"/>
                </a:solidFill>
                <a:latin typeface="Arial" charset="0"/>
                <a:ea typeface="ＭＳ Ｐゴシック" charset="0"/>
              </a:rPr>
              <a:t>圣城的根基</a:t>
            </a:r>
            <a:r>
              <a:rPr lang="en-US" b="1" dirty="0">
                <a:solidFill>
                  <a:srgbClr val="000000"/>
                </a:solidFill>
                <a:latin typeface="Arial" charset="0"/>
                <a:ea typeface="ＭＳ Ｐゴシック" charset="0"/>
              </a:rPr>
              <a:t> (</a:t>
            </a:r>
            <a:r>
              <a:rPr lang="zh-CN" altLang="en-US" b="1" dirty="0">
                <a:solidFill>
                  <a:srgbClr val="000000"/>
                </a:solidFill>
                <a:latin typeface="Arial" charset="0"/>
                <a:ea typeface="ＭＳ Ｐゴシック" charset="0"/>
              </a:rPr>
              <a:t>启</a:t>
            </a:r>
            <a:r>
              <a:rPr lang="en-US" b="1" dirty="0">
                <a:solidFill>
                  <a:srgbClr val="000000"/>
                </a:solidFill>
                <a:latin typeface="Arial" charset="0"/>
                <a:ea typeface="ＭＳ Ｐゴシック" charset="0"/>
              </a:rPr>
              <a:t>21:12-21)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Rev 21.20c Chrysolite_smal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3213" y="2493963"/>
            <a:ext cx="3181350" cy="151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44" descr="rev 21v20f chrysoprase.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11863" y="3789363"/>
            <a:ext cx="3132137" cy="1677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43" descr="rev 21v20h amethyst-cabochon.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029325" y="774700"/>
            <a:ext cx="3114675" cy="174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42" descr="Rev 21.20g Hyacinth Cinnamon Stone_smal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11863" y="2492375"/>
            <a:ext cx="3132137" cy="144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 name="Picture 41" descr="Rev 21.20e topaz-839_small.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78525" y="5375275"/>
            <a:ext cx="3165475" cy="1725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20" descr="Rev 21.20d beryl-835_small.jpg"/>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2870200" y="765175"/>
            <a:ext cx="3141663" cy="172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8" descr="Rev 21.20b Carnelian or Sardius Bloodstone.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41625" y="3860800"/>
            <a:ext cx="3170238" cy="158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7" descr="Rev 21.20a Onyx Blue.jpg"/>
          <p:cNvPicPr>
            <a:picLocks noChangeAspect="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2843213" y="5446713"/>
            <a:ext cx="3151187" cy="155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5" descr="Rev 21.19c AgateorChalcedony.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7950" y="2133600"/>
            <a:ext cx="2951163" cy="201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descr="Rev 21.19d emerald.jpg"/>
          <p:cNvPicPr>
            <a:picLocks noChangeAspect="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107950" y="765175"/>
            <a:ext cx="2949575" cy="172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descr="rev 19.19b blue sapphire.jpg"/>
          <p:cNvPicPr>
            <a:picLocks noChangeAspect="1"/>
          </p:cNvPicPr>
          <p:nvPr/>
        </p:nvPicPr>
        <p:blipFill>
          <a:blip r:embed="rId12" cstate="screen">
            <a:extLst>
              <a:ext uri="{28A0092B-C50C-407E-A947-70E740481C1C}">
                <a14:useLocalDpi xmlns:a14="http://schemas.microsoft.com/office/drawing/2010/main" val="0"/>
              </a:ext>
            </a:extLst>
          </a:blip>
          <a:srcRect t="-30589"/>
          <a:stretch>
            <a:fillRect/>
          </a:stretch>
        </p:blipFill>
        <p:spPr bwMode="auto">
          <a:xfrm>
            <a:off x="-71438" y="3284538"/>
            <a:ext cx="2914651" cy="2160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Rev 21.19a Jasper.jpg"/>
          <p:cNvPicPr>
            <a:picLocks noChangeAspect="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68263" y="5446713"/>
            <a:ext cx="2911476" cy="155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1"/>
          <p:cNvSpPr txBox="1">
            <a:spLocks/>
          </p:cNvSpPr>
          <p:nvPr/>
        </p:nvSpPr>
        <p:spPr bwMode="auto">
          <a:xfrm>
            <a:off x="106363" y="5949950"/>
            <a:ext cx="2665412" cy="504825"/>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4000" b="1" dirty="0">
                <a:solidFill>
                  <a:srgbClr val="E3EBF1"/>
                </a:solidFill>
                <a:effectLst>
                  <a:outerShdw blurRad="38100" dist="38100" dir="2700000" algn="tl">
                    <a:srgbClr val="000000">
                      <a:alpha val="43137"/>
                    </a:srgbClr>
                  </a:outerShdw>
                </a:effectLst>
              </a:rPr>
              <a:t>碧玉</a:t>
            </a:r>
            <a:endParaRPr lang="en-US" sz="4000" b="1" dirty="0">
              <a:solidFill>
                <a:srgbClr val="E3EBF1"/>
              </a:solidFill>
              <a:effectLst>
                <a:outerShdw blurRad="38100" dist="38100" dir="2700000" algn="tl">
                  <a:srgbClr val="000000">
                    <a:alpha val="43137"/>
                  </a:srgbClr>
                </a:outerShdw>
              </a:effectLst>
            </a:endParaRPr>
          </a:p>
        </p:txBody>
      </p:sp>
      <p:sp>
        <p:nvSpPr>
          <p:cNvPr id="742415" name="Title 1"/>
          <p:cNvSpPr>
            <a:spLocks noGrp="1"/>
          </p:cNvSpPr>
          <p:nvPr>
            <p:ph type="title"/>
          </p:nvPr>
        </p:nvSpPr>
        <p:spPr>
          <a:xfrm>
            <a:off x="0" y="-12700"/>
            <a:ext cx="9144000" cy="704850"/>
          </a:xfrm>
        </p:spPr>
        <p:txBody>
          <a:bodyPr/>
          <a:lstStyle/>
          <a:p>
            <a:pPr>
              <a:defRPr/>
            </a:pPr>
            <a:r>
              <a:rPr lang="zh-CN" sz="4800" b="1" dirty="0">
                <a:effectLst>
                  <a:outerShdw blurRad="38100" dist="38100" dir="2700000" algn="tl">
                    <a:srgbClr val="000000">
                      <a:alpha val="43137"/>
                    </a:srgbClr>
                  </a:outerShdw>
                </a:effectLst>
              </a:rPr>
              <a:t>基石</a:t>
            </a:r>
            <a:r>
              <a:rPr lang="en-US" sz="3600" b="1" dirty="0">
                <a:latin typeface="Arial" pitchFamily="34" charset="0"/>
                <a:cs typeface="Arial" pitchFamily="34" charset="0"/>
              </a:rPr>
              <a:t>(21:19-20)</a:t>
            </a:r>
          </a:p>
        </p:txBody>
      </p:sp>
      <p:sp>
        <p:nvSpPr>
          <p:cNvPr id="4" name="Title 1"/>
          <p:cNvSpPr txBox="1">
            <a:spLocks/>
          </p:cNvSpPr>
          <p:nvPr/>
        </p:nvSpPr>
        <p:spPr bwMode="auto">
          <a:xfrm>
            <a:off x="107950" y="4292600"/>
            <a:ext cx="2665413" cy="504825"/>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4000" b="1" dirty="0">
                <a:solidFill>
                  <a:srgbClr val="E3EBF1"/>
                </a:solidFill>
                <a:effectLst>
                  <a:outerShdw blurRad="38100" dist="38100" dir="2700000" algn="tl">
                    <a:srgbClr val="000000">
                      <a:alpha val="43137"/>
                    </a:srgbClr>
                  </a:outerShdw>
                </a:effectLst>
              </a:rPr>
              <a:t>蓝宝石</a:t>
            </a:r>
            <a:endParaRPr lang="en-US" sz="4000" b="1" dirty="0">
              <a:solidFill>
                <a:srgbClr val="E3EBF1"/>
              </a:solidFill>
              <a:effectLst>
                <a:outerShdw blurRad="38100" dist="38100" dir="2700000" algn="tl">
                  <a:srgbClr val="000000">
                    <a:alpha val="43137"/>
                  </a:srgbClr>
                </a:outerShdw>
              </a:effectLst>
            </a:endParaRPr>
          </a:p>
        </p:txBody>
      </p:sp>
      <p:sp>
        <p:nvSpPr>
          <p:cNvPr id="5" name="Title 1"/>
          <p:cNvSpPr txBox="1">
            <a:spLocks/>
          </p:cNvSpPr>
          <p:nvPr/>
        </p:nvSpPr>
        <p:spPr bwMode="auto">
          <a:xfrm>
            <a:off x="106363" y="2854325"/>
            <a:ext cx="2665412" cy="503238"/>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4000" b="1" dirty="0">
                <a:solidFill>
                  <a:srgbClr val="E3EBF1"/>
                </a:solidFill>
                <a:effectLst>
                  <a:outerShdw blurRad="38100" dist="38100" dir="2700000" algn="tl">
                    <a:srgbClr val="000000">
                      <a:alpha val="43137"/>
                    </a:srgbClr>
                  </a:outerShdw>
                </a:effectLst>
              </a:rPr>
              <a:t>玛瑙</a:t>
            </a:r>
            <a:endParaRPr lang="en-US" sz="4000" b="1" dirty="0">
              <a:solidFill>
                <a:srgbClr val="FFFFFF"/>
              </a:solidFill>
              <a:effectLst>
                <a:outerShdw blurRad="38100" dist="38100" dir="2700000" algn="tl">
                  <a:srgbClr val="000000">
                    <a:alpha val="43137"/>
                  </a:srgbClr>
                </a:outerShdw>
              </a:effectLst>
            </a:endParaRPr>
          </a:p>
        </p:txBody>
      </p:sp>
      <p:sp>
        <p:nvSpPr>
          <p:cNvPr id="6" name="Title 1"/>
          <p:cNvSpPr txBox="1">
            <a:spLocks/>
          </p:cNvSpPr>
          <p:nvPr/>
        </p:nvSpPr>
        <p:spPr bwMode="auto">
          <a:xfrm>
            <a:off x="107950" y="1484313"/>
            <a:ext cx="2665413" cy="503237"/>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4000" b="1" dirty="0">
                <a:solidFill>
                  <a:srgbClr val="E3EBF1"/>
                </a:solidFill>
                <a:effectLst>
                  <a:outerShdw blurRad="38100" dist="38100" dir="2700000" algn="tl">
                    <a:srgbClr val="000000">
                      <a:alpha val="43137"/>
                    </a:srgbClr>
                  </a:outerShdw>
                </a:effectLst>
              </a:rPr>
              <a:t>绿宝石</a:t>
            </a:r>
            <a:endParaRPr lang="en-US" sz="4000" b="1" dirty="0">
              <a:solidFill>
                <a:srgbClr val="E3EBF1"/>
              </a:solidFill>
              <a:effectLst>
                <a:outerShdw blurRad="38100" dist="38100" dir="2700000" algn="tl">
                  <a:srgbClr val="000000">
                    <a:alpha val="43137"/>
                  </a:srgbClr>
                </a:outerShdw>
              </a:effectLst>
            </a:endParaRPr>
          </a:p>
        </p:txBody>
      </p:sp>
      <p:sp>
        <p:nvSpPr>
          <p:cNvPr id="7" name="Title 1"/>
          <p:cNvSpPr txBox="1">
            <a:spLocks/>
          </p:cNvSpPr>
          <p:nvPr/>
        </p:nvSpPr>
        <p:spPr bwMode="auto">
          <a:xfrm>
            <a:off x="3128963" y="5949950"/>
            <a:ext cx="2665412" cy="504825"/>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4000" b="1" dirty="0">
                <a:solidFill>
                  <a:srgbClr val="E3EBF1"/>
                </a:solidFill>
                <a:effectLst>
                  <a:outerShdw blurRad="38100" dist="38100" dir="2700000" algn="tl">
                    <a:srgbClr val="000000">
                      <a:alpha val="43137"/>
                    </a:srgbClr>
                  </a:outerShdw>
                </a:effectLst>
              </a:rPr>
              <a:t>缟玛瑙</a:t>
            </a:r>
            <a:endParaRPr lang="en-US" sz="4000" b="1" dirty="0">
              <a:solidFill>
                <a:srgbClr val="E3EBF1"/>
              </a:solidFill>
              <a:effectLst>
                <a:outerShdw blurRad="38100" dist="38100" dir="2700000" algn="tl">
                  <a:srgbClr val="000000">
                    <a:alpha val="43137"/>
                  </a:srgbClr>
                </a:outerShdw>
              </a:effectLst>
            </a:endParaRPr>
          </a:p>
        </p:txBody>
      </p:sp>
      <p:sp>
        <p:nvSpPr>
          <p:cNvPr id="8" name="Title 1"/>
          <p:cNvSpPr txBox="1">
            <a:spLocks/>
          </p:cNvSpPr>
          <p:nvPr/>
        </p:nvSpPr>
        <p:spPr bwMode="auto">
          <a:xfrm>
            <a:off x="3132138" y="4316413"/>
            <a:ext cx="2665412" cy="503237"/>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4000" b="1" dirty="0">
                <a:solidFill>
                  <a:srgbClr val="E3EBF1"/>
                </a:solidFill>
                <a:effectLst>
                  <a:outerShdw blurRad="38100" dist="38100" dir="2700000" algn="tl">
                    <a:srgbClr val="000000">
                      <a:alpha val="43137"/>
                    </a:srgbClr>
                  </a:outerShdw>
                </a:effectLst>
              </a:rPr>
              <a:t>玛瑙</a:t>
            </a:r>
            <a:endParaRPr lang="en-US" sz="4000" b="1" dirty="0">
              <a:solidFill>
                <a:srgbClr val="E3EBF1"/>
              </a:solidFill>
              <a:effectLst>
                <a:outerShdw blurRad="38100" dist="38100" dir="2700000" algn="tl">
                  <a:srgbClr val="000000">
                    <a:alpha val="43137"/>
                  </a:srgbClr>
                </a:outerShdw>
              </a:effectLst>
            </a:endParaRPr>
          </a:p>
        </p:txBody>
      </p:sp>
      <p:sp>
        <p:nvSpPr>
          <p:cNvPr id="9" name="Title 1"/>
          <p:cNvSpPr txBox="1">
            <a:spLocks/>
          </p:cNvSpPr>
          <p:nvPr/>
        </p:nvSpPr>
        <p:spPr bwMode="auto">
          <a:xfrm>
            <a:off x="3132138" y="2851150"/>
            <a:ext cx="2665412" cy="503238"/>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4000" b="1" dirty="0">
                <a:solidFill>
                  <a:srgbClr val="E3EBF1"/>
                </a:solidFill>
                <a:effectLst>
                  <a:outerShdw blurRad="38100" dist="38100" dir="2700000" algn="tl">
                    <a:srgbClr val="000000">
                      <a:alpha val="43137"/>
                    </a:srgbClr>
                  </a:outerShdw>
                </a:effectLst>
              </a:rPr>
              <a:t>贵橄榄石</a:t>
            </a:r>
            <a:endParaRPr lang="en-US" sz="4000" b="1" dirty="0">
              <a:solidFill>
                <a:srgbClr val="FFFFFF"/>
              </a:solidFill>
              <a:effectLst>
                <a:outerShdw blurRad="38100" dist="38100" dir="2700000" algn="tl">
                  <a:srgbClr val="000000">
                    <a:alpha val="43137"/>
                  </a:srgbClr>
                </a:outerShdw>
              </a:effectLst>
            </a:endParaRPr>
          </a:p>
        </p:txBody>
      </p:sp>
      <p:sp>
        <p:nvSpPr>
          <p:cNvPr id="10" name="Title 1"/>
          <p:cNvSpPr txBox="1">
            <a:spLocks/>
          </p:cNvSpPr>
          <p:nvPr/>
        </p:nvSpPr>
        <p:spPr bwMode="auto">
          <a:xfrm>
            <a:off x="3203575" y="1484313"/>
            <a:ext cx="2665413" cy="504825"/>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4000" b="1" dirty="0">
                <a:solidFill>
                  <a:srgbClr val="000000">
                    <a:lumMod val="95000"/>
                    <a:lumOff val="5000"/>
                  </a:srgbClr>
                </a:solidFill>
                <a:effectLst>
                  <a:outerShdw blurRad="38100" dist="38100" dir="2700000" algn="tl">
                    <a:srgbClr val="000000">
                      <a:alpha val="43137"/>
                    </a:srgbClr>
                  </a:outerShdw>
                </a:effectLst>
              </a:rPr>
              <a:t>绿玉</a:t>
            </a:r>
            <a:endParaRPr lang="en-US" sz="4000" b="1" dirty="0">
              <a:solidFill>
                <a:srgbClr val="000000">
                  <a:lumMod val="95000"/>
                  <a:lumOff val="5000"/>
                </a:srgbClr>
              </a:solidFill>
              <a:effectLst>
                <a:outerShdw blurRad="38100" dist="38100" dir="2700000" algn="tl">
                  <a:srgbClr val="000000">
                    <a:alpha val="43137"/>
                  </a:srgbClr>
                </a:outerShdw>
              </a:effectLst>
            </a:endParaRPr>
          </a:p>
        </p:txBody>
      </p:sp>
      <p:sp>
        <p:nvSpPr>
          <p:cNvPr id="11" name="Title 1"/>
          <p:cNvSpPr txBox="1">
            <a:spLocks/>
          </p:cNvSpPr>
          <p:nvPr/>
        </p:nvSpPr>
        <p:spPr bwMode="auto">
          <a:xfrm>
            <a:off x="6313488" y="5949950"/>
            <a:ext cx="2665412" cy="503238"/>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4000" b="1" dirty="0">
                <a:solidFill>
                  <a:srgbClr val="003399">
                    <a:lumMod val="75000"/>
                  </a:srgbClr>
                </a:solidFill>
                <a:effectLst>
                  <a:outerShdw blurRad="38100" dist="38100" dir="2700000" algn="tl">
                    <a:srgbClr val="000000">
                      <a:alpha val="43137"/>
                    </a:srgbClr>
                  </a:outerShdw>
                </a:effectLst>
              </a:rPr>
              <a:t>黄玉</a:t>
            </a:r>
            <a:endParaRPr lang="en-US" sz="4000" b="1" dirty="0">
              <a:solidFill>
                <a:srgbClr val="003399">
                  <a:lumMod val="75000"/>
                </a:srgbClr>
              </a:solidFill>
              <a:effectLst>
                <a:outerShdw blurRad="38100" dist="38100" dir="2700000" algn="tl">
                  <a:srgbClr val="000000">
                    <a:alpha val="43137"/>
                  </a:srgbClr>
                </a:outerShdw>
              </a:effectLst>
            </a:endParaRPr>
          </a:p>
        </p:txBody>
      </p:sp>
      <p:sp>
        <p:nvSpPr>
          <p:cNvPr id="12" name="Title 1"/>
          <p:cNvSpPr txBox="1">
            <a:spLocks/>
          </p:cNvSpPr>
          <p:nvPr/>
        </p:nvSpPr>
        <p:spPr bwMode="auto">
          <a:xfrm>
            <a:off x="6318250" y="4316413"/>
            <a:ext cx="2665413" cy="503237"/>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4000" b="1" dirty="0">
                <a:solidFill>
                  <a:srgbClr val="E3EBF1"/>
                </a:solidFill>
                <a:effectLst>
                  <a:outerShdw blurRad="38100" dist="38100" dir="2700000" algn="tl">
                    <a:srgbClr val="000000">
                      <a:alpha val="43137"/>
                    </a:srgbClr>
                  </a:outerShdw>
                </a:effectLst>
              </a:rPr>
              <a:t>玉髓</a:t>
            </a:r>
            <a:endParaRPr lang="en-US" sz="4000" b="1" dirty="0">
              <a:solidFill>
                <a:srgbClr val="E3EBF1"/>
              </a:solidFill>
              <a:effectLst>
                <a:outerShdw blurRad="38100" dist="38100" dir="2700000" algn="tl">
                  <a:srgbClr val="000000">
                    <a:alpha val="43137"/>
                  </a:srgbClr>
                </a:outerShdw>
              </a:effectLst>
            </a:endParaRPr>
          </a:p>
        </p:txBody>
      </p:sp>
      <p:sp>
        <p:nvSpPr>
          <p:cNvPr id="13" name="Title 1"/>
          <p:cNvSpPr txBox="1">
            <a:spLocks/>
          </p:cNvSpPr>
          <p:nvPr/>
        </p:nvSpPr>
        <p:spPr bwMode="auto">
          <a:xfrm>
            <a:off x="6318250" y="2849563"/>
            <a:ext cx="2665413" cy="504825"/>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4000" b="1" dirty="0">
                <a:solidFill>
                  <a:srgbClr val="E3EBF1"/>
                </a:solidFill>
                <a:effectLst>
                  <a:outerShdw blurRad="38100" dist="38100" dir="2700000" algn="tl">
                    <a:srgbClr val="000000">
                      <a:alpha val="43137"/>
                    </a:srgbClr>
                  </a:outerShdw>
                </a:effectLst>
              </a:rPr>
              <a:t>玛瑙</a:t>
            </a:r>
            <a:endParaRPr lang="en-US" sz="4000" b="1" dirty="0">
              <a:solidFill>
                <a:srgbClr val="E3EBF1"/>
              </a:solidFill>
              <a:effectLst>
                <a:outerShdw blurRad="38100" dist="38100" dir="2700000" algn="tl">
                  <a:srgbClr val="000000">
                    <a:alpha val="43137"/>
                  </a:srgbClr>
                </a:outerShdw>
              </a:effectLst>
            </a:endParaRPr>
          </a:p>
        </p:txBody>
      </p:sp>
      <p:sp>
        <p:nvSpPr>
          <p:cNvPr id="14" name="Title 1"/>
          <p:cNvSpPr txBox="1">
            <a:spLocks/>
          </p:cNvSpPr>
          <p:nvPr/>
        </p:nvSpPr>
        <p:spPr bwMode="auto">
          <a:xfrm>
            <a:off x="6389688" y="1484313"/>
            <a:ext cx="2665412" cy="503237"/>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4000" b="1" dirty="0">
                <a:solidFill>
                  <a:srgbClr val="E3EBF1"/>
                </a:solidFill>
                <a:effectLst>
                  <a:outerShdw blurRad="38100" dist="38100" dir="2700000" algn="tl">
                    <a:srgbClr val="000000">
                      <a:alpha val="43137"/>
                    </a:srgbClr>
                  </a:outerShdw>
                </a:effectLst>
              </a:rPr>
              <a:t>紫晶</a:t>
            </a:r>
            <a:endParaRPr lang="en-US" sz="4000" b="1" dirty="0">
              <a:solidFill>
                <a:srgbClr val="E3EBF1"/>
              </a:solidFill>
              <a:effectLst>
                <a:outerShdw blurRad="38100" dist="38100" dir="2700000" algn="tl">
                  <a:srgbClr val="000000">
                    <a:alpha val="43137"/>
                  </a:srgbClr>
                </a:outerShdw>
              </a:effectLst>
            </a:endParaRPr>
          </a:p>
        </p:txBody>
      </p:sp>
      <p:sp>
        <p:nvSpPr>
          <p:cNvPr id="27" name="Text Box 4"/>
          <p:cNvSpPr txBox="1">
            <a:spLocks noChangeArrowheads="1"/>
          </p:cNvSpPr>
          <p:nvPr/>
        </p:nvSpPr>
        <p:spPr bwMode="auto">
          <a:xfrm>
            <a:off x="8366125" y="76200"/>
            <a:ext cx="698500" cy="461963"/>
          </a:xfrm>
          <a:prstGeom prst="rect">
            <a:avLst/>
          </a:prstGeom>
          <a:solidFill>
            <a:srgbClr val="000000"/>
          </a:solidFill>
          <a:ln>
            <a:noFill/>
          </a:ln>
          <a:effectLst>
            <a:outerShdw blurRad="63500" dist="38099" dir="2700000" algn="ctr" rotWithShape="0">
              <a:srgbClr val="000000">
                <a:alpha val="74997"/>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462</a:t>
            </a:r>
          </a:p>
        </p:txBody>
      </p:sp>
    </p:spTree>
    <p:extLst>
      <p:ext uri="{BB962C8B-B14F-4D97-AF65-F5344CB8AC3E}">
        <p14:creationId xmlns:p14="http://schemas.microsoft.com/office/powerpoint/2010/main" val="11660354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6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23" name="Rectangle 2"/>
          <p:cNvSpPr>
            <a:spLocks noGrp="1" noChangeArrowheads="1"/>
          </p:cNvSpPr>
          <p:nvPr>
            <p:ph type="ctrTitle"/>
          </p:nvPr>
        </p:nvSpPr>
        <p:spPr>
          <a:xfrm>
            <a:off x="5199438" y="4046492"/>
            <a:ext cx="3944562" cy="2540902"/>
          </a:xfrm>
        </p:spPr>
        <p:txBody>
          <a:bodyPr/>
          <a:lstStyle/>
          <a:p>
            <a:pPr>
              <a:defRPr/>
            </a:pPr>
            <a:r>
              <a:rPr lang="zh-CN" altLang="en-US" sz="4800" b="1" dirty="0">
                <a:effectLst>
                  <a:glow rad="177800">
                    <a:schemeClr val="tx1"/>
                  </a:glow>
                </a:effectLst>
                <a:latin typeface="Arial" charset="0"/>
                <a:ea typeface="ＭＳ Ｐゴシック" charset="0"/>
              </a:rPr>
              <a:t>大祭司的胸牌</a:t>
            </a:r>
            <a:r>
              <a:rPr lang="en-US" sz="4800" b="1" dirty="0">
                <a:effectLst>
                  <a:glow rad="177800">
                    <a:schemeClr val="tx1"/>
                  </a:glow>
                </a:effectLst>
                <a:latin typeface="Arial" charset="0"/>
                <a:ea typeface="ＭＳ Ｐゴシック" charset="0"/>
              </a:rPr>
              <a:t> </a:t>
            </a:r>
            <a:br>
              <a:rPr lang="en-US" sz="4000" b="1" dirty="0">
                <a:effectLst>
                  <a:glow rad="177800">
                    <a:schemeClr val="tx1"/>
                  </a:glow>
                </a:effectLst>
                <a:latin typeface="Arial" charset="0"/>
                <a:ea typeface="ＭＳ Ｐゴシック" charset="0"/>
              </a:rPr>
            </a:br>
            <a:r>
              <a:rPr lang="en-US" sz="2400" b="1" dirty="0"/>
              <a:t>(</a:t>
            </a:r>
            <a:r>
              <a:rPr lang="zh-CN" altLang="en-US" sz="2400" b="1" dirty="0"/>
              <a:t>出</a:t>
            </a:r>
            <a:r>
              <a:rPr lang="en-US" sz="2400" b="1" dirty="0"/>
              <a:t>28:15-21)</a:t>
            </a:r>
            <a:endParaRPr lang="en-US" sz="3200"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4428024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23" name="Rectangle 2"/>
          <p:cNvSpPr>
            <a:spLocks noGrp="1" noChangeArrowheads="1"/>
          </p:cNvSpPr>
          <p:nvPr>
            <p:ph type="ctrTitle"/>
          </p:nvPr>
        </p:nvSpPr>
        <p:spPr>
          <a:xfrm>
            <a:off x="5199438" y="4046492"/>
            <a:ext cx="3944562" cy="2540902"/>
          </a:xfrm>
        </p:spPr>
        <p:txBody>
          <a:bodyPr/>
          <a:lstStyle/>
          <a:p>
            <a:pPr>
              <a:defRPr/>
            </a:pPr>
            <a:r>
              <a:rPr lang="zh-CN" altLang="en-US" sz="4800" b="1" dirty="0">
                <a:effectLst>
                  <a:glow rad="177800">
                    <a:schemeClr val="tx1"/>
                  </a:glow>
                </a:effectLst>
                <a:latin typeface="Arial" charset="0"/>
                <a:ea typeface="ＭＳ Ｐゴシック" charset="0"/>
              </a:rPr>
              <a:t>大祭司胸牌</a:t>
            </a:r>
            <a:r>
              <a:rPr lang="en-US" sz="4800" b="1" dirty="0">
                <a:effectLst>
                  <a:glow rad="177800">
                    <a:schemeClr val="tx1"/>
                  </a:glow>
                </a:effectLst>
                <a:latin typeface="Arial" charset="0"/>
                <a:ea typeface="ＭＳ Ｐゴシック" charset="0"/>
              </a:rPr>
              <a:t> </a:t>
            </a:r>
            <a:br>
              <a:rPr lang="en-US" sz="4000" b="1" dirty="0">
                <a:effectLst>
                  <a:glow rad="177800">
                    <a:schemeClr val="tx1"/>
                  </a:glow>
                </a:effectLst>
                <a:latin typeface="Arial" charset="0"/>
                <a:ea typeface="ＭＳ Ｐゴシック" charset="0"/>
              </a:rPr>
            </a:br>
            <a:br>
              <a:rPr lang="en-US" sz="4000" b="1" dirty="0">
                <a:effectLst>
                  <a:glow rad="177800">
                    <a:schemeClr val="tx1"/>
                  </a:glow>
                </a:effectLst>
                <a:latin typeface="Arial" charset="0"/>
                <a:ea typeface="ＭＳ Ｐゴシック" charset="0"/>
              </a:rPr>
            </a:br>
            <a:r>
              <a:rPr lang="en-US" sz="2400" b="1" dirty="0"/>
              <a:t>(</a:t>
            </a:r>
            <a:r>
              <a:rPr lang="zh-CN" altLang="en-US" sz="2400" b="1" dirty="0"/>
              <a:t>出 </a:t>
            </a:r>
            <a:r>
              <a:rPr lang="en-US" sz="2400" b="1" dirty="0"/>
              <a:t>28:15-21</a:t>
            </a:r>
            <a:r>
              <a:rPr lang="zh-CN" altLang="en-US" sz="2400" b="1" dirty="0"/>
              <a:t>，</a:t>
            </a:r>
            <a:r>
              <a:rPr lang="en-US" altLang="zh-CN" sz="2400" b="1" dirty="0"/>
              <a:t>CNV</a:t>
            </a:r>
            <a:r>
              <a:rPr lang="en-US" sz="2400" b="1" dirty="0"/>
              <a:t>)</a:t>
            </a:r>
            <a:endParaRPr lang="en-US" sz="3200" b="1" dirty="0">
              <a:solidFill>
                <a:srgbClr val="CC0000"/>
              </a:solidFill>
              <a:effectLst>
                <a:glow rad="177800">
                  <a:schemeClr val="tx1"/>
                </a:glow>
              </a:effectLst>
              <a:latin typeface="Arial" charset="0"/>
              <a:ea typeface="ＭＳ Ｐゴシック" charset="0"/>
            </a:endParaRPr>
          </a:p>
        </p:txBody>
      </p:sp>
      <p:sp>
        <p:nvSpPr>
          <p:cNvPr id="2" name="Rectangle 1"/>
          <p:cNvSpPr/>
          <p:nvPr/>
        </p:nvSpPr>
        <p:spPr>
          <a:xfrm>
            <a:off x="236538" y="797511"/>
            <a:ext cx="4962525" cy="5262979"/>
          </a:xfrm>
          <a:prstGeom prst="rect">
            <a:avLst/>
          </a:prstGeom>
        </p:spPr>
        <p:txBody>
          <a:bodyPr anchor="ctr">
            <a:spAutoFit/>
          </a:bodyPr>
          <a:lstStyle/>
          <a:p>
            <a:pPr defTabSz="457200" eaLnBrk="1" fontAlgn="auto" hangingPunct="1">
              <a:spcBef>
                <a:spcPts val="0"/>
              </a:spcBef>
              <a:spcAft>
                <a:spcPts val="0"/>
              </a:spcAft>
              <a:defRPr/>
            </a:pPr>
            <a:r>
              <a:rPr lang="en-US" sz="2000" b="1" baseline="30000" dirty="0">
                <a:solidFill>
                  <a:srgbClr val="FFFFFF"/>
                </a:solidFill>
                <a:latin typeface="Arial"/>
                <a:cs typeface="Arial"/>
              </a:rPr>
              <a:t>15</a:t>
            </a:r>
            <a:r>
              <a:rPr lang="mr-IN" b="1" dirty="0">
                <a:solidFill>
                  <a:srgbClr val="FFFFFF"/>
                </a:solidFill>
                <a:latin typeface="Arial"/>
                <a:cs typeface="Arial"/>
              </a:rPr>
              <a:t>“</a:t>
            </a:r>
            <a:r>
              <a:rPr lang="zh-CN" altLang="en-US" b="1" dirty="0">
                <a:solidFill>
                  <a:srgbClr val="FFFFFF"/>
                </a:solidFill>
                <a:latin typeface="Arial"/>
                <a:cs typeface="Arial"/>
              </a:rPr>
              <a:t>你要用巧工做一个作判断用的胸牌，像以弗得的做法一样，要用金线、蓝色紫色朱红色线和捻的细麻做成。 </a:t>
            </a:r>
            <a:r>
              <a:rPr lang="en-US" altLang="zh-CN" b="1" baseline="30000" dirty="0">
                <a:solidFill>
                  <a:srgbClr val="FFFFFF"/>
                </a:solidFill>
                <a:latin typeface="Arial"/>
                <a:cs typeface="Arial"/>
              </a:rPr>
              <a:t>16</a:t>
            </a:r>
            <a:r>
              <a:rPr lang="en-US" altLang="zh-CN" b="1" dirty="0">
                <a:solidFill>
                  <a:srgbClr val="FFFFFF"/>
                </a:solidFill>
                <a:latin typeface="Arial"/>
                <a:cs typeface="Arial"/>
              </a:rPr>
              <a:t> </a:t>
            </a:r>
            <a:r>
              <a:rPr lang="zh-CN" altLang="en-US" b="1" dirty="0">
                <a:solidFill>
                  <a:srgbClr val="FFFFFF"/>
                </a:solidFill>
                <a:latin typeface="Arial"/>
                <a:cs typeface="Arial"/>
              </a:rPr>
              <a:t>胸牌要四方的，双层的，长二十二公分，宽二十二公分。 </a:t>
            </a:r>
            <a:r>
              <a:rPr lang="en-US" altLang="zh-CN" b="1" baseline="30000" dirty="0">
                <a:solidFill>
                  <a:srgbClr val="FFFFFF"/>
                </a:solidFill>
                <a:latin typeface="Arial"/>
                <a:cs typeface="Arial"/>
              </a:rPr>
              <a:t>17</a:t>
            </a:r>
            <a:r>
              <a:rPr lang="en-US" altLang="zh-CN" b="1" dirty="0">
                <a:solidFill>
                  <a:srgbClr val="FFFFFF"/>
                </a:solidFill>
                <a:latin typeface="Arial"/>
                <a:cs typeface="Arial"/>
              </a:rPr>
              <a:t> </a:t>
            </a:r>
            <a:r>
              <a:rPr lang="zh-CN" altLang="en-US" b="1" dirty="0">
                <a:solidFill>
                  <a:srgbClr val="FFFFFF"/>
                </a:solidFill>
                <a:latin typeface="Arial"/>
                <a:cs typeface="Arial"/>
              </a:rPr>
              <a:t>你要在胸牌上面镶上四行宝石：第一行是红宝石、黄玉、翡翠； </a:t>
            </a:r>
            <a:r>
              <a:rPr lang="en-US" altLang="zh-CN" b="1" baseline="30000" dirty="0">
                <a:solidFill>
                  <a:srgbClr val="FFFFFF"/>
                </a:solidFill>
                <a:latin typeface="Arial"/>
                <a:cs typeface="Arial"/>
              </a:rPr>
              <a:t>18</a:t>
            </a:r>
            <a:r>
              <a:rPr lang="en-US" altLang="zh-CN" b="1" dirty="0">
                <a:solidFill>
                  <a:srgbClr val="FFFFFF"/>
                </a:solidFill>
                <a:latin typeface="Arial"/>
                <a:cs typeface="Arial"/>
              </a:rPr>
              <a:t> </a:t>
            </a:r>
            <a:r>
              <a:rPr lang="zh-CN" altLang="en-US" b="1" dirty="0">
                <a:solidFill>
                  <a:srgbClr val="FFFFFF"/>
                </a:solidFill>
                <a:latin typeface="Arial"/>
                <a:cs typeface="Arial"/>
              </a:rPr>
              <a:t>第二行是绿宝石、蓝宝石、金钢石； </a:t>
            </a:r>
            <a:r>
              <a:rPr lang="en-US" altLang="zh-CN" b="1" baseline="30000" dirty="0">
                <a:solidFill>
                  <a:srgbClr val="FFFFFF"/>
                </a:solidFill>
                <a:latin typeface="Arial"/>
                <a:cs typeface="Arial"/>
              </a:rPr>
              <a:t>19</a:t>
            </a:r>
            <a:r>
              <a:rPr lang="en-US" altLang="zh-CN" b="1" dirty="0">
                <a:solidFill>
                  <a:srgbClr val="FFFFFF"/>
                </a:solidFill>
                <a:latin typeface="Arial"/>
                <a:cs typeface="Arial"/>
              </a:rPr>
              <a:t> </a:t>
            </a:r>
            <a:r>
              <a:rPr lang="zh-CN" altLang="en-US" b="1" dirty="0">
                <a:solidFill>
                  <a:srgbClr val="FFFFFF"/>
                </a:solidFill>
                <a:latin typeface="Arial"/>
                <a:cs typeface="Arial"/>
              </a:rPr>
              <a:t>第三行是黄玛瑙、白玛瑙、紫晶； </a:t>
            </a:r>
            <a:r>
              <a:rPr lang="en-US" altLang="zh-CN" b="1" baseline="30000" dirty="0">
                <a:solidFill>
                  <a:srgbClr val="FFFFFF"/>
                </a:solidFill>
                <a:latin typeface="Arial"/>
                <a:cs typeface="Arial"/>
              </a:rPr>
              <a:t>20</a:t>
            </a:r>
            <a:r>
              <a:rPr lang="en-US" altLang="zh-CN" b="1" dirty="0">
                <a:solidFill>
                  <a:srgbClr val="FFFFFF"/>
                </a:solidFill>
                <a:latin typeface="Arial"/>
                <a:cs typeface="Arial"/>
              </a:rPr>
              <a:t> </a:t>
            </a:r>
            <a:r>
              <a:rPr lang="zh-CN" altLang="en-US" b="1" dirty="0">
                <a:solidFill>
                  <a:srgbClr val="FFFFFF"/>
                </a:solidFill>
                <a:latin typeface="Arial"/>
                <a:cs typeface="Arial"/>
              </a:rPr>
              <a:t>第四行是水苍玉、红玛瑙、碧玉。这些宝石都是镶在金槽里。 </a:t>
            </a:r>
            <a:r>
              <a:rPr lang="en-US" altLang="zh-CN" b="1" baseline="30000" dirty="0">
                <a:solidFill>
                  <a:srgbClr val="FFFFFF"/>
                </a:solidFill>
                <a:latin typeface="Arial"/>
                <a:cs typeface="Arial"/>
              </a:rPr>
              <a:t>21</a:t>
            </a:r>
            <a:r>
              <a:rPr lang="en-US" altLang="zh-CN" b="1" dirty="0">
                <a:solidFill>
                  <a:srgbClr val="FFFFFF"/>
                </a:solidFill>
                <a:latin typeface="Arial"/>
                <a:cs typeface="Arial"/>
              </a:rPr>
              <a:t> </a:t>
            </a:r>
            <a:r>
              <a:rPr lang="zh-CN" altLang="en-US" b="1" dirty="0">
                <a:solidFill>
                  <a:srgbClr val="FFFFFF"/>
                </a:solidFill>
                <a:latin typeface="Arial"/>
                <a:cs typeface="Arial"/>
              </a:rPr>
              <a:t>按着以色列众子的名字，这些宝石要有十二块；按着他们的名字刻印章，按他们的名字各代表十二个支派。”</a:t>
            </a:r>
            <a:endParaRPr lang="en-US" b="1" dirty="0">
              <a:solidFill>
                <a:srgbClr val="FFFFFF"/>
              </a:solidFill>
              <a:latin typeface="Arial"/>
              <a:cs typeface="Arial"/>
            </a:endParaRPr>
          </a:p>
        </p:txBody>
      </p:sp>
      <p:pic>
        <p:nvPicPr>
          <p:cNvPr id="70758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94338" y="365125"/>
            <a:ext cx="3175000" cy="387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26670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6033" name="Rectangle 15"/>
          <p:cNvSpPr>
            <a:spLocks noChangeArrowheads="1"/>
          </p:cNvSpPr>
          <p:nvPr/>
        </p:nvSpPr>
        <p:spPr bwMode="auto">
          <a:xfrm>
            <a:off x="-36513" y="6367463"/>
            <a:ext cx="9215438" cy="517525"/>
          </a:xfrm>
          <a:prstGeom prst="rect">
            <a:avLst/>
          </a:prstGeom>
          <a:blipFill dpi="0" rotWithShape="1">
            <a:blip r:embed="rId2"/>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3" name="Title 1"/>
          <p:cNvSpPr txBox="1">
            <a:spLocks/>
          </p:cNvSpPr>
          <p:nvPr/>
        </p:nvSpPr>
        <p:spPr bwMode="auto">
          <a:xfrm>
            <a:off x="34925" y="6353175"/>
            <a:ext cx="2665413" cy="504825"/>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E3EBF1"/>
                </a:solidFill>
                <a:effectLst>
                  <a:outerShdw blurRad="38100" dist="38100" dir="2700000" algn="tl">
                    <a:srgbClr val="000000">
                      <a:alpha val="43137"/>
                    </a:srgbClr>
                  </a:outerShdw>
                </a:effectLst>
              </a:rPr>
              <a:t>碧玉</a:t>
            </a:r>
            <a:endParaRPr lang="en-US" sz="3200" b="1" dirty="0">
              <a:solidFill>
                <a:srgbClr val="E3EBF1"/>
              </a:solidFill>
              <a:effectLst>
                <a:outerShdw blurRad="38100" dist="38100" dir="2700000" algn="tl">
                  <a:srgbClr val="000000">
                    <a:alpha val="43137"/>
                  </a:srgbClr>
                </a:outerShdw>
              </a:effectLst>
            </a:endParaRPr>
          </a:p>
        </p:txBody>
      </p:sp>
      <p:sp>
        <p:nvSpPr>
          <p:cNvPr id="1196035" name="Rectangle 16"/>
          <p:cNvSpPr>
            <a:spLocks noChangeArrowheads="1"/>
          </p:cNvSpPr>
          <p:nvPr/>
        </p:nvSpPr>
        <p:spPr bwMode="auto">
          <a:xfrm>
            <a:off x="-36513" y="5851525"/>
            <a:ext cx="9215438" cy="515938"/>
          </a:xfrm>
          <a:prstGeom prst="rect">
            <a:avLst/>
          </a:prstGeom>
          <a:blipFill dpi="0" rotWithShape="1">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196036" name="Rectangle 17"/>
          <p:cNvSpPr>
            <a:spLocks noChangeArrowheads="1"/>
          </p:cNvSpPr>
          <p:nvPr/>
        </p:nvSpPr>
        <p:spPr bwMode="auto">
          <a:xfrm>
            <a:off x="-36513" y="5334000"/>
            <a:ext cx="9215438" cy="517525"/>
          </a:xfrm>
          <a:prstGeom prst="rect">
            <a:avLst/>
          </a:prstGeom>
          <a:blipFill dpi="0" rotWithShape="1">
            <a:blip r:embed="rId4"/>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196037" name="Rectangle 18"/>
          <p:cNvSpPr>
            <a:spLocks noChangeArrowheads="1"/>
          </p:cNvSpPr>
          <p:nvPr/>
        </p:nvSpPr>
        <p:spPr bwMode="auto">
          <a:xfrm>
            <a:off x="-36513" y="4816475"/>
            <a:ext cx="9215438" cy="517525"/>
          </a:xfrm>
          <a:prstGeom prst="rect">
            <a:avLst/>
          </a:prstGeom>
          <a:blipFill dpi="0" rotWithShape="1">
            <a:blip r:embed="rId5"/>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196038" name="Rectangle 19"/>
          <p:cNvSpPr>
            <a:spLocks noChangeArrowheads="1"/>
          </p:cNvSpPr>
          <p:nvPr/>
        </p:nvSpPr>
        <p:spPr bwMode="auto">
          <a:xfrm>
            <a:off x="-36513" y="4298950"/>
            <a:ext cx="9215438" cy="517525"/>
          </a:xfrm>
          <a:prstGeom prst="rect">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1196039" name="Rectangle 20"/>
          <p:cNvSpPr>
            <a:spLocks noChangeArrowheads="1"/>
          </p:cNvSpPr>
          <p:nvPr/>
        </p:nvSpPr>
        <p:spPr bwMode="auto">
          <a:xfrm>
            <a:off x="-36513" y="3783013"/>
            <a:ext cx="9215438" cy="515937"/>
          </a:xfrm>
          <a:prstGeom prst="rect">
            <a:avLst/>
          </a:prstGeom>
          <a:blipFill dpi="0" rotWithShape="1">
            <a:blip r:embed="rId7"/>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22" name="Rectangle 21"/>
          <p:cNvSpPr>
            <a:spLocks noChangeArrowheads="1"/>
          </p:cNvSpPr>
          <p:nvPr/>
        </p:nvSpPr>
        <p:spPr bwMode="auto">
          <a:xfrm>
            <a:off x="-36513" y="3265488"/>
            <a:ext cx="9215438" cy="517525"/>
          </a:xfrm>
          <a:prstGeom prst="rect">
            <a:avLst/>
          </a:prstGeom>
          <a:blipFill dpi="0" rotWithShape="1">
            <a:blip r:embed="rId8"/>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23" name="Rectangle 22"/>
          <p:cNvSpPr>
            <a:spLocks noChangeArrowheads="1"/>
          </p:cNvSpPr>
          <p:nvPr/>
        </p:nvSpPr>
        <p:spPr bwMode="auto">
          <a:xfrm>
            <a:off x="-36513" y="2747963"/>
            <a:ext cx="9215438" cy="517525"/>
          </a:xfrm>
          <a:prstGeom prst="rect">
            <a:avLst/>
          </a:prstGeom>
          <a:blipFill dpi="0" rotWithShape="1">
            <a:blip r:embed="rId9"/>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24" name="Rectangle 23"/>
          <p:cNvSpPr>
            <a:spLocks noChangeArrowheads="1"/>
          </p:cNvSpPr>
          <p:nvPr/>
        </p:nvSpPr>
        <p:spPr bwMode="auto">
          <a:xfrm>
            <a:off x="-36513" y="2230438"/>
            <a:ext cx="9215438" cy="517525"/>
          </a:xfrm>
          <a:prstGeom prst="rect">
            <a:avLst/>
          </a:prstGeom>
          <a:blipFill dpi="0" rotWithShape="1">
            <a:blip r:embed="rId10"/>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25" name="Rectangle 24"/>
          <p:cNvSpPr>
            <a:spLocks noChangeArrowheads="1"/>
          </p:cNvSpPr>
          <p:nvPr/>
        </p:nvSpPr>
        <p:spPr bwMode="auto">
          <a:xfrm>
            <a:off x="-36513" y="1714500"/>
            <a:ext cx="9215438" cy="515938"/>
          </a:xfrm>
          <a:prstGeom prst="rect">
            <a:avLst/>
          </a:prstGeom>
          <a:blipFill dpi="0" rotWithShape="1">
            <a:blip r:embed="rId11"/>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26" name="Rectangle 25"/>
          <p:cNvSpPr>
            <a:spLocks noChangeArrowheads="1"/>
          </p:cNvSpPr>
          <p:nvPr/>
        </p:nvSpPr>
        <p:spPr bwMode="auto">
          <a:xfrm>
            <a:off x="0" y="1158875"/>
            <a:ext cx="9215438" cy="517525"/>
          </a:xfrm>
          <a:prstGeom prst="rect">
            <a:avLst/>
          </a:prstGeom>
          <a:blipFill dpi="0" rotWithShape="1">
            <a:blip r:embed="rId1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27" name="Rectangle 26"/>
          <p:cNvSpPr>
            <a:spLocks noChangeArrowheads="1"/>
          </p:cNvSpPr>
          <p:nvPr/>
        </p:nvSpPr>
        <p:spPr bwMode="auto">
          <a:xfrm>
            <a:off x="-36513" y="679450"/>
            <a:ext cx="9215438" cy="517525"/>
          </a:xfrm>
          <a:prstGeom prst="rect">
            <a:avLst/>
          </a:prstGeom>
          <a:blipFill dpi="0" rotWithShape="1">
            <a:blip r:embed="rId13"/>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743439" name="Title 1"/>
          <p:cNvSpPr>
            <a:spLocks noGrp="1"/>
          </p:cNvSpPr>
          <p:nvPr>
            <p:ph type="title"/>
          </p:nvPr>
        </p:nvSpPr>
        <p:spPr>
          <a:xfrm>
            <a:off x="0" y="-12700"/>
            <a:ext cx="9144000" cy="704850"/>
          </a:xfrm>
        </p:spPr>
        <p:txBody>
          <a:bodyPr/>
          <a:lstStyle/>
          <a:p>
            <a:r>
              <a:rPr lang="zh-CN" sz="4800">
                <a:latin typeface="Arial" charset="0"/>
                <a:ea typeface="ＭＳ Ｐゴシック" charset="0"/>
                <a:cs typeface="Arial" charset="0"/>
              </a:rPr>
              <a:t>基石</a:t>
            </a:r>
            <a:r>
              <a:rPr lang="en-US" sz="3600" b="1">
                <a:latin typeface="Arial" charset="0"/>
                <a:ea typeface="ＭＳ Ｐゴシック" charset="0"/>
                <a:cs typeface="Arial" charset="0"/>
              </a:rPr>
              <a:t>(21:19-20)</a:t>
            </a:r>
          </a:p>
        </p:txBody>
      </p:sp>
      <p:sp>
        <p:nvSpPr>
          <p:cNvPr id="4" name="Title 1"/>
          <p:cNvSpPr txBox="1">
            <a:spLocks/>
          </p:cNvSpPr>
          <p:nvPr/>
        </p:nvSpPr>
        <p:spPr bwMode="auto">
          <a:xfrm>
            <a:off x="34925" y="5832475"/>
            <a:ext cx="2665413" cy="504825"/>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E3EBF1"/>
                </a:solidFill>
                <a:effectLst>
                  <a:outerShdw blurRad="38100" dist="38100" dir="2700000" algn="tl">
                    <a:srgbClr val="000000">
                      <a:alpha val="43137"/>
                    </a:srgbClr>
                  </a:outerShdw>
                </a:effectLst>
              </a:rPr>
              <a:t>蓝宝石</a:t>
            </a:r>
            <a:endParaRPr lang="en-US" sz="3200" b="1" dirty="0">
              <a:solidFill>
                <a:srgbClr val="E3EBF1"/>
              </a:solidFill>
              <a:effectLst>
                <a:outerShdw blurRad="38100" dist="38100" dir="2700000" algn="tl">
                  <a:srgbClr val="000000">
                    <a:alpha val="43137"/>
                  </a:srgbClr>
                </a:outerShdw>
              </a:effectLst>
            </a:endParaRPr>
          </a:p>
        </p:txBody>
      </p:sp>
      <p:sp>
        <p:nvSpPr>
          <p:cNvPr id="5" name="Title 1"/>
          <p:cNvSpPr txBox="1">
            <a:spLocks/>
          </p:cNvSpPr>
          <p:nvPr/>
        </p:nvSpPr>
        <p:spPr bwMode="auto">
          <a:xfrm>
            <a:off x="34925" y="5311775"/>
            <a:ext cx="2665413" cy="503238"/>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003399">
                    <a:lumMod val="75000"/>
                  </a:srgbClr>
                </a:solidFill>
                <a:effectLst>
                  <a:outerShdw blurRad="38100" dist="38100" dir="2700000" algn="tl">
                    <a:srgbClr val="000000">
                      <a:alpha val="43137"/>
                    </a:srgbClr>
                  </a:outerShdw>
                </a:effectLst>
              </a:rPr>
              <a:t>玛瑙</a:t>
            </a:r>
            <a:endParaRPr lang="en-US" sz="3200" b="1" dirty="0">
              <a:solidFill>
                <a:srgbClr val="003399">
                  <a:lumMod val="75000"/>
                </a:srgbClr>
              </a:solidFill>
              <a:effectLst>
                <a:outerShdw blurRad="38100" dist="38100" dir="2700000" algn="tl">
                  <a:srgbClr val="000000">
                    <a:alpha val="43137"/>
                  </a:srgbClr>
                </a:outerShdw>
              </a:effectLst>
            </a:endParaRPr>
          </a:p>
        </p:txBody>
      </p:sp>
      <p:sp>
        <p:nvSpPr>
          <p:cNvPr id="6" name="Title 1"/>
          <p:cNvSpPr txBox="1">
            <a:spLocks/>
          </p:cNvSpPr>
          <p:nvPr/>
        </p:nvSpPr>
        <p:spPr bwMode="auto">
          <a:xfrm>
            <a:off x="34925" y="4791075"/>
            <a:ext cx="2665413" cy="503238"/>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E3EBF1"/>
                </a:solidFill>
                <a:effectLst>
                  <a:outerShdw blurRad="38100" dist="38100" dir="2700000" algn="tl">
                    <a:srgbClr val="000000">
                      <a:alpha val="43137"/>
                    </a:srgbClr>
                  </a:outerShdw>
                </a:effectLst>
              </a:rPr>
              <a:t>绿宝石</a:t>
            </a:r>
            <a:endParaRPr lang="en-US" sz="3200" b="1" dirty="0">
              <a:solidFill>
                <a:srgbClr val="E3EBF1"/>
              </a:solidFill>
              <a:effectLst>
                <a:outerShdw blurRad="38100" dist="38100" dir="2700000" algn="tl">
                  <a:srgbClr val="000000">
                    <a:alpha val="43137"/>
                  </a:srgbClr>
                </a:outerShdw>
              </a:effectLst>
            </a:endParaRPr>
          </a:p>
        </p:txBody>
      </p:sp>
      <p:sp>
        <p:nvSpPr>
          <p:cNvPr id="7" name="Title 1"/>
          <p:cNvSpPr txBox="1">
            <a:spLocks/>
          </p:cNvSpPr>
          <p:nvPr/>
        </p:nvSpPr>
        <p:spPr bwMode="auto">
          <a:xfrm>
            <a:off x="34925" y="4268788"/>
            <a:ext cx="2665413" cy="504825"/>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E3EBF1"/>
                </a:solidFill>
                <a:effectLst>
                  <a:outerShdw blurRad="38100" dist="38100" dir="2700000" algn="tl">
                    <a:srgbClr val="000000">
                      <a:alpha val="43137"/>
                    </a:srgbClr>
                  </a:outerShdw>
                </a:effectLst>
              </a:rPr>
              <a:t>缟玛瑙</a:t>
            </a:r>
            <a:endParaRPr lang="en-US" sz="3200" b="1" dirty="0">
              <a:solidFill>
                <a:srgbClr val="E3EBF1"/>
              </a:solidFill>
              <a:effectLst>
                <a:outerShdw blurRad="38100" dist="38100" dir="2700000" algn="tl">
                  <a:srgbClr val="000000">
                    <a:alpha val="43137"/>
                  </a:srgbClr>
                </a:outerShdw>
              </a:effectLst>
            </a:endParaRPr>
          </a:p>
        </p:txBody>
      </p:sp>
      <p:sp>
        <p:nvSpPr>
          <p:cNvPr id="8" name="Title 1"/>
          <p:cNvSpPr txBox="1">
            <a:spLocks/>
          </p:cNvSpPr>
          <p:nvPr/>
        </p:nvSpPr>
        <p:spPr bwMode="auto">
          <a:xfrm>
            <a:off x="34925" y="3748088"/>
            <a:ext cx="2665413" cy="503237"/>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E3EBF1"/>
                </a:solidFill>
                <a:effectLst>
                  <a:outerShdw blurRad="38100" dist="38100" dir="2700000" algn="tl">
                    <a:srgbClr val="000000">
                      <a:alpha val="43137"/>
                    </a:srgbClr>
                  </a:outerShdw>
                </a:effectLst>
              </a:rPr>
              <a:t>玛瑙</a:t>
            </a:r>
            <a:endParaRPr lang="en-US" sz="3200" b="1" dirty="0">
              <a:solidFill>
                <a:srgbClr val="E3EBF1"/>
              </a:solidFill>
              <a:effectLst>
                <a:outerShdw blurRad="38100" dist="38100" dir="2700000" algn="tl">
                  <a:srgbClr val="000000">
                    <a:alpha val="43137"/>
                  </a:srgbClr>
                </a:outerShdw>
              </a:effectLst>
            </a:endParaRPr>
          </a:p>
        </p:txBody>
      </p:sp>
      <p:sp>
        <p:nvSpPr>
          <p:cNvPr id="9" name="Title 1"/>
          <p:cNvSpPr txBox="1">
            <a:spLocks/>
          </p:cNvSpPr>
          <p:nvPr/>
        </p:nvSpPr>
        <p:spPr bwMode="auto">
          <a:xfrm>
            <a:off x="34925" y="3227388"/>
            <a:ext cx="2665413" cy="503237"/>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003399">
                    <a:lumMod val="75000"/>
                  </a:srgbClr>
                </a:solidFill>
                <a:effectLst>
                  <a:outerShdw blurRad="38100" dist="38100" dir="2700000" algn="tl">
                    <a:srgbClr val="000000">
                      <a:alpha val="43137"/>
                    </a:srgbClr>
                  </a:outerShdw>
                </a:effectLst>
              </a:rPr>
              <a:t>贵橄榄石</a:t>
            </a:r>
            <a:endParaRPr lang="en-US" sz="3200" b="1" dirty="0">
              <a:solidFill>
                <a:srgbClr val="003399">
                  <a:lumMod val="75000"/>
                </a:srgbClr>
              </a:solidFill>
              <a:effectLst>
                <a:outerShdw blurRad="38100" dist="38100" dir="2700000" algn="tl">
                  <a:srgbClr val="000000">
                    <a:alpha val="43137"/>
                  </a:srgbClr>
                </a:outerShdw>
              </a:effectLst>
            </a:endParaRPr>
          </a:p>
        </p:txBody>
      </p:sp>
      <p:sp>
        <p:nvSpPr>
          <p:cNvPr id="10" name="Title 1"/>
          <p:cNvSpPr txBox="1">
            <a:spLocks/>
          </p:cNvSpPr>
          <p:nvPr/>
        </p:nvSpPr>
        <p:spPr bwMode="auto">
          <a:xfrm>
            <a:off x="34925" y="2705100"/>
            <a:ext cx="2665413" cy="504825"/>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003399">
                    <a:lumMod val="75000"/>
                  </a:srgbClr>
                </a:solidFill>
                <a:effectLst>
                  <a:outerShdw blurRad="38100" dist="38100" dir="2700000" algn="tl">
                    <a:srgbClr val="000000">
                      <a:alpha val="43137"/>
                    </a:srgbClr>
                  </a:outerShdw>
                </a:effectLst>
              </a:rPr>
              <a:t>绿玉</a:t>
            </a:r>
            <a:endParaRPr lang="en-US" sz="3200" b="1" dirty="0">
              <a:solidFill>
                <a:srgbClr val="003399">
                  <a:lumMod val="75000"/>
                </a:srgbClr>
              </a:solidFill>
              <a:effectLst>
                <a:outerShdw blurRad="38100" dist="38100" dir="2700000" algn="tl">
                  <a:srgbClr val="000000">
                    <a:alpha val="43137"/>
                  </a:srgbClr>
                </a:outerShdw>
              </a:effectLst>
            </a:endParaRPr>
          </a:p>
        </p:txBody>
      </p:sp>
      <p:sp>
        <p:nvSpPr>
          <p:cNvPr id="11" name="Title 1"/>
          <p:cNvSpPr txBox="1">
            <a:spLocks/>
          </p:cNvSpPr>
          <p:nvPr/>
        </p:nvSpPr>
        <p:spPr bwMode="auto">
          <a:xfrm>
            <a:off x="34925" y="2184400"/>
            <a:ext cx="2665413" cy="503238"/>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E3EBF1"/>
                </a:solidFill>
                <a:effectLst>
                  <a:outerShdw blurRad="38100" dist="38100" dir="2700000" algn="tl">
                    <a:srgbClr val="000000">
                      <a:alpha val="43137"/>
                    </a:srgbClr>
                  </a:outerShdw>
                </a:effectLst>
              </a:rPr>
              <a:t>黄玉</a:t>
            </a:r>
            <a:endParaRPr lang="en-US" sz="3200" b="1" dirty="0">
              <a:solidFill>
                <a:srgbClr val="E3EBF1"/>
              </a:solidFill>
              <a:effectLst>
                <a:outerShdw blurRad="38100" dist="38100" dir="2700000" algn="tl">
                  <a:srgbClr val="000000">
                    <a:alpha val="43137"/>
                  </a:srgbClr>
                </a:outerShdw>
              </a:effectLst>
            </a:endParaRPr>
          </a:p>
        </p:txBody>
      </p:sp>
      <p:sp>
        <p:nvSpPr>
          <p:cNvPr id="12" name="Title 1"/>
          <p:cNvSpPr txBox="1">
            <a:spLocks/>
          </p:cNvSpPr>
          <p:nvPr/>
        </p:nvSpPr>
        <p:spPr bwMode="auto">
          <a:xfrm>
            <a:off x="34925" y="1663700"/>
            <a:ext cx="2665413" cy="503238"/>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E3EBF1"/>
                </a:solidFill>
                <a:effectLst>
                  <a:outerShdw blurRad="38100" dist="38100" dir="2700000" algn="tl">
                    <a:srgbClr val="000000">
                      <a:alpha val="43137"/>
                    </a:srgbClr>
                  </a:outerShdw>
                </a:effectLst>
              </a:rPr>
              <a:t>玉髓</a:t>
            </a:r>
            <a:endParaRPr lang="en-US" sz="3200" b="1" dirty="0">
              <a:solidFill>
                <a:srgbClr val="E3EBF1"/>
              </a:solidFill>
              <a:effectLst>
                <a:outerShdw blurRad="38100" dist="38100" dir="2700000" algn="tl">
                  <a:srgbClr val="000000">
                    <a:alpha val="43137"/>
                  </a:srgbClr>
                </a:outerShdw>
              </a:effectLst>
            </a:endParaRPr>
          </a:p>
        </p:txBody>
      </p:sp>
      <p:sp>
        <p:nvSpPr>
          <p:cNvPr id="13" name="Title 1"/>
          <p:cNvSpPr txBox="1">
            <a:spLocks/>
          </p:cNvSpPr>
          <p:nvPr/>
        </p:nvSpPr>
        <p:spPr bwMode="auto">
          <a:xfrm>
            <a:off x="34925" y="1141413"/>
            <a:ext cx="2665413" cy="504825"/>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E3EBF1"/>
                </a:solidFill>
                <a:effectLst>
                  <a:outerShdw blurRad="38100" dist="38100" dir="2700000" algn="tl">
                    <a:srgbClr val="000000">
                      <a:alpha val="43137"/>
                    </a:srgbClr>
                  </a:outerShdw>
                </a:effectLst>
              </a:rPr>
              <a:t>玛瑙</a:t>
            </a:r>
            <a:endParaRPr lang="en-US" sz="3200" b="1" dirty="0">
              <a:solidFill>
                <a:srgbClr val="E3EBF1"/>
              </a:solidFill>
              <a:effectLst>
                <a:outerShdw blurRad="38100" dist="38100" dir="2700000" algn="tl">
                  <a:srgbClr val="000000">
                    <a:alpha val="43137"/>
                  </a:srgbClr>
                </a:outerShdw>
              </a:effectLst>
            </a:endParaRPr>
          </a:p>
        </p:txBody>
      </p:sp>
      <p:sp>
        <p:nvSpPr>
          <p:cNvPr id="14" name="Title 1"/>
          <p:cNvSpPr txBox="1">
            <a:spLocks/>
          </p:cNvSpPr>
          <p:nvPr/>
        </p:nvSpPr>
        <p:spPr bwMode="auto">
          <a:xfrm>
            <a:off x="34925" y="620713"/>
            <a:ext cx="2665413" cy="503237"/>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E3EBF1"/>
                </a:solidFill>
                <a:effectLst>
                  <a:outerShdw blurRad="38100" dist="38100" dir="2700000" algn="tl">
                    <a:srgbClr val="000000">
                      <a:alpha val="43137"/>
                    </a:srgbClr>
                  </a:outerShdw>
                </a:effectLst>
              </a:rPr>
              <a:t>紫晶</a:t>
            </a:r>
            <a:endParaRPr lang="en-US" sz="3200" b="1" dirty="0">
              <a:solidFill>
                <a:srgbClr val="E3EBF1"/>
              </a:solidFill>
              <a:effectLst>
                <a:outerShdw blurRad="38100" dist="38100" dir="2700000" algn="tl">
                  <a:srgbClr val="000000">
                    <a:alpha val="43137"/>
                  </a:srgbClr>
                </a:outerShdw>
              </a:effectLst>
            </a:endParaRPr>
          </a:p>
        </p:txBody>
      </p:sp>
      <p:sp>
        <p:nvSpPr>
          <p:cNvPr id="28" name="Title 1"/>
          <p:cNvSpPr txBox="1">
            <a:spLocks/>
          </p:cNvSpPr>
          <p:nvPr/>
        </p:nvSpPr>
        <p:spPr bwMode="auto">
          <a:xfrm>
            <a:off x="6492875" y="6356350"/>
            <a:ext cx="2665413" cy="504825"/>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E3EBF1"/>
                </a:solidFill>
                <a:effectLst>
                  <a:outerShdw blurRad="38100" dist="38100" dir="2700000" algn="tl">
                    <a:srgbClr val="000000">
                      <a:alpha val="43137"/>
                    </a:srgbClr>
                  </a:outerShdw>
                </a:effectLst>
              </a:rPr>
              <a:t>碧玉</a:t>
            </a:r>
            <a:endParaRPr lang="en-US" sz="3200" b="1" dirty="0">
              <a:solidFill>
                <a:srgbClr val="E3EBF1"/>
              </a:solidFill>
              <a:effectLst>
                <a:outerShdw blurRad="38100" dist="38100" dir="2700000" algn="tl">
                  <a:srgbClr val="000000">
                    <a:alpha val="43137"/>
                  </a:srgbClr>
                </a:outerShdw>
              </a:effectLst>
            </a:endParaRPr>
          </a:p>
        </p:txBody>
      </p:sp>
      <p:sp>
        <p:nvSpPr>
          <p:cNvPr id="29" name="Title 1"/>
          <p:cNvSpPr txBox="1">
            <a:spLocks/>
          </p:cNvSpPr>
          <p:nvPr/>
        </p:nvSpPr>
        <p:spPr bwMode="auto">
          <a:xfrm>
            <a:off x="6492875" y="5835650"/>
            <a:ext cx="2665413" cy="504825"/>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E3EBF1"/>
                </a:solidFill>
                <a:effectLst>
                  <a:outerShdw blurRad="38100" dist="38100" dir="2700000" algn="tl">
                    <a:srgbClr val="000000">
                      <a:alpha val="43137"/>
                    </a:srgbClr>
                  </a:outerShdw>
                </a:effectLst>
              </a:rPr>
              <a:t>蓝宝石</a:t>
            </a:r>
            <a:endParaRPr lang="en-US" sz="3200" b="1" dirty="0">
              <a:solidFill>
                <a:srgbClr val="E3EBF1"/>
              </a:solidFill>
              <a:effectLst>
                <a:outerShdw blurRad="38100" dist="38100" dir="2700000" algn="tl">
                  <a:srgbClr val="000000">
                    <a:alpha val="43137"/>
                  </a:srgbClr>
                </a:outerShdw>
              </a:effectLst>
            </a:endParaRPr>
          </a:p>
        </p:txBody>
      </p:sp>
      <p:sp>
        <p:nvSpPr>
          <p:cNvPr id="30" name="Title 1"/>
          <p:cNvSpPr txBox="1">
            <a:spLocks/>
          </p:cNvSpPr>
          <p:nvPr/>
        </p:nvSpPr>
        <p:spPr bwMode="auto">
          <a:xfrm>
            <a:off x="6492875" y="5314950"/>
            <a:ext cx="2665413" cy="503238"/>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003399">
                    <a:lumMod val="75000"/>
                  </a:srgbClr>
                </a:solidFill>
                <a:effectLst>
                  <a:outerShdw blurRad="38100" dist="38100" dir="2700000" algn="tl">
                    <a:srgbClr val="000000">
                      <a:alpha val="43137"/>
                    </a:srgbClr>
                  </a:outerShdw>
                </a:effectLst>
              </a:rPr>
              <a:t>玉髓</a:t>
            </a:r>
            <a:endParaRPr lang="en-US" sz="3200" b="1" dirty="0">
              <a:solidFill>
                <a:srgbClr val="003399">
                  <a:lumMod val="75000"/>
                </a:srgbClr>
              </a:solidFill>
              <a:effectLst>
                <a:outerShdw blurRad="38100" dist="38100" dir="2700000" algn="tl">
                  <a:srgbClr val="000000">
                    <a:alpha val="43137"/>
                  </a:srgbClr>
                </a:outerShdw>
              </a:effectLst>
            </a:endParaRPr>
          </a:p>
        </p:txBody>
      </p:sp>
      <p:sp>
        <p:nvSpPr>
          <p:cNvPr id="31" name="Title 1"/>
          <p:cNvSpPr txBox="1">
            <a:spLocks/>
          </p:cNvSpPr>
          <p:nvPr/>
        </p:nvSpPr>
        <p:spPr bwMode="auto">
          <a:xfrm>
            <a:off x="6492875" y="4794250"/>
            <a:ext cx="2665413" cy="503238"/>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E3EBF1"/>
                </a:solidFill>
                <a:effectLst>
                  <a:outerShdw blurRad="38100" dist="38100" dir="2700000" algn="tl">
                    <a:srgbClr val="000000">
                      <a:alpha val="43137"/>
                    </a:srgbClr>
                  </a:outerShdw>
                </a:effectLst>
              </a:rPr>
              <a:t>绿宝石</a:t>
            </a:r>
            <a:endParaRPr lang="en-US" sz="3200" b="1" dirty="0">
              <a:solidFill>
                <a:srgbClr val="E3EBF1"/>
              </a:solidFill>
              <a:effectLst>
                <a:outerShdw blurRad="38100" dist="38100" dir="2700000" algn="tl">
                  <a:srgbClr val="000000">
                    <a:alpha val="43137"/>
                  </a:srgbClr>
                </a:outerShdw>
              </a:effectLst>
            </a:endParaRPr>
          </a:p>
        </p:txBody>
      </p:sp>
      <p:sp>
        <p:nvSpPr>
          <p:cNvPr id="32" name="Title 1"/>
          <p:cNvSpPr txBox="1">
            <a:spLocks/>
          </p:cNvSpPr>
          <p:nvPr/>
        </p:nvSpPr>
        <p:spPr bwMode="auto">
          <a:xfrm>
            <a:off x="6492875" y="4271963"/>
            <a:ext cx="2665413" cy="504825"/>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E3EBF1"/>
                </a:solidFill>
                <a:effectLst>
                  <a:outerShdw blurRad="38100" dist="38100" dir="2700000" algn="tl">
                    <a:srgbClr val="000000">
                      <a:alpha val="43137"/>
                    </a:srgbClr>
                  </a:outerShdw>
                </a:effectLst>
              </a:rPr>
              <a:t>瑀</a:t>
            </a:r>
            <a:endParaRPr lang="en-US" sz="3200" b="1" dirty="0">
              <a:solidFill>
                <a:srgbClr val="E3EBF1"/>
              </a:solidFill>
              <a:effectLst>
                <a:outerShdw blurRad="38100" dist="38100" dir="2700000" algn="tl">
                  <a:srgbClr val="000000">
                    <a:alpha val="43137"/>
                  </a:srgbClr>
                </a:outerShdw>
              </a:effectLst>
            </a:endParaRPr>
          </a:p>
        </p:txBody>
      </p:sp>
      <p:sp>
        <p:nvSpPr>
          <p:cNvPr id="33" name="Title 1"/>
          <p:cNvSpPr txBox="1">
            <a:spLocks/>
          </p:cNvSpPr>
          <p:nvPr/>
        </p:nvSpPr>
        <p:spPr bwMode="auto">
          <a:xfrm>
            <a:off x="6492875" y="3751263"/>
            <a:ext cx="2665413" cy="503237"/>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E3EBF1"/>
                </a:solidFill>
                <a:effectLst>
                  <a:outerShdw blurRad="38100" dist="38100" dir="2700000" algn="tl">
                    <a:srgbClr val="000000">
                      <a:alpha val="43137"/>
                    </a:srgbClr>
                  </a:outerShdw>
                </a:effectLst>
              </a:rPr>
              <a:t>红宝石</a:t>
            </a:r>
            <a:endParaRPr lang="en-US" sz="3200" b="1" dirty="0">
              <a:solidFill>
                <a:srgbClr val="E3EBF1"/>
              </a:solidFill>
              <a:effectLst>
                <a:outerShdw blurRad="38100" dist="38100" dir="2700000" algn="tl">
                  <a:srgbClr val="000000">
                    <a:alpha val="43137"/>
                  </a:srgbClr>
                </a:outerShdw>
              </a:effectLst>
            </a:endParaRPr>
          </a:p>
        </p:txBody>
      </p:sp>
      <p:sp>
        <p:nvSpPr>
          <p:cNvPr id="34" name="Title 1"/>
          <p:cNvSpPr txBox="1">
            <a:spLocks/>
          </p:cNvSpPr>
          <p:nvPr/>
        </p:nvSpPr>
        <p:spPr bwMode="auto">
          <a:xfrm>
            <a:off x="6492875" y="3230563"/>
            <a:ext cx="2665413" cy="503237"/>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003399">
                    <a:lumMod val="75000"/>
                  </a:srgbClr>
                </a:solidFill>
                <a:effectLst>
                  <a:outerShdw blurRad="38100" dist="38100" dir="2700000" algn="tl">
                    <a:srgbClr val="000000">
                      <a:alpha val="43137"/>
                    </a:srgbClr>
                  </a:outerShdw>
                </a:effectLst>
              </a:rPr>
              <a:t>贵橄榄石</a:t>
            </a:r>
            <a:endParaRPr lang="en-US" sz="3200" b="1" dirty="0">
              <a:solidFill>
                <a:srgbClr val="003399">
                  <a:lumMod val="75000"/>
                </a:srgbClr>
              </a:solidFill>
              <a:effectLst>
                <a:outerShdw blurRad="38100" dist="38100" dir="2700000" algn="tl">
                  <a:srgbClr val="000000">
                    <a:alpha val="43137"/>
                  </a:srgbClr>
                </a:outerShdw>
              </a:effectLst>
            </a:endParaRPr>
          </a:p>
        </p:txBody>
      </p:sp>
      <p:sp>
        <p:nvSpPr>
          <p:cNvPr id="35" name="Title 1"/>
          <p:cNvSpPr txBox="1">
            <a:spLocks/>
          </p:cNvSpPr>
          <p:nvPr/>
        </p:nvSpPr>
        <p:spPr bwMode="auto">
          <a:xfrm>
            <a:off x="6492875" y="2708275"/>
            <a:ext cx="2665413" cy="504825"/>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003399">
                    <a:lumMod val="75000"/>
                  </a:srgbClr>
                </a:solidFill>
                <a:effectLst>
                  <a:outerShdw blurRad="38100" dist="38100" dir="2700000" algn="tl">
                    <a:srgbClr val="000000">
                      <a:alpha val="43137"/>
                    </a:srgbClr>
                  </a:outerShdw>
                </a:effectLst>
              </a:rPr>
              <a:t>绿玉</a:t>
            </a:r>
            <a:endParaRPr lang="en-US" sz="3200" b="1" dirty="0">
              <a:solidFill>
                <a:srgbClr val="003399">
                  <a:lumMod val="75000"/>
                </a:srgbClr>
              </a:solidFill>
              <a:effectLst>
                <a:outerShdw blurRad="38100" dist="38100" dir="2700000" algn="tl">
                  <a:srgbClr val="000000">
                    <a:alpha val="43137"/>
                  </a:srgbClr>
                </a:outerShdw>
              </a:effectLst>
            </a:endParaRPr>
          </a:p>
        </p:txBody>
      </p:sp>
      <p:sp>
        <p:nvSpPr>
          <p:cNvPr id="36" name="Title 1"/>
          <p:cNvSpPr txBox="1">
            <a:spLocks/>
          </p:cNvSpPr>
          <p:nvPr/>
        </p:nvSpPr>
        <p:spPr bwMode="auto">
          <a:xfrm>
            <a:off x="6492875" y="2187575"/>
            <a:ext cx="2665413" cy="503238"/>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E3EBF1"/>
                </a:solidFill>
                <a:effectLst>
                  <a:outerShdw blurRad="38100" dist="38100" dir="2700000" algn="tl">
                    <a:srgbClr val="000000">
                      <a:alpha val="43137"/>
                    </a:srgbClr>
                  </a:outerShdw>
                </a:effectLst>
              </a:rPr>
              <a:t>黄玉</a:t>
            </a:r>
            <a:endParaRPr lang="en-US" sz="3200" b="1" dirty="0">
              <a:solidFill>
                <a:srgbClr val="E3EBF1"/>
              </a:solidFill>
              <a:effectLst>
                <a:outerShdw blurRad="38100" dist="38100" dir="2700000" algn="tl">
                  <a:srgbClr val="000000">
                    <a:alpha val="43137"/>
                  </a:srgbClr>
                </a:outerShdw>
              </a:effectLst>
            </a:endParaRPr>
          </a:p>
        </p:txBody>
      </p:sp>
      <p:sp>
        <p:nvSpPr>
          <p:cNvPr id="37" name="Title 1"/>
          <p:cNvSpPr txBox="1">
            <a:spLocks/>
          </p:cNvSpPr>
          <p:nvPr/>
        </p:nvSpPr>
        <p:spPr bwMode="auto">
          <a:xfrm>
            <a:off x="6492875" y="1666875"/>
            <a:ext cx="2665413" cy="503238"/>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E3EBF1"/>
                </a:solidFill>
                <a:effectLst>
                  <a:outerShdw blurRad="38100" dist="38100" dir="2700000" algn="tl">
                    <a:srgbClr val="000000">
                      <a:alpha val="43137"/>
                    </a:srgbClr>
                  </a:outerShdw>
                </a:effectLst>
              </a:rPr>
              <a:t>玉髓</a:t>
            </a:r>
            <a:endParaRPr lang="en-US" sz="3200" b="1" dirty="0">
              <a:solidFill>
                <a:srgbClr val="E3EBF1"/>
              </a:solidFill>
              <a:effectLst>
                <a:outerShdw blurRad="38100" dist="38100" dir="2700000" algn="tl">
                  <a:srgbClr val="000000">
                    <a:alpha val="43137"/>
                  </a:srgbClr>
                </a:outerShdw>
              </a:effectLst>
            </a:endParaRPr>
          </a:p>
        </p:txBody>
      </p:sp>
      <p:sp>
        <p:nvSpPr>
          <p:cNvPr id="38" name="Title 1"/>
          <p:cNvSpPr txBox="1">
            <a:spLocks/>
          </p:cNvSpPr>
          <p:nvPr/>
        </p:nvSpPr>
        <p:spPr bwMode="auto">
          <a:xfrm>
            <a:off x="6492875" y="1144588"/>
            <a:ext cx="2665413" cy="504825"/>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E3EBF1"/>
                </a:solidFill>
                <a:effectLst>
                  <a:outerShdw blurRad="38100" dist="38100" dir="2700000" algn="tl">
                    <a:srgbClr val="000000">
                      <a:alpha val="43137"/>
                    </a:srgbClr>
                  </a:outerShdw>
                </a:effectLst>
              </a:rPr>
              <a:t>玛瑙</a:t>
            </a:r>
            <a:endParaRPr lang="en-US" sz="3200" b="1" dirty="0">
              <a:solidFill>
                <a:srgbClr val="E3EBF1"/>
              </a:solidFill>
              <a:effectLst>
                <a:outerShdw blurRad="38100" dist="38100" dir="2700000" algn="tl">
                  <a:srgbClr val="000000">
                    <a:alpha val="43137"/>
                  </a:srgbClr>
                </a:outerShdw>
              </a:effectLst>
            </a:endParaRPr>
          </a:p>
        </p:txBody>
      </p:sp>
      <p:sp>
        <p:nvSpPr>
          <p:cNvPr id="39" name="Title 1"/>
          <p:cNvSpPr txBox="1">
            <a:spLocks/>
          </p:cNvSpPr>
          <p:nvPr/>
        </p:nvSpPr>
        <p:spPr bwMode="auto">
          <a:xfrm>
            <a:off x="6492875" y="623888"/>
            <a:ext cx="2665413" cy="503237"/>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a:defRPr/>
            </a:pPr>
            <a:r>
              <a:rPr lang="zh-CN" altLang="en-US" sz="3200" b="1" dirty="0">
                <a:solidFill>
                  <a:srgbClr val="E3EBF1"/>
                </a:solidFill>
                <a:effectLst>
                  <a:outerShdw blurRad="38100" dist="38100" dir="2700000" algn="tl">
                    <a:srgbClr val="000000">
                      <a:alpha val="43137"/>
                    </a:srgbClr>
                  </a:outerShdw>
                </a:effectLst>
              </a:rPr>
              <a:t>紫晶</a:t>
            </a:r>
            <a:endParaRPr lang="en-US" sz="3200" b="1" dirty="0">
              <a:solidFill>
                <a:srgbClr val="E3EBF1"/>
              </a:solidFill>
              <a:effectLst>
                <a:outerShdw blurRad="38100" dist="38100" dir="2700000" algn="tl">
                  <a:srgbClr val="000000">
                    <a:alpha val="43137"/>
                  </a:srgbClr>
                </a:outerShdw>
              </a:effectLst>
            </a:endParaRPr>
          </a:p>
        </p:txBody>
      </p:sp>
      <p:sp>
        <p:nvSpPr>
          <p:cNvPr id="40" name="Title 1"/>
          <p:cNvSpPr txBox="1">
            <a:spLocks/>
          </p:cNvSpPr>
          <p:nvPr/>
        </p:nvSpPr>
        <p:spPr bwMode="auto">
          <a:xfrm rot="20807233">
            <a:off x="-146050" y="349250"/>
            <a:ext cx="1152525" cy="433388"/>
          </a:xfrm>
          <a:prstGeom prst="rect">
            <a:avLst/>
          </a:prstGeom>
          <a:noFill/>
          <a:ln>
            <a:noFill/>
          </a:ln>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2800" b="1">
                <a:solidFill>
                  <a:srgbClr val="E3EBF1"/>
                </a:solidFill>
                <a:effectLst>
                  <a:outerShdw blurRad="38100" dist="38100" dir="2700000" algn="tl">
                    <a:srgbClr val="FFFFFF"/>
                  </a:outerShdw>
                </a:effectLst>
                <a:latin typeface="Arial" charset="0"/>
                <a:cs typeface="Arial" charset="0"/>
              </a:rPr>
              <a:t>NLT</a:t>
            </a:r>
          </a:p>
        </p:txBody>
      </p:sp>
      <p:sp>
        <p:nvSpPr>
          <p:cNvPr id="41" name="Title 1"/>
          <p:cNvSpPr txBox="1">
            <a:spLocks/>
          </p:cNvSpPr>
          <p:nvPr/>
        </p:nvSpPr>
        <p:spPr bwMode="auto">
          <a:xfrm rot="20807233">
            <a:off x="6189663" y="530225"/>
            <a:ext cx="1152525" cy="433388"/>
          </a:xfrm>
          <a:prstGeom prst="rect">
            <a:avLst/>
          </a:prstGeom>
          <a:noFill/>
          <a:ln>
            <a:noFill/>
          </a:ln>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2800" b="1">
                <a:solidFill>
                  <a:srgbClr val="E3EBF1"/>
                </a:solidFill>
                <a:effectLst>
                  <a:outerShdw blurRad="38100" dist="38100" dir="2700000" algn="tl">
                    <a:srgbClr val="FFFFFF"/>
                  </a:outerShdw>
                </a:effectLst>
                <a:latin typeface="Arial" charset="0"/>
                <a:cs typeface="Arial" charset="0"/>
              </a:rPr>
              <a:t>NAU</a:t>
            </a:r>
          </a:p>
        </p:txBody>
      </p:sp>
      <p:sp>
        <p:nvSpPr>
          <p:cNvPr id="42" name="Text Box 4"/>
          <p:cNvSpPr txBox="1">
            <a:spLocks noChangeArrowheads="1"/>
          </p:cNvSpPr>
          <p:nvPr/>
        </p:nvSpPr>
        <p:spPr bwMode="auto">
          <a:xfrm>
            <a:off x="8366125" y="76200"/>
            <a:ext cx="698500" cy="461963"/>
          </a:xfrm>
          <a:prstGeom prst="rect">
            <a:avLst/>
          </a:prstGeom>
          <a:solidFill>
            <a:srgbClr val="000000"/>
          </a:solidFill>
          <a:ln>
            <a:noFill/>
          </a:ln>
          <a:effectLst>
            <a:outerShdw blurRad="63500" dist="38099" dir="2700000" algn="ctr" rotWithShape="0">
              <a:srgbClr val="000000">
                <a:alpha val="74997"/>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462</a:t>
            </a:r>
          </a:p>
        </p:txBody>
      </p:sp>
    </p:spTree>
    <p:extLst>
      <p:ext uri="{BB962C8B-B14F-4D97-AF65-F5344CB8AC3E}">
        <p14:creationId xmlns:p14="http://schemas.microsoft.com/office/powerpoint/2010/main" val="35250821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960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9603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9603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9603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9603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9603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5"/>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6"/>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6033" grpId="0" animBg="1"/>
      <p:bldP spid="3" grpId="0"/>
      <p:bldP spid="1196035" grpId="0" animBg="1"/>
      <p:bldP spid="1196036" grpId="0" animBg="1"/>
      <p:bldP spid="1196037" grpId="0" animBg="1"/>
      <p:bldP spid="1196038" grpId="0" animBg="1"/>
      <p:bldP spid="1196039" grpId="0" animBg="1"/>
      <p:bldP spid="22" grpId="0" animBg="1"/>
      <p:bldP spid="23" grpId="0" animBg="1"/>
      <p:bldP spid="24" grpId="0" animBg="1"/>
      <p:bldP spid="25" grpId="0" animBg="1"/>
      <p:bldP spid="26" grpId="0" animBg="1"/>
      <p:bldP spid="27" grpId="0" animBg="1"/>
      <p:bldP spid="4" grpId="0"/>
      <p:bldP spid="5" grpId="0"/>
      <p:bldP spid="6" grpId="0"/>
      <p:bldP spid="7" grpId="0"/>
      <p:bldP spid="8" grpId="0"/>
      <p:bldP spid="9" grpId="0"/>
      <p:bldP spid="10" grpId="0"/>
      <p:bldP spid="11" grpId="0"/>
      <p:bldP spid="12" grpId="0"/>
      <p:bldP spid="13" grpId="0"/>
      <p:bldP spid="14" grpId="0"/>
      <p:bldP spid="28" grpId="0"/>
      <p:bldP spid="29" grpId="0"/>
      <p:bldP spid="30" grpId="0"/>
      <p:bldP spid="31" grpId="0"/>
      <p:bldP spid="32" grpId="0"/>
      <p:bldP spid="33" grpId="0"/>
      <p:bldP spid="34" grpId="0"/>
      <p:bldP spid="35" grpId="0"/>
      <p:bldP spid="36" grpId="0"/>
      <p:bldP spid="37" grpId="0"/>
      <p:bldP spid="38" grpId="0"/>
      <p:bldP spid="3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7" name="Picture 1" descr="35 Though the Ga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44475" y="0"/>
            <a:ext cx="8575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3095625" y="6524625"/>
            <a:ext cx="2916238"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eaLnBrk="1" hangingPunct="1">
              <a:defRPr/>
            </a:pPr>
            <a:r>
              <a:rPr lang="en-US" sz="1100" b="1" dirty="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270339" name="Title 4"/>
          <p:cNvSpPr>
            <a:spLocks noGrp="1"/>
          </p:cNvSpPr>
          <p:nvPr>
            <p:ph type="title"/>
          </p:nvPr>
        </p:nvSpPr>
        <p:spPr>
          <a:xfrm>
            <a:off x="2339975" y="692150"/>
            <a:ext cx="5688013" cy="1800225"/>
          </a:xfrm>
        </p:spPr>
        <p:txBody>
          <a:bodyPr/>
          <a:lstStyle/>
          <a:p>
            <a:r>
              <a:rPr lang="zh-CN" altLang="en-US" b="1" dirty="0">
                <a:solidFill>
                  <a:srgbClr val="000000"/>
                </a:solidFill>
                <a:latin typeface="Arial" charset="0"/>
                <a:ea typeface="ＭＳ Ｐゴシック" charset="0"/>
              </a:rPr>
              <a:t>城门</a:t>
            </a:r>
            <a:r>
              <a:rPr lang="en-US" b="1" dirty="0">
                <a:solidFill>
                  <a:srgbClr val="000000"/>
                </a:solidFill>
                <a:latin typeface="Arial" charset="0"/>
                <a:ea typeface="ＭＳ Ｐゴシック" charset="0"/>
              </a:rPr>
              <a:t> (</a:t>
            </a:r>
            <a:r>
              <a:rPr lang="zh-CN" altLang="en-US" b="1" dirty="0">
                <a:solidFill>
                  <a:srgbClr val="000000"/>
                </a:solidFill>
                <a:latin typeface="Arial" charset="0"/>
                <a:ea typeface="ＭＳ Ｐゴシック" charset="0"/>
              </a:rPr>
              <a:t>启</a:t>
            </a:r>
            <a:r>
              <a:rPr lang="en-US" b="1" dirty="0">
                <a:solidFill>
                  <a:srgbClr val="000000"/>
                </a:solidFill>
                <a:latin typeface="Arial" charset="0"/>
                <a:ea typeface="ＭＳ Ｐゴシック" charset="0"/>
              </a:rPr>
              <a:t>21:21)</a:t>
            </a:r>
          </a:p>
        </p:txBody>
      </p:sp>
      <p:sp>
        <p:nvSpPr>
          <p:cNvPr id="5" name="Text Box 4"/>
          <p:cNvSpPr txBox="1">
            <a:spLocks noChangeArrowheads="1"/>
          </p:cNvSpPr>
          <p:nvPr/>
        </p:nvSpPr>
        <p:spPr bwMode="auto">
          <a:xfrm>
            <a:off x="8366125"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185</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01" name="Picture 1" descr="rev 21 gates-of-heave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0725" y="0"/>
            <a:ext cx="7812088" cy="683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1" name="Rectangle 3"/>
          <p:cNvSpPr>
            <a:spLocks noGrp="1" noChangeArrowheads="1"/>
          </p:cNvSpPr>
          <p:nvPr>
            <p:ph type="title"/>
          </p:nvPr>
        </p:nvSpPr>
        <p:spPr>
          <a:xfrm>
            <a:off x="0" y="5743575"/>
            <a:ext cx="9144000" cy="1143000"/>
          </a:xfrm>
          <a:effectLst>
            <a:outerShdw blurRad="63500" dist="107763" dir="2700000" algn="ctr" rotWithShape="0">
              <a:schemeClr val="tx1">
                <a:alpha val="74998"/>
              </a:schemeClr>
            </a:outerShdw>
          </a:effectLst>
        </p:spPr>
        <p:txBody>
          <a:bodyPr/>
          <a:lstStyle/>
          <a:p>
            <a:pPr eaLnBrk="1" hangingPunct="1">
              <a:defRPr/>
            </a:pPr>
            <a:r>
              <a:rPr lang="zh-CN" altLang="en-US" dirty="0">
                <a:solidFill>
                  <a:srgbClr val="2D2DB9">
                    <a:lumMod val="50000"/>
                  </a:srgbClr>
                </a:solidFill>
                <a:effectLst>
                  <a:glow rad="101600">
                    <a:srgbClr val="FFFFFF">
                      <a:alpha val="75000"/>
                    </a:srgbClr>
                  </a:glow>
                </a:effectLst>
                <a:latin typeface="Arial" charset="0"/>
                <a:ea typeface="ＭＳ Ｐゴシック" charset="-128"/>
              </a:rPr>
              <a:t>一颗珍珠的门</a:t>
            </a:r>
            <a:r>
              <a:rPr lang="en-US" dirty="0">
                <a:solidFill>
                  <a:srgbClr val="2D2DB9">
                    <a:lumMod val="50000"/>
                  </a:srgbClr>
                </a:solidFill>
                <a:effectLst>
                  <a:glow rad="101600">
                    <a:srgbClr val="FFFFFF">
                      <a:alpha val="75000"/>
                    </a:srgbClr>
                  </a:glow>
                </a:effectLst>
                <a:latin typeface="Arial" charset="0"/>
                <a:ea typeface="ＭＳ Ｐゴシック" charset="-128"/>
              </a:rPr>
              <a:t> (21:21)!</a:t>
            </a:r>
            <a:endParaRPr lang="en-US" sz="3600" b="1" dirty="0">
              <a:latin typeface="Arial" charset="0"/>
              <a:ea typeface="ＭＳ Ｐゴシック" charset="0"/>
            </a:endParaRPr>
          </a:p>
        </p:txBody>
      </p:sp>
    </p:spTree>
    <p:extLst>
      <p:ext uri="{BB962C8B-B14F-4D97-AF65-F5344CB8AC3E}">
        <p14:creationId xmlns:p14="http://schemas.microsoft.com/office/powerpoint/2010/main" val="1676777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3" descr="rev 22 jesus retu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 y="-220663"/>
            <a:ext cx="9664700" cy="7413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23" name="Rectangle 2"/>
          <p:cNvSpPr>
            <a:spLocks noGrp="1" noChangeArrowheads="1"/>
          </p:cNvSpPr>
          <p:nvPr>
            <p:ph type="ctrTitle"/>
          </p:nvPr>
        </p:nvSpPr>
        <p:spPr>
          <a:xfrm>
            <a:off x="0" y="226073"/>
            <a:ext cx="5233388" cy="514888"/>
          </a:xfrm>
        </p:spPr>
        <p:txBody>
          <a:bodyPr/>
          <a:lstStyle/>
          <a:p>
            <a:pPr>
              <a:defRPr/>
            </a:pPr>
            <a:r>
              <a:rPr lang="zh-CN" altLang="en-US" b="1" dirty="0">
                <a:effectLst>
                  <a:glow rad="177800">
                    <a:schemeClr val="tx1"/>
                  </a:glow>
                </a:effectLst>
                <a:latin typeface="Arial" charset="0"/>
                <a:ea typeface="ＭＳ Ｐゴシック" charset="0"/>
              </a:rPr>
              <a:t>祂会再来</a:t>
            </a:r>
            <a:r>
              <a:rPr lang="en-US" b="1" dirty="0">
                <a:effectLst>
                  <a:glow rad="177800">
                    <a:schemeClr val="tx1"/>
                  </a:glow>
                </a:effectLst>
                <a:latin typeface="Arial" charset="0"/>
                <a:ea typeface="ＭＳ Ｐゴシック" charset="0"/>
              </a:rPr>
              <a:t>!</a:t>
            </a:r>
            <a:endParaRPr lang="en-US" b="1" dirty="0">
              <a:solidFill>
                <a:srgbClr val="CC0000"/>
              </a:solidFill>
              <a:effectLst>
                <a:glow rad="177800">
                  <a:schemeClr val="tx1"/>
                </a:glow>
              </a:effectLst>
              <a:latin typeface="Arial" charset="0"/>
              <a:ea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45474" name="Picture 1" descr="rev 21 serpent.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4925" y="788988"/>
            <a:ext cx="51435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2243" name="Picture 13" descr="rev 21 new-jerusalem-cit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855663"/>
            <a:ext cx="4787900" cy="600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rotWithShape="1">
            <a:gsLst>
              <a:gs pos="0">
                <a:srgbClr val="800000"/>
              </a:gs>
              <a:gs pos="100000">
                <a:schemeClr val="tx1"/>
              </a:gs>
            </a:gsLst>
            <a:path path="rect">
              <a:fillToRect l="100000" t="100000"/>
            </a:path>
          </a:gradFill>
          <a:effectLst>
            <a:outerShdw blurRad="63500" dist="35921" dir="2700000" algn="ctr" rotWithShape="0">
              <a:schemeClr val="tx2">
                <a:alpha val="74997"/>
              </a:schemeClr>
            </a:outerShdw>
          </a:effectLst>
        </p:spPr>
        <p:txBody>
          <a:bodyPr/>
          <a:lstStyle/>
          <a:p>
            <a:pPr eaLnBrk="1" hangingPunct="1">
              <a:defRPr/>
            </a:pPr>
            <a:r>
              <a:rPr lang="zh-CN" altLang="en-US" b="1" dirty="0">
                <a:solidFill>
                  <a:srgbClr val="FFFFFF"/>
                </a:solidFill>
                <a:effectLst>
                  <a:outerShdw blurRad="38100" dist="38100" dir="2700000" algn="tl">
                    <a:srgbClr val="000000">
                      <a:alpha val="43137"/>
                    </a:srgbClr>
                  </a:outerShdw>
                </a:effectLst>
              </a:rPr>
              <a:t>一切事物的完善</a:t>
            </a:r>
            <a:endParaRPr lang="en-US" b="1" dirty="0">
              <a:solidFill>
                <a:srgbClr val="FFFFFF"/>
              </a:solidFill>
              <a:effectLst>
                <a:outerShdw blurRad="38100" dist="38100" dir="2700000" algn="tl">
                  <a:srgbClr val="000000">
                    <a:alpha val="43137"/>
                  </a:srgbClr>
                </a:outerShdw>
              </a:effectLst>
            </a:endParaRPr>
          </a:p>
        </p:txBody>
      </p:sp>
      <p:sp>
        <p:nvSpPr>
          <p:cNvPr id="3088" name="Text Box 16"/>
          <p:cNvSpPr txBox="1">
            <a:spLocks noChangeArrowheads="1"/>
          </p:cNvSpPr>
          <p:nvPr/>
        </p:nvSpPr>
        <p:spPr bwMode="auto">
          <a:xfrm>
            <a:off x="304800" y="801688"/>
            <a:ext cx="40386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3600" b="1" u="sng">
                <a:solidFill>
                  <a:srgbClr val="FFFFFF"/>
                </a:solidFill>
                <a:latin typeface="Arial" charset="0"/>
              </a:rPr>
              <a:t>创世纪</a:t>
            </a:r>
            <a:r>
              <a:rPr lang="en-US" sz="3600" b="1" u="sng">
                <a:solidFill>
                  <a:srgbClr val="FFFFFF"/>
                </a:solidFill>
                <a:latin typeface="Arial" charset="0"/>
              </a:rPr>
              <a:t> 1–3</a:t>
            </a:r>
            <a:endParaRPr lang="en-US" sz="2800" b="1" i="1" u="sng">
              <a:solidFill>
                <a:srgbClr val="FFFFFF"/>
              </a:solidFill>
              <a:latin typeface="Times New Roman" charset="0"/>
            </a:endParaRPr>
          </a:p>
        </p:txBody>
      </p:sp>
      <p:sp>
        <p:nvSpPr>
          <p:cNvPr id="3089" name="Text Box 17"/>
          <p:cNvSpPr txBox="1">
            <a:spLocks noChangeArrowheads="1"/>
          </p:cNvSpPr>
          <p:nvPr/>
        </p:nvSpPr>
        <p:spPr bwMode="auto">
          <a:xfrm>
            <a:off x="4572000" y="801688"/>
            <a:ext cx="45720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3600" b="1" u="sng">
                <a:solidFill>
                  <a:srgbClr val="FFFFFF"/>
                </a:solidFill>
                <a:latin typeface="Arial" charset="0"/>
              </a:rPr>
              <a:t>启示录</a:t>
            </a:r>
            <a:r>
              <a:rPr lang="en-US" sz="3600" b="1" u="sng">
                <a:solidFill>
                  <a:srgbClr val="FFFFFF"/>
                </a:solidFill>
                <a:latin typeface="Arial" charset="0"/>
              </a:rPr>
              <a:t> 20–22</a:t>
            </a:r>
            <a:endParaRPr lang="en-US" sz="2800" b="1" i="1" u="sng">
              <a:solidFill>
                <a:srgbClr val="FFFFFF"/>
              </a:solidFill>
              <a:latin typeface="Times New Roman" charset="0"/>
            </a:endParaRPr>
          </a:p>
        </p:txBody>
      </p:sp>
      <p:sp>
        <p:nvSpPr>
          <p:cNvPr id="3090" name="Text Box 18"/>
          <p:cNvSpPr txBox="1">
            <a:spLocks noChangeArrowheads="1"/>
          </p:cNvSpPr>
          <p:nvPr/>
        </p:nvSpPr>
        <p:spPr bwMode="auto">
          <a:xfrm>
            <a:off x="317500" y="1412875"/>
            <a:ext cx="4038600" cy="13239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4000" b="1">
                <a:solidFill>
                  <a:srgbClr val="FFFF00"/>
                </a:solidFill>
                <a:effectLst>
                  <a:outerShdw blurRad="38100" dist="38100" dir="2700000" algn="tl">
                    <a:srgbClr val="FFFFFF"/>
                  </a:outerShdw>
                </a:effectLst>
                <a:latin typeface="Arial" charset="0"/>
              </a:rPr>
              <a:t>撒旦</a:t>
            </a:r>
            <a:r>
              <a:rPr lang="zh-CN" altLang="en-US" sz="4000" b="1">
                <a:solidFill>
                  <a:srgbClr val="FFFFFF"/>
                </a:solidFill>
                <a:effectLst>
                  <a:outerShdw blurRad="38100" dist="38100" dir="2700000" algn="tl">
                    <a:srgbClr val="808080"/>
                  </a:outerShdw>
                </a:effectLst>
                <a:latin typeface="Arial" charset="0"/>
              </a:rPr>
              <a:t>的出现为人类骗子</a:t>
            </a:r>
            <a:r>
              <a:rPr lang="en-US" sz="4000" b="1">
                <a:solidFill>
                  <a:srgbClr val="FFFFFF"/>
                </a:solidFill>
                <a:latin typeface="Arial" charset="0"/>
              </a:rPr>
              <a:t>(3:1) </a:t>
            </a:r>
            <a:endParaRPr lang="en-US" sz="4000" b="1" i="1">
              <a:solidFill>
                <a:srgbClr val="FFFFFF"/>
              </a:solidFill>
              <a:latin typeface="Times New Roman" charset="0"/>
            </a:endParaRPr>
          </a:p>
        </p:txBody>
      </p:sp>
      <p:sp>
        <p:nvSpPr>
          <p:cNvPr id="3091" name="Text Box 19"/>
          <p:cNvSpPr txBox="1">
            <a:spLocks noChangeArrowheads="1"/>
          </p:cNvSpPr>
          <p:nvPr/>
        </p:nvSpPr>
        <p:spPr bwMode="auto">
          <a:xfrm>
            <a:off x="4572000" y="1412875"/>
            <a:ext cx="4572000" cy="12620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4000" b="1">
                <a:solidFill>
                  <a:srgbClr val="FFFF00"/>
                </a:solidFill>
                <a:effectLst>
                  <a:outerShdw blurRad="38100" dist="38100" dir="2700000" algn="tl">
                    <a:srgbClr val="FFFFFF"/>
                  </a:outerShdw>
                </a:effectLst>
                <a:latin typeface="Arial" charset="0"/>
              </a:rPr>
              <a:t>撒旦</a:t>
            </a:r>
            <a:r>
              <a:rPr lang="zh-CN" altLang="en-US" sz="4000" b="1">
                <a:solidFill>
                  <a:srgbClr val="FFFFFF"/>
                </a:solidFill>
                <a:effectLst>
                  <a:outerShdw blurRad="38100" dist="38100" dir="2700000" algn="tl">
                    <a:srgbClr val="808080"/>
                  </a:outerShdw>
                </a:effectLst>
                <a:latin typeface="Arial" charset="0"/>
              </a:rPr>
              <a:t>消失永远</a:t>
            </a:r>
            <a:r>
              <a:rPr lang="en-US" sz="3600" b="1">
                <a:solidFill>
                  <a:srgbClr val="FFFFFF"/>
                </a:solidFill>
                <a:latin typeface="Arial" charset="0"/>
              </a:rPr>
              <a:t>(20:10) </a:t>
            </a:r>
            <a:endParaRPr lang="en-US" sz="2800" b="1" i="1">
              <a:solidFill>
                <a:srgbClr val="FFFFFF"/>
              </a:solidFill>
              <a:latin typeface="Times New Roman" charset="0"/>
            </a:endParaRPr>
          </a:p>
        </p:txBody>
      </p:sp>
      <p:sp>
        <p:nvSpPr>
          <p:cNvPr id="3094" name="Text Box 22"/>
          <p:cNvSpPr txBox="1">
            <a:spLocks noChangeArrowheads="1"/>
          </p:cNvSpPr>
          <p:nvPr/>
        </p:nvSpPr>
        <p:spPr bwMode="auto">
          <a:xfrm>
            <a:off x="304800" y="4914900"/>
            <a:ext cx="4038600" cy="13239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3600">
                <a:solidFill>
                  <a:srgbClr val="000000"/>
                </a:solidFill>
                <a:latin typeface="Arial" charset="0"/>
              </a:rPr>
              <a:t>污</a:t>
            </a:r>
            <a:r>
              <a:rPr lang="zh-CN" altLang="en-US" sz="4000" b="1">
                <a:solidFill>
                  <a:srgbClr val="FFFF00"/>
                </a:solidFill>
                <a:effectLst>
                  <a:outerShdw blurRad="38100" dist="38100" dir="2700000" algn="tl">
                    <a:srgbClr val="FFFFFF"/>
                  </a:outerShdw>
                </a:effectLst>
                <a:latin typeface="Arial" charset="0"/>
              </a:rPr>
              <a:t>辱进入</a:t>
            </a:r>
            <a:r>
              <a:rPr lang="zh-CN" altLang="en-US" sz="4000" b="1">
                <a:solidFill>
                  <a:srgbClr val="FFFFFF"/>
                </a:solidFill>
                <a:effectLst>
                  <a:outerShdw blurRad="38100" dist="38100" dir="2700000" algn="tl">
                    <a:srgbClr val="808080"/>
                  </a:outerShdw>
                </a:effectLst>
                <a:latin typeface="Arial" charset="0"/>
              </a:rPr>
              <a:t>花园</a:t>
            </a:r>
            <a:r>
              <a:rPr lang="en-US" sz="4000" b="1">
                <a:solidFill>
                  <a:srgbClr val="FFFFFF"/>
                </a:solidFill>
                <a:effectLst>
                  <a:outerShdw blurRad="38100" dist="38100" dir="2700000" algn="tl">
                    <a:srgbClr val="808080"/>
                  </a:outerShdw>
                </a:effectLst>
                <a:latin typeface="Arial" charset="0"/>
              </a:rPr>
              <a:t>(</a:t>
            </a:r>
            <a:r>
              <a:rPr lang="en-US" sz="3600" b="1">
                <a:solidFill>
                  <a:srgbClr val="FFFFFF"/>
                </a:solidFill>
                <a:latin typeface="Arial" charset="0"/>
              </a:rPr>
              <a:t>3:6-7) </a:t>
            </a:r>
            <a:endParaRPr lang="en-US" sz="2800" b="1" i="1">
              <a:solidFill>
                <a:srgbClr val="FFFFFF"/>
              </a:solidFill>
              <a:latin typeface="Times New Roman" charset="0"/>
            </a:endParaRPr>
          </a:p>
        </p:txBody>
      </p:sp>
      <p:sp>
        <p:nvSpPr>
          <p:cNvPr id="3095" name="Text Box 23"/>
          <p:cNvSpPr txBox="1">
            <a:spLocks noChangeArrowheads="1"/>
          </p:cNvSpPr>
          <p:nvPr/>
        </p:nvSpPr>
        <p:spPr bwMode="auto">
          <a:xfrm>
            <a:off x="4572000" y="4914900"/>
            <a:ext cx="4572000" cy="12620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4000" b="1">
                <a:solidFill>
                  <a:srgbClr val="FFFF00"/>
                </a:solidFill>
                <a:effectLst>
                  <a:outerShdw blurRad="38100" dist="38100" dir="2700000" algn="tl">
                    <a:srgbClr val="FFFFFF"/>
                  </a:outerShdw>
                </a:effectLst>
                <a:latin typeface="Arial" charset="0"/>
              </a:rPr>
              <a:t>污辱从未进入</a:t>
            </a:r>
            <a:r>
              <a:rPr lang="zh-CN" altLang="en-US" sz="4000" b="1">
                <a:solidFill>
                  <a:srgbClr val="FFFFFF"/>
                </a:solidFill>
                <a:effectLst>
                  <a:outerShdw blurRad="38100" dist="38100" dir="2700000" algn="tl">
                    <a:srgbClr val="808080"/>
                  </a:outerShdw>
                </a:effectLst>
                <a:latin typeface="Arial" charset="0"/>
              </a:rPr>
              <a:t>城市</a:t>
            </a:r>
            <a:r>
              <a:rPr lang="en-US" sz="3600" b="1">
                <a:solidFill>
                  <a:srgbClr val="FFFFFF"/>
                </a:solidFill>
                <a:latin typeface="Arial" charset="0"/>
              </a:rPr>
              <a:t>(21:27) </a:t>
            </a:r>
            <a:endParaRPr lang="en-US" sz="2800" b="1" i="1">
              <a:solidFill>
                <a:srgbClr val="FFFFFF"/>
              </a:solidFill>
              <a:latin typeface="Times New Roman" charset="0"/>
            </a:endParaRPr>
          </a:p>
        </p:txBody>
      </p:sp>
      <p:sp>
        <p:nvSpPr>
          <p:cNvPr id="26" name="Text Box 4"/>
          <p:cNvSpPr txBox="1">
            <a:spLocks noChangeArrowheads="1"/>
          </p:cNvSpPr>
          <p:nvPr/>
        </p:nvSpPr>
        <p:spPr bwMode="auto">
          <a:xfrm>
            <a:off x="8366125" y="76200"/>
            <a:ext cx="6985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a:rPr>
              <a:t>448</a:t>
            </a:r>
          </a:p>
        </p:txBody>
      </p:sp>
      <p:sp>
        <p:nvSpPr>
          <p:cNvPr id="12" name="Text Box 22"/>
          <p:cNvSpPr txBox="1">
            <a:spLocks noChangeArrowheads="1"/>
          </p:cNvSpPr>
          <p:nvPr/>
        </p:nvSpPr>
        <p:spPr bwMode="auto">
          <a:xfrm>
            <a:off x="304800" y="3217863"/>
            <a:ext cx="4038600" cy="126206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4000" b="1">
                <a:solidFill>
                  <a:srgbClr val="FFFFFF"/>
                </a:solidFill>
                <a:effectLst>
                  <a:outerShdw blurRad="38100" dist="38100" dir="2700000" algn="tl">
                    <a:srgbClr val="808080"/>
                  </a:outerShdw>
                </a:effectLst>
                <a:latin typeface="Arial" charset="0"/>
              </a:rPr>
              <a:t>蛇的</a:t>
            </a:r>
            <a:r>
              <a:rPr lang="zh-CN" altLang="en-US" sz="4000" b="1">
                <a:solidFill>
                  <a:srgbClr val="FFFF00"/>
                </a:solidFill>
                <a:effectLst>
                  <a:outerShdw blurRad="38100" dist="38100" dir="2700000" algn="tl">
                    <a:srgbClr val="FFFFFF"/>
                  </a:outerShdw>
                </a:effectLst>
                <a:latin typeface="Arial" charset="0"/>
              </a:rPr>
              <a:t>初步胜利</a:t>
            </a:r>
            <a:r>
              <a:rPr lang="en-US" sz="3600" b="1">
                <a:solidFill>
                  <a:srgbClr val="FFFFFF"/>
                </a:solidFill>
                <a:latin typeface="Arial" charset="0"/>
              </a:rPr>
              <a:t>(3:13) </a:t>
            </a:r>
            <a:endParaRPr lang="en-US" sz="2800" b="1" i="1">
              <a:solidFill>
                <a:srgbClr val="FFFFFF"/>
              </a:solidFill>
              <a:latin typeface="Times New Roman" charset="0"/>
            </a:endParaRPr>
          </a:p>
        </p:txBody>
      </p:sp>
      <p:sp>
        <p:nvSpPr>
          <p:cNvPr id="13" name="Text Box 23"/>
          <p:cNvSpPr txBox="1">
            <a:spLocks noChangeArrowheads="1"/>
          </p:cNvSpPr>
          <p:nvPr/>
        </p:nvSpPr>
        <p:spPr bwMode="auto">
          <a:xfrm>
            <a:off x="4572000" y="3217863"/>
            <a:ext cx="4572000" cy="126206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4000" b="1">
                <a:solidFill>
                  <a:srgbClr val="FFFFFF"/>
                </a:solidFill>
                <a:effectLst>
                  <a:outerShdw blurRad="38100" dist="38100" dir="2700000" algn="tl">
                    <a:srgbClr val="808080"/>
                  </a:outerShdw>
                </a:effectLst>
                <a:latin typeface="Arial" charset="0"/>
              </a:rPr>
              <a:t>最终胜利的</a:t>
            </a:r>
            <a:r>
              <a:rPr lang="zh-CN" altLang="en-US" sz="4000" b="1">
                <a:solidFill>
                  <a:srgbClr val="FFFF00"/>
                </a:solidFill>
                <a:effectLst>
                  <a:outerShdw blurRad="38100" dist="38100" dir="2700000" algn="tl">
                    <a:srgbClr val="FFFFFF"/>
                  </a:outerShdw>
                </a:effectLst>
                <a:latin typeface="Arial" charset="0"/>
              </a:rPr>
              <a:t>羔羊</a:t>
            </a:r>
            <a:br>
              <a:rPr lang="en-US" sz="4000" b="1">
                <a:solidFill>
                  <a:srgbClr val="FFFFFF"/>
                </a:solidFill>
                <a:effectLst>
                  <a:outerShdw blurRad="38100" dist="38100" dir="2700000" algn="tl">
                    <a:srgbClr val="808080"/>
                  </a:outerShdw>
                </a:effectLst>
                <a:latin typeface="Arial" charset="0"/>
              </a:rPr>
            </a:br>
            <a:r>
              <a:rPr lang="en-US" sz="3600" b="1">
                <a:solidFill>
                  <a:srgbClr val="FFFFFF"/>
                </a:solidFill>
                <a:latin typeface="Arial" charset="0"/>
              </a:rPr>
              <a:t>(20:10; 22:3) </a:t>
            </a:r>
            <a:endParaRPr lang="en-US" sz="2800" b="1" i="1">
              <a:solidFill>
                <a:srgbClr val="FFFFFF"/>
              </a:solidFill>
              <a:latin typeface="Times New Roman" charset="0"/>
            </a:endParaRPr>
          </a:p>
        </p:txBody>
      </p:sp>
    </p:spTree>
    <p:extLst>
      <p:ext uri="{BB962C8B-B14F-4D97-AF65-F5344CB8AC3E}">
        <p14:creationId xmlns:p14="http://schemas.microsoft.com/office/powerpoint/2010/main" val="18609600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309"/>
                                          </p:stCondLst>
                                        </p:cTn>
                                        <p:tgtEl>
                                          <p:spTgt spid="3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622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8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9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P spid="3094" grpId="0"/>
      <p:bldP spid="3095" grpId="0"/>
      <p:bldP spid="12" grpId="0"/>
      <p:bldP spid="13"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172200" y="1666875"/>
            <a:ext cx="2971800" cy="1935163"/>
          </a:xfrm>
        </p:spPr>
        <p:txBody>
          <a:bodyPr/>
          <a:lstStyle/>
          <a:p>
            <a:pPr eaLnBrk="1" hangingPunct="1">
              <a:defRPr/>
            </a:pPr>
            <a:r>
              <a:rPr lang="zh-CN" sz="4800" b="1" dirty="0">
                <a:solidFill>
                  <a:srgbClr val="008000"/>
                </a:solidFill>
                <a:effectLst>
                  <a:outerShdw blurRad="38100" dist="38100" dir="2700000" algn="tl">
                    <a:srgbClr val="000000">
                      <a:alpha val="43137"/>
                    </a:srgbClr>
                  </a:outerShdw>
                </a:effectLst>
              </a:rPr>
              <a:t>没有更多的罪恶和死亡！</a:t>
            </a:r>
            <a:endParaRPr lang="en-US" sz="4800" b="1" dirty="0">
              <a:solidFill>
                <a:srgbClr val="008000"/>
              </a:solidFill>
              <a:effectLst>
                <a:outerShdw blurRad="38100" dist="38100" dir="2700000" algn="tl">
                  <a:srgbClr val="000000">
                    <a:alpha val="43137"/>
                  </a:srgbClr>
                </a:outerShdw>
              </a:effectLst>
              <a:ea typeface="ＭＳ Ｐゴシック" pitchFamily="34" charset="-128"/>
            </a:endParaRPr>
          </a:p>
        </p:txBody>
      </p:sp>
      <p:grpSp>
        <p:nvGrpSpPr>
          <p:cNvPr id="746499" name="Group 10"/>
          <p:cNvGrpSpPr>
            <a:grpSpLocks/>
          </p:cNvGrpSpPr>
          <p:nvPr/>
        </p:nvGrpSpPr>
        <p:grpSpPr bwMode="auto">
          <a:xfrm>
            <a:off x="874713" y="76200"/>
            <a:ext cx="5227637" cy="6858000"/>
            <a:chOff x="551" y="48"/>
            <a:chExt cx="3293" cy="4320"/>
          </a:xfrm>
        </p:grpSpPr>
        <p:pic>
          <p:nvPicPr>
            <p:cNvPr id="746502" name="Picture 8" descr="HeavenHunti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51" y="48"/>
              <a:ext cx="3293"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6503" name="Line 9"/>
            <p:cNvSpPr>
              <a:spLocks noChangeShapeType="1"/>
            </p:cNvSpPr>
            <p:nvPr/>
          </p:nvSpPr>
          <p:spPr bwMode="auto">
            <a:xfrm>
              <a:off x="624" y="48"/>
              <a:ext cx="3120" cy="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eaLnBrk="1" hangingPunct="1"/>
              <a:endParaRPr lang="en-US">
                <a:solidFill>
                  <a:srgbClr val="000000"/>
                </a:solidFill>
                <a:latin typeface="Comic Sans MS" charset="0"/>
              </a:endParaRPr>
            </a:p>
          </p:txBody>
        </p:sp>
      </p:grpSp>
      <p:sp>
        <p:nvSpPr>
          <p:cNvPr id="746500" name="Rectangle 2"/>
          <p:cNvSpPr txBox="1">
            <a:spLocks noChangeArrowheads="1"/>
          </p:cNvSpPr>
          <p:nvPr/>
        </p:nvSpPr>
        <p:spPr bwMode="auto">
          <a:xfrm>
            <a:off x="323850" y="5876925"/>
            <a:ext cx="6610350" cy="981075"/>
          </a:xfrm>
          <a:prstGeom prst="rect">
            <a:avLst/>
          </a:prstGeom>
          <a:solidFill>
            <a:srgbClr val="FFFFFF"/>
          </a:solidFill>
          <a:ln w="9525">
            <a:noFill/>
            <a:miter lim="800000"/>
            <a:headEnd/>
            <a:tailEnd/>
          </a:ln>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4000" b="1">
                <a:solidFill>
                  <a:srgbClr val="996633"/>
                </a:solidFill>
                <a:effectLst>
                  <a:outerShdw blurRad="38100" dist="38100" dir="2700000" algn="tl">
                    <a:srgbClr val="DDDDDD"/>
                  </a:outerShdw>
                </a:effectLst>
              </a:rPr>
              <a:t>“你确定你应该做”，米奇？“</a:t>
            </a:r>
            <a:endParaRPr lang="en-US" sz="4000" b="1">
              <a:solidFill>
                <a:srgbClr val="996633"/>
              </a:solidFill>
              <a:effectLst>
                <a:outerShdw blurRad="38100" dist="38100" dir="2700000" algn="tl">
                  <a:srgbClr val="DDDDDD"/>
                </a:outerShdw>
              </a:effectLst>
              <a:latin typeface="Arial" charset="0"/>
            </a:endParaRPr>
          </a:p>
        </p:txBody>
      </p:sp>
      <p:sp>
        <p:nvSpPr>
          <p:cNvPr id="7" name="Text Box 4"/>
          <p:cNvSpPr txBox="1">
            <a:spLocks noChangeArrowheads="1"/>
          </p:cNvSpPr>
          <p:nvPr/>
        </p:nvSpPr>
        <p:spPr bwMode="auto">
          <a:xfrm>
            <a:off x="8366125" y="76200"/>
            <a:ext cx="6985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000000"/>
                </a:solidFill>
                <a:latin typeface="Arial" pitchFamily="-111" charset="0"/>
                <a:ea typeface="ＭＳ Ｐゴシック" pitchFamily="-111" charset="-128"/>
                <a:cs typeface="ＭＳ Ｐゴシック" pitchFamily="-111" charset="-128"/>
              </a:rPr>
              <a:t>448</a:t>
            </a:r>
          </a:p>
        </p:txBody>
      </p:sp>
    </p:spTree>
    <p:extLst>
      <p:ext uri="{BB962C8B-B14F-4D97-AF65-F5344CB8AC3E}">
        <p14:creationId xmlns:p14="http://schemas.microsoft.com/office/powerpoint/2010/main" val="8877614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p:cTn id="7" dur="5000" fill="hold"/>
                                        <p:tgtEl>
                                          <p:spTgt spid="22530"/>
                                        </p:tgtEl>
                                        <p:attrNameLst>
                                          <p:attrName>ppt_w</p:attrName>
                                        </p:attrNameLst>
                                      </p:cBhvr>
                                      <p:tavLst>
                                        <p:tav tm="0" fmla="#ppt_w*sin(2.5*pi*$)">
                                          <p:val>
                                            <p:fltVal val="0"/>
                                          </p:val>
                                        </p:tav>
                                        <p:tav tm="100000">
                                          <p:val>
                                            <p:fltVal val="1"/>
                                          </p:val>
                                        </p:tav>
                                      </p:tavLst>
                                    </p:anim>
                                    <p:anim calcmode="lin" valueType="num">
                                      <p:cBhvr>
                                        <p:cTn id="8" dur="5000" fill="hold"/>
                                        <p:tgtEl>
                                          <p:spTgt spid="225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47522"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pic>
        <p:nvPicPr>
          <p:cNvPr id="747523" name="Picture 2" descr="Rev 21.18 New Jerusale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9525"/>
            <a:ext cx="5219700" cy="684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24" name="Rectangle 3"/>
          <p:cNvSpPr>
            <a:spLocks noGrp="1" noChangeArrowheads="1"/>
          </p:cNvSpPr>
          <p:nvPr>
            <p:ph type="ctrTitle"/>
          </p:nvPr>
        </p:nvSpPr>
        <p:spPr>
          <a:xfrm>
            <a:off x="211138" y="260350"/>
            <a:ext cx="3568700" cy="6165850"/>
          </a:xfrm>
        </p:spPr>
        <p:txBody>
          <a:bodyPr/>
          <a:lstStyle/>
          <a:p>
            <a:r>
              <a:rPr lang="zh-CN" sz="4000" b="1">
                <a:effectLst>
                  <a:outerShdw blurRad="38100" dist="38100" dir="2700000" algn="tl">
                    <a:srgbClr val="808080"/>
                  </a:outerShdw>
                </a:effectLst>
                <a:latin typeface="Arial" charset="0"/>
                <a:ea typeface="ＭＳ Ｐゴシック" charset="0"/>
                <a:cs typeface="Arial" charset="0"/>
              </a:rPr>
              <a:t>没有邪恶将被允许进入，也不是任何人，谁的做法可耻的偶像崇拜和不诚实，但只有那些名字写在羔羊生命册</a:t>
            </a:r>
            <a:r>
              <a:rPr lang="en-US" sz="3200" b="1">
                <a:latin typeface="Arial" charset="0"/>
                <a:ea typeface="ＭＳ Ｐゴシック" charset="0"/>
                <a:cs typeface="Arial" charset="0"/>
              </a:rPr>
              <a:t>(21:27 </a:t>
            </a:r>
            <a:r>
              <a:rPr lang="en-US" sz="2400" b="1">
                <a:latin typeface="Arial" charset="0"/>
                <a:ea typeface="ＭＳ Ｐゴシック" charset="0"/>
                <a:cs typeface="Arial" charset="0"/>
              </a:rPr>
              <a:t>NLT</a:t>
            </a:r>
            <a:r>
              <a:rPr lang="en-US" sz="3200" b="1">
                <a:latin typeface="Arial" charset="0"/>
                <a:ea typeface="ＭＳ Ｐゴシック" charset="0"/>
                <a:cs typeface="Arial" charset="0"/>
              </a:rPr>
              <a:t>).</a:t>
            </a:r>
            <a:endParaRPr lang="en-US" sz="3200" b="1">
              <a:solidFill>
                <a:srgbClr val="CC0000"/>
              </a:solidFill>
              <a:latin typeface="Arial" charset="0"/>
              <a:ea typeface="ＭＳ Ｐゴシック" charset="0"/>
              <a:cs typeface="Arial" charset="0"/>
            </a:endParaRPr>
          </a:p>
        </p:txBody>
      </p:sp>
      <p:sp>
        <p:nvSpPr>
          <p:cNvPr id="6" name="Text Box 4"/>
          <p:cNvSpPr txBox="1">
            <a:spLocks noChangeArrowheads="1"/>
          </p:cNvSpPr>
          <p:nvPr/>
        </p:nvSpPr>
        <p:spPr bwMode="auto">
          <a:xfrm>
            <a:off x="8366125" y="76200"/>
            <a:ext cx="698500" cy="461963"/>
          </a:xfrm>
          <a:prstGeom prst="rect">
            <a:avLst/>
          </a:prstGeom>
          <a:solidFill>
            <a:srgbClr val="000000"/>
          </a:solidFill>
          <a:ln>
            <a:noFill/>
          </a:ln>
          <a:effectLst>
            <a:outerShdw blurRad="63500" dist="38099" dir="2700000" algn="ctr" rotWithShape="0">
              <a:srgbClr val="000000">
                <a:alpha val="74997"/>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pitchFamily="-111" charset="-128"/>
              </a:rPr>
              <a:t>448</a:t>
            </a:r>
          </a:p>
        </p:txBody>
      </p:sp>
    </p:spTree>
    <p:extLst>
      <p:ext uri="{BB962C8B-B14F-4D97-AF65-F5344CB8AC3E}">
        <p14:creationId xmlns:p14="http://schemas.microsoft.com/office/powerpoint/2010/main" val="3999729248"/>
      </p:ext>
    </p:extLst>
  </p:cSld>
  <p:clrMapOvr>
    <a:overrideClrMapping bg1="lt1" tx1="dk1" bg2="lt2" tx2="dk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48546" name="Picture 1" descr="rev 21 a-new-heaven-and-a-new-eart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1163"/>
            <a:ext cx="9144000" cy="647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8547" name="Picture 2" descr="rev 21 river-of-life.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330700" y="766763"/>
            <a:ext cx="48133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rotWithShape="1">
            <a:gsLst>
              <a:gs pos="0">
                <a:srgbClr val="800000"/>
              </a:gs>
              <a:gs pos="100000">
                <a:schemeClr val="tx1"/>
              </a:gs>
            </a:gsLst>
            <a:path path="rect">
              <a:fillToRect l="100000" t="100000"/>
            </a:path>
          </a:gradFill>
          <a:effectLst>
            <a:outerShdw blurRad="63500" dist="35921" dir="2700000" algn="ctr" rotWithShape="0">
              <a:schemeClr val="tx2">
                <a:alpha val="74997"/>
              </a:schemeClr>
            </a:outerShdw>
          </a:effectLst>
        </p:spPr>
        <p:txBody>
          <a:bodyPr/>
          <a:lstStyle/>
          <a:p>
            <a:pPr eaLnBrk="1" hangingPunct="1">
              <a:defRPr/>
            </a:pPr>
            <a:r>
              <a:rPr lang="zh-CN" altLang="en-US" sz="4000" b="1" dirty="0">
                <a:solidFill>
                  <a:srgbClr val="FFFFFF"/>
                </a:solidFill>
                <a:effectLst>
                  <a:outerShdw blurRad="38100" dist="38100" dir="2700000" algn="tl">
                    <a:srgbClr val="000000">
                      <a:alpha val="43137"/>
                    </a:srgbClr>
                  </a:outerShdw>
                </a:effectLst>
              </a:rPr>
              <a:t>一切事物的完善</a:t>
            </a:r>
            <a:endParaRPr lang="en-US" sz="4000" b="1" dirty="0">
              <a:solidFill>
                <a:srgbClr val="FFFFFF"/>
              </a:solidFill>
              <a:effectLst>
                <a:outerShdw blurRad="38100" dist="38100" dir="2700000" algn="tl">
                  <a:srgbClr val="000000">
                    <a:alpha val="43137"/>
                  </a:srgbClr>
                </a:outerShdw>
              </a:effectLst>
            </a:endParaRPr>
          </a:p>
        </p:txBody>
      </p:sp>
      <p:sp>
        <p:nvSpPr>
          <p:cNvPr id="3088" name="Text Box 16"/>
          <p:cNvSpPr txBox="1">
            <a:spLocks noChangeArrowheads="1"/>
          </p:cNvSpPr>
          <p:nvPr/>
        </p:nvSpPr>
        <p:spPr bwMode="auto">
          <a:xfrm>
            <a:off x="304800" y="801688"/>
            <a:ext cx="40386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FFFFFF"/>
                </a:solidFill>
                <a:latin typeface="Arial" charset="0"/>
              </a:rPr>
              <a:t>创世纪</a:t>
            </a:r>
            <a:r>
              <a:rPr lang="en-US" sz="3600" b="1" u="sng">
                <a:solidFill>
                  <a:srgbClr val="FFFFFF"/>
                </a:solidFill>
                <a:latin typeface="Arial" charset="0"/>
              </a:rPr>
              <a:t> 1–3</a:t>
            </a:r>
            <a:endParaRPr lang="en-US" sz="2800" b="1" i="1" u="sng">
              <a:solidFill>
                <a:srgbClr val="FFFFFF"/>
              </a:solidFill>
              <a:latin typeface="Times New Roman" charset="0"/>
            </a:endParaRPr>
          </a:p>
        </p:txBody>
      </p:sp>
      <p:sp>
        <p:nvSpPr>
          <p:cNvPr id="3089" name="Text Box 17"/>
          <p:cNvSpPr txBox="1">
            <a:spLocks noChangeArrowheads="1"/>
          </p:cNvSpPr>
          <p:nvPr/>
        </p:nvSpPr>
        <p:spPr bwMode="auto">
          <a:xfrm>
            <a:off x="4572000" y="801688"/>
            <a:ext cx="45720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3600" b="1" u="sng">
                <a:solidFill>
                  <a:srgbClr val="000000"/>
                </a:solidFill>
                <a:latin typeface="Arial" charset="0"/>
              </a:rPr>
              <a:t>启示录</a:t>
            </a:r>
            <a:r>
              <a:rPr lang="en-US" sz="3600" b="1" u="sng">
                <a:solidFill>
                  <a:srgbClr val="000000"/>
                </a:solidFill>
                <a:latin typeface="Arial" charset="0"/>
              </a:rPr>
              <a:t>20–22</a:t>
            </a:r>
            <a:endParaRPr lang="en-US" sz="2800" b="1" i="1" u="sng">
              <a:solidFill>
                <a:srgbClr val="000000"/>
              </a:solidFill>
              <a:latin typeface="Times New Roman" charset="0"/>
            </a:endParaRPr>
          </a:p>
        </p:txBody>
      </p:sp>
      <p:sp>
        <p:nvSpPr>
          <p:cNvPr id="3094" name="Text Box 22"/>
          <p:cNvSpPr txBox="1">
            <a:spLocks noChangeArrowheads="1"/>
          </p:cNvSpPr>
          <p:nvPr/>
        </p:nvSpPr>
        <p:spPr bwMode="auto">
          <a:xfrm>
            <a:off x="304800" y="1916113"/>
            <a:ext cx="4038600" cy="13239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4400" b="1">
                <a:solidFill>
                  <a:srgbClr val="FFFF00"/>
                </a:solidFill>
                <a:effectLst>
                  <a:outerShdw blurRad="38100" dist="38100" dir="2700000" algn="tl">
                    <a:srgbClr val="FFFFFF"/>
                  </a:outerShdw>
                </a:effectLst>
                <a:latin typeface="Arial" charset="0"/>
              </a:rPr>
              <a:t>树木和河流</a:t>
            </a:r>
            <a:endParaRPr lang="en-US" altLang="zh-CN" sz="4400" b="1">
              <a:solidFill>
                <a:srgbClr val="FFFF00"/>
              </a:solidFill>
              <a:effectLst>
                <a:outerShdw blurRad="38100" dist="38100" dir="2700000" algn="tl">
                  <a:srgbClr val="FFFFFF"/>
                </a:outerShdw>
              </a:effectLst>
              <a:latin typeface="Arial" charset="0"/>
            </a:endParaRPr>
          </a:p>
          <a:p>
            <a:pPr eaLnBrk="1" hangingPunct="1"/>
            <a:r>
              <a:rPr lang="en-US" sz="3600" b="1">
                <a:solidFill>
                  <a:srgbClr val="FFFFFF"/>
                </a:solidFill>
                <a:latin typeface="Arial" charset="0"/>
              </a:rPr>
              <a:t>(2:8-14) </a:t>
            </a:r>
            <a:endParaRPr lang="en-US" sz="2800" b="1" i="1">
              <a:solidFill>
                <a:srgbClr val="FFFFFF"/>
              </a:solidFill>
              <a:latin typeface="Times New Roman" charset="0"/>
            </a:endParaRPr>
          </a:p>
        </p:txBody>
      </p:sp>
      <p:sp>
        <p:nvSpPr>
          <p:cNvPr id="3095" name="Text Box 23"/>
          <p:cNvSpPr txBox="1">
            <a:spLocks noChangeArrowheads="1"/>
          </p:cNvSpPr>
          <p:nvPr/>
        </p:nvSpPr>
        <p:spPr bwMode="auto">
          <a:xfrm>
            <a:off x="4572000" y="1916113"/>
            <a:ext cx="4572000" cy="13239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4400" b="1">
                <a:solidFill>
                  <a:srgbClr val="0D0D0D"/>
                </a:solidFill>
                <a:effectLst>
                  <a:outerShdw blurRad="38100" dist="38100" dir="2700000" algn="tl">
                    <a:srgbClr val="FFFFFF"/>
                  </a:outerShdw>
                </a:effectLst>
                <a:latin typeface="Arial" charset="0"/>
              </a:rPr>
              <a:t>树木和河流</a:t>
            </a:r>
            <a:endParaRPr lang="en-US" altLang="zh-CN" sz="4400" b="1">
              <a:solidFill>
                <a:srgbClr val="0D0D0D"/>
              </a:solidFill>
              <a:effectLst>
                <a:outerShdw blurRad="38100" dist="38100" dir="2700000" algn="tl">
                  <a:srgbClr val="FFFFFF"/>
                </a:outerShdw>
              </a:effectLst>
              <a:latin typeface="Arial" charset="0"/>
            </a:endParaRPr>
          </a:p>
          <a:p>
            <a:pPr algn="ctr" eaLnBrk="1" hangingPunct="1"/>
            <a:r>
              <a:rPr lang="en-US" sz="3600" b="1">
                <a:solidFill>
                  <a:srgbClr val="000000"/>
                </a:solidFill>
                <a:latin typeface="Arial" charset="0"/>
              </a:rPr>
              <a:t>(22:1-2) </a:t>
            </a:r>
            <a:endParaRPr lang="en-US" sz="2800" b="1" i="1">
              <a:solidFill>
                <a:srgbClr val="000000"/>
              </a:solidFill>
              <a:latin typeface="Times New Roman" charset="0"/>
            </a:endParaRPr>
          </a:p>
        </p:txBody>
      </p:sp>
      <p:sp>
        <p:nvSpPr>
          <p:cNvPr id="10" name="Text Box 4"/>
          <p:cNvSpPr txBox="1">
            <a:spLocks noChangeArrowheads="1"/>
          </p:cNvSpPr>
          <p:nvPr/>
        </p:nvSpPr>
        <p:spPr bwMode="auto">
          <a:xfrm>
            <a:off x="8366125" y="76200"/>
            <a:ext cx="6985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a:rPr>
              <a:t>448</a:t>
            </a:r>
          </a:p>
        </p:txBody>
      </p:sp>
    </p:spTree>
    <p:extLst>
      <p:ext uri="{BB962C8B-B14F-4D97-AF65-F5344CB8AC3E}">
        <p14:creationId xmlns:p14="http://schemas.microsoft.com/office/powerpoint/2010/main" val="282834638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4" grpId="0"/>
      <p:bldP spid="3095"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49570" name="Picture 2" descr="sharing frui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836613"/>
            <a:ext cx="6142038" cy="604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rev 21 tree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rotWithShape="1">
            <a:gsLst>
              <a:gs pos="0">
                <a:srgbClr val="800000"/>
              </a:gs>
              <a:gs pos="100000">
                <a:schemeClr val="tx1"/>
              </a:gs>
            </a:gsLst>
            <a:path path="rect">
              <a:fillToRect l="100000" t="100000"/>
            </a:path>
          </a:gradFill>
          <a:effectLst>
            <a:outerShdw blurRad="63500" dist="35921" dir="2700000" algn="ctr" rotWithShape="0">
              <a:schemeClr val="tx2">
                <a:alpha val="74997"/>
              </a:schemeClr>
            </a:outerShdw>
          </a:effectLst>
        </p:spPr>
        <p:txBody>
          <a:bodyPr/>
          <a:lstStyle/>
          <a:p>
            <a:pPr eaLnBrk="1" hangingPunct="1">
              <a:defRPr/>
            </a:pPr>
            <a:r>
              <a:rPr lang="zh-CN" altLang="en-US" b="1" dirty="0">
                <a:solidFill>
                  <a:srgbClr val="FFFFFF"/>
                </a:solidFill>
                <a:effectLst>
                  <a:outerShdw blurRad="38100" dist="38100" dir="2700000" algn="tl">
                    <a:srgbClr val="000000">
                      <a:alpha val="43137"/>
                    </a:srgbClr>
                  </a:outerShdw>
                </a:effectLst>
              </a:rPr>
              <a:t>一切事物的完善</a:t>
            </a:r>
            <a:endParaRPr lang="en-US" b="1" dirty="0">
              <a:solidFill>
                <a:srgbClr val="FFFFFF"/>
              </a:solidFill>
              <a:effectLst>
                <a:outerShdw blurRad="38100" dist="38100" dir="2700000" algn="tl">
                  <a:srgbClr val="000000">
                    <a:alpha val="43137"/>
                  </a:srgbClr>
                </a:outerShdw>
              </a:effectLst>
            </a:endParaRPr>
          </a:p>
        </p:txBody>
      </p:sp>
      <p:sp>
        <p:nvSpPr>
          <p:cNvPr id="3088" name="Text Box 16"/>
          <p:cNvSpPr txBox="1">
            <a:spLocks noChangeArrowheads="1"/>
          </p:cNvSpPr>
          <p:nvPr/>
        </p:nvSpPr>
        <p:spPr bwMode="auto">
          <a:xfrm>
            <a:off x="304800" y="801688"/>
            <a:ext cx="40386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FFFFFF"/>
                </a:solidFill>
                <a:latin typeface="Arial" charset="0"/>
              </a:rPr>
              <a:t>创世纪</a:t>
            </a:r>
            <a:r>
              <a:rPr lang="en-US" sz="3600" b="1" u="sng">
                <a:solidFill>
                  <a:srgbClr val="FFFFFF"/>
                </a:solidFill>
                <a:latin typeface="Arial" charset="0"/>
              </a:rPr>
              <a:t> 1–3</a:t>
            </a:r>
            <a:endParaRPr lang="en-US" sz="2800" b="1" i="1" u="sng">
              <a:solidFill>
                <a:srgbClr val="FFFFFF"/>
              </a:solidFill>
              <a:latin typeface="Times New Roman" charset="0"/>
            </a:endParaRPr>
          </a:p>
        </p:txBody>
      </p:sp>
      <p:sp>
        <p:nvSpPr>
          <p:cNvPr id="3089" name="Text Box 17"/>
          <p:cNvSpPr txBox="1">
            <a:spLocks noChangeArrowheads="1"/>
          </p:cNvSpPr>
          <p:nvPr/>
        </p:nvSpPr>
        <p:spPr bwMode="auto">
          <a:xfrm>
            <a:off x="4572000" y="801688"/>
            <a:ext cx="45720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004400"/>
                </a:solidFill>
                <a:latin typeface="Arial" charset="0"/>
              </a:rPr>
              <a:t>启示录</a:t>
            </a:r>
            <a:r>
              <a:rPr lang="en-US" sz="3600" b="1" u="sng">
                <a:solidFill>
                  <a:srgbClr val="004400"/>
                </a:solidFill>
                <a:latin typeface="Arial" charset="0"/>
              </a:rPr>
              <a:t> 20–22</a:t>
            </a:r>
            <a:endParaRPr lang="en-US" sz="2800" b="1" i="1" u="sng">
              <a:solidFill>
                <a:srgbClr val="004400"/>
              </a:solidFill>
              <a:latin typeface="Times New Roman" charset="0"/>
            </a:endParaRPr>
          </a:p>
        </p:txBody>
      </p:sp>
      <p:sp>
        <p:nvSpPr>
          <p:cNvPr id="3090" name="Text Box 18"/>
          <p:cNvSpPr txBox="1">
            <a:spLocks noChangeArrowheads="1"/>
          </p:cNvSpPr>
          <p:nvPr/>
        </p:nvSpPr>
        <p:spPr bwMode="auto">
          <a:xfrm>
            <a:off x="-107950" y="5013325"/>
            <a:ext cx="4751388" cy="12620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4000" b="1">
                <a:solidFill>
                  <a:srgbClr val="FFFF00"/>
                </a:solidFill>
                <a:effectLst>
                  <a:outerShdw blurRad="38100" dist="38100" dir="2700000" algn="tl">
                    <a:srgbClr val="FFFFFF"/>
                  </a:outerShdw>
                </a:effectLst>
                <a:latin typeface="Arial" charset="0"/>
              </a:rPr>
              <a:t>禁止</a:t>
            </a:r>
            <a:r>
              <a:rPr lang="zh-CN" altLang="en-US" sz="4000" b="1">
                <a:solidFill>
                  <a:srgbClr val="FFFFFF"/>
                </a:solidFill>
                <a:effectLst>
                  <a:outerShdw blurRad="38100" dist="38100" dir="2700000" algn="tl">
                    <a:srgbClr val="808080"/>
                  </a:outerShdw>
                </a:effectLst>
                <a:latin typeface="Arial" charset="0"/>
              </a:rPr>
              <a:t>从生命之树</a:t>
            </a:r>
            <a:r>
              <a:rPr lang="en-US" sz="3600" b="1">
                <a:solidFill>
                  <a:srgbClr val="FFFFFF"/>
                </a:solidFill>
                <a:latin typeface="Arial" charset="0"/>
              </a:rPr>
              <a:t>(3:24) </a:t>
            </a:r>
            <a:endParaRPr lang="en-US" sz="2800" b="1" i="1">
              <a:solidFill>
                <a:srgbClr val="FFFFFF"/>
              </a:solidFill>
              <a:latin typeface="Times New Roman" charset="0"/>
            </a:endParaRPr>
          </a:p>
        </p:txBody>
      </p:sp>
      <p:sp>
        <p:nvSpPr>
          <p:cNvPr id="3091" name="Text Box 19"/>
          <p:cNvSpPr txBox="1">
            <a:spLocks noChangeArrowheads="1"/>
          </p:cNvSpPr>
          <p:nvPr/>
        </p:nvSpPr>
        <p:spPr bwMode="auto">
          <a:xfrm>
            <a:off x="4545013" y="5013325"/>
            <a:ext cx="4572000" cy="7080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4000" b="1">
                <a:solidFill>
                  <a:srgbClr val="FFFFFF"/>
                </a:solidFill>
                <a:effectLst>
                  <a:outerShdw blurRad="38100" dist="38100" dir="2700000" algn="tl">
                    <a:srgbClr val="808080"/>
                  </a:outerShdw>
                </a:effectLst>
                <a:latin typeface="Arial" charset="0"/>
              </a:rPr>
              <a:t>生命之树</a:t>
            </a:r>
            <a:r>
              <a:rPr lang="en-US" sz="3600" b="1">
                <a:solidFill>
                  <a:srgbClr val="FFFFFF"/>
                </a:solidFill>
                <a:latin typeface="Arial" charset="0"/>
              </a:rPr>
              <a:t>(22:14) </a:t>
            </a:r>
            <a:endParaRPr lang="en-US" sz="2800" b="1" i="1">
              <a:solidFill>
                <a:srgbClr val="FFFFFF"/>
              </a:solidFill>
              <a:latin typeface="Times New Roman" charset="0"/>
            </a:endParaRPr>
          </a:p>
        </p:txBody>
      </p:sp>
      <p:sp>
        <p:nvSpPr>
          <p:cNvPr id="10" name="Text Box 4"/>
          <p:cNvSpPr txBox="1">
            <a:spLocks noChangeArrowheads="1"/>
          </p:cNvSpPr>
          <p:nvPr/>
        </p:nvSpPr>
        <p:spPr bwMode="auto">
          <a:xfrm>
            <a:off x="8366125" y="76200"/>
            <a:ext cx="6985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a:rPr>
              <a:t>448</a:t>
            </a:r>
          </a:p>
        </p:txBody>
      </p:sp>
    </p:spTree>
    <p:extLst>
      <p:ext uri="{BB962C8B-B14F-4D97-AF65-F5344CB8AC3E}">
        <p14:creationId xmlns:p14="http://schemas.microsoft.com/office/powerpoint/2010/main" val="39597494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7" name="Rectangle 7"/>
          <p:cNvSpPr>
            <a:spLocks noGrp="1" noChangeArrowheads="1"/>
          </p:cNvSpPr>
          <p:nvPr>
            <p:ph type="title"/>
          </p:nvPr>
        </p:nvSpPr>
        <p:spPr>
          <a:xfrm>
            <a:off x="160430" y="161365"/>
            <a:ext cx="9109075" cy="925793"/>
          </a:xfrm>
          <a:effectLst>
            <a:outerShdw blurRad="63500" dist="107763" dir="2700000" algn="ctr" rotWithShape="0">
              <a:schemeClr val="bg1">
                <a:alpha val="74998"/>
              </a:schemeClr>
            </a:outerShdw>
          </a:effectLst>
        </p:spPr>
        <p:txBody>
          <a:bodyPr/>
          <a:lstStyle/>
          <a:p>
            <a:pPr eaLnBrk="1" hangingPunct="1">
              <a:defRPr/>
            </a:pPr>
            <a:r>
              <a:rPr lang="ja-JP" altLang="en-US" dirty="0">
                <a:solidFill>
                  <a:srgbClr val="FFFFFF"/>
                </a:solidFill>
                <a:effectLst>
                  <a:glow rad="101600">
                    <a:srgbClr val="000000"/>
                  </a:glow>
                </a:effectLst>
                <a:latin typeface="Times New Roman"/>
                <a:ea typeface="ＭＳ Ｐゴシック" charset="-128"/>
              </a:rPr>
              <a:t>生命之树</a:t>
            </a:r>
            <a:br>
              <a:rPr lang="en-US" altLang="ja-JP" dirty="0">
                <a:solidFill>
                  <a:srgbClr val="FFFFFF"/>
                </a:solidFill>
                <a:effectLst>
                  <a:glow rad="101600">
                    <a:srgbClr val="000000"/>
                  </a:glow>
                </a:effectLst>
                <a:latin typeface="Times New Roman"/>
                <a:ea typeface="ＭＳ Ｐゴシック" charset="-128"/>
              </a:rPr>
            </a:br>
            <a:r>
              <a:rPr lang="en-US" dirty="0">
                <a:solidFill>
                  <a:srgbClr val="FFFFFF"/>
                </a:solidFill>
                <a:effectLst>
                  <a:glow rad="101600">
                    <a:srgbClr val="000000"/>
                  </a:glow>
                </a:effectLst>
                <a:latin typeface="Times New Roman"/>
                <a:ea typeface="ＭＳ Ｐゴシック" charset="-128"/>
              </a:rPr>
              <a:t>(22:2)</a:t>
            </a:r>
            <a:endParaRPr lang="en-US" sz="3600" b="1" dirty="0">
              <a:cs typeface="+mj-cs"/>
            </a:endParaRPr>
          </a:p>
        </p:txBody>
      </p:sp>
      <p:pic>
        <p:nvPicPr>
          <p:cNvPr id="1340419" name="Picture 2" descr="rev 22 tree_of_lif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1272988"/>
            <a:ext cx="9185275" cy="5585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88650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51618" name="Picture 1" descr="Gen 3 Hard Work in Soil.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rev 21 joy no black lad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26988"/>
            <a:ext cx="5248275"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rotWithShape="1">
            <a:gsLst>
              <a:gs pos="0">
                <a:srgbClr val="800000"/>
              </a:gs>
              <a:gs pos="100000">
                <a:schemeClr val="tx1"/>
              </a:gs>
            </a:gsLst>
            <a:path path="rect">
              <a:fillToRect l="100000" t="100000"/>
            </a:path>
          </a:gradFill>
          <a:effectLst>
            <a:outerShdw blurRad="63500" dist="35921" dir="2700000" algn="ctr" rotWithShape="0">
              <a:schemeClr val="tx2">
                <a:alpha val="74997"/>
              </a:schemeClr>
            </a:outerShdw>
          </a:effectLst>
        </p:spPr>
        <p:txBody>
          <a:bodyPr/>
          <a:lstStyle/>
          <a:p>
            <a:pPr eaLnBrk="1" hangingPunct="1">
              <a:defRPr/>
            </a:pPr>
            <a:r>
              <a:rPr lang="zh-CN" altLang="en-US" sz="4000" b="1" dirty="0">
                <a:solidFill>
                  <a:srgbClr val="FFFFFF"/>
                </a:solidFill>
                <a:effectLst>
                  <a:outerShdw blurRad="38100" dist="38100" dir="2700000" algn="tl">
                    <a:srgbClr val="000000">
                      <a:alpha val="43137"/>
                    </a:srgbClr>
                  </a:outerShdw>
                </a:effectLst>
              </a:rPr>
              <a:t>一切事物的完善</a:t>
            </a:r>
            <a:endParaRPr lang="en-US" sz="4000" b="1" dirty="0">
              <a:solidFill>
                <a:srgbClr val="FFFFFF"/>
              </a:solidFill>
              <a:effectLst>
                <a:outerShdw blurRad="38100" dist="38100" dir="2700000" algn="tl">
                  <a:srgbClr val="000000">
                    <a:alpha val="43137"/>
                  </a:srgbClr>
                </a:outerShdw>
              </a:effectLst>
            </a:endParaRPr>
          </a:p>
        </p:txBody>
      </p:sp>
      <p:sp>
        <p:nvSpPr>
          <p:cNvPr id="3088" name="Text Box 16"/>
          <p:cNvSpPr txBox="1">
            <a:spLocks noChangeArrowheads="1"/>
          </p:cNvSpPr>
          <p:nvPr/>
        </p:nvSpPr>
        <p:spPr bwMode="auto">
          <a:xfrm>
            <a:off x="304800" y="801688"/>
            <a:ext cx="40386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FFFFFF"/>
                </a:solidFill>
                <a:latin typeface="Arial" charset="0"/>
              </a:rPr>
              <a:t>创世纪</a:t>
            </a:r>
            <a:r>
              <a:rPr lang="en-US" sz="3600" b="1" u="sng">
                <a:solidFill>
                  <a:srgbClr val="FFFFFF"/>
                </a:solidFill>
                <a:latin typeface="Arial" charset="0"/>
              </a:rPr>
              <a:t> 1–3</a:t>
            </a:r>
            <a:endParaRPr lang="en-US" sz="2800" b="1" i="1" u="sng">
              <a:solidFill>
                <a:srgbClr val="FFFFFF"/>
              </a:solidFill>
              <a:latin typeface="Times New Roman" charset="0"/>
            </a:endParaRPr>
          </a:p>
        </p:txBody>
      </p:sp>
      <p:sp>
        <p:nvSpPr>
          <p:cNvPr id="3089" name="Text Box 17"/>
          <p:cNvSpPr txBox="1">
            <a:spLocks noChangeArrowheads="1"/>
          </p:cNvSpPr>
          <p:nvPr/>
        </p:nvSpPr>
        <p:spPr bwMode="auto">
          <a:xfrm>
            <a:off x="4572000" y="801688"/>
            <a:ext cx="45720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FFFFFF"/>
                </a:solidFill>
                <a:latin typeface="Arial" charset="0"/>
              </a:rPr>
              <a:t>启示录</a:t>
            </a:r>
            <a:r>
              <a:rPr lang="en-US" sz="3600" b="1" u="sng">
                <a:solidFill>
                  <a:srgbClr val="FFFFFF"/>
                </a:solidFill>
                <a:latin typeface="Arial" charset="0"/>
              </a:rPr>
              <a:t> 20–22</a:t>
            </a:r>
            <a:endParaRPr lang="en-US" sz="2800" b="1" i="1" u="sng">
              <a:solidFill>
                <a:srgbClr val="FFFFFF"/>
              </a:solidFill>
              <a:latin typeface="Times New Roman" charset="0"/>
            </a:endParaRPr>
          </a:p>
        </p:txBody>
      </p:sp>
      <p:sp>
        <p:nvSpPr>
          <p:cNvPr id="12" name="Text Box 22"/>
          <p:cNvSpPr txBox="1">
            <a:spLocks noChangeArrowheads="1"/>
          </p:cNvSpPr>
          <p:nvPr/>
        </p:nvSpPr>
        <p:spPr bwMode="auto">
          <a:xfrm>
            <a:off x="304800" y="3114675"/>
            <a:ext cx="4038600" cy="13239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4000" b="1">
                <a:solidFill>
                  <a:srgbClr val="FFFFFF"/>
                </a:solidFill>
                <a:effectLst>
                  <a:outerShdw blurRad="38100" dist="38100" dir="2700000" algn="tl">
                    <a:srgbClr val="808080"/>
                  </a:outerShdw>
                </a:effectLst>
                <a:latin typeface="Arial" charset="0"/>
              </a:rPr>
              <a:t>“</a:t>
            </a:r>
            <a:r>
              <a:rPr lang="zh-CN" altLang="en-US" sz="4000" b="1">
                <a:solidFill>
                  <a:srgbClr val="FFFF00"/>
                </a:solidFill>
                <a:effectLst>
                  <a:outerShdw blurRad="38100" dist="38100" dir="2700000" algn="tl">
                    <a:srgbClr val="FFFFFF"/>
                  </a:outerShdw>
                </a:effectLst>
                <a:latin typeface="Arial" charset="0"/>
              </a:rPr>
              <a:t>诅咒</a:t>
            </a:r>
            <a:r>
              <a:rPr lang="zh-CN" altLang="en-US" sz="4000" b="1">
                <a:solidFill>
                  <a:srgbClr val="FFFFFF"/>
                </a:solidFill>
                <a:effectLst>
                  <a:outerShdw blurRad="38100" dist="38100" dir="2700000" algn="tl">
                    <a:srgbClr val="808080"/>
                  </a:outerShdw>
                </a:effectLst>
                <a:latin typeface="Arial" charset="0"/>
              </a:rPr>
              <a:t>是因为你的理由”</a:t>
            </a:r>
            <a:r>
              <a:rPr lang="en-US" sz="3600" b="1">
                <a:solidFill>
                  <a:srgbClr val="FFFFFF"/>
                </a:solidFill>
                <a:latin typeface="Arial" charset="0"/>
              </a:rPr>
              <a:t>(3:17) </a:t>
            </a:r>
            <a:endParaRPr lang="en-US" sz="2800" b="1" i="1">
              <a:solidFill>
                <a:srgbClr val="FFFFFF"/>
              </a:solidFill>
              <a:latin typeface="Times New Roman" charset="0"/>
            </a:endParaRPr>
          </a:p>
        </p:txBody>
      </p:sp>
      <p:sp>
        <p:nvSpPr>
          <p:cNvPr id="13" name="Text Box 23"/>
          <p:cNvSpPr txBox="1">
            <a:spLocks noChangeArrowheads="1"/>
          </p:cNvSpPr>
          <p:nvPr/>
        </p:nvSpPr>
        <p:spPr bwMode="auto">
          <a:xfrm>
            <a:off x="4572000" y="3114675"/>
            <a:ext cx="4572000" cy="13239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4000" b="1">
                <a:solidFill>
                  <a:srgbClr val="FFFFFF"/>
                </a:solidFill>
                <a:effectLst>
                  <a:outerShdw blurRad="38100" dist="38100" dir="2700000" algn="tl">
                    <a:srgbClr val="808080"/>
                  </a:outerShdw>
                </a:effectLst>
                <a:latin typeface="Arial" charset="0"/>
              </a:rPr>
              <a:t>“</a:t>
            </a:r>
            <a:r>
              <a:rPr lang="zh-CN" altLang="en-US" sz="4000" b="1">
                <a:solidFill>
                  <a:srgbClr val="FFFF00"/>
                </a:solidFill>
                <a:effectLst>
                  <a:outerShdw blurRad="38100" dist="38100" dir="2700000" algn="tl">
                    <a:srgbClr val="FFFFFF"/>
                  </a:outerShdw>
                </a:effectLst>
                <a:latin typeface="Arial" charset="0"/>
              </a:rPr>
              <a:t>再</a:t>
            </a:r>
            <a:r>
              <a:rPr lang="zh-CN" altLang="en-US" sz="4000" b="1">
                <a:solidFill>
                  <a:srgbClr val="FFFFFF"/>
                </a:solidFill>
                <a:effectLst>
                  <a:outerShdw blurRad="38100" dist="38100" dir="2700000" algn="tl">
                    <a:srgbClr val="808080"/>
                  </a:outerShdw>
                </a:effectLst>
                <a:latin typeface="Arial" charset="0"/>
              </a:rPr>
              <a:t>也不会有任何的</a:t>
            </a:r>
            <a:r>
              <a:rPr lang="zh-CN" altLang="en-US" sz="4000" b="1">
                <a:solidFill>
                  <a:srgbClr val="FFFF00"/>
                </a:solidFill>
                <a:effectLst>
                  <a:outerShdw blurRad="38100" dist="38100" dir="2700000" algn="tl">
                    <a:srgbClr val="FFFFFF"/>
                  </a:outerShdw>
                </a:effectLst>
                <a:latin typeface="Arial" charset="0"/>
              </a:rPr>
              <a:t>诅咒</a:t>
            </a:r>
            <a:r>
              <a:rPr lang="en-US" sz="4000" b="1">
                <a:solidFill>
                  <a:srgbClr val="FFFFFF"/>
                </a:solidFill>
                <a:effectLst>
                  <a:outerShdw blurRad="38100" dist="38100" dir="2700000" algn="tl">
                    <a:srgbClr val="808080"/>
                  </a:outerShdw>
                </a:effectLst>
                <a:latin typeface="Arial" charset="0"/>
              </a:rPr>
              <a:t>"</a:t>
            </a:r>
            <a:r>
              <a:rPr lang="en-US" sz="3600" b="1">
                <a:solidFill>
                  <a:srgbClr val="FFFFFF"/>
                </a:solidFill>
                <a:latin typeface="Arial" charset="0"/>
              </a:rPr>
              <a:t> (22:3) </a:t>
            </a:r>
            <a:endParaRPr lang="en-US" sz="2800" b="1" i="1">
              <a:solidFill>
                <a:srgbClr val="FFFFFF"/>
              </a:solidFill>
              <a:latin typeface="Times New Roman" charset="0"/>
            </a:endParaRPr>
          </a:p>
        </p:txBody>
      </p:sp>
      <p:sp>
        <p:nvSpPr>
          <p:cNvPr id="10" name="Text Box 4"/>
          <p:cNvSpPr txBox="1">
            <a:spLocks noChangeArrowheads="1"/>
          </p:cNvSpPr>
          <p:nvPr/>
        </p:nvSpPr>
        <p:spPr bwMode="auto">
          <a:xfrm>
            <a:off x="8366125" y="76200"/>
            <a:ext cx="6985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a:rPr>
              <a:t>448</a:t>
            </a:r>
          </a:p>
        </p:txBody>
      </p:sp>
    </p:spTree>
    <p:extLst>
      <p:ext uri="{BB962C8B-B14F-4D97-AF65-F5344CB8AC3E}">
        <p14:creationId xmlns:p14="http://schemas.microsoft.com/office/powerpoint/2010/main" val="153201691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12" grpId="0"/>
      <p:bldP spid="13"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1 children in ChristNewEarth-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863600"/>
            <a:ext cx="8027987" cy="6021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2643" name="Picture 2" descr="rev 21 adam_eve_drive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838200"/>
            <a:ext cx="4427538" cy="600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rotWithShape="1">
            <a:gsLst>
              <a:gs pos="0">
                <a:srgbClr val="800000"/>
              </a:gs>
              <a:gs pos="100000">
                <a:schemeClr val="tx1"/>
              </a:gs>
            </a:gsLst>
            <a:path path="rect">
              <a:fillToRect l="100000" t="100000"/>
            </a:path>
          </a:gradFill>
          <a:effectLst>
            <a:outerShdw blurRad="63500" dist="35921" dir="2700000" algn="ctr" rotWithShape="0">
              <a:schemeClr val="tx2">
                <a:alpha val="74997"/>
              </a:schemeClr>
            </a:outerShdw>
          </a:effectLst>
        </p:spPr>
        <p:txBody>
          <a:bodyPr/>
          <a:lstStyle/>
          <a:p>
            <a:pPr eaLnBrk="1" hangingPunct="1">
              <a:defRPr/>
            </a:pPr>
            <a:r>
              <a:rPr lang="zh-CN" altLang="en-US" sz="4000" b="1" dirty="0">
                <a:solidFill>
                  <a:srgbClr val="FFFFFF"/>
                </a:solidFill>
                <a:effectLst>
                  <a:outerShdw blurRad="38100" dist="38100" dir="2700000" algn="tl">
                    <a:srgbClr val="000000">
                      <a:alpha val="43137"/>
                    </a:srgbClr>
                  </a:outerShdw>
                </a:effectLst>
              </a:rPr>
              <a:t>一切事物的完善</a:t>
            </a:r>
            <a:endParaRPr lang="en-US" sz="4000" b="1" dirty="0">
              <a:solidFill>
                <a:srgbClr val="FFFFFF"/>
              </a:solidFill>
              <a:effectLst>
                <a:outerShdw blurRad="38100" dist="38100" dir="2700000" algn="tl">
                  <a:srgbClr val="000000">
                    <a:alpha val="43137"/>
                  </a:srgbClr>
                </a:outerShdw>
              </a:effectLst>
            </a:endParaRPr>
          </a:p>
        </p:txBody>
      </p:sp>
      <p:sp>
        <p:nvSpPr>
          <p:cNvPr id="3088" name="Text Box 16"/>
          <p:cNvSpPr txBox="1">
            <a:spLocks noChangeArrowheads="1"/>
          </p:cNvSpPr>
          <p:nvPr/>
        </p:nvSpPr>
        <p:spPr bwMode="auto">
          <a:xfrm>
            <a:off x="304800" y="801688"/>
            <a:ext cx="40386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000000"/>
                </a:solidFill>
                <a:latin typeface="Arial" charset="0"/>
              </a:rPr>
              <a:t>创世纪</a:t>
            </a:r>
            <a:r>
              <a:rPr lang="en-US" sz="3600" b="1" u="sng">
                <a:solidFill>
                  <a:srgbClr val="000000"/>
                </a:solidFill>
                <a:latin typeface="Arial" charset="0"/>
              </a:rPr>
              <a:t> 1–3</a:t>
            </a:r>
            <a:endParaRPr lang="en-US" sz="2800" b="1" i="1" u="sng">
              <a:solidFill>
                <a:srgbClr val="000000"/>
              </a:solidFill>
              <a:latin typeface="Times New Roman" charset="0"/>
            </a:endParaRPr>
          </a:p>
        </p:txBody>
      </p:sp>
      <p:sp>
        <p:nvSpPr>
          <p:cNvPr id="3089" name="Text Box 17"/>
          <p:cNvSpPr txBox="1">
            <a:spLocks noChangeArrowheads="1"/>
          </p:cNvSpPr>
          <p:nvPr/>
        </p:nvSpPr>
        <p:spPr bwMode="auto">
          <a:xfrm>
            <a:off x="4572000" y="801688"/>
            <a:ext cx="45720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FFFFFF"/>
                </a:solidFill>
                <a:latin typeface="Arial" charset="0"/>
              </a:rPr>
              <a:t>启示录</a:t>
            </a:r>
            <a:r>
              <a:rPr lang="en-US" sz="3600" b="1" u="sng">
                <a:solidFill>
                  <a:srgbClr val="FFFFFF"/>
                </a:solidFill>
                <a:latin typeface="Arial" charset="0"/>
              </a:rPr>
              <a:t> 20–22</a:t>
            </a:r>
            <a:endParaRPr lang="en-US" sz="2800" b="1" i="1" u="sng">
              <a:solidFill>
                <a:srgbClr val="FFFFFF"/>
              </a:solidFill>
              <a:latin typeface="Times New Roman" charset="0"/>
            </a:endParaRPr>
          </a:p>
        </p:txBody>
      </p:sp>
      <p:sp>
        <p:nvSpPr>
          <p:cNvPr id="3094" name="Text Box 22"/>
          <p:cNvSpPr txBox="1">
            <a:spLocks noChangeArrowheads="1"/>
          </p:cNvSpPr>
          <p:nvPr/>
        </p:nvSpPr>
        <p:spPr bwMode="auto">
          <a:xfrm>
            <a:off x="296863" y="5103813"/>
            <a:ext cx="4038600" cy="13239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4000" b="1">
                <a:solidFill>
                  <a:srgbClr val="FFFF00"/>
                </a:solidFill>
                <a:effectLst>
                  <a:outerShdw blurRad="38100" dist="38100" dir="2700000" algn="tl">
                    <a:srgbClr val="FFFFFF"/>
                  </a:outerShdw>
                </a:effectLst>
                <a:latin typeface="Arial" charset="0"/>
              </a:rPr>
              <a:t>驾驶人</a:t>
            </a:r>
            <a:r>
              <a:rPr lang="zh-CN" altLang="en-US" sz="4000" b="1">
                <a:solidFill>
                  <a:srgbClr val="FFFFFF"/>
                </a:solidFill>
                <a:effectLst>
                  <a:outerShdw blurRad="38100" dist="38100" dir="2700000" algn="tl">
                    <a:srgbClr val="808080"/>
                  </a:outerShdw>
                </a:effectLst>
                <a:latin typeface="Arial" charset="0"/>
              </a:rPr>
              <a:t>从神的存在</a:t>
            </a:r>
            <a:r>
              <a:rPr lang="en-US" sz="3600" b="1">
                <a:solidFill>
                  <a:srgbClr val="FFFFFF"/>
                </a:solidFill>
                <a:latin typeface="Arial" charset="0"/>
              </a:rPr>
              <a:t>(3:24) </a:t>
            </a:r>
            <a:endParaRPr lang="en-US" sz="2800" b="1" i="1">
              <a:solidFill>
                <a:srgbClr val="FFFFFF"/>
              </a:solidFill>
              <a:latin typeface="Times New Roman" charset="0"/>
            </a:endParaRPr>
          </a:p>
        </p:txBody>
      </p:sp>
      <p:sp>
        <p:nvSpPr>
          <p:cNvPr id="3095" name="Text Box 23"/>
          <p:cNvSpPr txBox="1">
            <a:spLocks noChangeArrowheads="1"/>
          </p:cNvSpPr>
          <p:nvPr/>
        </p:nvSpPr>
        <p:spPr bwMode="auto">
          <a:xfrm>
            <a:off x="4592638" y="1341438"/>
            <a:ext cx="4572000" cy="13239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4000" b="1">
                <a:solidFill>
                  <a:srgbClr val="FFFFFF"/>
                </a:solidFill>
                <a:effectLst>
                  <a:outerShdw blurRad="38100" dist="38100" dir="2700000" algn="tl">
                    <a:srgbClr val="808080"/>
                  </a:outerShdw>
                </a:effectLst>
                <a:latin typeface="Arial" charset="0"/>
              </a:rPr>
              <a:t>“他们将看到他的</a:t>
            </a:r>
            <a:r>
              <a:rPr lang="zh-CN" altLang="en-US" sz="4000" b="1">
                <a:solidFill>
                  <a:srgbClr val="FFFF00"/>
                </a:solidFill>
                <a:effectLst>
                  <a:outerShdw blurRad="38100" dist="38100" dir="2700000" algn="tl">
                    <a:srgbClr val="FFFFFF"/>
                  </a:outerShdw>
                </a:effectLst>
                <a:latin typeface="Arial" charset="0"/>
              </a:rPr>
              <a:t>脸</a:t>
            </a:r>
            <a:r>
              <a:rPr lang="zh-CN" altLang="en-US" sz="4000" b="1">
                <a:solidFill>
                  <a:srgbClr val="FFFFFF"/>
                </a:solidFill>
                <a:effectLst>
                  <a:outerShdw blurRad="38100" dist="38100" dir="2700000" algn="tl">
                    <a:srgbClr val="808080"/>
                  </a:outerShdw>
                </a:effectLst>
                <a:latin typeface="Arial" charset="0"/>
              </a:rPr>
              <a:t>”</a:t>
            </a:r>
            <a:r>
              <a:rPr lang="en-US" sz="4000" b="1">
                <a:solidFill>
                  <a:srgbClr val="FFFFFF"/>
                </a:solidFill>
                <a:effectLst>
                  <a:outerShdw blurRad="38100" dist="38100" dir="2700000" algn="tl">
                    <a:srgbClr val="808080"/>
                  </a:outerShdw>
                </a:effectLst>
                <a:latin typeface="Arial" charset="0"/>
              </a:rPr>
              <a:t>(22:4) </a:t>
            </a:r>
            <a:endParaRPr lang="en-US" sz="4000" b="1" i="1">
              <a:solidFill>
                <a:srgbClr val="FFFFFF"/>
              </a:solidFill>
              <a:effectLst>
                <a:outerShdw blurRad="38100" dist="38100" dir="2700000" algn="tl">
                  <a:srgbClr val="808080"/>
                </a:outerShdw>
              </a:effectLst>
              <a:latin typeface="Times New Roman" charset="0"/>
            </a:endParaRPr>
          </a:p>
        </p:txBody>
      </p:sp>
      <p:sp>
        <p:nvSpPr>
          <p:cNvPr id="10" name="Text Box 4"/>
          <p:cNvSpPr txBox="1">
            <a:spLocks noChangeArrowheads="1"/>
          </p:cNvSpPr>
          <p:nvPr/>
        </p:nvSpPr>
        <p:spPr bwMode="auto">
          <a:xfrm>
            <a:off x="8366125" y="76200"/>
            <a:ext cx="6985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a:rPr>
              <a:t>448</a:t>
            </a:r>
          </a:p>
        </p:txBody>
      </p:sp>
    </p:spTree>
    <p:extLst>
      <p:ext uri="{BB962C8B-B14F-4D97-AF65-F5344CB8AC3E}">
        <p14:creationId xmlns:p14="http://schemas.microsoft.com/office/powerpoint/2010/main" val="299272307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4" grpId="0"/>
      <p:bldP spid="3095"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53666" name="Picture 2" descr="Adam &amp; Eve coats of sk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rev 21_jesus-thron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836613"/>
            <a:ext cx="5424488" cy="602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rotWithShape="1">
            <a:gsLst>
              <a:gs pos="0">
                <a:srgbClr val="800000"/>
              </a:gs>
              <a:gs pos="100000">
                <a:schemeClr val="tx1"/>
              </a:gs>
            </a:gsLst>
            <a:path path="rect">
              <a:fillToRect l="100000" t="100000"/>
            </a:path>
          </a:gradFill>
          <a:effectLst>
            <a:outerShdw blurRad="63500" dist="35921" dir="2700000" algn="ctr" rotWithShape="0">
              <a:schemeClr val="tx2">
                <a:alpha val="74997"/>
              </a:schemeClr>
            </a:outerShdw>
          </a:effectLst>
        </p:spPr>
        <p:txBody>
          <a:bodyPr/>
          <a:lstStyle/>
          <a:p>
            <a:pPr eaLnBrk="1" hangingPunct="1">
              <a:defRPr/>
            </a:pPr>
            <a:r>
              <a:rPr lang="zh-CN" altLang="en-US" sz="4000" b="1" dirty="0">
                <a:solidFill>
                  <a:srgbClr val="FFFFFF"/>
                </a:solidFill>
                <a:effectLst>
                  <a:outerShdw blurRad="38100" dist="38100" dir="2700000" algn="tl">
                    <a:srgbClr val="000000">
                      <a:alpha val="43137"/>
                    </a:srgbClr>
                  </a:outerShdw>
                </a:effectLst>
              </a:rPr>
              <a:t>一切事物的完善</a:t>
            </a:r>
            <a:endParaRPr lang="en-US" sz="4000" b="1" dirty="0">
              <a:solidFill>
                <a:srgbClr val="FFFFFF"/>
              </a:solidFill>
              <a:effectLst>
                <a:outerShdw blurRad="38100" dist="38100" dir="2700000" algn="tl">
                  <a:srgbClr val="000000">
                    <a:alpha val="43137"/>
                  </a:srgbClr>
                </a:outerShdw>
              </a:effectLst>
            </a:endParaRPr>
          </a:p>
        </p:txBody>
      </p:sp>
      <p:sp>
        <p:nvSpPr>
          <p:cNvPr id="3088" name="Text Box 16"/>
          <p:cNvSpPr txBox="1">
            <a:spLocks noChangeArrowheads="1"/>
          </p:cNvSpPr>
          <p:nvPr/>
        </p:nvSpPr>
        <p:spPr bwMode="auto">
          <a:xfrm>
            <a:off x="304800" y="801688"/>
            <a:ext cx="40386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FFFFFF"/>
                </a:solidFill>
                <a:latin typeface="Arial" charset="0"/>
              </a:rPr>
              <a:t>创世纪</a:t>
            </a:r>
            <a:r>
              <a:rPr lang="en-US" sz="3600" b="1" u="sng">
                <a:solidFill>
                  <a:srgbClr val="FFFFFF"/>
                </a:solidFill>
                <a:latin typeface="Arial" charset="0"/>
              </a:rPr>
              <a:t> 1–3</a:t>
            </a:r>
            <a:endParaRPr lang="en-US" sz="2800" b="1" i="1" u="sng">
              <a:solidFill>
                <a:srgbClr val="FFFFFF"/>
              </a:solidFill>
              <a:latin typeface="Times New Roman" charset="0"/>
            </a:endParaRPr>
          </a:p>
        </p:txBody>
      </p:sp>
      <p:sp>
        <p:nvSpPr>
          <p:cNvPr id="3089" name="Text Box 17"/>
          <p:cNvSpPr txBox="1">
            <a:spLocks noChangeArrowheads="1"/>
          </p:cNvSpPr>
          <p:nvPr/>
        </p:nvSpPr>
        <p:spPr bwMode="auto">
          <a:xfrm>
            <a:off x="4572000" y="801688"/>
            <a:ext cx="45720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FFFFFF"/>
                </a:solidFill>
                <a:latin typeface="Arial" charset="0"/>
              </a:rPr>
              <a:t>启示录</a:t>
            </a:r>
            <a:r>
              <a:rPr lang="en-US" sz="3600" b="1" u="sng">
                <a:solidFill>
                  <a:srgbClr val="FFFFFF"/>
                </a:solidFill>
                <a:latin typeface="Arial" charset="0"/>
              </a:rPr>
              <a:t> 20–22</a:t>
            </a:r>
            <a:endParaRPr lang="en-US" sz="2800" b="1" i="1" u="sng">
              <a:solidFill>
                <a:srgbClr val="FFFFFF"/>
              </a:solidFill>
              <a:latin typeface="Times New Roman" charset="0"/>
            </a:endParaRPr>
          </a:p>
        </p:txBody>
      </p:sp>
      <p:sp>
        <p:nvSpPr>
          <p:cNvPr id="3090" name="Text Box 18"/>
          <p:cNvSpPr txBox="1">
            <a:spLocks noChangeArrowheads="1"/>
          </p:cNvSpPr>
          <p:nvPr/>
        </p:nvSpPr>
        <p:spPr bwMode="auto">
          <a:xfrm>
            <a:off x="120650" y="4508500"/>
            <a:ext cx="4038600" cy="19383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4000" b="1">
                <a:solidFill>
                  <a:srgbClr val="FFFFFF"/>
                </a:solidFill>
                <a:effectLst>
                  <a:outerShdw blurRad="38100" dist="38100" dir="2700000" algn="tl">
                    <a:srgbClr val="808080"/>
                  </a:outerShdw>
                </a:effectLst>
                <a:latin typeface="Arial" charset="0"/>
              </a:rPr>
              <a:t>在秋天的第一人，亚当的打破</a:t>
            </a:r>
            <a:r>
              <a:rPr lang="zh-CN" altLang="en-US" sz="4000" b="1">
                <a:solidFill>
                  <a:srgbClr val="FFFF00"/>
                </a:solidFill>
                <a:effectLst>
                  <a:outerShdw blurRad="38100" dist="38100" dir="2700000" algn="tl">
                    <a:srgbClr val="FFFFFF"/>
                  </a:outerShdw>
                </a:effectLst>
                <a:latin typeface="Arial" charset="0"/>
              </a:rPr>
              <a:t>男子</a:t>
            </a:r>
            <a:r>
              <a:rPr lang="en-US" sz="3600" b="1">
                <a:solidFill>
                  <a:srgbClr val="FFFFFF"/>
                </a:solidFill>
                <a:latin typeface="Arial" charset="0"/>
              </a:rPr>
              <a:t>(3:19) </a:t>
            </a:r>
            <a:endParaRPr lang="en-US" sz="2800" b="1" i="1">
              <a:solidFill>
                <a:srgbClr val="FFFFFF"/>
              </a:solidFill>
              <a:latin typeface="Times New Roman" charset="0"/>
            </a:endParaRPr>
          </a:p>
        </p:txBody>
      </p:sp>
      <p:sp>
        <p:nvSpPr>
          <p:cNvPr id="3091" name="Text Box 19"/>
          <p:cNvSpPr txBox="1">
            <a:spLocks noChangeArrowheads="1"/>
          </p:cNvSpPr>
          <p:nvPr/>
        </p:nvSpPr>
        <p:spPr bwMode="auto">
          <a:xfrm>
            <a:off x="4572000" y="4622800"/>
            <a:ext cx="4572000" cy="19383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4000" b="1">
                <a:solidFill>
                  <a:srgbClr val="FFFFFF"/>
                </a:solidFill>
                <a:effectLst>
                  <a:outerShdw blurRad="38100" dist="38100" dir="2700000" algn="tl">
                    <a:srgbClr val="808080"/>
                  </a:outerShdw>
                </a:effectLst>
                <a:latin typeface="Arial" charset="0"/>
              </a:rPr>
              <a:t>在</a:t>
            </a:r>
            <a:r>
              <a:rPr lang="zh-CN" altLang="en-US" sz="4000" b="1">
                <a:solidFill>
                  <a:srgbClr val="FFFF00"/>
                </a:solidFill>
                <a:effectLst>
                  <a:outerShdw blurRad="38100" dist="38100" dir="2700000" algn="tl">
                    <a:srgbClr val="FFFFFF"/>
                  </a:outerShdw>
                </a:effectLst>
                <a:latin typeface="Arial" charset="0"/>
              </a:rPr>
              <a:t>新的人</a:t>
            </a:r>
            <a:r>
              <a:rPr lang="zh-CN" altLang="en-US" sz="4000" b="1">
                <a:solidFill>
                  <a:srgbClr val="FFFFFF"/>
                </a:solidFill>
                <a:effectLst>
                  <a:outerShdw blurRad="38100" dist="38100" dir="2700000" algn="tl">
                    <a:srgbClr val="808080"/>
                  </a:outerShdw>
                </a:effectLst>
                <a:latin typeface="Arial" charset="0"/>
              </a:rPr>
              <a:t>，基督统治人的统治恢复</a:t>
            </a:r>
            <a:r>
              <a:rPr lang="en-US" sz="4000" b="1">
                <a:solidFill>
                  <a:srgbClr val="FFFFFF"/>
                </a:solidFill>
                <a:effectLst>
                  <a:outerShdw blurRad="38100" dist="38100" dir="2700000" algn="tl">
                    <a:srgbClr val="808080"/>
                  </a:outerShdw>
                </a:effectLst>
                <a:latin typeface="Arial" charset="0"/>
              </a:rPr>
              <a:t>(</a:t>
            </a:r>
            <a:r>
              <a:rPr lang="en-US" sz="3600" b="1">
                <a:solidFill>
                  <a:srgbClr val="FFFFFF"/>
                </a:solidFill>
                <a:latin typeface="Arial" charset="0"/>
              </a:rPr>
              <a:t>22:5) </a:t>
            </a:r>
            <a:endParaRPr lang="en-US" sz="2800" b="1" i="1">
              <a:solidFill>
                <a:srgbClr val="FFFFFF"/>
              </a:solidFill>
              <a:latin typeface="Times New Roman" charset="0"/>
            </a:endParaRPr>
          </a:p>
        </p:txBody>
      </p:sp>
      <p:sp>
        <p:nvSpPr>
          <p:cNvPr id="10" name="Text Box 4"/>
          <p:cNvSpPr txBox="1">
            <a:spLocks noChangeArrowheads="1"/>
          </p:cNvSpPr>
          <p:nvPr/>
        </p:nvSpPr>
        <p:spPr bwMode="auto">
          <a:xfrm>
            <a:off x="8366125" y="76200"/>
            <a:ext cx="6985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a:rPr>
              <a:t>448</a:t>
            </a:r>
          </a:p>
        </p:txBody>
      </p:sp>
    </p:spTree>
    <p:extLst>
      <p:ext uri="{BB962C8B-B14F-4D97-AF65-F5344CB8AC3E}">
        <p14:creationId xmlns:p14="http://schemas.microsoft.com/office/powerpoint/2010/main" val="294237821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8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rev 21 goldencity revelation New Jerusale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00513" y="765175"/>
            <a:ext cx="5080000" cy="431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4691" name="Picture 1" descr="rev 21 adam ev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765175"/>
            <a:ext cx="4140200" cy="430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rotWithShape="1">
            <a:gsLst>
              <a:gs pos="0">
                <a:srgbClr val="800000"/>
              </a:gs>
              <a:gs pos="100000">
                <a:schemeClr val="tx1"/>
              </a:gs>
            </a:gsLst>
            <a:path path="rect">
              <a:fillToRect l="100000" t="100000"/>
            </a:path>
          </a:gradFill>
          <a:effectLst>
            <a:outerShdw blurRad="63500" dist="35921" dir="2700000" algn="ctr" rotWithShape="0">
              <a:schemeClr val="tx2">
                <a:alpha val="74997"/>
              </a:schemeClr>
            </a:outerShdw>
          </a:effectLst>
        </p:spPr>
        <p:txBody>
          <a:bodyPr/>
          <a:lstStyle/>
          <a:p>
            <a:pPr eaLnBrk="1" hangingPunct="1">
              <a:defRPr/>
            </a:pPr>
            <a:r>
              <a:rPr lang="zh-CN" altLang="en-US" b="1" dirty="0">
                <a:solidFill>
                  <a:srgbClr val="FFFFFF"/>
                </a:solidFill>
                <a:effectLst>
                  <a:outerShdw blurRad="38100" dist="38100" dir="2700000" algn="tl">
                    <a:srgbClr val="000000">
                      <a:alpha val="43137"/>
                    </a:srgbClr>
                  </a:outerShdw>
                </a:effectLst>
              </a:rPr>
              <a:t>一切事物的完善</a:t>
            </a:r>
            <a:endParaRPr lang="en-US" b="1" dirty="0">
              <a:solidFill>
                <a:srgbClr val="FFFFFF"/>
              </a:solidFill>
              <a:effectLst>
                <a:outerShdw blurRad="38100" dist="38100" dir="2700000" algn="tl">
                  <a:srgbClr val="000000">
                    <a:alpha val="43137"/>
                  </a:srgbClr>
                </a:outerShdw>
              </a:effectLst>
            </a:endParaRPr>
          </a:p>
        </p:txBody>
      </p:sp>
      <p:sp>
        <p:nvSpPr>
          <p:cNvPr id="3088" name="Text Box 16"/>
          <p:cNvSpPr txBox="1">
            <a:spLocks noChangeArrowheads="1"/>
          </p:cNvSpPr>
          <p:nvPr/>
        </p:nvSpPr>
        <p:spPr bwMode="auto">
          <a:xfrm>
            <a:off x="304800" y="801688"/>
            <a:ext cx="40386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FFFFFF"/>
                </a:solidFill>
                <a:latin typeface="Arial" charset="0"/>
              </a:rPr>
              <a:t>创世纪</a:t>
            </a:r>
            <a:r>
              <a:rPr lang="en-US" sz="3600" b="1" u="sng">
                <a:solidFill>
                  <a:srgbClr val="FFFFFF"/>
                </a:solidFill>
                <a:latin typeface="Arial" charset="0"/>
              </a:rPr>
              <a:t> 1–3</a:t>
            </a:r>
            <a:endParaRPr lang="en-US" sz="2800" b="1" i="1" u="sng">
              <a:solidFill>
                <a:srgbClr val="FFFFFF"/>
              </a:solidFill>
              <a:latin typeface="Times New Roman" charset="0"/>
            </a:endParaRPr>
          </a:p>
        </p:txBody>
      </p:sp>
      <p:sp>
        <p:nvSpPr>
          <p:cNvPr id="3089" name="Text Box 17"/>
          <p:cNvSpPr txBox="1">
            <a:spLocks noChangeArrowheads="1"/>
          </p:cNvSpPr>
          <p:nvPr/>
        </p:nvSpPr>
        <p:spPr bwMode="auto">
          <a:xfrm>
            <a:off x="4572000" y="801688"/>
            <a:ext cx="4572000" cy="6461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b="1" u="sng">
                <a:solidFill>
                  <a:srgbClr val="FFFFFF"/>
                </a:solidFill>
                <a:latin typeface="Arial" charset="0"/>
              </a:rPr>
              <a:t>启示录</a:t>
            </a:r>
            <a:r>
              <a:rPr lang="en-US" sz="3600" b="1" u="sng">
                <a:solidFill>
                  <a:srgbClr val="FFFFFF"/>
                </a:solidFill>
                <a:latin typeface="Arial" charset="0"/>
              </a:rPr>
              <a:t> 20–22</a:t>
            </a:r>
            <a:endParaRPr lang="en-US" sz="2800" b="1" i="1" u="sng">
              <a:solidFill>
                <a:srgbClr val="FFFFFF"/>
              </a:solidFill>
              <a:latin typeface="Times New Roman" charset="0"/>
            </a:endParaRPr>
          </a:p>
        </p:txBody>
      </p:sp>
      <p:sp>
        <p:nvSpPr>
          <p:cNvPr id="3094" name="Text Box 22"/>
          <p:cNvSpPr txBox="1">
            <a:spLocks noChangeArrowheads="1"/>
          </p:cNvSpPr>
          <p:nvPr/>
        </p:nvSpPr>
        <p:spPr bwMode="auto">
          <a:xfrm>
            <a:off x="107950" y="5181600"/>
            <a:ext cx="4038600" cy="13239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4400" b="1">
                <a:solidFill>
                  <a:srgbClr val="FFFFFF"/>
                </a:solidFill>
                <a:effectLst>
                  <a:outerShdw blurRad="38100" dist="38100" dir="2700000" algn="tl">
                    <a:srgbClr val="808080"/>
                  </a:outerShdw>
                </a:effectLst>
                <a:latin typeface="Arial" charset="0"/>
              </a:rPr>
              <a:t>首先</a:t>
            </a:r>
            <a:r>
              <a:rPr lang="zh-CN" altLang="en-US" sz="4400" b="1">
                <a:solidFill>
                  <a:srgbClr val="FFFF00"/>
                </a:solidFill>
                <a:effectLst>
                  <a:outerShdw blurRad="38100" dist="38100" dir="2700000" algn="tl">
                    <a:srgbClr val="FFFFFF"/>
                  </a:outerShdw>
                </a:effectLst>
                <a:latin typeface="Arial" charset="0"/>
              </a:rPr>
              <a:t>天堂关闭</a:t>
            </a:r>
            <a:r>
              <a:rPr lang="en-US" sz="3600" b="1">
                <a:solidFill>
                  <a:srgbClr val="FFFFFF"/>
                </a:solidFill>
                <a:latin typeface="Arial" charset="0"/>
              </a:rPr>
              <a:t>(3:23) </a:t>
            </a:r>
            <a:endParaRPr lang="en-US" sz="2800" b="1" i="1">
              <a:solidFill>
                <a:srgbClr val="FFFFFF"/>
              </a:solidFill>
              <a:latin typeface="Times New Roman" charset="0"/>
            </a:endParaRPr>
          </a:p>
        </p:txBody>
      </p:sp>
      <p:sp>
        <p:nvSpPr>
          <p:cNvPr id="3095" name="Text Box 23"/>
          <p:cNvSpPr txBox="1">
            <a:spLocks noChangeArrowheads="1"/>
          </p:cNvSpPr>
          <p:nvPr/>
        </p:nvSpPr>
        <p:spPr bwMode="auto">
          <a:xfrm>
            <a:off x="4572000" y="5181600"/>
            <a:ext cx="4572000" cy="126206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4000" b="1">
                <a:solidFill>
                  <a:srgbClr val="FFFFFF"/>
                </a:solidFill>
                <a:effectLst>
                  <a:outerShdw blurRad="38100" dist="38100" dir="2700000" algn="tl">
                    <a:srgbClr val="808080"/>
                  </a:outerShdw>
                </a:effectLst>
                <a:latin typeface="Arial" charset="0"/>
              </a:rPr>
              <a:t>开设</a:t>
            </a:r>
            <a:r>
              <a:rPr lang="zh-CN" altLang="en-US" sz="4000" b="1">
                <a:solidFill>
                  <a:srgbClr val="FFFF00"/>
                </a:solidFill>
                <a:effectLst>
                  <a:outerShdw blurRad="38100" dist="38100" dir="2700000" algn="tl">
                    <a:srgbClr val="FFFFFF"/>
                  </a:outerShdw>
                </a:effectLst>
                <a:latin typeface="Arial" charset="0"/>
              </a:rPr>
              <a:t>新天堂</a:t>
            </a:r>
            <a:endParaRPr lang="en-US" altLang="zh-CN" sz="4000" b="1">
              <a:solidFill>
                <a:srgbClr val="FFFF00"/>
              </a:solidFill>
              <a:effectLst>
                <a:outerShdw blurRad="38100" dist="38100" dir="2700000" algn="tl">
                  <a:srgbClr val="FFFFFF"/>
                </a:outerShdw>
              </a:effectLst>
              <a:latin typeface="Arial" charset="0"/>
            </a:endParaRPr>
          </a:p>
          <a:p>
            <a:pPr algn="ctr" eaLnBrk="1" hangingPunct="1"/>
            <a:r>
              <a:rPr lang="en-US" sz="3600" b="1">
                <a:solidFill>
                  <a:srgbClr val="FFFFFF"/>
                </a:solidFill>
                <a:latin typeface="Arial" charset="0"/>
              </a:rPr>
              <a:t>(21:25) </a:t>
            </a:r>
            <a:endParaRPr lang="en-US" sz="2800" b="1" i="1">
              <a:solidFill>
                <a:srgbClr val="FFFFFF"/>
              </a:solidFill>
              <a:latin typeface="Times New Roman" charset="0"/>
            </a:endParaRPr>
          </a:p>
        </p:txBody>
      </p:sp>
      <p:grpSp>
        <p:nvGrpSpPr>
          <p:cNvPr id="2" name="Group 5"/>
          <p:cNvGrpSpPr>
            <a:grpSpLocks/>
          </p:cNvGrpSpPr>
          <p:nvPr/>
        </p:nvGrpSpPr>
        <p:grpSpPr bwMode="auto">
          <a:xfrm>
            <a:off x="179388" y="1196975"/>
            <a:ext cx="3529012" cy="3608388"/>
            <a:chOff x="179512" y="1196752"/>
            <a:chExt cx="3528391" cy="3608784"/>
          </a:xfrm>
        </p:grpSpPr>
        <p:sp>
          <p:nvSpPr>
            <p:cNvPr id="754699" name="Freeform 4"/>
            <p:cNvSpPr>
              <a:spLocks/>
            </p:cNvSpPr>
            <p:nvPr/>
          </p:nvSpPr>
          <p:spPr bwMode="auto">
            <a:xfrm>
              <a:off x="179512" y="1196752"/>
              <a:ext cx="3384376" cy="3528391"/>
            </a:xfrm>
            <a:custGeom>
              <a:avLst/>
              <a:gdLst>
                <a:gd name="T0" fmla="*/ 0 w 2140857"/>
                <a:gd name="T1" fmla="*/ 0 h 1874762"/>
                <a:gd name="T2" fmla="*/ 183955364 w 2140857"/>
                <a:gd name="T3" fmla="*/ 2147483647 h 1874762"/>
                <a:gd name="T4" fmla="*/ 321917827 w 2140857"/>
                <a:gd name="T5" fmla="*/ 2147483647 h 1874762"/>
                <a:gd name="T6" fmla="*/ 413898772 w 2140857"/>
                <a:gd name="T7" fmla="*/ 2147483647 h 1874762"/>
                <a:gd name="T8" fmla="*/ 689828352 w 2140857"/>
                <a:gd name="T9" fmla="*/ 2147483647 h 1874762"/>
                <a:gd name="T10" fmla="*/ 1011753160 w 2140857"/>
                <a:gd name="T11" fmla="*/ 2147483647 h 1874762"/>
                <a:gd name="T12" fmla="*/ 1471637244 w 2140857"/>
                <a:gd name="T13" fmla="*/ 2147483647 h 1874762"/>
                <a:gd name="T14" fmla="*/ 1655592658 w 2140857"/>
                <a:gd name="T15" fmla="*/ 2147483647 h 1874762"/>
                <a:gd name="T16" fmla="*/ 1931524970 w 2140857"/>
                <a:gd name="T17" fmla="*/ 2147483647 h 1874762"/>
                <a:gd name="T18" fmla="*/ 2147483647 w 2140857"/>
                <a:gd name="T19" fmla="*/ 2147483647 h 1874762"/>
                <a:gd name="T20" fmla="*/ 2147483647 w 2140857"/>
                <a:gd name="T21" fmla="*/ 2147483647 h 1874762"/>
                <a:gd name="T22" fmla="*/ 2147483647 w 2140857"/>
                <a:gd name="T23" fmla="*/ 2147483647 h 1874762"/>
                <a:gd name="T24" fmla="*/ 2147483647 w 2140857"/>
                <a:gd name="T25" fmla="*/ 2147483647 h 1874762"/>
                <a:gd name="T26" fmla="*/ 2147483647 w 2140857"/>
                <a:gd name="T27" fmla="*/ 2147483647 h 1874762"/>
                <a:gd name="T28" fmla="*/ 2147483647 w 2140857"/>
                <a:gd name="T29" fmla="*/ 2147483647 h 1874762"/>
                <a:gd name="T30" fmla="*/ 2147483647 w 2140857"/>
                <a:gd name="T31" fmla="*/ 2147483647 h 1874762"/>
                <a:gd name="T32" fmla="*/ 2147483647 w 2140857"/>
                <a:gd name="T33" fmla="*/ 2147483647 h 1874762"/>
                <a:gd name="T34" fmla="*/ 2147483647 w 2140857"/>
                <a:gd name="T35" fmla="*/ 2147483647 h 1874762"/>
                <a:gd name="T36" fmla="*/ 2147483647 w 2140857"/>
                <a:gd name="T37" fmla="*/ 2147483647 h 1874762"/>
                <a:gd name="T38" fmla="*/ 2147483647 w 2140857"/>
                <a:gd name="T39" fmla="*/ 2147483647 h 1874762"/>
                <a:gd name="T40" fmla="*/ 2147483647 w 2140857"/>
                <a:gd name="T41" fmla="*/ 2147483647 h 1874762"/>
                <a:gd name="T42" fmla="*/ 2147483647 w 2140857"/>
                <a:gd name="T43" fmla="*/ 2147483647 h 1874762"/>
                <a:gd name="T44" fmla="*/ 2147483647 w 2140857"/>
                <a:gd name="T45" fmla="*/ 2147483647 h 1874762"/>
                <a:gd name="T46" fmla="*/ 2147483647 w 2140857"/>
                <a:gd name="T47" fmla="*/ 2147483647 h 1874762"/>
                <a:gd name="T48" fmla="*/ 2147483647 w 2140857"/>
                <a:gd name="T49" fmla="*/ 2147483647 h 1874762"/>
                <a:gd name="T50" fmla="*/ 2147483647 w 2140857"/>
                <a:gd name="T51" fmla="*/ 2147483647 h 1874762"/>
                <a:gd name="T52" fmla="*/ 2147483647 w 2140857"/>
                <a:gd name="T53" fmla="*/ 2147483647 h 1874762"/>
                <a:gd name="T54" fmla="*/ 2147483647 w 2140857"/>
                <a:gd name="T55" fmla="*/ 2147483647 h 1874762"/>
                <a:gd name="T56" fmla="*/ 2147483647 w 2140857"/>
                <a:gd name="T57" fmla="*/ 2147483647 h 1874762"/>
                <a:gd name="T58" fmla="*/ 2147483647 w 2140857"/>
                <a:gd name="T59" fmla="*/ 2147483647 h 1874762"/>
                <a:gd name="T60" fmla="*/ 2147483647 w 2140857"/>
                <a:gd name="T61" fmla="*/ 2147483647 h 1874762"/>
                <a:gd name="T62" fmla="*/ 2147483647 w 2140857"/>
                <a:gd name="T63" fmla="*/ 2147483647 h 1874762"/>
                <a:gd name="T64" fmla="*/ 2147483647 w 2140857"/>
                <a:gd name="T65" fmla="*/ 2147483647 h 1874762"/>
                <a:gd name="T66" fmla="*/ 2147483647 w 2140857"/>
                <a:gd name="T67" fmla="*/ 2147483647 h 1874762"/>
                <a:gd name="T68" fmla="*/ 2147483647 w 2140857"/>
                <a:gd name="T69" fmla="*/ 2147483647 h 187476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40857"/>
                <a:gd name="T106" fmla="*/ 0 h 1874762"/>
                <a:gd name="T107" fmla="*/ 2140857 w 2140857"/>
                <a:gd name="T108" fmla="*/ 1874762 h 187476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40857" h="1874762">
                  <a:moveTo>
                    <a:pt x="0" y="0"/>
                  </a:moveTo>
                  <a:cubicBezTo>
                    <a:pt x="7521" y="22564"/>
                    <a:pt x="28605" y="97220"/>
                    <a:pt x="48381" y="120952"/>
                  </a:cubicBezTo>
                  <a:cubicBezTo>
                    <a:pt x="57687" y="132119"/>
                    <a:pt x="73315" y="136062"/>
                    <a:pt x="84666" y="145143"/>
                  </a:cubicBezTo>
                  <a:cubicBezTo>
                    <a:pt x="93571" y="152267"/>
                    <a:pt x="98657" y="164233"/>
                    <a:pt x="108857" y="169333"/>
                  </a:cubicBezTo>
                  <a:cubicBezTo>
                    <a:pt x="131664" y="180736"/>
                    <a:pt x="158621" y="182119"/>
                    <a:pt x="181428" y="193523"/>
                  </a:cubicBezTo>
                  <a:cubicBezTo>
                    <a:pt x="274773" y="240197"/>
                    <a:pt x="188973" y="200147"/>
                    <a:pt x="266095" y="229809"/>
                  </a:cubicBezTo>
                  <a:cubicBezTo>
                    <a:pt x="306624" y="245397"/>
                    <a:pt x="344920" y="267659"/>
                    <a:pt x="387047" y="278190"/>
                  </a:cubicBezTo>
                  <a:cubicBezTo>
                    <a:pt x="403174" y="282222"/>
                    <a:pt x="419506" y="285508"/>
                    <a:pt x="435428" y="290285"/>
                  </a:cubicBezTo>
                  <a:cubicBezTo>
                    <a:pt x="459852" y="297612"/>
                    <a:pt x="508000" y="314476"/>
                    <a:pt x="508000" y="314476"/>
                  </a:cubicBezTo>
                  <a:cubicBezTo>
                    <a:pt x="557846" y="389247"/>
                    <a:pt x="502502" y="316309"/>
                    <a:pt x="568476" y="374952"/>
                  </a:cubicBezTo>
                  <a:cubicBezTo>
                    <a:pt x="594045" y="397680"/>
                    <a:pt x="610449" y="432223"/>
                    <a:pt x="641047" y="447523"/>
                  </a:cubicBezTo>
                  <a:cubicBezTo>
                    <a:pt x="657174" y="455587"/>
                    <a:pt x="675195" y="460644"/>
                    <a:pt x="689428" y="471714"/>
                  </a:cubicBezTo>
                  <a:cubicBezTo>
                    <a:pt x="711932" y="489217"/>
                    <a:pt x="749905" y="532190"/>
                    <a:pt x="749905" y="532190"/>
                  </a:cubicBezTo>
                  <a:cubicBezTo>
                    <a:pt x="766032" y="564444"/>
                    <a:pt x="772788" y="603452"/>
                    <a:pt x="798286" y="628952"/>
                  </a:cubicBezTo>
                  <a:cubicBezTo>
                    <a:pt x="820785" y="651452"/>
                    <a:pt x="831408" y="658913"/>
                    <a:pt x="846666" y="689428"/>
                  </a:cubicBezTo>
                  <a:cubicBezTo>
                    <a:pt x="852368" y="700832"/>
                    <a:pt x="853060" y="714310"/>
                    <a:pt x="858762" y="725714"/>
                  </a:cubicBezTo>
                  <a:cubicBezTo>
                    <a:pt x="865263" y="738716"/>
                    <a:pt x="876451" y="748998"/>
                    <a:pt x="882952" y="762000"/>
                  </a:cubicBezTo>
                  <a:cubicBezTo>
                    <a:pt x="896775" y="789647"/>
                    <a:pt x="900243" y="831161"/>
                    <a:pt x="907143" y="858762"/>
                  </a:cubicBezTo>
                  <a:cubicBezTo>
                    <a:pt x="910235" y="871131"/>
                    <a:pt x="911828" y="884673"/>
                    <a:pt x="919238" y="895047"/>
                  </a:cubicBezTo>
                  <a:cubicBezTo>
                    <a:pt x="955111" y="945269"/>
                    <a:pt x="958014" y="940226"/>
                    <a:pt x="1003905" y="955523"/>
                  </a:cubicBezTo>
                  <a:cubicBezTo>
                    <a:pt x="1020032" y="967618"/>
                    <a:pt x="1036800" y="978904"/>
                    <a:pt x="1052286" y="991809"/>
                  </a:cubicBezTo>
                  <a:cubicBezTo>
                    <a:pt x="1100932" y="1032348"/>
                    <a:pt x="1091386" y="1065085"/>
                    <a:pt x="1185333" y="1088571"/>
                  </a:cubicBezTo>
                  <a:lnTo>
                    <a:pt x="1233714" y="1100666"/>
                  </a:lnTo>
                  <a:cubicBezTo>
                    <a:pt x="1245809" y="1108730"/>
                    <a:pt x="1257673" y="1117152"/>
                    <a:pt x="1270000" y="1124857"/>
                  </a:cubicBezTo>
                  <a:cubicBezTo>
                    <a:pt x="1289935" y="1137317"/>
                    <a:pt x="1311669" y="1147038"/>
                    <a:pt x="1330476" y="1161143"/>
                  </a:cubicBezTo>
                  <a:cubicBezTo>
                    <a:pt x="1344160" y="1171406"/>
                    <a:pt x="1352530" y="1187940"/>
                    <a:pt x="1366762" y="1197428"/>
                  </a:cubicBezTo>
                  <a:cubicBezTo>
                    <a:pt x="1377370" y="1204500"/>
                    <a:pt x="1391329" y="1204501"/>
                    <a:pt x="1403047" y="1209523"/>
                  </a:cubicBezTo>
                  <a:cubicBezTo>
                    <a:pt x="1419620" y="1216626"/>
                    <a:pt x="1436138" y="1224158"/>
                    <a:pt x="1451428" y="1233714"/>
                  </a:cubicBezTo>
                  <a:cubicBezTo>
                    <a:pt x="1468523" y="1244398"/>
                    <a:pt x="1483036" y="1258818"/>
                    <a:pt x="1499809" y="1270000"/>
                  </a:cubicBezTo>
                  <a:cubicBezTo>
                    <a:pt x="1578706" y="1322598"/>
                    <a:pt x="1616960" y="1323495"/>
                    <a:pt x="1693333" y="1415143"/>
                  </a:cubicBezTo>
                  <a:cubicBezTo>
                    <a:pt x="1750086" y="1483246"/>
                    <a:pt x="1791147" y="1536972"/>
                    <a:pt x="1862666" y="1596571"/>
                  </a:cubicBezTo>
                  <a:cubicBezTo>
                    <a:pt x="1886857" y="1616730"/>
                    <a:pt x="1911938" y="1635865"/>
                    <a:pt x="1935238" y="1657047"/>
                  </a:cubicBezTo>
                  <a:cubicBezTo>
                    <a:pt x="1956333" y="1676224"/>
                    <a:pt x="1974406" y="1698583"/>
                    <a:pt x="1995714" y="1717523"/>
                  </a:cubicBezTo>
                  <a:cubicBezTo>
                    <a:pt x="2010781" y="1730916"/>
                    <a:pt x="2031190" y="1738323"/>
                    <a:pt x="2044095" y="1753809"/>
                  </a:cubicBezTo>
                  <a:cubicBezTo>
                    <a:pt x="2154913" y="1886791"/>
                    <a:pt x="2070787" y="1839726"/>
                    <a:pt x="2140857" y="1874762"/>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latin typeface="Comic Sans MS" charset="0"/>
              </a:endParaRPr>
            </a:p>
          </p:txBody>
        </p:sp>
        <p:sp>
          <p:nvSpPr>
            <p:cNvPr id="754700" name="Freeform 14"/>
            <p:cNvSpPr>
              <a:spLocks/>
            </p:cNvSpPr>
            <p:nvPr/>
          </p:nvSpPr>
          <p:spPr bwMode="auto">
            <a:xfrm rot="-5400000">
              <a:off x="251520" y="1349152"/>
              <a:ext cx="3384376" cy="3528391"/>
            </a:xfrm>
            <a:custGeom>
              <a:avLst/>
              <a:gdLst>
                <a:gd name="T0" fmla="*/ 0 w 2140857"/>
                <a:gd name="T1" fmla="*/ 0 h 1874762"/>
                <a:gd name="T2" fmla="*/ 183955364 w 2140857"/>
                <a:gd name="T3" fmla="*/ 2147483647 h 1874762"/>
                <a:gd name="T4" fmla="*/ 321917827 w 2140857"/>
                <a:gd name="T5" fmla="*/ 2147483647 h 1874762"/>
                <a:gd name="T6" fmla="*/ 413898772 w 2140857"/>
                <a:gd name="T7" fmla="*/ 2147483647 h 1874762"/>
                <a:gd name="T8" fmla="*/ 689828352 w 2140857"/>
                <a:gd name="T9" fmla="*/ 2147483647 h 1874762"/>
                <a:gd name="T10" fmla="*/ 1011753160 w 2140857"/>
                <a:gd name="T11" fmla="*/ 2147483647 h 1874762"/>
                <a:gd name="T12" fmla="*/ 1471637244 w 2140857"/>
                <a:gd name="T13" fmla="*/ 2147483647 h 1874762"/>
                <a:gd name="T14" fmla="*/ 1655592658 w 2140857"/>
                <a:gd name="T15" fmla="*/ 2147483647 h 1874762"/>
                <a:gd name="T16" fmla="*/ 1931524970 w 2140857"/>
                <a:gd name="T17" fmla="*/ 2147483647 h 1874762"/>
                <a:gd name="T18" fmla="*/ 2147483647 w 2140857"/>
                <a:gd name="T19" fmla="*/ 2147483647 h 1874762"/>
                <a:gd name="T20" fmla="*/ 2147483647 w 2140857"/>
                <a:gd name="T21" fmla="*/ 2147483647 h 1874762"/>
                <a:gd name="T22" fmla="*/ 2147483647 w 2140857"/>
                <a:gd name="T23" fmla="*/ 2147483647 h 1874762"/>
                <a:gd name="T24" fmla="*/ 2147483647 w 2140857"/>
                <a:gd name="T25" fmla="*/ 2147483647 h 1874762"/>
                <a:gd name="T26" fmla="*/ 2147483647 w 2140857"/>
                <a:gd name="T27" fmla="*/ 2147483647 h 1874762"/>
                <a:gd name="T28" fmla="*/ 2147483647 w 2140857"/>
                <a:gd name="T29" fmla="*/ 2147483647 h 1874762"/>
                <a:gd name="T30" fmla="*/ 2147483647 w 2140857"/>
                <a:gd name="T31" fmla="*/ 2147483647 h 1874762"/>
                <a:gd name="T32" fmla="*/ 2147483647 w 2140857"/>
                <a:gd name="T33" fmla="*/ 2147483647 h 1874762"/>
                <a:gd name="T34" fmla="*/ 2147483647 w 2140857"/>
                <a:gd name="T35" fmla="*/ 2147483647 h 1874762"/>
                <a:gd name="T36" fmla="*/ 2147483647 w 2140857"/>
                <a:gd name="T37" fmla="*/ 2147483647 h 1874762"/>
                <a:gd name="T38" fmla="*/ 2147483647 w 2140857"/>
                <a:gd name="T39" fmla="*/ 2147483647 h 1874762"/>
                <a:gd name="T40" fmla="*/ 2147483647 w 2140857"/>
                <a:gd name="T41" fmla="*/ 2147483647 h 1874762"/>
                <a:gd name="T42" fmla="*/ 2147483647 w 2140857"/>
                <a:gd name="T43" fmla="*/ 2147483647 h 1874762"/>
                <a:gd name="T44" fmla="*/ 2147483647 w 2140857"/>
                <a:gd name="T45" fmla="*/ 2147483647 h 1874762"/>
                <a:gd name="T46" fmla="*/ 2147483647 w 2140857"/>
                <a:gd name="T47" fmla="*/ 2147483647 h 1874762"/>
                <a:gd name="T48" fmla="*/ 2147483647 w 2140857"/>
                <a:gd name="T49" fmla="*/ 2147483647 h 1874762"/>
                <a:gd name="T50" fmla="*/ 2147483647 w 2140857"/>
                <a:gd name="T51" fmla="*/ 2147483647 h 1874762"/>
                <a:gd name="T52" fmla="*/ 2147483647 w 2140857"/>
                <a:gd name="T53" fmla="*/ 2147483647 h 1874762"/>
                <a:gd name="T54" fmla="*/ 2147483647 w 2140857"/>
                <a:gd name="T55" fmla="*/ 2147483647 h 1874762"/>
                <a:gd name="T56" fmla="*/ 2147483647 w 2140857"/>
                <a:gd name="T57" fmla="*/ 2147483647 h 1874762"/>
                <a:gd name="T58" fmla="*/ 2147483647 w 2140857"/>
                <a:gd name="T59" fmla="*/ 2147483647 h 1874762"/>
                <a:gd name="T60" fmla="*/ 2147483647 w 2140857"/>
                <a:gd name="T61" fmla="*/ 2147483647 h 1874762"/>
                <a:gd name="T62" fmla="*/ 2147483647 w 2140857"/>
                <a:gd name="T63" fmla="*/ 2147483647 h 1874762"/>
                <a:gd name="T64" fmla="*/ 2147483647 w 2140857"/>
                <a:gd name="T65" fmla="*/ 2147483647 h 1874762"/>
                <a:gd name="T66" fmla="*/ 2147483647 w 2140857"/>
                <a:gd name="T67" fmla="*/ 2147483647 h 1874762"/>
                <a:gd name="T68" fmla="*/ 2147483647 w 2140857"/>
                <a:gd name="T69" fmla="*/ 2147483647 h 187476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40857"/>
                <a:gd name="T106" fmla="*/ 0 h 1874762"/>
                <a:gd name="T107" fmla="*/ 2140857 w 2140857"/>
                <a:gd name="T108" fmla="*/ 1874762 h 187476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40857" h="1874762">
                  <a:moveTo>
                    <a:pt x="0" y="0"/>
                  </a:moveTo>
                  <a:cubicBezTo>
                    <a:pt x="7521" y="22564"/>
                    <a:pt x="28605" y="97220"/>
                    <a:pt x="48381" y="120952"/>
                  </a:cubicBezTo>
                  <a:cubicBezTo>
                    <a:pt x="57687" y="132119"/>
                    <a:pt x="73315" y="136062"/>
                    <a:pt x="84666" y="145143"/>
                  </a:cubicBezTo>
                  <a:cubicBezTo>
                    <a:pt x="93571" y="152267"/>
                    <a:pt x="98657" y="164233"/>
                    <a:pt x="108857" y="169333"/>
                  </a:cubicBezTo>
                  <a:cubicBezTo>
                    <a:pt x="131664" y="180736"/>
                    <a:pt x="158621" y="182119"/>
                    <a:pt x="181428" y="193523"/>
                  </a:cubicBezTo>
                  <a:cubicBezTo>
                    <a:pt x="274773" y="240197"/>
                    <a:pt x="188973" y="200147"/>
                    <a:pt x="266095" y="229809"/>
                  </a:cubicBezTo>
                  <a:cubicBezTo>
                    <a:pt x="306624" y="245397"/>
                    <a:pt x="344920" y="267659"/>
                    <a:pt x="387047" y="278190"/>
                  </a:cubicBezTo>
                  <a:cubicBezTo>
                    <a:pt x="403174" y="282222"/>
                    <a:pt x="419506" y="285508"/>
                    <a:pt x="435428" y="290285"/>
                  </a:cubicBezTo>
                  <a:cubicBezTo>
                    <a:pt x="459852" y="297612"/>
                    <a:pt x="508000" y="314476"/>
                    <a:pt x="508000" y="314476"/>
                  </a:cubicBezTo>
                  <a:cubicBezTo>
                    <a:pt x="557846" y="389247"/>
                    <a:pt x="502502" y="316309"/>
                    <a:pt x="568476" y="374952"/>
                  </a:cubicBezTo>
                  <a:cubicBezTo>
                    <a:pt x="594045" y="397680"/>
                    <a:pt x="610449" y="432223"/>
                    <a:pt x="641047" y="447523"/>
                  </a:cubicBezTo>
                  <a:cubicBezTo>
                    <a:pt x="657174" y="455587"/>
                    <a:pt x="675195" y="460644"/>
                    <a:pt x="689428" y="471714"/>
                  </a:cubicBezTo>
                  <a:cubicBezTo>
                    <a:pt x="711932" y="489217"/>
                    <a:pt x="749905" y="532190"/>
                    <a:pt x="749905" y="532190"/>
                  </a:cubicBezTo>
                  <a:cubicBezTo>
                    <a:pt x="766032" y="564444"/>
                    <a:pt x="772788" y="603452"/>
                    <a:pt x="798286" y="628952"/>
                  </a:cubicBezTo>
                  <a:cubicBezTo>
                    <a:pt x="820785" y="651452"/>
                    <a:pt x="831408" y="658913"/>
                    <a:pt x="846666" y="689428"/>
                  </a:cubicBezTo>
                  <a:cubicBezTo>
                    <a:pt x="852368" y="700832"/>
                    <a:pt x="853060" y="714310"/>
                    <a:pt x="858762" y="725714"/>
                  </a:cubicBezTo>
                  <a:cubicBezTo>
                    <a:pt x="865263" y="738716"/>
                    <a:pt x="876451" y="748998"/>
                    <a:pt x="882952" y="762000"/>
                  </a:cubicBezTo>
                  <a:cubicBezTo>
                    <a:pt x="896775" y="789647"/>
                    <a:pt x="900243" y="831161"/>
                    <a:pt x="907143" y="858762"/>
                  </a:cubicBezTo>
                  <a:cubicBezTo>
                    <a:pt x="910235" y="871131"/>
                    <a:pt x="911828" y="884673"/>
                    <a:pt x="919238" y="895047"/>
                  </a:cubicBezTo>
                  <a:cubicBezTo>
                    <a:pt x="955111" y="945269"/>
                    <a:pt x="958014" y="940226"/>
                    <a:pt x="1003905" y="955523"/>
                  </a:cubicBezTo>
                  <a:cubicBezTo>
                    <a:pt x="1020032" y="967618"/>
                    <a:pt x="1036800" y="978904"/>
                    <a:pt x="1052286" y="991809"/>
                  </a:cubicBezTo>
                  <a:cubicBezTo>
                    <a:pt x="1100932" y="1032348"/>
                    <a:pt x="1091386" y="1065085"/>
                    <a:pt x="1185333" y="1088571"/>
                  </a:cubicBezTo>
                  <a:lnTo>
                    <a:pt x="1233714" y="1100666"/>
                  </a:lnTo>
                  <a:cubicBezTo>
                    <a:pt x="1245809" y="1108730"/>
                    <a:pt x="1257673" y="1117152"/>
                    <a:pt x="1270000" y="1124857"/>
                  </a:cubicBezTo>
                  <a:cubicBezTo>
                    <a:pt x="1289935" y="1137317"/>
                    <a:pt x="1311669" y="1147038"/>
                    <a:pt x="1330476" y="1161143"/>
                  </a:cubicBezTo>
                  <a:cubicBezTo>
                    <a:pt x="1344160" y="1171406"/>
                    <a:pt x="1352530" y="1187940"/>
                    <a:pt x="1366762" y="1197428"/>
                  </a:cubicBezTo>
                  <a:cubicBezTo>
                    <a:pt x="1377370" y="1204500"/>
                    <a:pt x="1391329" y="1204501"/>
                    <a:pt x="1403047" y="1209523"/>
                  </a:cubicBezTo>
                  <a:cubicBezTo>
                    <a:pt x="1419620" y="1216626"/>
                    <a:pt x="1436138" y="1224158"/>
                    <a:pt x="1451428" y="1233714"/>
                  </a:cubicBezTo>
                  <a:cubicBezTo>
                    <a:pt x="1468523" y="1244398"/>
                    <a:pt x="1483036" y="1258818"/>
                    <a:pt x="1499809" y="1270000"/>
                  </a:cubicBezTo>
                  <a:cubicBezTo>
                    <a:pt x="1578706" y="1322598"/>
                    <a:pt x="1616960" y="1323495"/>
                    <a:pt x="1693333" y="1415143"/>
                  </a:cubicBezTo>
                  <a:cubicBezTo>
                    <a:pt x="1750086" y="1483246"/>
                    <a:pt x="1791147" y="1536972"/>
                    <a:pt x="1862666" y="1596571"/>
                  </a:cubicBezTo>
                  <a:cubicBezTo>
                    <a:pt x="1886857" y="1616730"/>
                    <a:pt x="1911938" y="1635865"/>
                    <a:pt x="1935238" y="1657047"/>
                  </a:cubicBezTo>
                  <a:cubicBezTo>
                    <a:pt x="1956333" y="1676224"/>
                    <a:pt x="1974406" y="1698583"/>
                    <a:pt x="1995714" y="1717523"/>
                  </a:cubicBezTo>
                  <a:cubicBezTo>
                    <a:pt x="2010781" y="1730916"/>
                    <a:pt x="2031190" y="1738323"/>
                    <a:pt x="2044095" y="1753809"/>
                  </a:cubicBezTo>
                  <a:cubicBezTo>
                    <a:pt x="2154913" y="1886791"/>
                    <a:pt x="2070787" y="1839726"/>
                    <a:pt x="2140857" y="1874762"/>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latin typeface="Comic Sans MS" charset="0"/>
              </a:endParaRPr>
            </a:p>
          </p:txBody>
        </p:sp>
      </p:grpSp>
      <p:sp>
        <p:nvSpPr>
          <p:cNvPr id="13" name="Text Box 4"/>
          <p:cNvSpPr txBox="1">
            <a:spLocks noChangeArrowheads="1"/>
          </p:cNvSpPr>
          <p:nvPr/>
        </p:nvSpPr>
        <p:spPr bwMode="auto">
          <a:xfrm>
            <a:off x="8366125" y="76200"/>
            <a:ext cx="69850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defRPr/>
            </a:pPr>
            <a:r>
              <a:rPr lang="en-US" b="1" dirty="0">
                <a:solidFill>
                  <a:srgbClr val="FFFFFF"/>
                </a:solidFill>
                <a:latin typeface="Arial" pitchFamily="-111" charset="0"/>
                <a:ea typeface="ＭＳ Ｐゴシック" pitchFamily="-111" charset="-128"/>
                <a:cs typeface="ＭＳ Ｐゴシック"/>
              </a:rPr>
              <a:t>448</a:t>
            </a:r>
          </a:p>
        </p:txBody>
      </p:sp>
    </p:spTree>
    <p:extLst>
      <p:ext uri="{BB962C8B-B14F-4D97-AF65-F5344CB8AC3E}">
        <p14:creationId xmlns:p14="http://schemas.microsoft.com/office/powerpoint/2010/main" val="21498811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94"/>
                                        </p:tgtEl>
                                        <p:attrNameLst>
                                          <p:attrName>style.visibility</p:attrName>
                                        </p:attrNameLst>
                                      </p:cBhvr>
                                      <p:to>
                                        <p:strVal val="visible"/>
                                      </p:to>
                                    </p:set>
                                  </p:childTnLst>
                                </p:cTn>
                              </p:par>
                            </p:childTnLst>
                          </p:cTn>
                        </p:par>
                        <p:par>
                          <p:cTn id="7" fill="hold" nodeType="afterGroup">
                            <p:stCondLst>
                              <p:cond delay="0"/>
                            </p:stCondLst>
                            <p:childTnLst>
                              <p:par>
                                <p:cTn id="8" presetID="55"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strVal val="#ppt_w*0.70"/>
                                          </p:val>
                                        </p:tav>
                                        <p:tav tm="100000">
                                          <p:val>
                                            <p:strVal val="#ppt_w"/>
                                          </p:val>
                                        </p:tav>
                                      </p:tavLst>
                                    </p:anim>
                                    <p:anim calcmode="lin" valueType="num">
                                      <p:cBhvr>
                                        <p:cTn id="11" dur="1000" fill="hold"/>
                                        <p:tgtEl>
                                          <p:spTgt spid="2"/>
                                        </p:tgtEl>
                                        <p:attrNameLst>
                                          <p:attrName>ppt_h</p:attrName>
                                        </p:attrNameLst>
                                      </p:cBhvr>
                                      <p:tavLst>
                                        <p:tav tm="0">
                                          <p:val>
                                            <p:strVal val="#ppt_h"/>
                                          </p:val>
                                        </p:tav>
                                        <p:tav tm="100000">
                                          <p:val>
                                            <p:strVal val="#ppt_h"/>
                                          </p:val>
                                        </p:tav>
                                      </p:tavLst>
                                    </p:anim>
                                    <p:animEffect transition="in" filter="fade">
                                      <p:cBhvr>
                                        <p:cTn id="12" dur="10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9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89"/>
                                        </p:tgtEl>
                                        <p:attrNameLst>
                                          <p:attrName>style.visibility</p:attrName>
                                        </p:attrNameLst>
                                      </p:cBhvr>
                                      <p:to>
                                        <p:strVal val="visible"/>
                                      </p:to>
                                    </p:set>
                                  </p:childTnLst>
                                </p:cTn>
                              </p:par>
                              <p:par>
                                <p:cTn id="19" presetID="9"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4" grpId="0"/>
      <p:bldP spid="3095" grpId="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1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28" charset="0"/>
            <a:ea typeface="新細明體" pitchFamily="18" charset="-128"/>
            <a:cs typeface="新細明體" pitchFamily="18"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28" charset="0"/>
            <a:ea typeface="新細明體" pitchFamily="18" charset="-128"/>
            <a:cs typeface="新細明體" pitchFamily="18" charset="-128"/>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28" charset="0"/>
            <a:ea typeface="新細明體" pitchFamily="18" charset="-128"/>
            <a:cs typeface="新細明體" pitchFamily="18"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28" charset="0"/>
            <a:ea typeface="新細明體" pitchFamily="18" charset="-128"/>
            <a:cs typeface="新細明體" pitchFamily="18" charset="-128"/>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2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000099"/>
        </a:dk2>
        <a:lt2>
          <a:srgbClr val="FFFFFF"/>
        </a:lt2>
        <a:accent1>
          <a:srgbClr val="6666FF"/>
        </a:accent1>
        <a:accent2>
          <a:srgbClr val="9999FF"/>
        </a:accent2>
        <a:accent3>
          <a:srgbClr val="AAAACA"/>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000099"/>
        </a:dk2>
        <a:lt2>
          <a:srgbClr val="FFFFFF"/>
        </a:lt2>
        <a:accent1>
          <a:srgbClr val="FF6600"/>
        </a:accent1>
        <a:accent2>
          <a:srgbClr val="FFCC00"/>
        </a:accent2>
        <a:accent3>
          <a:srgbClr val="AAAACA"/>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000099"/>
        </a:dk2>
        <a:lt2>
          <a:srgbClr val="FFFFFF"/>
        </a:lt2>
        <a:accent1>
          <a:srgbClr val="9966FF"/>
        </a:accent1>
        <a:accent2>
          <a:srgbClr val="00CC66"/>
        </a:accent2>
        <a:accent3>
          <a:srgbClr val="AAAA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28" charset="0"/>
            <a:ea typeface="新細明體" pitchFamily="18" charset="-128"/>
            <a:cs typeface="新細明體" pitchFamily="18"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28" charset="0"/>
            <a:ea typeface="新細明體" pitchFamily="18" charset="-128"/>
            <a:cs typeface="新細明體" pitchFamily="18" charset="-128"/>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Generic (Standard)">
  <a:themeElements>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5281</TotalTime>
  <Words>6184</Words>
  <Application>Microsoft Macintosh PowerPoint</Application>
  <PresentationFormat>On-screen Show (4:3)</PresentationFormat>
  <Paragraphs>771</Paragraphs>
  <Slides>140</Slides>
  <Notes>128</Notes>
  <HiddenSlides>0</HiddenSlides>
  <MMClips>0</MMClips>
  <ScaleCrop>false</ScaleCrop>
  <HeadingPairs>
    <vt:vector size="8" baseType="variant">
      <vt:variant>
        <vt:lpstr>Fonts Used</vt:lpstr>
      </vt:variant>
      <vt:variant>
        <vt:i4>22</vt:i4>
      </vt:variant>
      <vt:variant>
        <vt:lpstr>Theme</vt:lpstr>
      </vt:variant>
      <vt:variant>
        <vt:i4>43</vt:i4>
      </vt:variant>
      <vt:variant>
        <vt:lpstr>Embedded OLE Servers</vt:lpstr>
      </vt:variant>
      <vt:variant>
        <vt:i4>2</vt:i4>
      </vt:variant>
      <vt:variant>
        <vt:lpstr>Slide Titles</vt:lpstr>
      </vt:variant>
      <vt:variant>
        <vt:i4>140</vt:i4>
      </vt:variant>
    </vt:vector>
  </HeadingPairs>
  <TitlesOfParts>
    <vt:vector size="207" baseType="lpstr">
      <vt:lpstr>Aramis Regular</vt:lpstr>
      <vt:lpstr>Gadget</vt:lpstr>
      <vt:lpstr>Kosher-Normal</vt:lpstr>
      <vt:lpstr>Nadianne</vt:lpstr>
      <vt:lpstr>NSimSun</vt:lpstr>
      <vt:lpstr>Scholar</vt:lpstr>
      <vt:lpstr>SimSun</vt:lpstr>
      <vt:lpstr>Abadi MT Condensed Extra Bold</vt:lpstr>
      <vt:lpstr>Apple Chancery</vt:lpstr>
      <vt:lpstr>Arial</vt:lpstr>
      <vt:lpstr>Arial Black</vt:lpstr>
      <vt:lpstr>Braggadocio</vt:lpstr>
      <vt:lpstr>Calibri</vt:lpstr>
      <vt:lpstr>Capitals</vt:lpstr>
      <vt:lpstr>Comic Sans MS</vt:lpstr>
      <vt:lpstr>Helvetica</vt:lpstr>
      <vt:lpstr>Impact</vt:lpstr>
      <vt:lpstr>Monotype Sorts</vt:lpstr>
      <vt:lpstr>Tahoma</vt:lpstr>
      <vt:lpstr>Times</vt:lpstr>
      <vt:lpstr>Times New Roman</vt:lpstr>
      <vt:lpstr>Wingdings</vt:lpstr>
      <vt:lpstr>Blank Presentation</vt:lpstr>
      <vt:lpstr>Earth</vt:lpstr>
      <vt:lpstr>Ocean</vt:lpstr>
      <vt:lpstr>Default Design</vt:lpstr>
      <vt:lpstr>1_Blank Presentation</vt:lpstr>
      <vt:lpstr>5_Blank Presentation</vt:lpstr>
      <vt:lpstr>14_Blank Presentation</vt:lpstr>
      <vt:lpstr>2_Blank Presentation</vt:lpstr>
      <vt:lpstr>3_Default Design</vt:lpstr>
      <vt:lpstr>1_Compass</vt:lpstr>
      <vt:lpstr>預設簡報設計</vt:lpstr>
      <vt:lpstr>3_Office Theme</vt:lpstr>
      <vt:lpstr>46_Blank Presentation</vt:lpstr>
      <vt:lpstr>1_Orbit</vt:lpstr>
      <vt:lpstr>47_Blank Presentation</vt:lpstr>
      <vt:lpstr>10_Office Theme</vt:lpstr>
      <vt:lpstr>22_Blank Presentation</vt:lpstr>
      <vt:lpstr>1_Earth</vt:lpstr>
      <vt:lpstr>2_Earth</vt:lpstr>
      <vt:lpstr>4_Default Design</vt:lpstr>
      <vt:lpstr>6_Blank Presentation</vt:lpstr>
      <vt:lpstr>4_Office Theme</vt:lpstr>
      <vt:lpstr>untitled 3</vt:lpstr>
      <vt:lpstr>117_Blank Presentation</vt:lpstr>
      <vt:lpstr>1_預設簡報設計</vt:lpstr>
      <vt:lpstr>2_blstripc.ppt - Blue Stripes</vt:lpstr>
      <vt:lpstr>4_blstripc.ppt - Blue Stripes</vt:lpstr>
      <vt:lpstr>3_blstripc.ppt - Blue Stripes</vt:lpstr>
      <vt:lpstr>123_Blank Presentation</vt:lpstr>
      <vt:lpstr>2_預設簡報設計</vt:lpstr>
      <vt:lpstr>3_Blank Presentation</vt:lpstr>
      <vt:lpstr>57_Blank Presentation</vt:lpstr>
      <vt:lpstr>4_Blank Presentation</vt:lpstr>
      <vt:lpstr>17_Default Design</vt:lpstr>
      <vt:lpstr>1_Default Design</vt:lpstr>
      <vt:lpstr>7_Blank Presentation</vt:lpstr>
      <vt:lpstr>5_Compass</vt:lpstr>
      <vt:lpstr>8_Blank Presentation</vt:lpstr>
      <vt:lpstr>9_Blank Presentation</vt:lpstr>
      <vt:lpstr>5_blstripc.ppt - Blue Stripes</vt:lpstr>
      <vt:lpstr>15_Blank Presentation</vt:lpstr>
      <vt:lpstr>24_Blank Presentation</vt:lpstr>
      <vt:lpstr>Generic (Standard)</vt:lpstr>
      <vt:lpstr>Microsoft ClipArt Gallery</vt:lpstr>
      <vt:lpstr>Clip</vt:lpstr>
      <vt:lpstr>新天新地球</vt:lpstr>
      <vt:lpstr>永恒的居所最大的真理是什么?    你对天堂最渴望的是 什么?</vt:lpstr>
      <vt:lpstr>想象滑雪时绝对不会受伤!</vt:lpstr>
      <vt:lpstr>家 = 情感关系!</vt:lpstr>
      <vt:lpstr>天堂 = 情感关系!</vt:lpstr>
      <vt:lpstr>真的有天堂</vt:lpstr>
      <vt:lpstr>真的有天堂</vt:lpstr>
      <vt:lpstr>真的有天堂</vt:lpstr>
      <vt:lpstr>祂会再来!</vt:lpstr>
      <vt:lpstr>来到溪水边!</vt:lpstr>
      <vt:lpstr> </vt:lpstr>
      <vt:lpstr>“天堂”的术语</vt:lpstr>
      <vt:lpstr>一切事物的完善</vt:lpstr>
      <vt:lpstr>终于开始</vt:lpstr>
      <vt:lpstr>六天的创造</vt:lpstr>
      <vt:lpstr>Man</vt:lpstr>
      <vt:lpstr>Woman</vt:lpstr>
      <vt:lpstr>Mandate</vt:lpstr>
      <vt:lpstr>Food</vt:lpstr>
      <vt:lpstr>Food</vt:lpstr>
      <vt:lpstr>Sixth Day</vt:lpstr>
      <vt:lpstr>Summary</vt:lpstr>
      <vt:lpstr>全面性的主題</vt:lpstr>
      <vt:lpstr>创世记第一章的国度</vt:lpstr>
      <vt:lpstr>国度与契约时间表 </vt:lpstr>
      <vt:lpstr> 我对旧约主题的理解</vt:lpstr>
      <vt:lpstr>你在这里</vt:lpstr>
      <vt:lpstr>将 来 的 恩 惠 (19-20章)</vt:lpstr>
      <vt:lpstr>千年和天堂之间的差异</vt:lpstr>
      <vt:lpstr>千年和天堂之间的差异</vt:lpstr>
      <vt:lpstr>我们已经瞥见上帝的宝座 (启 4-5，CNV)</vt:lpstr>
      <vt:lpstr>终于开始</vt:lpstr>
      <vt:lpstr>新天和新地</vt:lpstr>
      <vt:lpstr>探索!</vt:lpstr>
      <vt:lpstr>“我又看见一个新天新地，因为先前的天地都过去了”  (启21:1a, CNV).</vt:lpstr>
      <vt:lpstr>海也再没有了 (21:1b, CNV).</vt:lpstr>
      <vt:lpstr>约翰看新耶路撒冷</vt:lpstr>
      <vt:lpstr>“圣经”的视交叉</vt:lpstr>
      <vt:lpstr>海也再没有了(21:1b).</vt:lpstr>
      <vt:lpstr>海也再没有了(21:1b).</vt:lpstr>
      <vt:lpstr>新耶路撒冷</vt:lpstr>
      <vt:lpstr>我又看见圣城， 新耶路撒冷， 从天上由 神那里降下来， 预备好了， 好像打扮整齐等候丈夫的新娘 (21:2)。</vt:lpstr>
      <vt:lpstr>上帝 的存在显现在伊甸园  </vt:lpstr>
      <vt:lpstr>上帝 的存在显现在会幕 </vt:lpstr>
      <vt:lpstr>上帝 的存在显现在圣殿</vt:lpstr>
      <vt:lpstr>“…好像打扮整齐等候丈夫的新娘…"</vt:lpstr>
      <vt:lpstr>为什么 新的耶路撒冷会从天上降下来 ？(21:2)</vt:lpstr>
      <vt:lpstr>万物的完结</vt:lpstr>
      <vt:lpstr>我听见有大声音从宝座那里发出来， 说： “看哪！ 神的帐幕在人间， 他要与人同住， 他们要作他的子民。 神要亲自与他们同在， 要作他们的 神  (21:3).</vt:lpstr>
      <vt:lpstr>不是从地升天而是从天而降</vt:lpstr>
      <vt:lpstr>一切事物的完善</vt:lpstr>
      <vt:lpstr>我们现今都经验死亡</vt:lpstr>
      <vt:lpstr>悲伤也是人生的一部分</vt:lpstr>
      <vt:lpstr>一切事物的完善</vt:lpstr>
      <vt:lpstr>他要擦去眼泪，从他们的眼神，会有更多的死亡或悲伤，或哭或疼痛。所有这些都已经一去不复返了 （21:4 NLT）。</vt:lpstr>
      <vt:lpstr>我们将拥有荣耀的身体!</vt:lpstr>
      <vt:lpstr>那么，荣耀的身体像什么？</vt:lpstr>
      <vt:lpstr>罗马人认为，汞能飞</vt:lpstr>
      <vt:lpstr>我们的身体就会像基督的身体！</vt:lpstr>
      <vt:lpstr>一切事物的完善</vt:lpstr>
      <vt:lpstr>坐 在 地 球 上?</vt:lpstr>
      <vt:lpstr>四 方 城</vt:lpstr>
      <vt:lpstr>新 耶 路 撒 冷</vt:lpstr>
      <vt:lpstr>新耶路撒冷及东南亚</vt:lpstr>
      <vt:lpstr>新 耶 路 撒 冷 超 越 现 有 的 耶 路 撒 冷</vt:lpstr>
      <vt:lpstr>比 喻 或 按 召 字 义?</vt:lpstr>
      <vt:lpstr>新耶路撒冷就是教会吗?</vt:lpstr>
      <vt:lpstr>新耶路撒冷 = 教会?</vt:lpstr>
      <vt:lpstr>新耶路撒冷</vt:lpstr>
      <vt:lpstr>"拿着七个盛满着末后七灾的碗的七位天使中，有一位走来对我说：“你来！我要把新娘，就是羊羔的妻子，指示你。“  (21:9 CNV).</vt:lpstr>
      <vt:lpstr>圣城从天上降下来 (启21:10-11，CNV)</vt:lpstr>
      <vt:lpstr>一切事物的完善</vt:lpstr>
      <vt:lpstr>新耶路撒冷的子民</vt:lpstr>
      <vt:lpstr>一切都更新了! (启21:5-7，CNV)</vt:lpstr>
      <vt:lpstr>那些被拒绝的！ (启21:8，CNV)</vt:lpstr>
      <vt:lpstr>那两千两百公里 的四方城将会让我们联想到上帝居住在至圣所 (21:15-16).</vt:lpstr>
      <vt:lpstr>在会幕和圣殿的至圣所也是个 完美立方体</vt:lpstr>
      <vt:lpstr>在美国 上面</vt:lpstr>
      <vt:lpstr>神的荣耀照明 (启21:22-27)!</vt:lpstr>
      <vt:lpstr>一切事物的完善</vt:lpstr>
      <vt:lpstr>和城市有没有太阳或月亮的需要，为神的荣耀照亮了城市，和羔羊的是它的光(21:23 NLT).</vt:lpstr>
      <vt:lpstr>一切事物的完善</vt:lpstr>
      <vt:lpstr>圣城的根基 (启21:12-21)</vt:lpstr>
      <vt:lpstr>基石(21:19-20)</vt:lpstr>
      <vt:lpstr>大祭司的胸牌  (出28:15-21)</vt:lpstr>
      <vt:lpstr>大祭司胸牌   (出 28:15-21，CNV)</vt:lpstr>
      <vt:lpstr>基石(21:19-20)</vt:lpstr>
      <vt:lpstr>城门 (启21:21)</vt:lpstr>
      <vt:lpstr>一颗珍珠的门 (21:21)!</vt:lpstr>
      <vt:lpstr>一切事物的完善</vt:lpstr>
      <vt:lpstr>没有更多的罪恶和死亡！</vt:lpstr>
      <vt:lpstr>没有邪恶将被允许进入，也不是任何人，谁的做法可耻的偶像崇拜和不诚实，但只有那些名字写在羔羊生命册(21:27 NLT).</vt:lpstr>
      <vt:lpstr>一切事物的完善</vt:lpstr>
      <vt:lpstr>一切事物的完善</vt:lpstr>
      <vt:lpstr>生命之树 (22:2)</vt:lpstr>
      <vt:lpstr>一切事物的完善</vt:lpstr>
      <vt:lpstr>一切事物的完善</vt:lpstr>
      <vt:lpstr>一切事物的完善</vt:lpstr>
      <vt:lpstr>一切事物的完善</vt:lpstr>
      <vt:lpstr>一切事物的完善</vt:lpstr>
      <vt:lpstr>"不再有黑夜了，他们也不需要灯光或日光了，因为主　神要光照他们。他们要作王，直到永永远远。" (22:5 CNV).</vt:lpstr>
      <vt:lpstr>一切事物的完善</vt:lpstr>
      <vt:lpstr>其他问题…</vt:lpstr>
      <vt:lpstr>天堂会有动物吗?</vt:lpstr>
      <vt:lpstr>天堂 有 动物 吗?</vt:lpstr>
      <vt:lpstr>耶稣基督和祂的势力将会骑着马回返 (启19:11)</vt:lpstr>
      <vt:lpstr>天堂是永恒的！</vt:lpstr>
      <vt:lpstr>天上永远不会结束！</vt:lpstr>
      <vt:lpstr>耶稣基督鼓励 我们过圣洁的生活，等候祂随时的到来 (启22:7-17).</vt:lpstr>
      <vt:lpstr>“我们必和他们一同被提到云里，在空中与主相会”  (帖前 4:17，CNV)</vt:lpstr>
      <vt:lpstr>耶稣得胜!</vt:lpstr>
      <vt:lpstr>耶稣基督鼓励 我们过圣洁的生活，等候祂随时的到来 (启22:7-17).</vt:lpstr>
      <vt:lpstr>我必快来! (22:12-13， CNV)</vt:lpstr>
      <vt:lpstr>Past Sins Forgiven</vt:lpstr>
      <vt:lpstr>Past Sins Forgiven</vt:lpstr>
      <vt:lpstr>你将如何宣传天堂吗？</vt:lpstr>
      <vt:lpstr>天堂在哪里?</vt:lpstr>
      <vt:lpstr>天堂现在在哪里?</vt:lpstr>
      <vt:lpstr>天堂现在在哪里?</vt:lpstr>
      <vt:lpstr>天堂现在在哪里?</vt:lpstr>
      <vt:lpstr>天堂比你 想象的还要 靠近!</vt:lpstr>
      <vt:lpstr>天堂：传统观点与圣经观点的对比</vt:lpstr>
      <vt:lpstr>天堂真正是什么?</vt:lpstr>
      <vt:lpstr>登山变相</vt:lpstr>
      <vt:lpstr>什么人去天堂?</vt:lpstr>
      <vt:lpstr>天 堂 将 有 自 然 美 </vt:lpstr>
      <vt:lpstr>天工绿化</vt:lpstr>
      <vt:lpstr>天 堂 的 地 形 ?</vt:lpstr>
      <vt:lpstr>永 恒 的 城 市 生 活?</vt:lpstr>
      <vt:lpstr>精金的城</vt:lpstr>
      <vt:lpstr>“‘是的，我必快来！ 阿们！主耶稣啊，请你来吧！  愿主耶稣的恩惠与所有的圣徒同在！阿们！“  (启22:20-21，CNV)</vt:lpstr>
      <vt:lpstr>要如何总结新天， 新地及 新耶路撒冷?</vt:lpstr>
      <vt:lpstr>要旨:</vt:lpstr>
      <vt:lpstr>你的焦点是上帝的礼物还是祂的同在?</vt:lpstr>
      <vt:lpstr>I.  上帝会再次与人共居  (启示21:1–22:6).</vt:lpstr>
      <vt:lpstr>II. 活在末后的亮光  (启22:7-21).</vt:lpstr>
      <vt:lpstr>                                           来喝水！</vt:lpstr>
      <vt:lpstr>你渴望基督的再来吗?    为什么? </vt:lpstr>
      <vt:lpstr>Black</vt:lpstr>
      <vt:lpstr>末世论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Millennium (Rev. 20)  vs.  Heaven  (Rev. 21-22)</dc:title>
  <dc:creator>Rick Griffith</dc:creator>
  <cp:lastModifiedBy>Rick Griffith</cp:lastModifiedBy>
  <cp:revision>122</cp:revision>
  <dcterms:created xsi:type="dcterms:W3CDTF">2005-03-18T14:45:21Z</dcterms:created>
  <dcterms:modified xsi:type="dcterms:W3CDTF">2020-07-17T15:35:40Z</dcterms:modified>
</cp:coreProperties>
</file>