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6" r:id="rId2"/>
    <p:sldMasterId id="2147483668" r:id="rId3"/>
    <p:sldMasterId id="2147483649" r:id="rId4"/>
    <p:sldMasterId id="2147483694" r:id="rId5"/>
    <p:sldMasterId id="2147483700" r:id="rId6"/>
    <p:sldMasterId id="2147484519" r:id="rId7"/>
    <p:sldMasterId id="2147484531" r:id="rId8"/>
    <p:sldMasterId id="2147484543" r:id="rId9"/>
    <p:sldMasterId id="2147484559" r:id="rId10"/>
    <p:sldMasterId id="2147484575" r:id="rId11"/>
    <p:sldMasterId id="2147484591" r:id="rId12"/>
    <p:sldMasterId id="2147484594" r:id="rId13"/>
    <p:sldMasterId id="2147484606" r:id="rId14"/>
  </p:sldMasterIdLst>
  <p:notesMasterIdLst>
    <p:notesMasterId r:id="rId60"/>
  </p:notesMasterIdLst>
  <p:sldIdLst>
    <p:sldId id="256" r:id="rId15"/>
    <p:sldId id="280" r:id="rId16"/>
    <p:sldId id="312" r:id="rId17"/>
    <p:sldId id="313" r:id="rId18"/>
    <p:sldId id="315" r:id="rId19"/>
    <p:sldId id="291" r:id="rId20"/>
    <p:sldId id="322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1" r:id="rId36"/>
    <p:sldId id="290" r:id="rId37"/>
    <p:sldId id="292" r:id="rId38"/>
    <p:sldId id="372" r:id="rId39"/>
    <p:sldId id="288" r:id="rId40"/>
    <p:sldId id="289" r:id="rId41"/>
    <p:sldId id="318" r:id="rId42"/>
    <p:sldId id="262" r:id="rId43"/>
    <p:sldId id="316" r:id="rId44"/>
    <p:sldId id="286" r:id="rId45"/>
    <p:sldId id="287" r:id="rId46"/>
    <p:sldId id="321" r:id="rId47"/>
    <p:sldId id="373" r:id="rId48"/>
    <p:sldId id="268" r:id="rId49"/>
    <p:sldId id="328" r:id="rId50"/>
    <p:sldId id="354" r:id="rId51"/>
    <p:sldId id="353" r:id="rId52"/>
    <p:sldId id="355" r:id="rId53"/>
    <p:sldId id="352" r:id="rId54"/>
    <p:sldId id="314" r:id="rId55"/>
    <p:sldId id="350" r:id="rId56"/>
    <p:sldId id="351" r:id="rId57"/>
    <p:sldId id="293" r:id="rId58"/>
    <p:sldId id="356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cplusbwplus3@yahoo.com.sg" initials="h" lastIdx="0" clrIdx="0">
    <p:extLst>
      <p:ext uri="{19B8F6BF-5375-455C-9EA6-DF929625EA0E}">
        <p15:presenceInfo xmlns:p15="http://schemas.microsoft.com/office/powerpoint/2012/main" userId="c123d3f379e932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FFFF66"/>
    <a:srgbClr val="FFFEEB"/>
    <a:srgbClr val="000000"/>
    <a:srgbClr val="FF7C80"/>
    <a:srgbClr val="FF5050"/>
    <a:srgbClr val="FF00FF"/>
    <a:srgbClr val="FFFFFF"/>
    <a:srgbClr val="FFFF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3"/>
    <p:restoredTop sz="97345" autoAdjust="0"/>
  </p:normalViewPr>
  <p:slideViewPr>
    <p:cSldViewPr>
      <p:cViewPr varScale="1">
        <p:scale>
          <a:sx n="102" d="100"/>
          <a:sy n="102" d="100"/>
        </p:scale>
        <p:origin x="5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61" Type="http://schemas.openxmlformats.org/officeDocument/2006/relationships/commentAuthors" Target="commentAuthors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743642-D66B-5A4B-81AD-3949AFE4F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5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n.com/contact/feedback-ads.aspx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youtube.com/watch?v=ivwfqBNICf4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n.com/contact/feedback-ads.aspx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youtube.com/watch?v=ivwfqBNICf4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A675B0A-878E-F24B-AB51-1067FD0829FA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484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4D422C8-85EB-2D4B-A09E-FBE1F7F83F68}" type="slidenum">
              <a:rPr lang="en-US" sz="1200">
                <a:solidFill>
                  <a:prstClr val="black"/>
                </a:solidFill>
              </a:rPr>
              <a:pPr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544F33-7BC5-564D-B58B-86DEAAF79EB0}" type="slidenum">
              <a:rPr lang="en-US" sz="1200">
                <a:solidFill>
                  <a:prstClr val="black"/>
                </a:solidFill>
              </a:rPr>
              <a:pPr/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33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95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942669-CE62-0844-93FA-77E5836754C2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12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280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dirty="0"/>
              <a:t>http://</a:t>
            </a:r>
            <a:r>
              <a:rPr lang="en-US" b="1" dirty="0" err="1"/>
              <a:t>www.cbn.com</a:t>
            </a:r>
            <a:r>
              <a:rPr lang="en-US" b="1" dirty="0"/>
              <a:t>/</a:t>
            </a:r>
            <a:r>
              <a:rPr lang="en-US" b="1" dirty="0" err="1"/>
              <a:t>cbnnews</a:t>
            </a:r>
            <a:r>
              <a:rPr lang="en-US" b="1" dirty="0"/>
              <a:t>/us/2011/</a:t>
            </a:r>
            <a:r>
              <a:rPr lang="en-US" b="1" dirty="0" err="1"/>
              <a:t>april</a:t>
            </a:r>
            <a:r>
              <a:rPr lang="en-US" b="1" dirty="0"/>
              <a:t>/love-wins-pastor-caught-off-guard-by-controversy/</a:t>
            </a:r>
          </a:p>
          <a:p>
            <a:r>
              <a:rPr lang="uk-UA" b="1" dirty="0"/>
              <a:t>'</a:t>
            </a:r>
            <a:r>
              <a:rPr lang="en-US" b="1" dirty="0"/>
              <a:t>Love Wins</a:t>
            </a:r>
            <a:r>
              <a:rPr lang="uk-UA" b="1" dirty="0"/>
              <a:t>'</a:t>
            </a:r>
            <a:r>
              <a:rPr lang="en-US" b="1" dirty="0"/>
              <a:t> Pastor Caught Off Guard by Controversy</a:t>
            </a:r>
          </a:p>
          <a:p>
            <a:r>
              <a:rPr lang="en-US" dirty="0"/>
              <a:t>By Crystal Woodall CBN News Internet Producer</a:t>
            </a:r>
          </a:p>
          <a:p>
            <a:r>
              <a:rPr lang="en-US" dirty="0"/>
              <a:t>Sunday, April 10, 2011</a:t>
            </a:r>
          </a:p>
          <a:p>
            <a:r>
              <a:rPr lang="en-US" dirty="0"/>
              <a:t>Print 35 Comment(s) </a:t>
            </a:r>
          </a:p>
          <a:p>
            <a:r>
              <a:rPr lang="en-US" dirty="0">
                <a:hlinkClick r:id="rId3"/>
              </a:rPr>
              <a:t>Ad Feedback </a:t>
            </a:r>
            <a:endParaRPr lang="en-US" dirty="0"/>
          </a:p>
          <a:p>
            <a:r>
              <a:rPr lang="en-US" dirty="0"/>
              <a:t>Evangelical </a:t>
            </a:r>
            <a:r>
              <a:rPr lang="en-US" dirty="0" err="1"/>
              <a:t>megachurch</a:t>
            </a:r>
            <a:r>
              <a:rPr lang="en-US" dirty="0"/>
              <a:t> pastor Rob Bell says he was caught off guard by the condemnation his new book has received from leaders in the Christian community.</a:t>
            </a:r>
          </a:p>
          <a:p>
            <a:r>
              <a:rPr lang="en-US" dirty="0"/>
              <a:t>Standing before an audience of about 1,600 at Nashville</a:t>
            </a:r>
            <a:r>
              <a:rPr lang="uk-UA" dirty="0"/>
              <a:t>'</a:t>
            </a:r>
            <a:r>
              <a:rPr lang="en-US" dirty="0"/>
              <a:t>s Belmont University, Bell said the last several weeks had been the </a:t>
            </a:r>
            <a:r>
              <a:rPr lang="ru-RU" dirty="0"/>
              <a:t>"</a:t>
            </a:r>
            <a:r>
              <a:rPr lang="en-US" dirty="0"/>
              <a:t>most painful</a:t>
            </a:r>
            <a:r>
              <a:rPr lang="ru-RU" dirty="0"/>
              <a:t>"</a:t>
            </a:r>
            <a:r>
              <a:rPr lang="en-US" dirty="0"/>
              <a:t> of his life.</a:t>
            </a:r>
          </a:p>
          <a:p>
            <a:r>
              <a:rPr lang="ru-RU" dirty="0"/>
              <a:t>"</a:t>
            </a:r>
            <a:r>
              <a:rPr lang="en-US" dirty="0"/>
              <a:t>It has taken me to a place of profound brokenness,</a:t>
            </a:r>
            <a:r>
              <a:rPr lang="ru-RU" dirty="0"/>
              <a:t>"</a:t>
            </a:r>
            <a:r>
              <a:rPr lang="en-US" dirty="0"/>
              <a:t> said Bell, who pastors the 10,000-member Mars Hill Bible Church in Grand Rapids, Mich.</a:t>
            </a:r>
          </a:p>
          <a:p>
            <a:r>
              <a:rPr lang="en-US" i="1" dirty="0"/>
              <a:t>Love Wins: Heaven, Hell, and the Fate of Every Person Who Ever Lived</a:t>
            </a:r>
            <a:r>
              <a:rPr lang="en-US" dirty="0"/>
              <a:t>, released March 29, challenges the traditional Christian belief that few will enter Heaven.  </a:t>
            </a:r>
          </a:p>
          <a:p>
            <a:r>
              <a:rPr lang="ru-RU" dirty="0"/>
              <a:t>"</a:t>
            </a:r>
            <a:r>
              <a:rPr lang="en-US" dirty="0"/>
              <a:t>Will only a few select people make it into Heaven and will billions of people burn forever in Hell?</a:t>
            </a:r>
            <a:r>
              <a:rPr lang="ru-RU" dirty="0"/>
              <a:t>"</a:t>
            </a:r>
            <a:r>
              <a:rPr lang="en-US" dirty="0"/>
              <a:t> Bell asks in a promotional video of his book, recently released by publisher </a:t>
            </a:r>
            <a:r>
              <a:rPr lang="en-US" dirty="0" err="1"/>
              <a:t>HarperOne</a:t>
            </a:r>
            <a:r>
              <a:rPr lang="en-US" dirty="0"/>
              <a:t>. </a:t>
            </a:r>
            <a:r>
              <a:rPr lang="ru-RU" dirty="0"/>
              <a:t>"</a:t>
            </a:r>
            <a:r>
              <a:rPr lang="en-US" dirty="0"/>
              <a:t>And if that</a:t>
            </a:r>
            <a:r>
              <a:rPr lang="uk-UA" dirty="0"/>
              <a:t>'</a:t>
            </a:r>
            <a:r>
              <a:rPr lang="en-US" dirty="0"/>
              <a:t>s the case, how do you become one of the few?</a:t>
            </a:r>
            <a:r>
              <a:rPr lang="ru-RU" dirty="0"/>
              <a:t>"</a:t>
            </a:r>
            <a:r>
              <a:rPr lang="en-US" dirty="0"/>
              <a:t>  </a:t>
            </a:r>
            <a:r>
              <a:rPr lang="en-US" b="1" i="1" dirty="0">
                <a:hlinkClick r:id="rId4"/>
              </a:rPr>
              <a:t>Watch the video here</a:t>
            </a:r>
            <a:r>
              <a:rPr lang="en-US" b="1" i="1" dirty="0"/>
              <a:t>.</a:t>
            </a:r>
            <a:endParaRPr lang="en-US" dirty="0"/>
          </a:p>
          <a:p>
            <a:r>
              <a:rPr lang="en-US" dirty="0"/>
              <a:t>Bell insists it was never his intent to stir controversy, but to bring focus back to a message he suggests has got lost in dogma -- the love of God.       </a:t>
            </a:r>
          </a:p>
          <a:p>
            <a:r>
              <a:rPr lang="ru-RU" dirty="0"/>
              <a:t>"</a:t>
            </a:r>
            <a:r>
              <a:rPr lang="en-US" dirty="0"/>
              <a:t>I kept meeting religious people who were incredibly dogmatic about heaven and hell when you die but </a:t>
            </a:r>
            <a:r>
              <a:rPr lang="en-US" dirty="0" err="1"/>
              <a:t>didn</a:t>
            </a:r>
            <a:r>
              <a:rPr lang="uk-UA" dirty="0"/>
              <a:t>'</a:t>
            </a:r>
            <a:r>
              <a:rPr lang="en-US" dirty="0"/>
              <a:t>t seem to care about the fact that 8 million people will go to bed hungry tonight,</a:t>
            </a:r>
            <a:r>
              <a:rPr lang="ru-RU" dirty="0"/>
              <a:t>"</a:t>
            </a:r>
            <a:r>
              <a:rPr lang="en-US" dirty="0"/>
              <a:t> Bell explained.</a:t>
            </a:r>
          </a:p>
          <a:p>
            <a:r>
              <a:rPr lang="en-US" dirty="0"/>
              <a:t>Bell denies charges that his book promotes a universalist theology - the belief that everyone, regardless of belief, will be saved by God.</a:t>
            </a:r>
          </a:p>
          <a:p>
            <a:r>
              <a:rPr lang="ru-RU" dirty="0"/>
              <a:t>"</a:t>
            </a:r>
            <a:r>
              <a:rPr lang="en-US" dirty="0"/>
              <a:t>No, if by universalist we mean there</a:t>
            </a:r>
            <a:r>
              <a:rPr lang="uk-UA" dirty="0"/>
              <a:t>'</a:t>
            </a:r>
            <a:r>
              <a:rPr lang="en-US" dirty="0"/>
              <a:t>s a giant cosmic arm that swoops everybody in at some point whether you want to be there or not,</a:t>
            </a:r>
            <a:r>
              <a:rPr lang="ru-RU" dirty="0"/>
              <a:t>"</a:t>
            </a:r>
            <a:r>
              <a:rPr lang="en-US" dirty="0"/>
              <a:t> he told </a:t>
            </a:r>
            <a:r>
              <a:rPr lang="en-US" i="1" dirty="0"/>
              <a:t>The Christian Post</a:t>
            </a:r>
            <a:r>
              <a:rPr lang="en-US" dirty="0"/>
              <a:t>.</a:t>
            </a:r>
          </a:p>
          <a:p>
            <a:r>
              <a:rPr lang="ru-RU" dirty="0"/>
              <a:t>"</a:t>
            </a:r>
            <a:r>
              <a:rPr lang="en-US" dirty="0"/>
              <a:t>That violates the laws of love and love is about freedom,</a:t>
            </a:r>
            <a:r>
              <a:rPr lang="ru-RU" dirty="0"/>
              <a:t>"</a:t>
            </a:r>
            <a:r>
              <a:rPr lang="en-US" dirty="0"/>
              <a:t> he explained. </a:t>
            </a:r>
            <a:r>
              <a:rPr lang="ru-RU" dirty="0"/>
              <a:t>"</a:t>
            </a:r>
            <a:r>
              <a:rPr lang="en-US" dirty="0"/>
              <a:t>It</a:t>
            </a:r>
            <a:r>
              <a:rPr lang="uk-UA" dirty="0"/>
              <a:t>'</a:t>
            </a:r>
            <a:r>
              <a:rPr lang="en-US" dirty="0"/>
              <a:t>s about choice; it</a:t>
            </a:r>
            <a:r>
              <a:rPr lang="uk-UA" dirty="0"/>
              <a:t>'</a:t>
            </a:r>
            <a:r>
              <a:rPr lang="en-US" dirty="0"/>
              <a:t>s about do you want to be there? Because that</a:t>
            </a:r>
            <a:r>
              <a:rPr lang="uk-UA" dirty="0"/>
              <a:t>'</a:t>
            </a:r>
            <a:r>
              <a:rPr lang="en-US" dirty="0"/>
              <a:t>s what would make it heaven.</a:t>
            </a:r>
            <a:r>
              <a:rPr lang="ru-RU" dirty="0"/>
              <a:t>"</a:t>
            </a:r>
            <a:endParaRPr lang="en-US" dirty="0"/>
          </a:p>
          <a:p>
            <a:r>
              <a:rPr lang="en-US" dirty="0"/>
              <a:t>According to the </a:t>
            </a:r>
            <a:r>
              <a:rPr lang="en-US" i="1" dirty="0"/>
              <a:t>Associated Press</a:t>
            </a:r>
            <a:r>
              <a:rPr lang="en-US" dirty="0"/>
              <a:t>, Bell says hell is something freely chosen that already exists on earth.</a:t>
            </a:r>
          </a:p>
          <a:p>
            <a:r>
              <a:rPr lang="ru-RU" dirty="0"/>
              <a:t>"</a:t>
            </a:r>
            <a:r>
              <a:rPr lang="en-US" dirty="0"/>
              <a:t>Apparently this is a pastor who has written a book who has grown uncomfortable contending for the faith,</a:t>
            </a:r>
            <a:r>
              <a:rPr lang="ru-RU" dirty="0"/>
              <a:t>"</a:t>
            </a:r>
            <a:r>
              <a:rPr lang="en-US" dirty="0"/>
              <a:t> CBN chaplain and Regent University theology professor Joel </a:t>
            </a:r>
            <a:r>
              <a:rPr lang="en-US" dirty="0" err="1"/>
              <a:t>Palser</a:t>
            </a:r>
            <a:r>
              <a:rPr lang="en-US" dirty="0"/>
              <a:t> said. </a:t>
            </a:r>
            <a:r>
              <a:rPr lang="ru-RU" dirty="0"/>
              <a:t>"</a:t>
            </a:r>
            <a:r>
              <a:rPr lang="en-US" dirty="0"/>
              <a:t>He is no longer able to defend what the Bible says and has endeavored to make that more palatable to modern culture.</a:t>
            </a:r>
            <a:r>
              <a:rPr lang="ru-RU" dirty="0"/>
              <a:t>"</a:t>
            </a:r>
            <a:endParaRPr lang="en-US" dirty="0"/>
          </a:p>
          <a:p>
            <a:r>
              <a:rPr lang="ru-RU" dirty="0"/>
              <a:t>"</a:t>
            </a:r>
            <a:r>
              <a:rPr lang="en-US" dirty="0"/>
              <a:t>It may be trendy and it might sell a lot of books, but in fact Jesus speaks very clearly about heaven and hell,</a:t>
            </a:r>
            <a:r>
              <a:rPr lang="ru-RU" dirty="0"/>
              <a:t>"</a:t>
            </a:r>
            <a:r>
              <a:rPr lang="en-US" dirty="0"/>
              <a:t> </a:t>
            </a:r>
            <a:r>
              <a:rPr lang="en-US" dirty="0" err="1"/>
              <a:t>Palser</a:t>
            </a:r>
            <a:r>
              <a:rPr lang="en-US" dirty="0"/>
              <a:t> added.</a:t>
            </a: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AFEC32-8F8F-A54A-8173-D94AFB9423D7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13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280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dirty="0"/>
              <a:t>http://</a:t>
            </a:r>
            <a:r>
              <a:rPr lang="en-US" b="1" dirty="0" err="1"/>
              <a:t>www.cbn.com</a:t>
            </a:r>
            <a:r>
              <a:rPr lang="en-US" b="1" dirty="0"/>
              <a:t>/</a:t>
            </a:r>
            <a:r>
              <a:rPr lang="en-US" b="1" dirty="0" err="1"/>
              <a:t>cbnnews</a:t>
            </a:r>
            <a:r>
              <a:rPr lang="en-US" b="1" dirty="0"/>
              <a:t>/us/2011/</a:t>
            </a:r>
            <a:r>
              <a:rPr lang="en-US" b="1" dirty="0" err="1"/>
              <a:t>april</a:t>
            </a:r>
            <a:r>
              <a:rPr lang="en-US" b="1" dirty="0"/>
              <a:t>/love-wins-pastor-caught-off-guard-by-controversy/</a:t>
            </a:r>
          </a:p>
          <a:p>
            <a:r>
              <a:rPr lang="uk-UA" b="1" dirty="0"/>
              <a:t>'</a:t>
            </a:r>
            <a:r>
              <a:rPr lang="en-US" b="1" dirty="0"/>
              <a:t>Love Wins</a:t>
            </a:r>
            <a:r>
              <a:rPr lang="uk-UA" b="1" dirty="0"/>
              <a:t>'</a:t>
            </a:r>
            <a:r>
              <a:rPr lang="en-US" b="1" dirty="0"/>
              <a:t> Pastor Caught Off Guard by Controversy</a:t>
            </a:r>
          </a:p>
          <a:p>
            <a:r>
              <a:rPr lang="en-US" dirty="0"/>
              <a:t>By Crystal Woodall CBN News Internet Producer</a:t>
            </a:r>
          </a:p>
          <a:p>
            <a:r>
              <a:rPr lang="en-US" dirty="0"/>
              <a:t>Sunday, April 10, 2011</a:t>
            </a:r>
          </a:p>
          <a:p>
            <a:r>
              <a:rPr lang="en-US" dirty="0"/>
              <a:t>Print 35 Comment(s) </a:t>
            </a:r>
          </a:p>
          <a:p>
            <a:r>
              <a:rPr lang="en-US" dirty="0">
                <a:hlinkClick r:id="rId3"/>
              </a:rPr>
              <a:t>Ad Feedback </a:t>
            </a:r>
            <a:endParaRPr lang="en-US" dirty="0"/>
          </a:p>
          <a:p>
            <a:r>
              <a:rPr lang="en-US" dirty="0"/>
              <a:t>Evangelical </a:t>
            </a:r>
            <a:r>
              <a:rPr lang="en-US" dirty="0" err="1"/>
              <a:t>megachurch</a:t>
            </a:r>
            <a:r>
              <a:rPr lang="en-US" dirty="0"/>
              <a:t> pastor Rob Bell says he was caught off guard by the condemnation his new book has received from leaders in the Christian community.</a:t>
            </a:r>
          </a:p>
          <a:p>
            <a:r>
              <a:rPr lang="en-US" dirty="0"/>
              <a:t>Standing before an audience of about 1,600 at Nashville</a:t>
            </a:r>
            <a:r>
              <a:rPr lang="uk-UA" dirty="0"/>
              <a:t>'</a:t>
            </a:r>
            <a:r>
              <a:rPr lang="en-US" dirty="0"/>
              <a:t>s Belmont University, Bell said the last several weeks had been the </a:t>
            </a:r>
            <a:r>
              <a:rPr lang="ru-RU" dirty="0"/>
              <a:t>"</a:t>
            </a:r>
            <a:r>
              <a:rPr lang="en-US" dirty="0"/>
              <a:t>most painful</a:t>
            </a:r>
            <a:r>
              <a:rPr lang="ru-RU" dirty="0"/>
              <a:t>"</a:t>
            </a:r>
            <a:r>
              <a:rPr lang="en-US" dirty="0"/>
              <a:t> of his life.</a:t>
            </a:r>
          </a:p>
          <a:p>
            <a:r>
              <a:rPr lang="ru-RU" dirty="0"/>
              <a:t>"</a:t>
            </a:r>
            <a:r>
              <a:rPr lang="en-US" dirty="0"/>
              <a:t>It has taken me to a place of profound brokenness,</a:t>
            </a:r>
            <a:r>
              <a:rPr lang="ru-RU" dirty="0"/>
              <a:t>"</a:t>
            </a:r>
            <a:r>
              <a:rPr lang="en-US" dirty="0"/>
              <a:t> said Bell, who pastors the 10,000-member Mars Hill Bible Church in Grand Rapids, Mich.</a:t>
            </a:r>
          </a:p>
          <a:p>
            <a:r>
              <a:rPr lang="en-US" i="1" dirty="0"/>
              <a:t>Love Wins: Heaven, Hell, and the Fate of Every Person Who Ever Lived</a:t>
            </a:r>
            <a:r>
              <a:rPr lang="en-US" dirty="0"/>
              <a:t>, released March 29, challenges the traditional Christian belief that few will enter Heaven.  </a:t>
            </a:r>
          </a:p>
          <a:p>
            <a:r>
              <a:rPr lang="ru-RU" dirty="0"/>
              <a:t>"</a:t>
            </a:r>
            <a:r>
              <a:rPr lang="en-US" dirty="0"/>
              <a:t>Will only a few select people make it into Heaven and will billions of people burn forever in Hell?</a:t>
            </a:r>
            <a:r>
              <a:rPr lang="ru-RU" dirty="0"/>
              <a:t>"</a:t>
            </a:r>
            <a:r>
              <a:rPr lang="en-US" dirty="0"/>
              <a:t> Bell asks in a promotional video of his book, recently released by publisher </a:t>
            </a:r>
            <a:r>
              <a:rPr lang="en-US" dirty="0" err="1"/>
              <a:t>HarperOne</a:t>
            </a:r>
            <a:r>
              <a:rPr lang="en-US" dirty="0"/>
              <a:t>. </a:t>
            </a:r>
            <a:r>
              <a:rPr lang="ru-RU" dirty="0"/>
              <a:t>"</a:t>
            </a:r>
            <a:r>
              <a:rPr lang="en-US" dirty="0"/>
              <a:t>And if that</a:t>
            </a:r>
            <a:r>
              <a:rPr lang="uk-UA" dirty="0"/>
              <a:t>'</a:t>
            </a:r>
            <a:r>
              <a:rPr lang="en-US" dirty="0"/>
              <a:t>s the case, how do you become one of the few?</a:t>
            </a:r>
            <a:r>
              <a:rPr lang="ru-RU" dirty="0"/>
              <a:t>"</a:t>
            </a:r>
            <a:r>
              <a:rPr lang="en-US" dirty="0"/>
              <a:t>  </a:t>
            </a:r>
            <a:r>
              <a:rPr lang="en-US" b="1" i="1" dirty="0">
                <a:hlinkClick r:id="rId4"/>
              </a:rPr>
              <a:t>Watch the video here</a:t>
            </a:r>
            <a:r>
              <a:rPr lang="en-US" b="1" i="1" dirty="0"/>
              <a:t>.</a:t>
            </a:r>
            <a:endParaRPr lang="en-US" dirty="0"/>
          </a:p>
          <a:p>
            <a:r>
              <a:rPr lang="en-US" dirty="0"/>
              <a:t>Bell insists it was never his intent to stir controversy, but to bring focus back to a message he suggests has got lost in dogma -- the love of God.       </a:t>
            </a:r>
          </a:p>
          <a:p>
            <a:r>
              <a:rPr lang="ru-RU" dirty="0"/>
              <a:t>"</a:t>
            </a:r>
            <a:r>
              <a:rPr lang="en-US" dirty="0"/>
              <a:t>I kept meeting religious people who were incredibly dogmatic about heaven and hell when you die but </a:t>
            </a:r>
            <a:r>
              <a:rPr lang="en-US" dirty="0" err="1"/>
              <a:t>didn</a:t>
            </a:r>
            <a:r>
              <a:rPr lang="uk-UA" dirty="0"/>
              <a:t>'</a:t>
            </a:r>
            <a:r>
              <a:rPr lang="en-US" dirty="0"/>
              <a:t>t seem to care about the fact that 8 million people will go to bed hungry tonight,</a:t>
            </a:r>
            <a:r>
              <a:rPr lang="ru-RU" dirty="0"/>
              <a:t>"</a:t>
            </a:r>
            <a:r>
              <a:rPr lang="en-US" dirty="0"/>
              <a:t> Bell explained.</a:t>
            </a:r>
          </a:p>
          <a:p>
            <a:r>
              <a:rPr lang="en-US" dirty="0"/>
              <a:t>Bell denies charges that his book promotes a universalist theology - the belief that everyone, regardless of belief, will be saved by God.</a:t>
            </a:r>
          </a:p>
          <a:p>
            <a:r>
              <a:rPr lang="ru-RU" dirty="0"/>
              <a:t>"</a:t>
            </a:r>
            <a:r>
              <a:rPr lang="en-US" dirty="0"/>
              <a:t>No, if by universalist we mean there</a:t>
            </a:r>
            <a:r>
              <a:rPr lang="uk-UA" dirty="0"/>
              <a:t>'</a:t>
            </a:r>
            <a:r>
              <a:rPr lang="en-US" dirty="0"/>
              <a:t>s a giant cosmic arm that swoops everybody in at some point whether you want to be there or not,</a:t>
            </a:r>
            <a:r>
              <a:rPr lang="ru-RU" dirty="0"/>
              <a:t>"</a:t>
            </a:r>
            <a:r>
              <a:rPr lang="en-US" dirty="0"/>
              <a:t> he told </a:t>
            </a:r>
            <a:r>
              <a:rPr lang="en-US" i="1" dirty="0"/>
              <a:t>The Christian Post</a:t>
            </a:r>
            <a:r>
              <a:rPr lang="en-US" dirty="0"/>
              <a:t>.</a:t>
            </a:r>
          </a:p>
          <a:p>
            <a:r>
              <a:rPr lang="ru-RU" dirty="0"/>
              <a:t>"</a:t>
            </a:r>
            <a:r>
              <a:rPr lang="en-US" dirty="0"/>
              <a:t>That violates the laws of love and love is about freedom,</a:t>
            </a:r>
            <a:r>
              <a:rPr lang="ru-RU" dirty="0"/>
              <a:t>"</a:t>
            </a:r>
            <a:r>
              <a:rPr lang="en-US" dirty="0"/>
              <a:t> he explained. </a:t>
            </a:r>
            <a:r>
              <a:rPr lang="ru-RU" dirty="0"/>
              <a:t>"</a:t>
            </a:r>
            <a:r>
              <a:rPr lang="en-US" dirty="0"/>
              <a:t>It</a:t>
            </a:r>
            <a:r>
              <a:rPr lang="uk-UA" dirty="0"/>
              <a:t>'</a:t>
            </a:r>
            <a:r>
              <a:rPr lang="en-US" dirty="0"/>
              <a:t>s about choice; it</a:t>
            </a:r>
            <a:r>
              <a:rPr lang="uk-UA" dirty="0"/>
              <a:t>'</a:t>
            </a:r>
            <a:r>
              <a:rPr lang="en-US" dirty="0"/>
              <a:t>s about do you want to be there? Because that</a:t>
            </a:r>
            <a:r>
              <a:rPr lang="uk-UA" dirty="0"/>
              <a:t>'</a:t>
            </a:r>
            <a:r>
              <a:rPr lang="en-US" dirty="0"/>
              <a:t>s what would make it heaven.</a:t>
            </a:r>
            <a:r>
              <a:rPr lang="ru-RU" dirty="0"/>
              <a:t>"</a:t>
            </a:r>
            <a:endParaRPr lang="en-US" dirty="0"/>
          </a:p>
          <a:p>
            <a:r>
              <a:rPr lang="en-US" dirty="0"/>
              <a:t>According to the </a:t>
            </a:r>
            <a:r>
              <a:rPr lang="en-US" i="1" dirty="0"/>
              <a:t>Associated Press</a:t>
            </a:r>
            <a:r>
              <a:rPr lang="en-US" dirty="0"/>
              <a:t>, Bell says hell is something freely chosen that already exists on earth.</a:t>
            </a:r>
          </a:p>
          <a:p>
            <a:r>
              <a:rPr lang="ru-RU" dirty="0"/>
              <a:t>"</a:t>
            </a:r>
            <a:r>
              <a:rPr lang="en-US" dirty="0"/>
              <a:t>Apparently this is a pastor who has written a book who has grown uncomfortable contending for the faith,</a:t>
            </a:r>
            <a:r>
              <a:rPr lang="ru-RU" dirty="0"/>
              <a:t>"</a:t>
            </a:r>
            <a:r>
              <a:rPr lang="en-US" dirty="0"/>
              <a:t> CBN chaplain and Regent University theology professor Joel </a:t>
            </a:r>
            <a:r>
              <a:rPr lang="en-US" dirty="0" err="1"/>
              <a:t>Palser</a:t>
            </a:r>
            <a:r>
              <a:rPr lang="en-US" dirty="0"/>
              <a:t> said. </a:t>
            </a:r>
            <a:r>
              <a:rPr lang="ru-RU" dirty="0"/>
              <a:t>"</a:t>
            </a:r>
            <a:r>
              <a:rPr lang="en-US" dirty="0"/>
              <a:t>He is no longer able to defend what the Bible says and has endeavored to make that more palatable to modern culture.</a:t>
            </a:r>
            <a:r>
              <a:rPr lang="ru-RU" dirty="0"/>
              <a:t>"</a:t>
            </a:r>
            <a:endParaRPr lang="en-US" dirty="0"/>
          </a:p>
          <a:p>
            <a:r>
              <a:rPr lang="ru-RU" dirty="0"/>
              <a:t>"</a:t>
            </a:r>
            <a:r>
              <a:rPr lang="en-US" dirty="0"/>
              <a:t>It may be trendy and it might sell a lot of books, but in fact Jesus speaks very clearly about heaven and hell,</a:t>
            </a:r>
            <a:r>
              <a:rPr lang="ru-RU" dirty="0"/>
              <a:t>"</a:t>
            </a:r>
            <a:r>
              <a:rPr lang="en-US" dirty="0"/>
              <a:t> </a:t>
            </a:r>
            <a:r>
              <a:rPr lang="en-US" dirty="0" err="1"/>
              <a:t>Palser</a:t>
            </a:r>
            <a:r>
              <a:rPr lang="en-US" dirty="0"/>
              <a:t> added.</a:t>
            </a:r>
          </a:p>
          <a:p>
            <a:pPr eaLnBrk="1" hangingPunct="1"/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7C0D201-7475-3D48-AFEF-B15282610D57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14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280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AE6F1A-680C-FF42-9211-53D9DC7E6B18}" type="slidenum">
              <a:rPr lang="en-US" sz="1200">
                <a:solidFill>
                  <a:prstClr val="black"/>
                </a:solidFill>
              </a:rPr>
              <a:pPr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6DFA53A-07AC-8E47-A1A0-A4E1437E7320}" type="slidenum">
              <a:rPr lang="en-US" sz="120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908C5C-9C4C-8349-9E16-CD7920437596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35409E-B94C-D042-9CD4-2314D308508E}" type="slidenum">
              <a:rPr lang="en-US" sz="1200">
                <a:solidFill>
                  <a:prstClr val="black"/>
                </a:solidFill>
              </a:rPr>
              <a:pPr/>
              <a:t>19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891964-0162-9742-BD2C-9A5681B1C06A}" type="slidenum">
              <a:rPr lang="en-US" sz="1200">
                <a:solidFill>
                  <a:prstClr val="black"/>
                </a:solidFill>
              </a:rPr>
              <a:pPr/>
              <a:t>20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E5E18F9-B05D-5B49-92B6-43EE5965208A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3EB5AD-E588-744E-B2D6-0D7427D02A3A}" type="slidenum">
              <a:rPr lang="en-US" sz="1200">
                <a:solidFill>
                  <a:prstClr val="black"/>
                </a:solidFill>
              </a:rPr>
              <a:pPr/>
              <a:t>21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64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563FE-7A54-A448-A9A8-FD858E69FF9D}" type="slidenum">
              <a:rPr lang="en-US" sz="1200">
                <a:solidFill>
                  <a:prstClr val="black"/>
                </a:solidFill>
              </a:rPr>
              <a:pPr/>
              <a:t>22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66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E13F5D-283F-3648-AAED-9FB871A35294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455B07-11D5-9846-BCD8-0B3C1696403A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6793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51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08BDCF-6540-CD46-B8BA-6FBE44715A85}" type="slidenum">
              <a:rPr lang="en-US" sz="1200">
                <a:solidFill>
                  <a:prstClr val="black"/>
                </a:solidFill>
              </a:rPr>
              <a:pPr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96E439-B631-E648-82B2-D6725AC9F6F8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AD0E10C-FCA1-AB49-B81A-43F492D1816D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07886F2-6A0F-A54D-AB4F-B496565E5C89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400"/>
              <a:t>Monday January 24, 1994 THE STAR</a:t>
            </a:r>
          </a:p>
          <a:p>
            <a:pPr eaLnBrk="1" hangingPunct="1"/>
            <a:r>
              <a:rPr lang="en-US"/>
              <a:t> (Malaysia)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F42ED3-BFB0-1644-BE25-FC274C7B0DF5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5E8D646-26D5-864C-B7E2-3BA243418E5A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Paul Lee Tan, 194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8EB0C7-1A96-BE41-BD2D-CFD525172A1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93570C2-66A2-F041-99B1-FA777DE8E6B2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/>
              <a:t>http://plaza.ufl.edu/bigjay/Vision%20of%20Hell.jpg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4EF7F9-B8F4-D942-9564-6E90FD444B48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054139-BEA4-9A47-8281-EF3FDC96FF8F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0E4AE5-5388-424E-8F0A-78D9D95AF957}" type="slidenum">
              <a:rPr lang="en-US" sz="1200">
                <a:solidFill>
                  <a:prstClr val="black"/>
                </a:solidFill>
              </a:rPr>
              <a:pPr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70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063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DD9213-38A0-8F42-8487-5EE42DE142B9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477030-8886-CA4E-8D4B-CFB92A00731B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39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F89DE4D6-0447-9F44-BEF7-8141CE814626}" type="slidenum">
              <a:rPr lang="zh-CN" altLang="en-US" sz="1200">
                <a:solidFill>
                  <a:prstClr val="black"/>
                </a:solidFill>
                <a:ea typeface="ＭＳ Ｐゴシック" charset="0"/>
                <a:cs typeface="ＭＳ Ｐゴシック" charset="0"/>
              </a:rPr>
              <a:pPr eaLnBrk="1" hangingPunct="1"/>
              <a:t>37</a:t>
            </a:fld>
            <a:endParaRPr lang="en-US" altLang="zh-CN" sz="1200">
              <a:solidFill>
                <a:prstClr val="black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67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C675EAE-F83C-4C47-9815-E3A68BEDC733}" type="slidenum">
              <a:rPr lang="en-US" sz="1200">
                <a:solidFill>
                  <a:srgbClr val="000000"/>
                </a:solidFill>
              </a:rPr>
              <a:pPr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84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4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E66BEE-6479-704E-8467-97C07665BA72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2C675EAE-F83C-4C47-9815-E3A68BEDC733}" type="slidenum">
              <a:rPr lang="en-US" sz="1200">
                <a:solidFill>
                  <a:srgbClr val="000000"/>
                </a:solidFill>
              </a:rPr>
              <a:pPr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84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4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5099F4-2FEC-D14C-BC37-C88B9B01130B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403FD56-9ED7-DB4A-BF82-93B5D4F44F42}" type="slidenum">
              <a:rPr lang="en-US" sz="1200">
                <a:solidFill>
                  <a:srgbClr val="000000"/>
                </a:solidFill>
              </a:rPr>
              <a:pPr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85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545EBA-3B20-9249-9AC4-A1EABB6386BA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69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45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Future (Eschatology) link address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D14FE8-77A3-4C4F-98F8-C0FAF0CCD52C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631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19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2733405-2BA9-DB43-B7B9-0A40B9612F50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6589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DCE47D8-AB0F-754D-BA15-53C75721A300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256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A6BF97A-CE2F-EE48-BD3D-2CC3AB44F1CE}" type="slidenum">
              <a:rPr lang="en-US" sz="1200">
                <a:solidFill>
                  <a:prstClr val="black"/>
                </a:solidFill>
              </a:rPr>
              <a:pPr/>
              <a:t>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746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solidFill>
                  <a:srgbClr val="008000"/>
                </a:solidFill>
              </a:rPr>
              <a:t>tomstyle.com/ archive/hell.jpg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CDBF0E5-F5FC-D042-9D18-4B739F606FFD}" type="slidenum">
              <a:rPr lang="en-US" sz="1200">
                <a:solidFill>
                  <a:prstClr val="black"/>
                </a:solidFill>
              </a:rPr>
              <a:pPr/>
              <a:t>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BD5D9-A00F-224C-A098-8EA25D802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96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C5BAF-FED2-0444-946E-81D7ED884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14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EE65-63C7-574E-8867-3CA12628F65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8446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11/12/18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427651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11/12/18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720264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11/12/18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43844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4F6BBD-A9F9-D445-AA12-629B5CDDA48F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477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D104C5E-6886-ED48-9AD8-DAD328FBDDA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71664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A10F-CC30-034F-9EBB-1EABDBB394D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0517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E5865-3D61-594D-ACC2-396B3F8F36A0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61176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FBF9-17DB-C648-B48F-B6B0CA37818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3804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3E929-1988-8E49-A9DC-1F06A9A4414A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389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32BEE-7969-4D44-ADD3-7BA144373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601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F6300-1A6B-4540-8436-99F88C42274B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194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AF8D78C-7BA0-2245-AD50-BA29EC15C801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395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D23A08-4A52-7043-A22C-A1EAF18C9166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396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D90E4-DA3D-D847-BF98-516EA466C3DE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415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9DBC9-9F7D-B643-8897-903486A0972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4184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EE65-63C7-574E-8867-3CA12628F65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1621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11/12/18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2374137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11/12/18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859949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11/12/18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838116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4F6BBD-A9F9-D445-AA12-629B5CDDA48F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6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272BB-A58E-AE4F-810A-FB2202DF3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20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D104C5E-6886-ED48-9AD8-DAD328FBDDA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02211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A10F-CC30-034F-9EBB-1EABDBB394D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6998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E5865-3D61-594D-ACC2-396B3F8F36A0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313791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FBF9-17DB-C648-B48F-B6B0CA37818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2114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3E929-1988-8E49-A9DC-1F06A9A4414A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82266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F6300-1A6B-4540-8436-99F88C42274B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973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AF8D78C-7BA0-2245-AD50-BA29EC15C801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468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D23A08-4A52-7043-A22C-A1EAF18C9166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865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D90E4-DA3D-D847-BF98-516EA466C3DE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858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9DBC9-9F7D-B643-8897-903486A0972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27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9DB7D-E790-F747-8F58-664E5B0C9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173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EE65-63C7-574E-8867-3CA12628F65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Rectangle 22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1916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11/12/18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9066350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>
              <a:buFontTx/>
              <a:buNone/>
              <a:defRPr sz="20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11/12/18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661851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latinLnBrk="0">
              <a:spcBef>
                <a:spcPct val="20000"/>
              </a:spcBef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>
              <a:buFontTx/>
              <a:buNone/>
              <a:defRPr sz="18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668B50E-0B48-4566-8609-C51CF752A7DF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11/12/18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1254764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91A1F6-9760-8E42-8DE3-15654AA7D4C5}" type="slidenum">
              <a:rPr lang="en-GB">
                <a:ea typeface="ＭＳ Ｐゴシック"/>
              </a:rPr>
              <a:pPr>
                <a:defRPr/>
              </a:pPr>
              <a:t>‹#›</a:t>
            </a:fld>
            <a:endParaRPr lang="en-GB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47949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Comic Sans MS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7E501C-631D-3944-8330-676DA117471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123194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68ECD-13B9-A445-9491-2183AFE85779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111279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0C0C9-E586-A04B-97FC-AA36EDEE9950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492063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468A-CA6C-B447-A71A-5E91FCBDFDD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701341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C92DC-B308-5B46-8CE8-CF4CDBF9C8F2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72025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9E715-D246-8D49-9958-344F8C100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5674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2FA0C-CCB8-1C45-BE8D-83E0D88211B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616279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5175A-FFAF-FC4C-9F2A-DDA1C93FED55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92663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B1580-970F-BB4E-8D39-7939225D1AF6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28767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C124F-E164-E841-A25D-85FFA45A509C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0671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E9136-E028-CE41-82AF-247E6C91D76B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192686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8AA5B-E739-6947-A423-DC531EB70947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552652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F68EA-0AD5-1F47-94BE-7985EB7CA5AE}" type="slidenum">
              <a:rPr lang="en-US">
                <a:ea typeface="ＭＳ Ｐゴシック"/>
              </a:rPr>
              <a:pPr>
                <a:defRPr/>
              </a:pPr>
              <a:t>‹#›</a:t>
            </a:fld>
            <a:endParaRPr lang="en-US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71574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68327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68328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6B394-9877-6444-BA75-86C71F426527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09722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2F31D-490B-F244-A600-377328572C69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176195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F63CA-4F08-4D4B-896E-B0ED7A6FC04A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13843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B8D88-650E-1F48-A582-3D267EEF9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309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39B2E-B848-6D4E-A23D-7CA4AD3A0B3F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737337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1C6E9-7DAB-6C4D-A293-422A2C833D62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2686245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64723-1BC3-DC47-8B2F-139F05676BDD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314516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B0A78-5719-DC46-90BB-F9D11DFE9347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161703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5A79C-02BE-5144-8266-A468CE4ABA02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422412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6EF6-36D3-074C-A447-BD98A00525F6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847080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9AFCD-3A91-B74A-A7D9-2E4FECE693DD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7817727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F95FC-CEFD-754E-A88C-F6020468736D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49680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BFA48-E481-8441-9E14-065AFF298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683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45363-E68C-844A-8649-7D86C0F6C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94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418AF-721E-9E49-B695-DF211E932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12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A4DEF-B12E-0542-90E4-A8A41F511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6FFC8-8CB9-7D43-B652-4AB241609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25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8A918-B41A-1848-87B1-95E9063C8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07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388FD-3C5D-C744-8D90-436165260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64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CEDD1-DEC5-CC46-890A-2D575AEA5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4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01079-DABC-CB41-84BC-44CB5B930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98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5970A-A328-8247-A69D-9CA8D32C4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97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F192E-4694-7648-9042-FB7DD3D8C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52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25A92-8A82-254A-A728-E8EC8AEEB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5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C50DB-16F4-E64B-9512-67DB31601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92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170A2-20E4-B64E-9294-31650FB25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95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A5716-DDF1-674A-B3EB-E9AECCD3E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7D631-C3DE-C04B-B956-5604BF70F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05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F213E-B023-A842-AFB2-AA842F6D7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4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308DF-E5F0-2C4E-A00C-8D40057AE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77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BBDBA-8C93-6C45-B83C-A2BA04AEF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8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9E530-E962-824A-A758-43CE640536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3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0FCEE-56D3-6B43-871A-4D63EA2C6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43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D52F0-C367-A74D-9261-F3AB17B0D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36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A95AB-6496-3D47-AD8D-585292D1C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69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E2AF4-5D26-F042-8395-C076CB9C6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40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075E4-1FB9-B54B-9CCA-262AD1E9D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40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7C669-6831-8F4B-A9CA-37B62A3B6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C3B0F-D2FD-CA4C-B0DE-0F26A4226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22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1FCBA-AE21-F747-8516-4C67236DF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362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F0BBE-F822-E74F-9E48-2B2114C7F3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29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0C55-7800-7045-BE33-C076ED5EF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86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790D-D5B3-364B-9992-F9DD563BC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7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5E956-E628-1D47-9FF5-083C713C6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9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US">
              <a:latin typeface="Helvetica" charset="0"/>
            </a:endParaRPr>
          </a:p>
        </p:txBody>
      </p:sp>
      <p:sp>
        <p:nvSpPr>
          <p:cNvPr id="275523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447800"/>
            <a:ext cx="7678737" cy="1081088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75524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C0FDD-52D3-A745-A81F-5625CAF6B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311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C525E-3812-1644-B97B-BB4983905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03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DE814-7E6F-824B-86D2-E3F60629A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057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B119F-5894-C240-AD83-5A01587E4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34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528CD-2AAE-1847-9A4F-92E2F9177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66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E1297-818E-2E40-8DD4-7D0D614BA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95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578F5-26D3-904E-9268-6D24F9ABA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035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47BE1-B3EB-F741-8482-0CA2C95FC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11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6377C-8C5F-4A4E-8DC8-7E7B8A479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517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06B69-22CD-8142-A165-AE4B49A6A8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260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71DF2-DBEE-5E4B-B946-EE1EADFE9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40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533400"/>
            <a:ext cx="2039938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533400"/>
            <a:ext cx="5970587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9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9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9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74F8D-DBCD-0142-88D4-4F7F5CF10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985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EAEF-9952-6C4A-BEEC-0A44E6444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86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31750-2F74-CD4A-8535-13B3965B0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85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8E3C9-41D2-D340-B6C9-266BCE4E1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09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8E271-27E0-F440-85B3-E0718E4BC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3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18BC-FA3C-D545-8928-0A076CBEA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600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58F5C-3962-E647-A6DA-5FBABA240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451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6B1E-E43A-5241-B462-A074CE9B4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676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3C2A1-99C2-9747-A7BA-C2FD561D8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18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26B3-0D1D-464B-BEB2-B8C3BEC91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88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E8B3D-5C8D-D547-857A-EA719FE3A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76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F5433-8D5C-1546-B27E-80B8BA8C4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540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22267-5852-664B-9518-BA91914DD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88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295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95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96613D-ECE4-4349-A092-6181AC6A9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80898"/>
      </p:ext>
    </p:extLst>
  </p:cSld>
  <p:clrMapOvr>
    <a:masterClrMapping/>
  </p:clrMapOvr>
  <p:transition advClick="0" advTm="5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CEE3D-CFC5-BD4E-A73A-1FDC4576E6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98618"/>
      </p:ext>
    </p:extLst>
  </p:cSld>
  <p:clrMapOvr>
    <a:masterClrMapping/>
  </p:clrMapOvr>
  <p:transition advClick="0" advTm="5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DE3CC-2AE2-CB4C-91F6-648226E8CF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49210"/>
      </p:ext>
    </p:extLst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D8CA9-3117-BF4E-8D40-0165CBEB4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910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9995E-CCB6-1747-934C-1305F492B8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74144"/>
      </p:ext>
    </p:extLst>
  </p:cSld>
  <p:clrMapOvr>
    <a:masterClrMapping/>
  </p:clrMapOvr>
  <p:transition advClick="0" advTm="5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A4D1D-95E3-6B4F-840D-1DE94C35D5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19669"/>
      </p:ext>
    </p:extLst>
  </p:cSld>
  <p:clrMapOvr>
    <a:masterClrMapping/>
  </p:clrMapOvr>
  <p:transition advClick="0" advTm="5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D5C52-03B2-1748-BA9E-277747D506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22907"/>
      </p:ext>
    </p:extLst>
  </p:cSld>
  <p:clrMapOvr>
    <a:masterClrMapping/>
  </p:clrMapOvr>
  <p:transition advClick="0" advTm="5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C2E45-4C6F-054F-B4A8-5D367C087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25863"/>
      </p:ext>
    </p:extLst>
  </p:cSld>
  <p:clrMapOvr>
    <a:masterClrMapping/>
  </p:clrMapOvr>
  <p:transition advClick="0" advTm="5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4510B-FEE5-8443-BAF3-3B7C84D396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4504"/>
      </p:ext>
    </p:extLst>
  </p:cSld>
  <p:clrMapOvr>
    <a:masterClrMapping/>
  </p:clrMapOvr>
  <p:transition advClick="0" advTm="5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9ED03-BB95-9D48-AF29-2FAC3F6C2D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69307"/>
      </p:ext>
    </p:extLst>
  </p:cSld>
  <p:clrMapOvr>
    <a:masterClrMapping/>
  </p:clrMapOvr>
  <p:transition advClick="0" advTm="5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FE429-E812-0943-93E7-DED73160F9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30374"/>
      </p:ext>
    </p:extLst>
  </p:cSld>
  <p:clrMapOvr>
    <a:masterClrMapping/>
  </p:clrMapOvr>
  <p:transition advClick="0" advTm="5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D43E1-5903-2347-9F81-39FB8BBF4C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79252"/>
      </p:ext>
    </p:extLst>
  </p:cSld>
  <p:clrMapOvr>
    <a:masterClrMapping/>
  </p:clrMapOvr>
  <p:transition advClick="0" advTm="5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30835-6D0E-1242-A8A8-4063F1FDD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334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5A8CA-8F63-8D47-927A-4570658EA6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7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AA04F-A409-FC4B-857C-CA37218DF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050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26A30E-121C-3C4A-9C1F-76B0FB2046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2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52F66-8BD7-3A4D-AB78-A9A47E8937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998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D5D89-B340-A646-A892-E4B5659B3B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570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80B154-B8E4-1F45-883A-0A6727706C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710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3A682-9F97-BE4E-B85D-04AAC98398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315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CA17A-B3C3-F744-A0ED-893D65F490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794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BA83B-7BFC-B243-9F08-A638936D54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813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81D0B-36AA-764E-A0D5-A432A88CBC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66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B4E8B-F9EC-E341-85DA-DC7C5E394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514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4F6BBD-A9F9-D445-AA12-629B5CDDA48F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9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B7259-33EC-714E-BDCE-5CD97861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619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D104C5E-6886-ED48-9AD8-DAD328FBDDA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20724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A10F-CC30-034F-9EBB-1EABDBB394D9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9989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E5865-3D61-594D-ACC2-396B3F8F36A0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225845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4FBF9-17DB-C648-B48F-B6B0CA37818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1396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B3E929-1988-8E49-A9DC-1F06A9A4414A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6633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F6300-1A6B-4540-8436-99F88C42274B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539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AF8D78C-7BA0-2245-AD50-BA29EC15C801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181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D23A08-4A52-7043-A22C-A1EAF18C9166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397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D90E4-DA3D-D847-BF98-516EA466C3DE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533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9DBC9-9F7D-B643-8897-903486A0972C}" type="slidenum">
              <a:rPr lang="en-US" smtClean="0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565B797-632F-0C41-950B-B3EE25A90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kern="0">
              <a:solidFill>
                <a:srgbClr val="EAEAEA"/>
              </a:solidFill>
              <a:latin typeface="Times New Roman" pitchFamily="-111" charset="0"/>
              <a:ea typeface="SimSun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703D3F8-6D3D-2047-A10B-A9A00163AD6B}" type="slidenum">
              <a:rPr lang="zh-CN" altLang="en-US" smtClean="0">
                <a:solidFill>
                  <a:srgbClr val="FEFAC9"/>
                </a:solidFill>
                <a:latin typeface="Times New Roman" charset="0"/>
                <a:ea typeface="SimSun" charset="0"/>
              </a:rPr>
              <a:pPr>
                <a:defRPr/>
              </a:pPr>
              <a:t>‹#›</a:t>
            </a:fld>
            <a:endParaRPr lang="en-US" altLang="zh-CN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1340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  <p:sldLayoutId id="2147484571" r:id="rId12"/>
    <p:sldLayoutId id="2147484572" r:id="rId13"/>
    <p:sldLayoutId id="2147484573" r:id="rId14"/>
    <p:sldLayoutId id="2147484574" r:id="rId15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kern="0">
              <a:solidFill>
                <a:srgbClr val="EAEAEA"/>
              </a:solidFill>
              <a:latin typeface="Times New Roman" pitchFamily="-111" charset="0"/>
              <a:ea typeface="SimSun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703D3F8-6D3D-2047-A10B-A9A00163AD6B}" type="slidenum">
              <a:rPr lang="zh-CN" altLang="en-US" smtClean="0">
                <a:solidFill>
                  <a:srgbClr val="FEFAC9"/>
                </a:solidFill>
                <a:latin typeface="Times New Roman" charset="0"/>
                <a:ea typeface="SimSun" charset="0"/>
              </a:rPr>
              <a:pPr>
                <a:defRPr/>
              </a:pPr>
              <a:t>‹#›</a:t>
            </a:fld>
            <a:endParaRPr lang="en-US" altLang="zh-CN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094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  <p:sldLayoutId id="2147484587" r:id="rId12"/>
    <p:sldLayoutId id="2147484588" r:id="rId13"/>
    <p:sldLayoutId id="2147484589" r:id="rId14"/>
    <p:sldLayoutId id="2147484590" r:id="rId15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79556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9557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charset="0"/>
              <a:buNone/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857D317-B1EC-4946-B3B6-E6D15D242B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08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3" r:id="rId2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ＭＳ Ｐゴシック" charset="-128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  <a:cs typeface="ＭＳ Ｐゴシック" charset="-128"/>
        </a:defRPr>
      </a:lvl5pPr>
      <a:lvl6pPr marL="4572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6pPr>
      <a:lvl7pPr marL="9144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7pPr>
      <a:lvl8pPr marL="13716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8pPr>
      <a:lvl9pPr marL="1828800"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ＭＳ Ｐゴシック" charset="-128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ＭＳ Ｐゴシック" charset="-128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 Black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 Black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 Black" charset="0"/>
              </a:defRPr>
            </a:lvl1pPr>
          </a:lstStyle>
          <a:p>
            <a:pPr>
              <a:defRPr/>
            </a:pPr>
            <a:fld id="{36751A83-ED0D-1949-A2BB-C9823BFC2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733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67267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68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69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70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>
                <a:gd name="T0" fmla="*/ 18 w 66"/>
                <a:gd name="T1" fmla="*/ 96 h 96"/>
                <a:gd name="T2" fmla="*/ 42 w 66"/>
                <a:gd name="T3" fmla="*/ 78 h 96"/>
                <a:gd name="T4" fmla="*/ 60 w 66"/>
                <a:gd name="T5" fmla="*/ 60 h 96"/>
                <a:gd name="T6" fmla="*/ 66 w 66"/>
                <a:gd name="T7" fmla="*/ 36 h 96"/>
                <a:gd name="T8" fmla="*/ 60 w 66"/>
                <a:gd name="T9" fmla="*/ 12 h 96"/>
                <a:gd name="T10" fmla="*/ 36 w 66"/>
                <a:gd name="T11" fmla="*/ 0 h 96"/>
                <a:gd name="T12" fmla="*/ 24 w 66"/>
                <a:gd name="T13" fmla="*/ 6 h 96"/>
                <a:gd name="T14" fmla="*/ 12 w 66"/>
                <a:gd name="T15" fmla="*/ 12 h 96"/>
                <a:gd name="T16" fmla="*/ 0 w 66"/>
                <a:gd name="T17" fmla="*/ 36 h 96"/>
                <a:gd name="T18" fmla="*/ 0 w 66"/>
                <a:gd name="T19" fmla="*/ 60 h 96"/>
                <a:gd name="T20" fmla="*/ 12 w 66"/>
                <a:gd name="T21" fmla="*/ 84 h 96"/>
                <a:gd name="T22" fmla="*/ 18 w 66"/>
                <a:gd name="T23" fmla="*/ 96 h 96"/>
                <a:gd name="T24" fmla="*/ 18 w 66"/>
                <a:gd name="T25" fmla="*/ 96 h 96"/>
                <a:gd name="T26" fmla="*/ 42 w 66"/>
                <a:gd name="T27" fmla="*/ 18 h 96"/>
                <a:gd name="T28" fmla="*/ 54 w 66"/>
                <a:gd name="T29" fmla="*/ 24 h 96"/>
                <a:gd name="T30" fmla="*/ 60 w 66"/>
                <a:gd name="T31" fmla="*/ 36 h 96"/>
                <a:gd name="T32" fmla="*/ 60 w 66"/>
                <a:gd name="T33" fmla="*/ 48 h 96"/>
                <a:gd name="T34" fmla="*/ 54 w 66"/>
                <a:gd name="T35" fmla="*/ 54 h 96"/>
                <a:gd name="T36" fmla="*/ 36 w 66"/>
                <a:gd name="T37" fmla="*/ 72 h 96"/>
                <a:gd name="T38" fmla="*/ 24 w 66"/>
                <a:gd name="T39" fmla="*/ 78 h 96"/>
                <a:gd name="T40" fmla="*/ 24 w 66"/>
                <a:gd name="T41" fmla="*/ 78 h 96"/>
                <a:gd name="T42" fmla="*/ 12 w 66"/>
                <a:gd name="T43" fmla="*/ 48 h 96"/>
                <a:gd name="T44" fmla="*/ 18 w 66"/>
                <a:gd name="T45" fmla="*/ 24 h 96"/>
                <a:gd name="T46" fmla="*/ 30 w 66"/>
                <a:gd name="T47" fmla="*/ 18 h 96"/>
                <a:gd name="T48" fmla="*/ 42 w 66"/>
                <a:gd name="T49" fmla="*/ 18 h 96"/>
                <a:gd name="T50" fmla="*/ 42 w 66"/>
                <a:gd name="T51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71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72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73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74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75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76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>
                <a:gd name="T0" fmla="*/ 6 w 623"/>
                <a:gd name="T1" fmla="*/ 18 h 156"/>
                <a:gd name="T2" fmla="*/ 162 w 623"/>
                <a:gd name="T3" fmla="*/ 36 h 156"/>
                <a:gd name="T4" fmla="*/ 251 w 623"/>
                <a:gd name="T5" fmla="*/ 36 h 156"/>
                <a:gd name="T6" fmla="*/ 354 w 623"/>
                <a:gd name="T7" fmla="*/ 30 h 156"/>
                <a:gd name="T8" fmla="*/ 473 w 623"/>
                <a:gd name="T9" fmla="*/ 18 h 156"/>
                <a:gd name="T10" fmla="*/ 611 w 623"/>
                <a:gd name="T11" fmla="*/ 0 h 156"/>
                <a:gd name="T12" fmla="*/ 623 w 623"/>
                <a:gd name="T13" fmla="*/ 114 h 156"/>
                <a:gd name="T14" fmla="*/ 497 w 623"/>
                <a:gd name="T15" fmla="*/ 138 h 156"/>
                <a:gd name="T16" fmla="*/ 414 w 623"/>
                <a:gd name="T17" fmla="*/ 150 h 156"/>
                <a:gd name="T18" fmla="*/ 318 w 623"/>
                <a:gd name="T19" fmla="*/ 156 h 156"/>
                <a:gd name="T20" fmla="*/ 215 w 623"/>
                <a:gd name="T21" fmla="*/ 156 h 156"/>
                <a:gd name="T22" fmla="*/ 108 w 623"/>
                <a:gd name="T23" fmla="*/ 150 h 156"/>
                <a:gd name="T24" fmla="*/ 0 w 623"/>
                <a:gd name="T25" fmla="*/ 132 h 156"/>
                <a:gd name="T26" fmla="*/ 6 w 623"/>
                <a:gd name="T27" fmla="*/ 18 h 156"/>
                <a:gd name="T28" fmla="*/ 6 w 623"/>
                <a:gd name="T29" fmla="*/ 18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77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>
                <a:gd name="T0" fmla="*/ 754 w 993"/>
                <a:gd name="T1" fmla="*/ 6 h 126"/>
                <a:gd name="T2" fmla="*/ 652 w 993"/>
                <a:gd name="T3" fmla="*/ 6 h 126"/>
                <a:gd name="T4" fmla="*/ 563 w 993"/>
                <a:gd name="T5" fmla="*/ 6 h 126"/>
                <a:gd name="T6" fmla="*/ 479 w 993"/>
                <a:gd name="T7" fmla="*/ 6 h 126"/>
                <a:gd name="T8" fmla="*/ 401 w 993"/>
                <a:gd name="T9" fmla="*/ 6 h 126"/>
                <a:gd name="T10" fmla="*/ 335 w 993"/>
                <a:gd name="T11" fmla="*/ 0 h 126"/>
                <a:gd name="T12" fmla="*/ 276 w 993"/>
                <a:gd name="T13" fmla="*/ 0 h 126"/>
                <a:gd name="T14" fmla="*/ 222 w 993"/>
                <a:gd name="T15" fmla="*/ 0 h 126"/>
                <a:gd name="T16" fmla="*/ 180 w 993"/>
                <a:gd name="T17" fmla="*/ 6 h 126"/>
                <a:gd name="T18" fmla="*/ 138 w 993"/>
                <a:gd name="T19" fmla="*/ 6 h 126"/>
                <a:gd name="T20" fmla="*/ 108 w 993"/>
                <a:gd name="T21" fmla="*/ 6 h 126"/>
                <a:gd name="T22" fmla="*/ 54 w 993"/>
                <a:gd name="T23" fmla="*/ 6 h 126"/>
                <a:gd name="T24" fmla="*/ 24 w 993"/>
                <a:gd name="T25" fmla="*/ 12 h 126"/>
                <a:gd name="T26" fmla="*/ 6 w 993"/>
                <a:gd name="T27" fmla="*/ 18 h 126"/>
                <a:gd name="T28" fmla="*/ 0 w 993"/>
                <a:gd name="T29" fmla="*/ 24 h 126"/>
                <a:gd name="T30" fmla="*/ 12 w 993"/>
                <a:gd name="T31" fmla="*/ 42 h 126"/>
                <a:gd name="T32" fmla="*/ 18 w 993"/>
                <a:gd name="T33" fmla="*/ 48 h 126"/>
                <a:gd name="T34" fmla="*/ 30 w 993"/>
                <a:gd name="T35" fmla="*/ 54 h 126"/>
                <a:gd name="T36" fmla="*/ 60 w 993"/>
                <a:gd name="T37" fmla="*/ 60 h 126"/>
                <a:gd name="T38" fmla="*/ 90 w 993"/>
                <a:gd name="T39" fmla="*/ 72 h 126"/>
                <a:gd name="T40" fmla="*/ 144 w 993"/>
                <a:gd name="T41" fmla="*/ 84 h 126"/>
                <a:gd name="T42" fmla="*/ 210 w 993"/>
                <a:gd name="T43" fmla="*/ 90 h 126"/>
                <a:gd name="T44" fmla="*/ 293 w 993"/>
                <a:gd name="T45" fmla="*/ 102 h 126"/>
                <a:gd name="T46" fmla="*/ 389 w 993"/>
                <a:gd name="T47" fmla="*/ 108 h 126"/>
                <a:gd name="T48" fmla="*/ 503 w 993"/>
                <a:gd name="T49" fmla="*/ 120 h 126"/>
                <a:gd name="T50" fmla="*/ 622 w 993"/>
                <a:gd name="T51" fmla="*/ 120 h 126"/>
                <a:gd name="T52" fmla="*/ 754 w 993"/>
                <a:gd name="T53" fmla="*/ 126 h 126"/>
                <a:gd name="T54" fmla="*/ 873 w 993"/>
                <a:gd name="T55" fmla="*/ 126 h 126"/>
                <a:gd name="T56" fmla="*/ 993 w 993"/>
                <a:gd name="T57" fmla="*/ 126 h 126"/>
                <a:gd name="T58" fmla="*/ 993 w 993"/>
                <a:gd name="T59" fmla="*/ 12 h 126"/>
                <a:gd name="T60" fmla="*/ 879 w 993"/>
                <a:gd name="T61" fmla="*/ 12 h 126"/>
                <a:gd name="T62" fmla="*/ 754 w 993"/>
                <a:gd name="T63" fmla="*/ 6 h 126"/>
                <a:gd name="T64" fmla="*/ 754 w 993"/>
                <a:gd name="T65" fmla="*/ 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78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>
                <a:gd name="T0" fmla="*/ 0 w 969"/>
                <a:gd name="T1" fmla="*/ 0 h 245"/>
                <a:gd name="T2" fmla="*/ 24 w 969"/>
                <a:gd name="T3" fmla="*/ 54 h 245"/>
                <a:gd name="T4" fmla="*/ 66 w 969"/>
                <a:gd name="T5" fmla="*/ 96 h 245"/>
                <a:gd name="T6" fmla="*/ 120 w 969"/>
                <a:gd name="T7" fmla="*/ 137 h 245"/>
                <a:gd name="T8" fmla="*/ 198 w 969"/>
                <a:gd name="T9" fmla="*/ 173 h 245"/>
                <a:gd name="T10" fmla="*/ 293 w 969"/>
                <a:gd name="T11" fmla="*/ 203 h 245"/>
                <a:gd name="T12" fmla="*/ 353 w 969"/>
                <a:gd name="T13" fmla="*/ 215 h 245"/>
                <a:gd name="T14" fmla="*/ 413 w 969"/>
                <a:gd name="T15" fmla="*/ 227 h 245"/>
                <a:gd name="T16" fmla="*/ 479 w 969"/>
                <a:gd name="T17" fmla="*/ 233 h 245"/>
                <a:gd name="T18" fmla="*/ 556 w 969"/>
                <a:gd name="T19" fmla="*/ 239 h 245"/>
                <a:gd name="T20" fmla="*/ 634 w 969"/>
                <a:gd name="T21" fmla="*/ 245 h 245"/>
                <a:gd name="T22" fmla="*/ 724 w 969"/>
                <a:gd name="T23" fmla="*/ 245 h 245"/>
                <a:gd name="T24" fmla="*/ 855 w 969"/>
                <a:gd name="T25" fmla="*/ 245 h 245"/>
                <a:gd name="T26" fmla="*/ 969 w 969"/>
                <a:gd name="T27" fmla="*/ 239 h 245"/>
                <a:gd name="T28" fmla="*/ 969 w 969"/>
                <a:gd name="T29" fmla="*/ 60 h 245"/>
                <a:gd name="T30" fmla="*/ 700 w 969"/>
                <a:gd name="T31" fmla="*/ 60 h 245"/>
                <a:gd name="T32" fmla="*/ 503 w 969"/>
                <a:gd name="T33" fmla="*/ 54 h 245"/>
                <a:gd name="T34" fmla="*/ 317 w 969"/>
                <a:gd name="T35" fmla="*/ 42 h 245"/>
                <a:gd name="T36" fmla="*/ 150 w 969"/>
                <a:gd name="T37" fmla="*/ 24 h 245"/>
                <a:gd name="T38" fmla="*/ 72 w 969"/>
                <a:gd name="T39" fmla="*/ 12 h 245"/>
                <a:gd name="T40" fmla="*/ 0 w 969"/>
                <a:gd name="T41" fmla="*/ 0 h 245"/>
                <a:gd name="T42" fmla="*/ 0 w 969"/>
                <a:gd name="T4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79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>
                <a:gd name="T0" fmla="*/ 700 w 951"/>
                <a:gd name="T1" fmla="*/ 0 h 90"/>
                <a:gd name="T2" fmla="*/ 598 w 951"/>
                <a:gd name="T3" fmla="*/ 0 h 90"/>
                <a:gd name="T4" fmla="*/ 515 w 951"/>
                <a:gd name="T5" fmla="*/ 0 h 90"/>
                <a:gd name="T6" fmla="*/ 431 w 951"/>
                <a:gd name="T7" fmla="*/ 0 h 90"/>
                <a:gd name="T8" fmla="*/ 365 w 951"/>
                <a:gd name="T9" fmla="*/ 0 h 90"/>
                <a:gd name="T10" fmla="*/ 299 w 951"/>
                <a:gd name="T11" fmla="*/ 0 h 90"/>
                <a:gd name="T12" fmla="*/ 245 w 951"/>
                <a:gd name="T13" fmla="*/ 0 h 90"/>
                <a:gd name="T14" fmla="*/ 198 w 951"/>
                <a:gd name="T15" fmla="*/ 0 h 90"/>
                <a:gd name="T16" fmla="*/ 162 w 951"/>
                <a:gd name="T17" fmla="*/ 0 h 90"/>
                <a:gd name="T18" fmla="*/ 126 w 951"/>
                <a:gd name="T19" fmla="*/ 6 h 90"/>
                <a:gd name="T20" fmla="*/ 96 w 951"/>
                <a:gd name="T21" fmla="*/ 6 h 90"/>
                <a:gd name="T22" fmla="*/ 54 w 951"/>
                <a:gd name="T23" fmla="*/ 12 h 90"/>
                <a:gd name="T24" fmla="*/ 30 w 951"/>
                <a:gd name="T25" fmla="*/ 12 h 90"/>
                <a:gd name="T26" fmla="*/ 12 w 951"/>
                <a:gd name="T27" fmla="*/ 18 h 90"/>
                <a:gd name="T28" fmla="*/ 6 w 951"/>
                <a:gd name="T29" fmla="*/ 18 h 90"/>
                <a:gd name="T30" fmla="*/ 0 w 951"/>
                <a:gd name="T31" fmla="*/ 24 h 90"/>
                <a:gd name="T32" fmla="*/ 6 w 951"/>
                <a:gd name="T33" fmla="*/ 30 h 90"/>
                <a:gd name="T34" fmla="*/ 24 w 951"/>
                <a:gd name="T35" fmla="*/ 36 h 90"/>
                <a:gd name="T36" fmla="*/ 54 w 951"/>
                <a:gd name="T37" fmla="*/ 42 h 90"/>
                <a:gd name="T38" fmla="*/ 102 w 951"/>
                <a:gd name="T39" fmla="*/ 54 h 90"/>
                <a:gd name="T40" fmla="*/ 168 w 951"/>
                <a:gd name="T41" fmla="*/ 60 h 90"/>
                <a:gd name="T42" fmla="*/ 251 w 951"/>
                <a:gd name="T43" fmla="*/ 66 h 90"/>
                <a:gd name="T44" fmla="*/ 341 w 951"/>
                <a:gd name="T45" fmla="*/ 78 h 90"/>
                <a:gd name="T46" fmla="*/ 449 w 951"/>
                <a:gd name="T47" fmla="*/ 84 h 90"/>
                <a:gd name="T48" fmla="*/ 568 w 951"/>
                <a:gd name="T49" fmla="*/ 84 h 90"/>
                <a:gd name="T50" fmla="*/ 694 w 951"/>
                <a:gd name="T51" fmla="*/ 90 h 90"/>
                <a:gd name="T52" fmla="*/ 825 w 951"/>
                <a:gd name="T53" fmla="*/ 90 h 90"/>
                <a:gd name="T54" fmla="*/ 951 w 951"/>
                <a:gd name="T55" fmla="*/ 90 h 90"/>
                <a:gd name="T56" fmla="*/ 951 w 951"/>
                <a:gd name="T57" fmla="*/ 6 h 90"/>
                <a:gd name="T58" fmla="*/ 831 w 951"/>
                <a:gd name="T59" fmla="*/ 6 h 90"/>
                <a:gd name="T60" fmla="*/ 772 w 951"/>
                <a:gd name="T61" fmla="*/ 6 h 90"/>
                <a:gd name="T62" fmla="*/ 700 w 951"/>
                <a:gd name="T63" fmla="*/ 0 h 90"/>
                <a:gd name="T64" fmla="*/ 700 w 951"/>
                <a:gd name="T6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80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>
                <a:gd name="T0" fmla="*/ 102 w 102"/>
                <a:gd name="T1" fmla="*/ 0 h 155"/>
                <a:gd name="T2" fmla="*/ 0 w 102"/>
                <a:gd name="T3" fmla="*/ 12 h 155"/>
                <a:gd name="T4" fmla="*/ 30 w 102"/>
                <a:gd name="T5" fmla="*/ 72 h 155"/>
                <a:gd name="T6" fmla="*/ 30 w 102"/>
                <a:gd name="T7" fmla="*/ 155 h 155"/>
                <a:gd name="T8" fmla="*/ 72 w 102"/>
                <a:gd name="T9" fmla="*/ 155 h 155"/>
                <a:gd name="T10" fmla="*/ 72 w 102"/>
                <a:gd name="T11" fmla="*/ 66 h 155"/>
                <a:gd name="T12" fmla="*/ 102 w 102"/>
                <a:gd name="T13" fmla="*/ 0 h 155"/>
                <a:gd name="T14" fmla="*/ 102 w 102"/>
                <a:gd name="T1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81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>
                <a:gd name="T0" fmla="*/ 48 w 90"/>
                <a:gd name="T1" fmla="*/ 96 h 96"/>
                <a:gd name="T2" fmla="*/ 72 w 90"/>
                <a:gd name="T3" fmla="*/ 72 h 96"/>
                <a:gd name="T4" fmla="*/ 84 w 90"/>
                <a:gd name="T5" fmla="*/ 48 h 96"/>
                <a:gd name="T6" fmla="*/ 90 w 90"/>
                <a:gd name="T7" fmla="*/ 36 h 96"/>
                <a:gd name="T8" fmla="*/ 84 w 90"/>
                <a:gd name="T9" fmla="*/ 24 h 96"/>
                <a:gd name="T10" fmla="*/ 66 w 90"/>
                <a:gd name="T11" fmla="*/ 6 h 96"/>
                <a:gd name="T12" fmla="*/ 42 w 90"/>
                <a:gd name="T13" fmla="*/ 0 h 96"/>
                <a:gd name="T14" fmla="*/ 24 w 90"/>
                <a:gd name="T15" fmla="*/ 0 h 96"/>
                <a:gd name="T16" fmla="*/ 12 w 90"/>
                <a:gd name="T17" fmla="*/ 12 h 96"/>
                <a:gd name="T18" fmla="*/ 6 w 90"/>
                <a:gd name="T19" fmla="*/ 24 h 96"/>
                <a:gd name="T20" fmla="*/ 0 w 90"/>
                <a:gd name="T21" fmla="*/ 36 h 96"/>
                <a:gd name="T22" fmla="*/ 12 w 90"/>
                <a:gd name="T23" fmla="*/ 66 h 96"/>
                <a:gd name="T24" fmla="*/ 30 w 90"/>
                <a:gd name="T25" fmla="*/ 84 h 96"/>
                <a:gd name="T26" fmla="*/ 48 w 90"/>
                <a:gd name="T27" fmla="*/ 96 h 96"/>
                <a:gd name="T28" fmla="*/ 48 w 90"/>
                <a:gd name="T29" fmla="*/ 96 h 96"/>
                <a:gd name="T30" fmla="*/ 48 w 90"/>
                <a:gd name="T31" fmla="*/ 12 h 96"/>
                <a:gd name="T32" fmla="*/ 66 w 90"/>
                <a:gd name="T33" fmla="*/ 18 h 96"/>
                <a:gd name="T34" fmla="*/ 72 w 90"/>
                <a:gd name="T35" fmla="*/ 24 h 96"/>
                <a:gd name="T36" fmla="*/ 72 w 90"/>
                <a:gd name="T37" fmla="*/ 36 h 96"/>
                <a:gd name="T38" fmla="*/ 72 w 90"/>
                <a:gd name="T39" fmla="*/ 48 h 96"/>
                <a:gd name="T40" fmla="*/ 54 w 90"/>
                <a:gd name="T41" fmla="*/ 66 h 96"/>
                <a:gd name="T42" fmla="*/ 48 w 90"/>
                <a:gd name="T43" fmla="*/ 78 h 96"/>
                <a:gd name="T44" fmla="*/ 30 w 90"/>
                <a:gd name="T45" fmla="*/ 66 h 96"/>
                <a:gd name="T46" fmla="*/ 24 w 90"/>
                <a:gd name="T47" fmla="*/ 48 h 96"/>
                <a:gd name="T48" fmla="*/ 18 w 90"/>
                <a:gd name="T49" fmla="*/ 30 h 96"/>
                <a:gd name="T50" fmla="*/ 30 w 90"/>
                <a:gd name="T51" fmla="*/ 12 h 96"/>
                <a:gd name="T52" fmla="*/ 48 w 90"/>
                <a:gd name="T53" fmla="*/ 12 h 96"/>
                <a:gd name="T54" fmla="*/ 48 w 90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82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>
                <a:gd name="T0" fmla="*/ 0 w 90"/>
                <a:gd name="T1" fmla="*/ 90 h 108"/>
                <a:gd name="T2" fmla="*/ 12 w 90"/>
                <a:gd name="T3" fmla="*/ 102 h 108"/>
                <a:gd name="T4" fmla="*/ 24 w 90"/>
                <a:gd name="T5" fmla="*/ 108 h 108"/>
                <a:gd name="T6" fmla="*/ 54 w 90"/>
                <a:gd name="T7" fmla="*/ 108 h 108"/>
                <a:gd name="T8" fmla="*/ 78 w 90"/>
                <a:gd name="T9" fmla="*/ 96 h 108"/>
                <a:gd name="T10" fmla="*/ 90 w 90"/>
                <a:gd name="T11" fmla="*/ 72 h 108"/>
                <a:gd name="T12" fmla="*/ 84 w 90"/>
                <a:gd name="T13" fmla="*/ 42 h 108"/>
                <a:gd name="T14" fmla="*/ 66 w 90"/>
                <a:gd name="T15" fmla="*/ 24 h 108"/>
                <a:gd name="T16" fmla="*/ 54 w 90"/>
                <a:gd name="T17" fmla="*/ 12 h 108"/>
                <a:gd name="T18" fmla="*/ 48 w 90"/>
                <a:gd name="T19" fmla="*/ 6 h 108"/>
                <a:gd name="T20" fmla="*/ 48 w 90"/>
                <a:gd name="T21" fmla="*/ 6 h 108"/>
                <a:gd name="T22" fmla="*/ 48 w 90"/>
                <a:gd name="T23" fmla="*/ 0 h 108"/>
                <a:gd name="T24" fmla="*/ 24 w 90"/>
                <a:gd name="T25" fmla="*/ 24 h 108"/>
                <a:gd name="T26" fmla="*/ 6 w 90"/>
                <a:gd name="T27" fmla="*/ 48 h 108"/>
                <a:gd name="T28" fmla="*/ 0 w 90"/>
                <a:gd name="T29" fmla="*/ 66 h 108"/>
                <a:gd name="T30" fmla="*/ 0 w 90"/>
                <a:gd name="T31" fmla="*/ 90 h 108"/>
                <a:gd name="T32" fmla="*/ 0 w 90"/>
                <a:gd name="T33" fmla="*/ 90 h 108"/>
                <a:gd name="T34" fmla="*/ 12 w 90"/>
                <a:gd name="T35" fmla="*/ 66 h 108"/>
                <a:gd name="T36" fmla="*/ 18 w 90"/>
                <a:gd name="T37" fmla="*/ 48 h 108"/>
                <a:gd name="T38" fmla="*/ 30 w 90"/>
                <a:gd name="T39" fmla="*/ 36 h 108"/>
                <a:gd name="T40" fmla="*/ 42 w 90"/>
                <a:gd name="T41" fmla="*/ 24 h 108"/>
                <a:gd name="T42" fmla="*/ 48 w 90"/>
                <a:gd name="T43" fmla="*/ 18 h 108"/>
                <a:gd name="T44" fmla="*/ 66 w 90"/>
                <a:gd name="T45" fmla="*/ 30 h 108"/>
                <a:gd name="T46" fmla="*/ 72 w 90"/>
                <a:gd name="T47" fmla="*/ 48 h 108"/>
                <a:gd name="T48" fmla="*/ 78 w 90"/>
                <a:gd name="T49" fmla="*/ 72 h 108"/>
                <a:gd name="T50" fmla="*/ 78 w 90"/>
                <a:gd name="T51" fmla="*/ 84 h 108"/>
                <a:gd name="T52" fmla="*/ 66 w 90"/>
                <a:gd name="T53" fmla="*/ 96 h 108"/>
                <a:gd name="T54" fmla="*/ 42 w 90"/>
                <a:gd name="T55" fmla="*/ 102 h 108"/>
                <a:gd name="T56" fmla="*/ 30 w 90"/>
                <a:gd name="T57" fmla="*/ 96 h 108"/>
                <a:gd name="T58" fmla="*/ 18 w 90"/>
                <a:gd name="T59" fmla="*/ 90 h 108"/>
                <a:gd name="T60" fmla="*/ 12 w 90"/>
                <a:gd name="T61" fmla="*/ 78 h 108"/>
                <a:gd name="T62" fmla="*/ 12 w 90"/>
                <a:gd name="T63" fmla="*/ 66 h 108"/>
                <a:gd name="T64" fmla="*/ 12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83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>
                <a:gd name="T0" fmla="*/ 102 w 102"/>
                <a:gd name="T1" fmla="*/ 0 h 156"/>
                <a:gd name="T2" fmla="*/ 0 w 102"/>
                <a:gd name="T3" fmla="*/ 6 h 156"/>
                <a:gd name="T4" fmla="*/ 30 w 102"/>
                <a:gd name="T5" fmla="*/ 72 h 156"/>
                <a:gd name="T6" fmla="*/ 30 w 102"/>
                <a:gd name="T7" fmla="*/ 156 h 156"/>
                <a:gd name="T8" fmla="*/ 72 w 102"/>
                <a:gd name="T9" fmla="*/ 156 h 156"/>
                <a:gd name="T10" fmla="*/ 72 w 102"/>
                <a:gd name="T11" fmla="*/ 66 h 156"/>
                <a:gd name="T12" fmla="*/ 102 w 102"/>
                <a:gd name="T13" fmla="*/ 0 h 156"/>
                <a:gd name="T14" fmla="*/ 102 w 102"/>
                <a:gd name="T15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84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>
                <a:gd name="T0" fmla="*/ 42 w 84"/>
                <a:gd name="T1" fmla="*/ 96 h 96"/>
                <a:gd name="T2" fmla="*/ 66 w 84"/>
                <a:gd name="T3" fmla="*/ 78 h 96"/>
                <a:gd name="T4" fmla="*/ 84 w 84"/>
                <a:gd name="T5" fmla="*/ 54 h 96"/>
                <a:gd name="T6" fmla="*/ 84 w 84"/>
                <a:gd name="T7" fmla="*/ 30 h 96"/>
                <a:gd name="T8" fmla="*/ 66 w 84"/>
                <a:gd name="T9" fmla="*/ 6 h 96"/>
                <a:gd name="T10" fmla="*/ 42 w 84"/>
                <a:gd name="T11" fmla="*/ 0 h 96"/>
                <a:gd name="T12" fmla="*/ 24 w 84"/>
                <a:gd name="T13" fmla="*/ 6 h 96"/>
                <a:gd name="T14" fmla="*/ 12 w 84"/>
                <a:gd name="T15" fmla="*/ 18 h 96"/>
                <a:gd name="T16" fmla="*/ 6 w 84"/>
                <a:gd name="T17" fmla="*/ 30 h 96"/>
                <a:gd name="T18" fmla="*/ 0 w 84"/>
                <a:gd name="T19" fmla="*/ 42 h 96"/>
                <a:gd name="T20" fmla="*/ 12 w 84"/>
                <a:gd name="T21" fmla="*/ 66 h 96"/>
                <a:gd name="T22" fmla="*/ 30 w 84"/>
                <a:gd name="T23" fmla="*/ 84 h 96"/>
                <a:gd name="T24" fmla="*/ 42 w 84"/>
                <a:gd name="T25" fmla="*/ 96 h 96"/>
                <a:gd name="T26" fmla="*/ 42 w 84"/>
                <a:gd name="T27" fmla="*/ 96 h 96"/>
                <a:gd name="T28" fmla="*/ 48 w 84"/>
                <a:gd name="T29" fmla="*/ 12 h 96"/>
                <a:gd name="T30" fmla="*/ 66 w 84"/>
                <a:gd name="T31" fmla="*/ 18 h 96"/>
                <a:gd name="T32" fmla="*/ 72 w 84"/>
                <a:gd name="T33" fmla="*/ 30 h 96"/>
                <a:gd name="T34" fmla="*/ 72 w 84"/>
                <a:gd name="T35" fmla="*/ 42 h 96"/>
                <a:gd name="T36" fmla="*/ 66 w 84"/>
                <a:gd name="T37" fmla="*/ 54 h 96"/>
                <a:gd name="T38" fmla="*/ 54 w 84"/>
                <a:gd name="T39" fmla="*/ 72 h 96"/>
                <a:gd name="T40" fmla="*/ 42 w 84"/>
                <a:gd name="T41" fmla="*/ 84 h 96"/>
                <a:gd name="T42" fmla="*/ 42 w 84"/>
                <a:gd name="T43" fmla="*/ 84 h 96"/>
                <a:gd name="T44" fmla="*/ 30 w 84"/>
                <a:gd name="T45" fmla="*/ 72 h 96"/>
                <a:gd name="T46" fmla="*/ 18 w 84"/>
                <a:gd name="T47" fmla="*/ 54 h 96"/>
                <a:gd name="T48" fmla="*/ 18 w 84"/>
                <a:gd name="T49" fmla="*/ 30 h 96"/>
                <a:gd name="T50" fmla="*/ 30 w 84"/>
                <a:gd name="T51" fmla="*/ 18 h 96"/>
                <a:gd name="T52" fmla="*/ 48 w 84"/>
                <a:gd name="T53" fmla="*/ 12 h 96"/>
                <a:gd name="T54" fmla="*/ 48 w 84"/>
                <a:gd name="T55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85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>
                <a:gd name="T0" fmla="*/ 6 w 90"/>
                <a:gd name="T1" fmla="*/ 90 h 108"/>
                <a:gd name="T2" fmla="*/ 18 w 90"/>
                <a:gd name="T3" fmla="*/ 102 h 108"/>
                <a:gd name="T4" fmla="*/ 30 w 90"/>
                <a:gd name="T5" fmla="*/ 108 h 108"/>
                <a:gd name="T6" fmla="*/ 60 w 90"/>
                <a:gd name="T7" fmla="*/ 108 h 108"/>
                <a:gd name="T8" fmla="*/ 84 w 90"/>
                <a:gd name="T9" fmla="*/ 96 h 108"/>
                <a:gd name="T10" fmla="*/ 90 w 90"/>
                <a:gd name="T11" fmla="*/ 84 h 108"/>
                <a:gd name="T12" fmla="*/ 90 w 90"/>
                <a:gd name="T13" fmla="*/ 66 h 108"/>
                <a:gd name="T14" fmla="*/ 84 w 90"/>
                <a:gd name="T15" fmla="*/ 36 h 108"/>
                <a:gd name="T16" fmla="*/ 72 w 90"/>
                <a:gd name="T17" fmla="*/ 18 h 108"/>
                <a:gd name="T18" fmla="*/ 60 w 90"/>
                <a:gd name="T19" fmla="*/ 6 h 108"/>
                <a:gd name="T20" fmla="*/ 54 w 90"/>
                <a:gd name="T21" fmla="*/ 0 h 108"/>
                <a:gd name="T22" fmla="*/ 54 w 90"/>
                <a:gd name="T23" fmla="*/ 0 h 108"/>
                <a:gd name="T24" fmla="*/ 48 w 90"/>
                <a:gd name="T25" fmla="*/ 0 h 108"/>
                <a:gd name="T26" fmla="*/ 24 w 90"/>
                <a:gd name="T27" fmla="*/ 24 h 108"/>
                <a:gd name="T28" fmla="*/ 12 w 90"/>
                <a:gd name="T29" fmla="*/ 48 h 108"/>
                <a:gd name="T30" fmla="*/ 0 w 90"/>
                <a:gd name="T31" fmla="*/ 66 h 108"/>
                <a:gd name="T32" fmla="*/ 6 w 90"/>
                <a:gd name="T33" fmla="*/ 90 h 108"/>
                <a:gd name="T34" fmla="*/ 6 w 90"/>
                <a:gd name="T35" fmla="*/ 90 h 108"/>
                <a:gd name="T36" fmla="*/ 18 w 90"/>
                <a:gd name="T37" fmla="*/ 66 h 108"/>
                <a:gd name="T38" fmla="*/ 24 w 90"/>
                <a:gd name="T39" fmla="*/ 48 h 108"/>
                <a:gd name="T40" fmla="*/ 36 w 90"/>
                <a:gd name="T41" fmla="*/ 30 h 108"/>
                <a:gd name="T42" fmla="*/ 42 w 90"/>
                <a:gd name="T43" fmla="*/ 18 h 108"/>
                <a:gd name="T44" fmla="*/ 48 w 90"/>
                <a:gd name="T45" fmla="*/ 12 h 108"/>
                <a:gd name="T46" fmla="*/ 78 w 90"/>
                <a:gd name="T47" fmla="*/ 42 h 108"/>
                <a:gd name="T48" fmla="*/ 84 w 90"/>
                <a:gd name="T49" fmla="*/ 66 h 108"/>
                <a:gd name="T50" fmla="*/ 66 w 90"/>
                <a:gd name="T51" fmla="*/ 90 h 108"/>
                <a:gd name="T52" fmla="*/ 54 w 90"/>
                <a:gd name="T53" fmla="*/ 96 h 108"/>
                <a:gd name="T54" fmla="*/ 42 w 90"/>
                <a:gd name="T55" fmla="*/ 96 h 108"/>
                <a:gd name="T56" fmla="*/ 30 w 90"/>
                <a:gd name="T57" fmla="*/ 96 h 108"/>
                <a:gd name="T58" fmla="*/ 24 w 90"/>
                <a:gd name="T59" fmla="*/ 84 h 108"/>
                <a:gd name="T60" fmla="*/ 18 w 90"/>
                <a:gd name="T61" fmla="*/ 78 h 108"/>
                <a:gd name="T62" fmla="*/ 18 w 90"/>
                <a:gd name="T63" fmla="*/ 66 h 108"/>
                <a:gd name="T64" fmla="*/ 18 w 90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86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>
                <a:gd name="T0" fmla="*/ 30 w 66"/>
                <a:gd name="T1" fmla="*/ 96 h 96"/>
                <a:gd name="T2" fmla="*/ 54 w 66"/>
                <a:gd name="T3" fmla="*/ 72 h 96"/>
                <a:gd name="T4" fmla="*/ 66 w 66"/>
                <a:gd name="T5" fmla="*/ 48 h 96"/>
                <a:gd name="T6" fmla="*/ 66 w 66"/>
                <a:gd name="T7" fmla="*/ 24 h 96"/>
                <a:gd name="T8" fmla="*/ 54 w 66"/>
                <a:gd name="T9" fmla="*/ 6 h 96"/>
                <a:gd name="T10" fmla="*/ 30 w 66"/>
                <a:gd name="T11" fmla="*/ 0 h 96"/>
                <a:gd name="T12" fmla="*/ 18 w 66"/>
                <a:gd name="T13" fmla="*/ 0 h 96"/>
                <a:gd name="T14" fmla="*/ 6 w 66"/>
                <a:gd name="T15" fmla="*/ 12 h 96"/>
                <a:gd name="T16" fmla="*/ 0 w 66"/>
                <a:gd name="T17" fmla="*/ 36 h 96"/>
                <a:gd name="T18" fmla="*/ 6 w 66"/>
                <a:gd name="T19" fmla="*/ 60 h 96"/>
                <a:gd name="T20" fmla="*/ 18 w 66"/>
                <a:gd name="T21" fmla="*/ 84 h 96"/>
                <a:gd name="T22" fmla="*/ 30 w 66"/>
                <a:gd name="T23" fmla="*/ 96 h 96"/>
                <a:gd name="T24" fmla="*/ 30 w 66"/>
                <a:gd name="T25" fmla="*/ 96 h 96"/>
                <a:gd name="T26" fmla="*/ 30 w 66"/>
                <a:gd name="T27" fmla="*/ 12 h 96"/>
                <a:gd name="T28" fmla="*/ 48 w 66"/>
                <a:gd name="T29" fmla="*/ 18 h 96"/>
                <a:gd name="T30" fmla="*/ 54 w 66"/>
                <a:gd name="T31" fmla="*/ 24 h 96"/>
                <a:gd name="T32" fmla="*/ 54 w 66"/>
                <a:gd name="T33" fmla="*/ 36 h 96"/>
                <a:gd name="T34" fmla="*/ 48 w 66"/>
                <a:gd name="T35" fmla="*/ 48 h 96"/>
                <a:gd name="T36" fmla="*/ 36 w 66"/>
                <a:gd name="T37" fmla="*/ 66 h 96"/>
                <a:gd name="T38" fmla="*/ 30 w 66"/>
                <a:gd name="T39" fmla="*/ 78 h 96"/>
                <a:gd name="T40" fmla="*/ 18 w 66"/>
                <a:gd name="T41" fmla="*/ 66 h 96"/>
                <a:gd name="T42" fmla="*/ 12 w 66"/>
                <a:gd name="T43" fmla="*/ 48 h 96"/>
                <a:gd name="T44" fmla="*/ 6 w 66"/>
                <a:gd name="T45" fmla="*/ 30 h 96"/>
                <a:gd name="T46" fmla="*/ 18 w 66"/>
                <a:gd name="T47" fmla="*/ 12 h 96"/>
                <a:gd name="T48" fmla="*/ 30 w 66"/>
                <a:gd name="T49" fmla="*/ 12 h 96"/>
                <a:gd name="T50" fmla="*/ 30 w 66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87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>
                <a:gd name="T0" fmla="*/ 2577 w 2594"/>
                <a:gd name="T1" fmla="*/ 0 h 444"/>
                <a:gd name="T2" fmla="*/ 2594 w 2594"/>
                <a:gd name="T3" fmla="*/ 72 h 444"/>
                <a:gd name="T4" fmla="*/ 6 w 2594"/>
                <a:gd name="T5" fmla="*/ 444 h 444"/>
                <a:gd name="T6" fmla="*/ 0 w 2594"/>
                <a:gd name="T7" fmla="*/ 396 h 444"/>
                <a:gd name="T8" fmla="*/ 1225 w 2594"/>
                <a:gd name="T9" fmla="*/ 96 h 444"/>
                <a:gd name="T10" fmla="*/ 1351 w 2594"/>
                <a:gd name="T11" fmla="*/ 78 h 444"/>
                <a:gd name="T12" fmla="*/ 2577 w 2594"/>
                <a:gd name="T13" fmla="*/ 0 h 444"/>
                <a:gd name="T14" fmla="*/ 2577 w 2594"/>
                <a:gd name="T15" fmla="*/ 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88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>
                <a:gd name="T0" fmla="*/ 36 w 84"/>
                <a:gd name="T1" fmla="*/ 95 h 95"/>
                <a:gd name="T2" fmla="*/ 60 w 84"/>
                <a:gd name="T3" fmla="*/ 77 h 95"/>
                <a:gd name="T4" fmla="*/ 78 w 84"/>
                <a:gd name="T5" fmla="*/ 53 h 95"/>
                <a:gd name="T6" fmla="*/ 84 w 84"/>
                <a:gd name="T7" fmla="*/ 42 h 95"/>
                <a:gd name="T8" fmla="*/ 84 w 84"/>
                <a:gd name="T9" fmla="*/ 30 h 95"/>
                <a:gd name="T10" fmla="*/ 72 w 84"/>
                <a:gd name="T11" fmla="*/ 6 h 95"/>
                <a:gd name="T12" fmla="*/ 42 w 84"/>
                <a:gd name="T13" fmla="*/ 0 h 95"/>
                <a:gd name="T14" fmla="*/ 30 w 84"/>
                <a:gd name="T15" fmla="*/ 0 h 95"/>
                <a:gd name="T16" fmla="*/ 12 w 84"/>
                <a:gd name="T17" fmla="*/ 12 h 95"/>
                <a:gd name="T18" fmla="*/ 0 w 84"/>
                <a:gd name="T19" fmla="*/ 24 h 95"/>
                <a:gd name="T20" fmla="*/ 0 w 84"/>
                <a:gd name="T21" fmla="*/ 36 h 95"/>
                <a:gd name="T22" fmla="*/ 6 w 84"/>
                <a:gd name="T23" fmla="*/ 59 h 95"/>
                <a:gd name="T24" fmla="*/ 24 w 84"/>
                <a:gd name="T25" fmla="*/ 83 h 95"/>
                <a:gd name="T26" fmla="*/ 36 w 84"/>
                <a:gd name="T27" fmla="*/ 95 h 95"/>
                <a:gd name="T28" fmla="*/ 36 w 84"/>
                <a:gd name="T29" fmla="*/ 95 h 95"/>
                <a:gd name="T30" fmla="*/ 48 w 84"/>
                <a:gd name="T31" fmla="*/ 12 h 95"/>
                <a:gd name="T32" fmla="*/ 66 w 84"/>
                <a:gd name="T33" fmla="*/ 18 h 95"/>
                <a:gd name="T34" fmla="*/ 72 w 84"/>
                <a:gd name="T35" fmla="*/ 30 h 95"/>
                <a:gd name="T36" fmla="*/ 72 w 84"/>
                <a:gd name="T37" fmla="*/ 42 h 95"/>
                <a:gd name="T38" fmla="*/ 66 w 84"/>
                <a:gd name="T39" fmla="*/ 53 h 95"/>
                <a:gd name="T40" fmla="*/ 48 w 84"/>
                <a:gd name="T41" fmla="*/ 71 h 95"/>
                <a:gd name="T42" fmla="*/ 42 w 84"/>
                <a:gd name="T43" fmla="*/ 77 h 95"/>
                <a:gd name="T44" fmla="*/ 36 w 84"/>
                <a:gd name="T45" fmla="*/ 77 h 95"/>
                <a:gd name="T46" fmla="*/ 24 w 84"/>
                <a:gd name="T47" fmla="*/ 65 h 95"/>
                <a:gd name="T48" fmla="*/ 18 w 84"/>
                <a:gd name="T49" fmla="*/ 48 h 95"/>
                <a:gd name="T50" fmla="*/ 18 w 84"/>
                <a:gd name="T51" fmla="*/ 30 h 95"/>
                <a:gd name="T52" fmla="*/ 30 w 84"/>
                <a:gd name="T53" fmla="*/ 12 h 95"/>
                <a:gd name="T54" fmla="*/ 48 w 84"/>
                <a:gd name="T55" fmla="*/ 12 h 95"/>
                <a:gd name="T56" fmla="*/ 48 w 84"/>
                <a:gd name="T57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89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>
                <a:gd name="T0" fmla="*/ 12 w 90"/>
                <a:gd name="T1" fmla="*/ 96 h 108"/>
                <a:gd name="T2" fmla="*/ 24 w 90"/>
                <a:gd name="T3" fmla="*/ 108 h 108"/>
                <a:gd name="T4" fmla="*/ 42 w 90"/>
                <a:gd name="T5" fmla="*/ 108 h 108"/>
                <a:gd name="T6" fmla="*/ 66 w 90"/>
                <a:gd name="T7" fmla="*/ 102 h 108"/>
                <a:gd name="T8" fmla="*/ 84 w 90"/>
                <a:gd name="T9" fmla="*/ 78 h 108"/>
                <a:gd name="T10" fmla="*/ 90 w 90"/>
                <a:gd name="T11" fmla="*/ 66 h 108"/>
                <a:gd name="T12" fmla="*/ 84 w 90"/>
                <a:gd name="T13" fmla="*/ 48 h 108"/>
                <a:gd name="T14" fmla="*/ 66 w 90"/>
                <a:gd name="T15" fmla="*/ 24 h 108"/>
                <a:gd name="T16" fmla="*/ 48 w 90"/>
                <a:gd name="T17" fmla="*/ 12 h 108"/>
                <a:gd name="T18" fmla="*/ 36 w 90"/>
                <a:gd name="T19" fmla="*/ 0 h 108"/>
                <a:gd name="T20" fmla="*/ 30 w 90"/>
                <a:gd name="T21" fmla="*/ 0 h 108"/>
                <a:gd name="T22" fmla="*/ 30 w 90"/>
                <a:gd name="T23" fmla="*/ 0 h 108"/>
                <a:gd name="T24" fmla="*/ 24 w 90"/>
                <a:gd name="T25" fmla="*/ 0 h 108"/>
                <a:gd name="T26" fmla="*/ 12 w 90"/>
                <a:gd name="T27" fmla="*/ 30 h 108"/>
                <a:gd name="T28" fmla="*/ 0 w 90"/>
                <a:gd name="T29" fmla="*/ 54 h 108"/>
                <a:gd name="T30" fmla="*/ 0 w 90"/>
                <a:gd name="T31" fmla="*/ 78 h 108"/>
                <a:gd name="T32" fmla="*/ 12 w 90"/>
                <a:gd name="T33" fmla="*/ 96 h 108"/>
                <a:gd name="T34" fmla="*/ 12 w 90"/>
                <a:gd name="T35" fmla="*/ 96 h 108"/>
                <a:gd name="T36" fmla="*/ 12 w 90"/>
                <a:gd name="T37" fmla="*/ 72 h 108"/>
                <a:gd name="T38" fmla="*/ 18 w 90"/>
                <a:gd name="T39" fmla="*/ 54 h 108"/>
                <a:gd name="T40" fmla="*/ 24 w 90"/>
                <a:gd name="T41" fmla="*/ 36 h 108"/>
                <a:gd name="T42" fmla="*/ 30 w 90"/>
                <a:gd name="T43" fmla="*/ 18 h 108"/>
                <a:gd name="T44" fmla="*/ 30 w 90"/>
                <a:gd name="T45" fmla="*/ 12 h 108"/>
                <a:gd name="T46" fmla="*/ 48 w 90"/>
                <a:gd name="T47" fmla="*/ 24 h 108"/>
                <a:gd name="T48" fmla="*/ 66 w 90"/>
                <a:gd name="T49" fmla="*/ 36 h 108"/>
                <a:gd name="T50" fmla="*/ 78 w 90"/>
                <a:gd name="T51" fmla="*/ 54 h 108"/>
                <a:gd name="T52" fmla="*/ 78 w 90"/>
                <a:gd name="T53" fmla="*/ 72 h 108"/>
                <a:gd name="T54" fmla="*/ 72 w 90"/>
                <a:gd name="T55" fmla="*/ 84 h 108"/>
                <a:gd name="T56" fmla="*/ 48 w 90"/>
                <a:gd name="T57" fmla="*/ 96 h 108"/>
                <a:gd name="T58" fmla="*/ 36 w 90"/>
                <a:gd name="T59" fmla="*/ 96 h 108"/>
                <a:gd name="T60" fmla="*/ 24 w 90"/>
                <a:gd name="T61" fmla="*/ 90 h 108"/>
                <a:gd name="T62" fmla="*/ 18 w 90"/>
                <a:gd name="T63" fmla="*/ 84 h 108"/>
                <a:gd name="T64" fmla="*/ 12 w 90"/>
                <a:gd name="T65" fmla="*/ 72 h 108"/>
                <a:gd name="T66" fmla="*/ 12 w 90"/>
                <a:gd name="T67" fmla="*/ 7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90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>
                <a:gd name="T0" fmla="*/ 71 w 71"/>
                <a:gd name="T1" fmla="*/ 90 h 90"/>
                <a:gd name="T2" fmla="*/ 71 w 71"/>
                <a:gd name="T3" fmla="*/ 60 h 90"/>
                <a:gd name="T4" fmla="*/ 71 w 71"/>
                <a:gd name="T5" fmla="*/ 36 h 90"/>
                <a:gd name="T6" fmla="*/ 60 w 71"/>
                <a:gd name="T7" fmla="*/ 12 h 90"/>
                <a:gd name="T8" fmla="*/ 36 w 71"/>
                <a:gd name="T9" fmla="*/ 0 h 90"/>
                <a:gd name="T10" fmla="*/ 12 w 71"/>
                <a:gd name="T11" fmla="*/ 12 h 90"/>
                <a:gd name="T12" fmla="*/ 0 w 71"/>
                <a:gd name="T13" fmla="*/ 36 h 90"/>
                <a:gd name="T14" fmla="*/ 6 w 71"/>
                <a:gd name="T15" fmla="*/ 60 h 90"/>
                <a:gd name="T16" fmla="*/ 30 w 71"/>
                <a:gd name="T17" fmla="*/ 78 h 90"/>
                <a:gd name="T18" fmla="*/ 54 w 71"/>
                <a:gd name="T19" fmla="*/ 90 h 90"/>
                <a:gd name="T20" fmla="*/ 71 w 71"/>
                <a:gd name="T21" fmla="*/ 90 h 90"/>
                <a:gd name="T22" fmla="*/ 71 w 71"/>
                <a:gd name="T23" fmla="*/ 90 h 90"/>
                <a:gd name="T24" fmla="*/ 24 w 71"/>
                <a:gd name="T25" fmla="*/ 18 h 90"/>
                <a:gd name="T26" fmla="*/ 42 w 71"/>
                <a:gd name="T27" fmla="*/ 18 h 90"/>
                <a:gd name="T28" fmla="*/ 54 w 71"/>
                <a:gd name="T29" fmla="*/ 18 h 90"/>
                <a:gd name="T30" fmla="*/ 60 w 71"/>
                <a:gd name="T31" fmla="*/ 42 h 90"/>
                <a:gd name="T32" fmla="*/ 60 w 71"/>
                <a:gd name="T33" fmla="*/ 66 h 90"/>
                <a:gd name="T34" fmla="*/ 60 w 71"/>
                <a:gd name="T35" fmla="*/ 72 h 90"/>
                <a:gd name="T36" fmla="*/ 60 w 71"/>
                <a:gd name="T37" fmla="*/ 78 h 90"/>
                <a:gd name="T38" fmla="*/ 42 w 71"/>
                <a:gd name="T39" fmla="*/ 72 h 90"/>
                <a:gd name="T40" fmla="*/ 24 w 71"/>
                <a:gd name="T41" fmla="*/ 66 h 90"/>
                <a:gd name="T42" fmla="*/ 12 w 71"/>
                <a:gd name="T43" fmla="*/ 48 h 90"/>
                <a:gd name="T44" fmla="*/ 12 w 71"/>
                <a:gd name="T45" fmla="*/ 30 h 90"/>
                <a:gd name="T46" fmla="*/ 24 w 71"/>
                <a:gd name="T47" fmla="*/ 18 h 90"/>
                <a:gd name="T48" fmla="*/ 24 w 71"/>
                <a:gd name="T49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91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92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93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94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>
                <a:gd name="T0" fmla="*/ 66 w 90"/>
                <a:gd name="T1" fmla="*/ 96 h 96"/>
                <a:gd name="T2" fmla="*/ 78 w 90"/>
                <a:gd name="T3" fmla="*/ 66 h 96"/>
                <a:gd name="T4" fmla="*/ 90 w 90"/>
                <a:gd name="T5" fmla="*/ 42 h 96"/>
                <a:gd name="T6" fmla="*/ 78 w 90"/>
                <a:gd name="T7" fmla="*/ 18 h 96"/>
                <a:gd name="T8" fmla="*/ 60 w 90"/>
                <a:gd name="T9" fmla="*/ 0 h 96"/>
                <a:gd name="T10" fmla="*/ 30 w 90"/>
                <a:gd name="T11" fmla="*/ 6 h 96"/>
                <a:gd name="T12" fmla="*/ 18 w 90"/>
                <a:gd name="T13" fmla="*/ 18 h 96"/>
                <a:gd name="T14" fmla="*/ 6 w 90"/>
                <a:gd name="T15" fmla="*/ 30 h 96"/>
                <a:gd name="T16" fmla="*/ 0 w 90"/>
                <a:gd name="T17" fmla="*/ 42 h 96"/>
                <a:gd name="T18" fmla="*/ 6 w 90"/>
                <a:gd name="T19" fmla="*/ 60 h 96"/>
                <a:gd name="T20" fmla="*/ 24 w 90"/>
                <a:gd name="T21" fmla="*/ 78 h 96"/>
                <a:gd name="T22" fmla="*/ 48 w 90"/>
                <a:gd name="T23" fmla="*/ 90 h 96"/>
                <a:gd name="T24" fmla="*/ 66 w 90"/>
                <a:gd name="T25" fmla="*/ 96 h 96"/>
                <a:gd name="T26" fmla="*/ 66 w 90"/>
                <a:gd name="T27" fmla="*/ 96 h 96"/>
                <a:gd name="T28" fmla="*/ 42 w 90"/>
                <a:gd name="T29" fmla="*/ 18 h 96"/>
                <a:gd name="T30" fmla="*/ 60 w 90"/>
                <a:gd name="T31" fmla="*/ 18 h 96"/>
                <a:gd name="T32" fmla="*/ 72 w 90"/>
                <a:gd name="T33" fmla="*/ 24 h 96"/>
                <a:gd name="T34" fmla="*/ 72 w 90"/>
                <a:gd name="T35" fmla="*/ 36 h 96"/>
                <a:gd name="T36" fmla="*/ 72 w 90"/>
                <a:gd name="T37" fmla="*/ 48 h 96"/>
                <a:gd name="T38" fmla="*/ 66 w 90"/>
                <a:gd name="T39" fmla="*/ 72 h 96"/>
                <a:gd name="T40" fmla="*/ 60 w 90"/>
                <a:gd name="T41" fmla="*/ 78 h 96"/>
                <a:gd name="T42" fmla="*/ 60 w 90"/>
                <a:gd name="T43" fmla="*/ 84 h 96"/>
                <a:gd name="T44" fmla="*/ 42 w 90"/>
                <a:gd name="T45" fmla="*/ 72 h 96"/>
                <a:gd name="T46" fmla="*/ 30 w 90"/>
                <a:gd name="T47" fmla="*/ 66 h 96"/>
                <a:gd name="T48" fmla="*/ 18 w 90"/>
                <a:gd name="T49" fmla="*/ 42 h 96"/>
                <a:gd name="T50" fmla="*/ 24 w 90"/>
                <a:gd name="T51" fmla="*/ 30 h 96"/>
                <a:gd name="T52" fmla="*/ 42 w 90"/>
                <a:gd name="T53" fmla="*/ 18 h 96"/>
                <a:gd name="T54" fmla="*/ 42 w 90"/>
                <a:gd name="T55" fmla="*/ 1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95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>
                <a:gd name="T0" fmla="*/ 0 w 72"/>
                <a:gd name="T1" fmla="*/ 90 h 108"/>
                <a:gd name="T2" fmla="*/ 12 w 72"/>
                <a:gd name="T3" fmla="*/ 102 h 108"/>
                <a:gd name="T4" fmla="*/ 24 w 72"/>
                <a:gd name="T5" fmla="*/ 108 h 108"/>
                <a:gd name="T6" fmla="*/ 48 w 72"/>
                <a:gd name="T7" fmla="*/ 108 h 108"/>
                <a:gd name="T8" fmla="*/ 66 w 72"/>
                <a:gd name="T9" fmla="*/ 96 h 108"/>
                <a:gd name="T10" fmla="*/ 72 w 72"/>
                <a:gd name="T11" fmla="*/ 66 h 108"/>
                <a:gd name="T12" fmla="*/ 66 w 72"/>
                <a:gd name="T13" fmla="*/ 42 h 108"/>
                <a:gd name="T14" fmla="*/ 60 w 72"/>
                <a:gd name="T15" fmla="*/ 18 h 108"/>
                <a:gd name="T16" fmla="*/ 48 w 72"/>
                <a:gd name="T17" fmla="*/ 6 h 108"/>
                <a:gd name="T18" fmla="*/ 42 w 72"/>
                <a:gd name="T19" fmla="*/ 0 h 108"/>
                <a:gd name="T20" fmla="*/ 42 w 72"/>
                <a:gd name="T21" fmla="*/ 0 h 108"/>
                <a:gd name="T22" fmla="*/ 36 w 72"/>
                <a:gd name="T23" fmla="*/ 0 h 108"/>
                <a:gd name="T24" fmla="*/ 18 w 72"/>
                <a:gd name="T25" fmla="*/ 24 h 108"/>
                <a:gd name="T26" fmla="*/ 6 w 72"/>
                <a:gd name="T27" fmla="*/ 48 h 108"/>
                <a:gd name="T28" fmla="*/ 0 w 72"/>
                <a:gd name="T29" fmla="*/ 66 h 108"/>
                <a:gd name="T30" fmla="*/ 0 w 72"/>
                <a:gd name="T31" fmla="*/ 90 h 108"/>
                <a:gd name="T32" fmla="*/ 0 w 72"/>
                <a:gd name="T33" fmla="*/ 90 h 108"/>
                <a:gd name="T34" fmla="*/ 12 w 72"/>
                <a:gd name="T35" fmla="*/ 66 h 108"/>
                <a:gd name="T36" fmla="*/ 18 w 72"/>
                <a:gd name="T37" fmla="*/ 48 h 108"/>
                <a:gd name="T38" fmla="*/ 24 w 72"/>
                <a:gd name="T39" fmla="*/ 36 h 108"/>
                <a:gd name="T40" fmla="*/ 30 w 72"/>
                <a:gd name="T41" fmla="*/ 24 h 108"/>
                <a:gd name="T42" fmla="*/ 36 w 72"/>
                <a:gd name="T43" fmla="*/ 18 h 108"/>
                <a:gd name="T44" fmla="*/ 54 w 72"/>
                <a:gd name="T45" fmla="*/ 30 h 108"/>
                <a:gd name="T46" fmla="*/ 60 w 72"/>
                <a:gd name="T47" fmla="*/ 48 h 108"/>
                <a:gd name="T48" fmla="*/ 66 w 72"/>
                <a:gd name="T49" fmla="*/ 72 h 108"/>
                <a:gd name="T50" fmla="*/ 66 w 72"/>
                <a:gd name="T51" fmla="*/ 84 h 108"/>
                <a:gd name="T52" fmla="*/ 54 w 72"/>
                <a:gd name="T53" fmla="*/ 96 h 108"/>
                <a:gd name="T54" fmla="*/ 30 w 72"/>
                <a:gd name="T55" fmla="*/ 102 h 108"/>
                <a:gd name="T56" fmla="*/ 24 w 72"/>
                <a:gd name="T57" fmla="*/ 96 h 108"/>
                <a:gd name="T58" fmla="*/ 12 w 72"/>
                <a:gd name="T59" fmla="*/ 90 h 108"/>
                <a:gd name="T60" fmla="*/ 12 w 72"/>
                <a:gd name="T61" fmla="*/ 78 h 108"/>
                <a:gd name="T62" fmla="*/ 12 w 72"/>
                <a:gd name="T63" fmla="*/ 66 h 108"/>
                <a:gd name="T64" fmla="*/ 12 w 72"/>
                <a:gd name="T65" fmla="*/ 6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96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97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98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299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>
                <a:gd name="T0" fmla="*/ 252 w 252"/>
                <a:gd name="T1" fmla="*/ 1576 h 1576"/>
                <a:gd name="T2" fmla="*/ 12 w 252"/>
                <a:gd name="T3" fmla="*/ 84 h 1576"/>
                <a:gd name="T4" fmla="*/ 12 w 252"/>
                <a:gd name="T5" fmla="*/ 60 h 1576"/>
                <a:gd name="T6" fmla="*/ 0 w 252"/>
                <a:gd name="T7" fmla="*/ 12 h 1576"/>
                <a:gd name="T8" fmla="*/ 72 w 252"/>
                <a:gd name="T9" fmla="*/ 0 h 1576"/>
                <a:gd name="T10" fmla="*/ 72 w 252"/>
                <a:gd name="T11" fmla="*/ 0 h 1576"/>
                <a:gd name="T12" fmla="*/ 78 w 252"/>
                <a:gd name="T13" fmla="*/ 48 h 1576"/>
                <a:gd name="T14" fmla="*/ 88 w 252"/>
                <a:gd name="T15" fmla="*/ 66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7300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>
                <a:gd name="T0" fmla="*/ 161 w 316"/>
                <a:gd name="T1" fmla="*/ 0 h 138"/>
                <a:gd name="T2" fmla="*/ 227 w 316"/>
                <a:gd name="T3" fmla="*/ 6 h 138"/>
                <a:gd name="T4" fmla="*/ 275 w 316"/>
                <a:gd name="T5" fmla="*/ 36 h 138"/>
                <a:gd name="T6" fmla="*/ 304 w 316"/>
                <a:gd name="T7" fmla="*/ 78 h 138"/>
                <a:gd name="T8" fmla="*/ 316 w 316"/>
                <a:gd name="T9" fmla="*/ 138 h 138"/>
                <a:gd name="T10" fmla="*/ 0 w 316"/>
                <a:gd name="T11" fmla="*/ 138 h 138"/>
                <a:gd name="T12" fmla="*/ 11 w 316"/>
                <a:gd name="T13" fmla="*/ 78 h 138"/>
                <a:gd name="T14" fmla="*/ 47 w 316"/>
                <a:gd name="T15" fmla="*/ 36 h 138"/>
                <a:gd name="T16" fmla="*/ 95 w 316"/>
                <a:gd name="T17" fmla="*/ 6 h 138"/>
                <a:gd name="T18" fmla="*/ 161 w 316"/>
                <a:gd name="T19" fmla="*/ 0 h 138"/>
                <a:gd name="T20" fmla="*/ 161 w 316"/>
                <a:gd name="T2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67301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7302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7303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67304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67305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fld id="{B482321E-110B-DD46-A6A2-16BF851F687E}" type="slidenum">
              <a:rPr lang="en-US">
                <a:solidFill>
                  <a:srgbClr val="FFFFFF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690471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07" r:id="rId1"/>
    <p:sldLayoutId id="2147484608" r:id="rId2"/>
    <p:sldLayoutId id="2147484609" r:id="rId3"/>
    <p:sldLayoutId id="2147484610" r:id="rId4"/>
    <p:sldLayoutId id="2147484611" r:id="rId5"/>
    <p:sldLayoutId id="2147484612" r:id="rId6"/>
    <p:sldLayoutId id="2147484613" r:id="rId7"/>
    <p:sldLayoutId id="2147484614" r:id="rId8"/>
    <p:sldLayoutId id="2147484615" r:id="rId9"/>
    <p:sldLayoutId id="2147484616" r:id="rId10"/>
    <p:sldLayoutId id="21474846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38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389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389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389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BAFA7CC-DD08-CE40-A427-6BD324B9D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13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ctr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ctr" rotWithShape="0">
              <a:srgbClr val="000000">
                <a:alpha val="8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charset="0"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5B09621-8E32-0148-AAD9-BF7B79F9A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15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charset="0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B4FA1CB-E357-2E4C-9894-9EADAB7F5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1026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74435" name="Rectangle 1027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6" name="Rectangle 1028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7" name="Rectangle 1029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8" name="Rectangle 1030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39" name="Rectangle 1031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0" name="Rectangle 1032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1" name="Rectangle 1033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2" name="Rectangle 1034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3" name="Rectangle 1035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4" name="Rectangle 1036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5" name="Rectangle 1037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6" name="Rectangle 1038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7" name="Rectangle 1039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8" name="Rectangle 1040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49" name="Rectangle 1041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0" name="Rectangle 1042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1" name="Rectangle 1043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2" name="Rectangle 1044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3" name="Rectangle 1045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4" name="Rectangle 1046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5" name="Rectangle 1047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6" name="Rectangle 1048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7" name="Rectangle 1049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8" name="Rectangle 1050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59" name="Rectangle 1051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0" name="Rectangle 1052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1" name="Rectangle 1053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2" name="Rectangle 1054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3" name="Rectangle 1055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4" name="Rectangle 1056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5" name="Rectangle 1057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6" name="Rectangle 1058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7" name="Rectangle 1059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8" name="Rectangle 1060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69" name="Rectangle 1061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0" name="Rectangle 1062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1" name="Rectangle 1063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2" name="Rectangle 1064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3" name="Rectangle 1065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4" name="Rectangle 1066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5" name="Rectangle 1067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6" name="Rectangle 1068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7" name="Rectangle 1069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8" name="Rectangle 1070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79" name="Rectangle 1071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0" name="Rectangle 1072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1" name="Rectangle 1073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2" name="Rectangle 1074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3" name="Rectangle 1075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4" name="Rectangle 1076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5" name="Rectangle 1077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6" name="Rectangle 1078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7" name="Rectangle 1079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8" name="Rectangle 1080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89" name="Rectangle 1081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0" name="Rectangle 1082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1" name="Rectangle 1083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2" name="Rectangle 1084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3" name="Rectangle 1085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4" name="Rectangle 1086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5" name="Rectangle 1087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4496" name="Rectangle 1088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74497" name="Rectangle 1089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533400"/>
            <a:ext cx="81629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4498" name="Rectangle 109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4499" name="Rectangle 109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500" name="Rectangle 109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4501" name="Rectangle 109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5C18E9BF-EA47-CE4D-9DE4-B327269A3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07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07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07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07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4D1214-A4A1-C94F-A6A8-8FD35FA4F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91" r:id="rId1"/>
    <p:sldLayoutId id="2147484492" r:id="rId2"/>
    <p:sldLayoutId id="2147484493" r:id="rId3"/>
    <p:sldLayoutId id="2147484494" r:id="rId4"/>
    <p:sldLayoutId id="2147484495" r:id="rId5"/>
    <p:sldLayoutId id="2147484496" r:id="rId6"/>
    <p:sldLayoutId id="2147484497" r:id="rId7"/>
    <p:sldLayoutId id="2147484498" r:id="rId8"/>
    <p:sldLayoutId id="2147484499" r:id="rId9"/>
    <p:sldLayoutId id="2147484500" r:id="rId10"/>
    <p:sldLayoutId id="2147484501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rebuchet MS" charset="0"/>
          <a:ea typeface="Osaka" charset="0"/>
          <a:cs typeface="Osak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9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9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9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1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1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61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19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3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19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489838D-E49B-624E-9CD8-2C01B4898E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448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  <p:sldLayoutId id="2147484523" r:id="rId4"/>
    <p:sldLayoutId id="2147484524" r:id="rId5"/>
    <p:sldLayoutId id="2147484525" r:id="rId6"/>
    <p:sldLayoutId id="2147484526" r:id="rId7"/>
    <p:sldLayoutId id="2147484527" r:id="rId8"/>
    <p:sldLayoutId id="2147484528" r:id="rId9"/>
    <p:sldLayoutId id="2147484529" r:id="rId10"/>
    <p:sldLayoutId id="2147484530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66"/>
                </a:solidFill>
                <a:latin typeface="Century Gothic" charset="0"/>
              </a:defRPr>
            </a:lvl1pPr>
          </a:lstStyle>
          <a:p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66"/>
                </a:solidFill>
                <a:latin typeface="Century Gothic" charset="0"/>
              </a:defRPr>
            </a:lvl1pPr>
          </a:lstStyle>
          <a:p>
            <a:endParaRPr 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dist="25399" dir="12599886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66"/>
                </a:solidFill>
                <a:latin typeface="Century Gothic" charset="0"/>
              </a:defRPr>
            </a:lvl1pPr>
          </a:lstStyle>
          <a:p>
            <a:fld id="{AC488AA1-34F0-3046-A448-4AA5B47676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254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en-US" kern="0">
              <a:solidFill>
                <a:srgbClr val="EAEAEA"/>
              </a:solidFill>
              <a:latin typeface="Times New Roman" pitchFamily="-111" charset="0"/>
              <a:ea typeface="SimSun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703D3F8-6D3D-2047-A10B-A9A00163AD6B}" type="slidenum">
              <a:rPr lang="zh-CN" altLang="en-US" smtClean="0">
                <a:solidFill>
                  <a:srgbClr val="FEFAC9"/>
                </a:solidFill>
                <a:latin typeface="Times New Roman" charset="0"/>
                <a:ea typeface="SimSun" charset="0"/>
              </a:rPr>
              <a:pPr>
                <a:defRPr/>
              </a:pPr>
              <a:t>‹#›</a:t>
            </a:fld>
            <a:endParaRPr lang="en-US" altLang="zh-CN">
              <a:solidFill>
                <a:srgbClr val="FEFAC9"/>
              </a:solidFill>
              <a:latin typeface="Times New Roman" charset="0"/>
              <a:ea typeface="SimSun" charset="0"/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551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44" r:id="rId1"/>
    <p:sldLayoutId id="2147484545" r:id="rId2"/>
    <p:sldLayoutId id="2147484546" r:id="rId3"/>
    <p:sldLayoutId id="2147484547" r:id="rId4"/>
    <p:sldLayoutId id="2147484548" r:id="rId5"/>
    <p:sldLayoutId id="2147484549" r:id="rId6"/>
    <p:sldLayoutId id="2147484550" r:id="rId7"/>
    <p:sldLayoutId id="2147484551" r:id="rId8"/>
    <p:sldLayoutId id="2147484552" r:id="rId9"/>
    <p:sldLayoutId id="2147484553" r:id="rId10"/>
    <p:sldLayoutId id="2147484554" r:id="rId11"/>
    <p:sldLayoutId id="2147484555" r:id="rId12"/>
    <p:sldLayoutId id="2147484556" r:id="rId13"/>
    <p:sldLayoutId id="2147484557" r:id="rId14"/>
    <p:sldLayoutId id="2147484558" r:id="rId15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9" Type="http://schemas.openxmlformats.org/officeDocument/2006/relationships/image" Target="../media/image67.jpeg"/><Relationship Id="rId21" Type="http://schemas.openxmlformats.org/officeDocument/2006/relationships/image" Target="../media/image52.png"/><Relationship Id="rId34" Type="http://schemas.openxmlformats.org/officeDocument/2006/relationships/image" Target="../media/image62.jpeg"/><Relationship Id="rId7" Type="http://schemas.openxmlformats.org/officeDocument/2006/relationships/image" Target="../media/image45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33" Type="http://schemas.openxmlformats.org/officeDocument/2006/relationships/image" Target="../media/image61.jpeg"/><Relationship Id="rId38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57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7.png"/><Relationship Id="rId24" Type="http://schemas.openxmlformats.org/officeDocument/2006/relationships/oleObject" Target="../embeddings/oleObject11.bin"/><Relationship Id="rId32" Type="http://schemas.openxmlformats.org/officeDocument/2006/relationships/image" Target="../media/image60.jpeg"/><Relationship Id="rId37" Type="http://schemas.openxmlformats.org/officeDocument/2006/relationships/image" Target="../media/image65.jpe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28" Type="http://schemas.openxmlformats.org/officeDocument/2006/relationships/image" Target="../media/image56.jpeg"/><Relationship Id="rId36" Type="http://schemas.openxmlformats.org/officeDocument/2006/relationships/image" Target="../media/image64.jpeg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51.png"/><Relationship Id="rId31" Type="http://schemas.openxmlformats.org/officeDocument/2006/relationships/image" Target="../media/image5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55.png"/><Relationship Id="rId30" Type="http://schemas.openxmlformats.org/officeDocument/2006/relationships/image" Target="../media/image58.jpeg"/><Relationship Id="rId35" Type="http://schemas.openxmlformats.org/officeDocument/2006/relationships/image" Target="../media/image63.jpeg"/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Our Sun Logo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2" b="8846"/>
          <a:stretch>
            <a:fillRect/>
          </a:stretch>
        </p:blipFill>
        <p:spPr bwMode="auto">
          <a:xfrm>
            <a:off x="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  <a:effectLst>
            <a:outerShdw blurRad="63500" dist="113592" dir="9206097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14200" dirty="0">
                <a:solidFill>
                  <a:schemeClr val="bg1"/>
                </a:solidFill>
                <a:latin typeface="Bizarro Regular" charset="0"/>
                <a:cs typeface="+mj-cs"/>
              </a:rPr>
              <a:t>地狱</a:t>
            </a:r>
            <a:endParaRPr lang="en-US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219200" y="-1446213"/>
            <a:ext cx="6477000" cy="14462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i="1" dirty="0">
                <a:solidFill>
                  <a:schemeClr val="bg1"/>
                </a:solidFill>
                <a:latin typeface="Arial"/>
                <a:cs typeface="Arial"/>
              </a:rPr>
              <a:t>The Subject I</a:t>
            </a:r>
            <a:r>
              <a:rPr lang="fr-FR" altLang="ja-JP" sz="4400" b="1" i="1" dirty="0">
                <a:solidFill>
                  <a:schemeClr val="bg1"/>
                </a:solidFill>
                <a:latin typeface="Arial"/>
                <a:cs typeface="Arial"/>
              </a:rPr>
              <a:t>'</a:t>
            </a:r>
            <a:r>
              <a:rPr lang="en-US" sz="4400" b="1" i="1" dirty="0">
                <a:solidFill>
                  <a:schemeClr val="bg1"/>
                </a:solidFill>
                <a:latin typeface="Arial"/>
                <a:cs typeface="Arial"/>
              </a:rPr>
              <a:t>d Rather Not Teach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6985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163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9263" y="4876800"/>
            <a:ext cx="8243887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uLnTx/>
                <a:uFillTx/>
                <a:cs typeface="Arial" charset="0"/>
              </a:rPr>
              <a:t>末世论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uLnTx/>
              <a:uFillTx/>
              <a:cs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590550"/>
            <a:ext cx="8610600" cy="1695450"/>
          </a:xfrm>
        </p:spPr>
        <p:txBody>
          <a:bodyPr/>
          <a:lstStyle/>
          <a:p>
            <a:pPr eaLnBrk="1" hangingPunct="1"/>
            <a:r>
              <a:rPr lang="zh-CN" altLang="en-US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进</a:t>
            </a:r>
            <a:r>
              <a:rPr lang="en-US" altLang="zh-CN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攻</a:t>
            </a:r>
            <a:r>
              <a:rPr lang="en-US" altLang="zh-CN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地</a:t>
            </a:r>
            <a:r>
              <a:rPr lang="en-US" altLang="zh-CN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狱</a:t>
            </a:r>
            <a:endParaRPr lang="en-US" sz="6000" b="1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481263"/>
            <a:ext cx="3462338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4251325" y="2482850"/>
            <a:ext cx="156966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zh-CN" altLang="en-US" sz="3600" b="1" dirty="0">
                <a:solidFill>
                  <a:srgbClr val="FFFFFF"/>
                </a:solidFill>
              </a:rPr>
              <a:t>普世性</a:t>
            </a:r>
            <a:endParaRPr lang="en-US" altLang="zh-CN" sz="3600" b="1" dirty="0">
              <a:solidFill>
                <a:srgbClr val="FFFFFF"/>
              </a:solidFill>
            </a:endParaRPr>
          </a:p>
          <a:p>
            <a:r>
              <a:rPr lang="zh-CN" altLang="en-US" sz="3600" b="1" dirty="0">
                <a:solidFill>
                  <a:srgbClr val="FFFFFF"/>
                </a:solidFill>
              </a:rPr>
              <a:t>毁灭性</a:t>
            </a:r>
            <a:endParaRPr lang="en-US" altLang="zh-CN" sz="3600" b="1" dirty="0">
              <a:solidFill>
                <a:srgbClr val="FFFFFF"/>
              </a:solidFill>
            </a:endParaRPr>
          </a:p>
          <a:p>
            <a:r>
              <a:rPr lang="zh-CN" altLang="en-US" sz="3600" b="1" dirty="0">
                <a:solidFill>
                  <a:srgbClr val="FFFFFF"/>
                </a:solidFill>
              </a:rPr>
              <a:t>炼狱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420599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8610600" cy="1695450"/>
          </a:xfrm>
        </p:spPr>
        <p:txBody>
          <a:bodyPr/>
          <a:lstStyle/>
          <a:p>
            <a:pPr eaLnBrk="1" hangingPunct="1"/>
            <a:r>
              <a:rPr lang="zh-CN" altLang="en-US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普</a:t>
            </a:r>
            <a:r>
              <a:rPr lang="en-US" altLang="zh-CN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世</a:t>
            </a:r>
            <a:r>
              <a:rPr lang="en-US" altLang="zh-CN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60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性</a:t>
            </a:r>
            <a:endParaRPr lang="en-US" sz="6000" b="1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100263"/>
            <a:ext cx="3462338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4419600" y="2667000"/>
            <a:ext cx="434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FFFF"/>
                </a:solidFill>
              </a:rPr>
              <a:t>这是什么</a:t>
            </a:r>
            <a:r>
              <a:rPr lang="en-US" sz="3600" b="1" dirty="0">
                <a:solidFill>
                  <a:srgbClr val="FFFFFF"/>
                </a:solidFill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rgbClr val="FFFFFF"/>
                </a:solidFill>
              </a:rPr>
              <a:t>引据论证</a:t>
            </a:r>
            <a:endParaRPr lang="zh-CN" altLang="en-US" sz="3600" b="1" dirty="0">
              <a:solidFill>
                <a:srgbClr val="FFFFFF"/>
              </a:solidFill>
            </a:endParaRPr>
          </a:p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FFFF"/>
                </a:solidFill>
              </a:rPr>
              <a:t>反驳</a:t>
            </a:r>
            <a:endParaRPr lang="en-US" altLang="zh-CN" sz="3600" b="1" dirty="0">
              <a:solidFill>
                <a:srgbClr val="FFFFFF"/>
              </a:solidFill>
            </a:endParaRPr>
          </a:p>
        </p:txBody>
      </p:sp>
      <p:sp>
        <p:nvSpPr>
          <p:cNvPr id="142341" name="Text Box 5"/>
          <p:cNvSpPr txBox="1">
            <a:spLocks noChangeArrowheads="1"/>
          </p:cNvSpPr>
          <p:nvPr/>
        </p:nvSpPr>
        <p:spPr bwMode="auto">
          <a:xfrm>
            <a:off x="8230524" y="138113"/>
            <a:ext cx="8173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52</a:t>
            </a:r>
            <a:br>
              <a:rPr lang="en-US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pt. a</a:t>
            </a:r>
          </a:p>
        </p:txBody>
      </p:sp>
    </p:spTree>
    <p:extLst>
      <p:ext uri="{BB962C8B-B14F-4D97-AF65-F5344CB8AC3E}">
        <p14:creationId xmlns:p14="http://schemas.microsoft.com/office/powerpoint/2010/main" val="98600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2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-1270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48200" y="-76200"/>
            <a:ext cx="3635375" cy="1600200"/>
          </a:xfrm>
        </p:spPr>
        <p:txBody>
          <a:bodyPr/>
          <a:lstStyle/>
          <a:p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近代</a:t>
            </a:r>
            <a:br>
              <a:rPr lang="en-US" altLang="zh-CN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zh-CN" altLang="en-US" dirty="0">
                <a:latin typeface="Times New Roman" charset="0"/>
                <a:ea typeface="ＭＳ Ｐゴシック" charset="0"/>
                <a:cs typeface="ＭＳ Ｐゴシック" charset="0"/>
              </a:rPr>
              <a:t>普世论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05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87456">
            <a:off x="66675" y="-235972"/>
            <a:ext cx="45831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 rot="21271639">
            <a:off x="117337" y="2164759"/>
            <a:ext cx="4540377" cy="2677656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zh-CN" altLang="en-US" dirty="0">
                <a:solidFill>
                  <a:srgbClr val="FFFFFF"/>
                </a:solidFill>
                <a:latin typeface="Times New Roman"/>
                <a:ea typeface="ＭＳ Ｐゴシック"/>
                <a:cs typeface="+mn-cs"/>
              </a:rPr>
              <a:t>“</a:t>
            </a:r>
            <a:r>
              <a:rPr kumimoji="1" lang="en-US" altLang="zh-CN" dirty="0">
                <a:solidFill>
                  <a:srgbClr val="FFFFFF"/>
                </a:solidFill>
                <a:latin typeface="Times New Roman"/>
                <a:ea typeface="ＭＳ Ｐゴシック"/>
                <a:cs typeface="+mn-cs"/>
              </a:rPr>
              <a:t>LOVE WINS </a:t>
            </a:r>
            <a:r>
              <a:rPr kumimoji="1" lang="zh-CN" altLang="en-US" dirty="0">
                <a:solidFill>
                  <a:srgbClr val="FFFFFF"/>
                </a:solidFill>
                <a:latin typeface="Times New Roman"/>
                <a:ea typeface="ＭＳ Ｐゴシック"/>
                <a:cs typeface="+mn-cs"/>
              </a:rPr>
              <a:t>爱必胜”</a:t>
            </a:r>
            <a:endParaRPr kumimoji="1" lang="en-US" altLang="zh-CN" dirty="0">
              <a:solidFill>
                <a:srgbClr val="FFFFFF"/>
              </a:solidFill>
              <a:latin typeface="Times New Roman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en-US" altLang="zh-CN" dirty="0">
              <a:solidFill>
                <a:srgbClr val="FFFFFF"/>
              </a:solidFill>
              <a:latin typeface="Times New Roman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zh-CN" altLang="en-US" dirty="0">
                <a:solidFill>
                  <a:srgbClr val="FFFFFF"/>
                </a:solidFill>
                <a:latin typeface="Times New Roman"/>
                <a:ea typeface="ＭＳ Ｐゴシック"/>
                <a:cs typeface="+mn-cs"/>
              </a:rPr>
              <a:t>这本书讲述关于天堂、地狱和</a:t>
            </a:r>
            <a:endParaRPr kumimoji="1" lang="en-US" altLang="zh-CN" dirty="0">
              <a:solidFill>
                <a:srgbClr val="FFFFFF"/>
              </a:solidFill>
              <a:latin typeface="Times New Roman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en-US" altLang="zh-CN" dirty="0">
              <a:solidFill>
                <a:srgbClr val="FFFFFF"/>
              </a:solidFill>
              <a:latin typeface="Times New Roman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zh-CN" altLang="en-US" dirty="0">
                <a:solidFill>
                  <a:srgbClr val="FFFFFF"/>
                </a:solidFill>
                <a:latin typeface="Times New Roman"/>
                <a:ea typeface="ＭＳ Ｐゴシック"/>
                <a:cs typeface="+mn-cs"/>
              </a:rPr>
              <a:t>曾经活着的每个人的命运。</a:t>
            </a:r>
            <a:endParaRPr kumimoji="1" lang="en-US" altLang="zh-CN" dirty="0">
              <a:solidFill>
                <a:srgbClr val="FFFFFF"/>
              </a:solidFill>
              <a:latin typeface="Times New Roman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en-US" altLang="zh-CN" dirty="0">
              <a:solidFill>
                <a:srgbClr val="FFFFFF"/>
              </a:solidFill>
              <a:latin typeface="Times New Roman"/>
              <a:ea typeface="ＭＳ Ｐゴシック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kumimoji="1" lang="en-US" altLang="zh-CN" dirty="0">
              <a:solidFill>
                <a:srgbClr val="FFFFFF"/>
              </a:solidFill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 rot="21298891">
            <a:off x="1769608" y="5268454"/>
            <a:ext cx="800758" cy="369332"/>
          </a:xfrm>
          <a:prstGeom prst="rect">
            <a:avLst/>
          </a:prstGeom>
          <a:solidFill>
            <a:srgbClr val="262626"/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1800" dirty="0">
                <a:solidFill>
                  <a:srgbClr val="FFFFFF"/>
                </a:solidFill>
                <a:latin typeface="Times New Roman"/>
                <a:ea typeface="ＭＳ Ｐゴシック"/>
                <a:cs typeface="+mn-cs"/>
              </a:rPr>
              <a:t>作</a:t>
            </a:r>
            <a:r>
              <a:rPr kumimoji="1" lang="en-US" altLang="zh-CN" sz="1800" dirty="0">
                <a:solidFill>
                  <a:srgbClr val="FFFFFF"/>
                </a:solidFill>
                <a:latin typeface="Times New Roman"/>
                <a:ea typeface="ＭＳ Ｐゴシック"/>
                <a:cs typeface="+mn-cs"/>
              </a:rPr>
              <a:t> </a:t>
            </a:r>
            <a:r>
              <a:rPr kumimoji="1" lang="zh-CN" altLang="en-US" sz="1800" dirty="0">
                <a:solidFill>
                  <a:srgbClr val="FFFFFF"/>
                </a:solidFill>
                <a:latin typeface="Times New Roman"/>
                <a:ea typeface="ＭＳ Ｐゴシック"/>
                <a:cs typeface="+mn-cs"/>
              </a:rPr>
              <a:t>者：</a:t>
            </a:r>
          </a:p>
        </p:txBody>
      </p:sp>
    </p:spTree>
    <p:extLst>
      <p:ext uri="{BB962C8B-B14F-4D97-AF65-F5344CB8AC3E}">
        <p14:creationId xmlns:p14="http://schemas.microsoft.com/office/powerpoint/2010/main" val="701989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76200"/>
            <a:ext cx="9144000" cy="2076450"/>
          </a:xfrm>
        </p:spPr>
        <p:txBody>
          <a:bodyPr/>
          <a:lstStyle/>
          <a:p>
            <a:r>
              <a:rPr lang="en-US" altLang="ja-JP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Grand Rapids Mars Hill </a:t>
            </a:r>
            <a:r>
              <a:rPr lang="zh-CN" altLang="en-US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圣经教会拥有</a:t>
            </a:r>
            <a:r>
              <a:rPr lang="en-US" altLang="ja-JP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10,000</a:t>
            </a:r>
            <a:r>
              <a:rPr lang="zh-CN" altLang="en-US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个会众</a:t>
            </a:r>
            <a:r>
              <a:rPr lang="en-US" altLang="ja-JP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zh-CN" altLang="en-US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其中三千人在该书出版后离开了该教会</a:t>
            </a:r>
            <a:r>
              <a:rPr lang="en-US" altLang="ja-JP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zh-CN" altLang="en-US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后来</a:t>
            </a:r>
            <a:r>
              <a:rPr lang="en-US" altLang="ja-JP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Bell</a:t>
            </a:r>
            <a:r>
              <a:rPr lang="zh-CN" altLang="en-US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也离开前往加利福尼亚经营一个</a:t>
            </a:r>
            <a:r>
              <a:rPr lang="en-US" altLang="ja-JP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ru-RU" altLang="ja-JP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信心改变谈话秀</a:t>
            </a:r>
            <a:r>
              <a:rPr lang="ru-RU" altLang="ja-JP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的节目。</a:t>
            </a:r>
            <a:endParaRPr lang="en-US" sz="3600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25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000250"/>
            <a:ext cx="78422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742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endParaRPr lang="en-US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906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08625" y="457200"/>
            <a:ext cx="3635375" cy="3810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ru-RU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我又看见一个白色的大宝座</a:t>
            </a:r>
            <a: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r>
              <a:rPr lang="ru-RU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启示录</a:t>
            </a:r>
            <a:r>
              <a:rPr lang="en-US" altLang="ja-JP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20:11)</a:t>
            </a:r>
            <a:endParaRPr lang="en-US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4627" name="Picture 1" descr="Rev 20.14 Big_Throne1.247160053_st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3" y="7938"/>
            <a:ext cx="5476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222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 descr="Rev 20v15 Lake Of 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>
          <a:xfrm>
            <a:off x="4828080" y="1066800"/>
            <a:ext cx="4315920" cy="2057400"/>
          </a:xfrm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latin typeface="Arial" charset="0"/>
                <a:ea typeface="ＭＳ Ｐゴシック" charset="0"/>
              </a:rPr>
              <a:t>火湖</a:t>
            </a:r>
            <a:br>
              <a:rPr lang="en-US" altLang="zh-CN" sz="4000" dirty="0">
                <a:latin typeface="Arial" charset="0"/>
                <a:ea typeface="ＭＳ Ｐゴシック" charset="0"/>
              </a:rPr>
            </a:br>
            <a:r>
              <a:rPr lang="en-US" sz="4000" dirty="0">
                <a:latin typeface="Arial" charset="0"/>
                <a:ea typeface="ＭＳ Ｐゴシック" charset="0"/>
              </a:rPr>
              <a:t> (</a:t>
            </a:r>
            <a:r>
              <a:rPr lang="zh-CN" altLang="en-US" sz="4000" dirty="0">
                <a:latin typeface="Arial" charset="0"/>
                <a:ea typeface="ＭＳ Ｐゴシック" charset="0"/>
              </a:rPr>
              <a:t>启示录</a:t>
            </a:r>
            <a:r>
              <a:rPr lang="en-US" altLang="zh-CN" sz="4000" dirty="0">
                <a:latin typeface="Arial" charset="0"/>
                <a:ea typeface="ＭＳ Ｐゴシック" charset="0"/>
              </a:rPr>
              <a:t> </a:t>
            </a:r>
            <a:r>
              <a:rPr lang="en-US" sz="4000" dirty="0">
                <a:latin typeface="Arial" charset="0"/>
                <a:ea typeface="ＭＳ Ｐゴシック" charset="0"/>
              </a:rPr>
              <a:t>20:14-15)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348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47900"/>
            <a:ext cx="38862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7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876300"/>
            <a:ext cx="7848600" cy="1085850"/>
          </a:xfrm>
        </p:spPr>
        <p:txBody>
          <a:bodyPr/>
          <a:lstStyle/>
          <a:p>
            <a:pPr eaLnBrk="1" hangingPunct="1"/>
            <a:r>
              <a:rPr lang="zh-CN" altLang="en-US" sz="5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毁</a:t>
            </a:r>
            <a:r>
              <a:rPr lang="en-US" altLang="zh-CN" sz="5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5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灭</a:t>
            </a:r>
            <a:r>
              <a:rPr lang="en-US" altLang="zh-CN" sz="5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zh-CN" altLang="en-US" sz="54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性</a:t>
            </a:r>
            <a:endParaRPr lang="en-US" sz="5400" b="1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4419600" y="2667000"/>
            <a:ext cx="4343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FFFF"/>
                </a:solidFill>
              </a:rPr>
              <a:t>这是什么</a:t>
            </a:r>
            <a:r>
              <a:rPr lang="en-US" altLang="zh-CN" sz="3600" b="1" dirty="0">
                <a:solidFill>
                  <a:srgbClr val="FFFFFF"/>
                </a:solidFill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FFFF"/>
                </a:solidFill>
              </a:rPr>
              <a:t>引据论证</a:t>
            </a:r>
          </a:p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FFFF"/>
                </a:solidFill>
              </a:rPr>
              <a:t>反驳</a:t>
            </a:r>
            <a:endParaRPr lang="en-US" altLang="zh-CN" sz="3600" b="1" dirty="0">
              <a:solidFill>
                <a:srgbClr val="FFFFFF"/>
              </a:solidFill>
            </a:endParaRP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25266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6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6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6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467600" cy="914400"/>
          </a:xfrm>
          <a:solidFill>
            <a:srgbClr val="333399"/>
          </a:solidFill>
        </p:spPr>
        <p:txBody>
          <a:bodyPr/>
          <a:lstStyle/>
          <a:p>
            <a:pPr eaLnBrk="1" hangingPunct="1"/>
            <a:r>
              <a:rPr lang="zh-CN" altLang="en-US" sz="40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持毁灭论的团体</a:t>
            </a:r>
            <a:endParaRPr lang="en-US" sz="40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 eaLnBrk="1" hangingPunct="1"/>
            <a:r>
              <a:rPr lang="zh-CN" altLang="en-US" b="1" dirty="0">
                <a:latin typeface="Arial" charset="0"/>
                <a:ea typeface="ＭＳ Ｐゴシック" charset="0"/>
                <a:cs typeface="ＭＳ Ｐゴシック" charset="0"/>
              </a:rPr>
              <a:t>第七日基督再临会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b="1" dirty="0">
                <a:latin typeface="Arial" charset="0"/>
                <a:ea typeface="ＭＳ Ｐゴシック" charset="0"/>
                <a:cs typeface="ＭＳ Ｐゴシック" charset="0"/>
              </a:rPr>
              <a:t>耶和华见证人</a:t>
            </a:r>
            <a:endParaRPr lang="en-US" altLang="zh-CN" b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b="1" dirty="0">
                <a:latin typeface="Arial" charset="0"/>
                <a:ea typeface="ＭＳ Ｐゴシック" charset="0"/>
                <a:cs typeface="ＭＳ Ｐゴシック" charset="0"/>
              </a:rPr>
              <a:t>一些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ru-RU" b="1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b="1" dirty="0">
                <a:latin typeface="Arial" charset="0"/>
                <a:ea typeface="ＭＳ Ｐゴシック" charset="0"/>
                <a:cs typeface="ＭＳ Ｐゴシック" charset="0"/>
              </a:rPr>
              <a:t>福音派教徒</a:t>
            </a:r>
            <a:r>
              <a:rPr lang="ru-RU" b="1" dirty="0">
                <a:latin typeface="Arial" charset="0"/>
                <a:ea typeface="ＭＳ Ｐゴシック" charset="0"/>
                <a:cs typeface="ＭＳ Ｐゴシック" charset="0"/>
              </a:rPr>
              <a:t>"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159748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527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cs typeface="Arial" charset="0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34661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9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9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81000"/>
            <a:ext cx="7162800" cy="685800"/>
          </a:xfrm>
          <a:solidFill>
            <a:schemeClr val="bg1"/>
          </a:solid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/>
              <a:t>持毁灭论者的辩论</a:t>
            </a:r>
            <a:endParaRPr lang="en-US" sz="4000" b="1" dirty="0"/>
          </a:p>
        </p:txBody>
      </p:sp>
      <p:sp>
        <p:nvSpPr>
          <p:cNvPr id="410628" name="Rectangle 4"/>
          <p:cNvSpPr>
            <a:spLocks noChangeArrowheads="1"/>
          </p:cNvSpPr>
          <p:nvPr/>
        </p:nvSpPr>
        <p:spPr bwMode="auto">
          <a:xfrm>
            <a:off x="304800" y="4343400"/>
            <a:ext cx="40386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indent="-334963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altLang="ja-JP" sz="3600" dirty="0">
                <a:solidFill>
                  <a:srgbClr val="FFFFFF"/>
                </a:solidFill>
              </a:rPr>
              <a:t>“</a:t>
            </a:r>
            <a:r>
              <a:rPr lang="zh-CN" altLang="en-US" sz="3600" dirty="0">
                <a:solidFill>
                  <a:srgbClr val="FFFFFF"/>
                </a:solidFill>
              </a:rPr>
              <a:t>破坏</a:t>
            </a:r>
            <a:r>
              <a:rPr lang="ru-RU" altLang="ja-JP" sz="3600" dirty="0">
                <a:solidFill>
                  <a:srgbClr val="FFFFFF"/>
                </a:solidFill>
              </a:rPr>
              <a:t>”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zh-CN" sz="3600" dirty="0">
                <a:solidFill>
                  <a:srgbClr val="FFFFFF"/>
                </a:solidFill>
              </a:rPr>
              <a:t>   </a:t>
            </a:r>
            <a:r>
              <a:rPr lang="zh-CN" altLang="en-US" sz="3600" dirty="0">
                <a:solidFill>
                  <a:srgbClr val="FFFFFF"/>
                </a:solidFill>
              </a:rPr>
              <a:t>意指毁灭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10629" name="Rectangle 5"/>
          <p:cNvSpPr>
            <a:spLocks noChangeArrowheads="1"/>
          </p:cNvSpPr>
          <p:nvPr/>
        </p:nvSpPr>
        <p:spPr bwMode="auto">
          <a:xfrm>
            <a:off x="304800" y="2057400"/>
            <a:ext cx="4038600" cy="2057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indent="-334963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zh-CN" altLang="en-US" sz="3600" dirty="0">
                <a:solidFill>
                  <a:srgbClr val="FFFFFF"/>
                </a:solidFill>
              </a:rPr>
              <a:t>上帝太仁慈了所以不会送人入永远的地狱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10630" name="Rectangle 6"/>
          <p:cNvSpPr>
            <a:spLocks noChangeArrowheads="1"/>
          </p:cNvSpPr>
          <p:nvPr/>
        </p:nvSpPr>
        <p:spPr bwMode="auto">
          <a:xfrm>
            <a:off x="4648200" y="4343400"/>
            <a:ext cx="4038600" cy="2057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zh-CN" altLang="ja-JP" sz="3600" dirty="0">
                <a:solidFill>
                  <a:srgbClr val="FFFFFF"/>
                </a:solidFill>
              </a:rPr>
              <a:t>“</a:t>
            </a:r>
            <a:r>
              <a:rPr lang="zh-CN" altLang="en-US" sz="3600" dirty="0">
                <a:solidFill>
                  <a:srgbClr val="FFFFFF"/>
                </a:solidFill>
              </a:rPr>
              <a:t>破坏</a:t>
            </a:r>
            <a:r>
              <a:rPr lang="zh-CN" altLang="ja-JP" sz="3600" dirty="0">
                <a:solidFill>
                  <a:srgbClr val="FFFFFF"/>
                </a:solidFill>
              </a:rPr>
              <a:t>”</a:t>
            </a:r>
            <a:endParaRPr lang="en-US" altLang="zh-CN" sz="3600" dirty="0">
              <a:solidFill>
                <a:srgbClr val="FFFFFF"/>
              </a:solidFill>
            </a:endParaRPr>
          </a:p>
          <a:p>
            <a:pPr marL="334963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zh-CN" altLang="en-US" sz="3600" dirty="0">
                <a:solidFill>
                  <a:srgbClr val="FFFFFF"/>
                </a:solidFill>
              </a:rPr>
              <a:t>意指肉身死亡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10631" name="Rectangle 7"/>
          <p:cNvSpPr>
            <a:spLocks noChangeArrowheads="1"/>
          </p:cNvSpPr>
          <p:nvPr/>
        </p:nvSpPr>
        <p:spPr bwMode="auto">
          <a:xfrm>
            <a:off x="4648200" y="2057400"/>
            <a:ext cx="4038600" cy="2057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4963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zh-CN" altLang="en-US" sz="3600" dirty="0">
                <a:solidFill>
                  <a:srgbClr val="FFFFFF"/>
                </a:solidFill>
              </a:rPr>
              <a:t>上帝是完全公义和圣洁的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410632" name="WordArt 8"/>
          <p:cNvSpPr>
            <a:spLocks noChangeArrowheads="1" noChangeShapeType="1" noTextEdit="1"/>
          </p:cNvSpPr>
          <p:nvPr/>
        </p:nvSpPr>
        <p:spPr bwMode="auto">
          <a:xfrm rot="-1750185">
            <a:off x="4159250" y="1143000"/>
            <a:ext cx="2362200" cy="1143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89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zh-CN" alt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4440000" scaled="1"/>
                </a:gradFill>
                <a:latin typeface="Impact"/>
                <a:ea typeface="Impact"/>
                <a:cs typeface="Impact"/>
              </a:rPr>
              <a:t>反驳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4440000" scaled="1"/>
              </a:gradFill>
              <a:latin typeface="Impact"/>
              <a:ea typeface="Impact"/>
              <a:cs typeface="Impac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52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22528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28" grpId="0" animBg="1" autoUpdateAnimBg="0"/>
      <p:bldP spid="410629" grpId="0" animBg="1" autoUpdateAnimBg="0"/>
      <p:bldP spid="410630" grpId="0" animBg="1" autoUpdateAnimBg="0"/>
      <p:bldP spid="410631" grpId="0" animBg="1" autoUpdateAnimBg="0"/>
      <p:bldP spid="4106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cs typeface="+mj-cs"/>
              </a:rPr>
              <a:t>英国教会报告</a:t>
            </a:r>
            <a:r>
              <a:rPr lang="en-US" sz="4000" dirty="0">
                <a:cs typeface="+mj-cs"/>
              </a:rPr>
              <a:t>, </a:t>
            </a:r>
            <a:br>
              <a:rPr lang="en-US" sz="4000" dirty="0">
                <a:cs typeface="+mj-cs"/>
              </a:rPr>
            </a:br>
            <a:r>
              <a:rPr lang="en-US" sz="4000" dirty="0">
                <a:cs typeface="+mj-cs"/>
              </a:rPr>
              <a:t>1996</a:t>
            </a:r>
            <a:r>
              <a:rPr lang="zh-CN" altLang="en-US" sz="4000" dirty="0">
                <a:cs typeface="+mj-cs"/>
              </a:rPr>
              <a:t>年</a:t>
            </a:r>
            <a:r>
              <a:rPr lang="en-US" altLang="zh-CN" sz="4000" dirty="0">
                <a:cs typeface="+mj-cs"/>
              </a:rPr>
              <a:t>1</a:t>
            </a:r>
            <a:r>
              <a:rPr lang="zh-CN" altLang="en-US" sz="4000" dirty="0">
                <a:cs typeface="+mj-cs"/>
              </a:rPr>
              <a:t>月</a:t>
            </a:r>
            <a:endParaRPr lang="en-US" dirty="0">
              <a:cs typeface="+mj-cs"/>
            </a:endParaRP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110538" cy="41910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dirty="0">
                <a:cs typeface="+mn-cs"/>
              </a:rPr>
              <a:t>“</a:t>
            </a:r>
            <a:r>
              <a:rPr lang="zh-CN" altLang="en-US" dirty="0">
                <a:cs typeface="+mn-cs"/>
              </a:rPr>
              <a:t>地狱是我们用来描述</a:t>
            </a:r>
            <a:r>
              <a:rPr lang="zh-CN" altLang="en-US" dirty="0"/>
              <a:t>终极无乐世界</a:t>
            </a:r>
            <a:r>
              <a:rPr lang="zh-CN" altLang="en-US" dirty="0">
                <a:cs typeface="+mn-cs"/>
              </a:rPr>
              <a:t>的象征手法。可怕的恶魔是发明家和中世纪史学家想象出来的</a:t>
            </a:r>
            <a:r>
              <a:rPr lang="en-US" dirty="0">
                <a:cs typeface="+mn-cs"/>
              </a:rPr>
              <a:t>.</a:t>
            </a:r>
            <a:r>
              <a:rPr lang="ru-RU" altLang="ja-JP" dirty="0">
                <a:cs typeface="+mn-cs"/>
              </a:rPr>
              <a:t>"</a:t>
            </a:r>
            <a:endParaRPr lang="en-US" dirty="0">
              <a:cs typeface="+mn-cs"/>
            </a:endParaRPr>
          </a:p>
          <a:p>
            <a:pPr eaLnBrk="1" hangingPunct="1">
              <a:defRPr/>
            </a:pPr>
            <a:endParaRPr lang="en-US" dirty="0">
              <a:cs typeface="+mn-cs"/>
            </a:endParaRPr>
          </a:p>
          <a:p>
            <a:pPr algn="r" eaLnBrk="1" hangingPunct="1">
              <a:buFont typeface="Wingdings" charset="0"/>
              <a:buNone/>
              <a:defRPr/>
            </a:pPr>
            <a:r>
              <a:rPr lang="en-US" dirty="0">
                <a:cs typeface="+mn-cs"/>
              </a:rPr>
              <a:t>Bishop John Taylor</a:t>
            </a:r>
          </a:p>
          <a:p>
            <a:pPr algn="r" eaLnBrk="1" hangingPunct="1">
              <a:buFont typeface="Wingdings" charset="0"/>
              <a:buNone/>
              <a:defRPr/>
            </a:pPr>
            <a:r>
              <a:rPr lang="zh-CN" altLang="en-US" dirty="0">
                <a:cs typeface="+mn-cs"/>
              </a:rPr>
              <a:t>报告的作者们中的一位</a:t>
            </a: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6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 descr="1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90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6000" b="1" i="1" u="sng" dirty="0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cs typeface="+mj-cs"/>
              </a:rPr>
              <a:t>你</a:t>
            </a:r>
            <a:r>
              <a:rPr lang="zh-CN" altLang="en-US" sz="6000" b="1" i="1" dirty="0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cs typeface="+mj-cs"/>
              </a:rPr>
              <a:t>的看法是</a:t>
            </a:r>
            <a:r>
              <a:rPr lang="en-US" sz="6000" b="1" i="1" dirty="0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cs typeface="+mj-cs"/>
              </a:rPr>
              <a:t>…</a:t>
            </a:r>
            <a:endParaRPr lang="en-US" sz="6000" b="1" dirty="0">
              <a:solidFill>
                <a:schemeClr val="bg1"/>
              </a:solidFill>
              <a:effectLst>
                <a:glow rad="139700">
                  <a:schemeClr val="tx1">
                    <a:alpha val="90000"/>
                  </a:schemeClr>
                </a:glow>
              </a:effectLst>
              <a:cs typeface="+mj-cs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609600" y="228600"/>
            <a:ext cx="6324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8800" b="1" dirty="0">
                <a:solidFill>
                  <a:schemeClr val="accent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Brush Script MT" charset="0"/>
              </a:rPr>
              <a:t>天堂</a:t>
            </a:r>
            <a:r>
              <a:rPr lang="en-US" sz="8800" b="1" dirty="0">
                <a:solidFill>
                  <a:schemeClr val="accent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Brush Script MT" charset="0"/>
              </a:rPr>
              <a:t>?</a:t>
            </a:r>
          </a:p>
        </p:txBody>
      </p:sp>
      <p:sp>
        <p:nvSpPr>
          <p:cNvPr id="141318" name="Rectangle 6"/>
          <p:cNvSpPr>
            <a:spLocks noChangeArrowheads="1"/>
          </p:cNvSpPr>
          <p:nvPr/>
        </p:nvSpPr>
        <p:spPr bwMode="auto">
          <a:xfrm>
            <a:off x="4572000" y="4267200"/>
            <a:ext cx="4572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9600" b="1" dirty="0">
                <a:solidFill>
                  <a:srgbClr val="FF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irCut Light" charset="0"/>
              </a:rPr>
              <a:t>与</a:t>
            </a:r>
            <a:r>
              <a:rPr lang="en-US" sz="11500" b="1" dirty="0">
                <a:solidFill>
                  <a:srgbClr val="FF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irCut Light" charset="0"/>
              </a:rPr>
              <a:t> </a:t>
            </a:r>
          </a:p>
          <a:p>
            <a:pPr algn="ctr" eaLnBrk="1" hangingPunct="1">
              <a:defRPr/>
            </a:pPr>
            <a:r>
              <a:rPr lang="zh-CN" altLang="en-US" sz="11500" b="1" dirty="0">
                <a:solidFill>
                  <a:srgbClr val="FF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irCut Light" charset="0"/>
              </a:rPr>
              <a:t>地狱</a:t>
            </a:r>
            <a:r>
              <a:rPr lang="en-US" sz="11500" b="1" dirty="0">
                <a:solidFill>
                  <a:srgbClr val="FF0000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irCut Light" charset="0"/>
              </a:rPr>
              <a:t>?</a:t>
            </a: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8305800" y="76200"/>
            <a:ext cx="698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39700">
                    <a:schemeClr val="tx1">
                      <a:alpha val="90000"/>
                    </a:schemeClr>
                  </a:glow>
                </a:effectLst>
                <a:latin typeface="Arial"/>
                <a:cs typeface="Arial"/>
              </a:rPr>
              <a:t>162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4" descr="persecution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4419600" y="2667000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这是什么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8341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52</a:t>
            </a:r>
            <a:br>
              <a:rPr 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pt. b</a:t>
            </a:r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09600"/>
            <a:ext cx="7848600" cy="1905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8000" b="1" dirty="0">
                <a:solidFill>
                  <a:srgbClr val="FFFFFF"/>
                </a:solidFill>
              </a:rPr>
              <a:t>炼</a:t>
            </a:r>
            <a:r>
              <a:rPr lang="en-US" altLang="zh-CN" sz="8000" b="1" dirty="0">
                <a:solidFill>
                  <a:srgbClr val="FFFFFF"/>
                </a:solidFill>
              </a:rPr>
              <a:t> </a:t>
            </a:r>
            <a:r>
              <a:rPr lang="zh-CN" altLang="en-US" sz="8000" b="1" dirty="0">
                <a:solidFill>
                  <a:srgbClr val="FFFFFF"/>
                </a:solidFill>
              </a:rPr>
              <a:t>狱</a:t>
            </a:r>
            <a:endParaRPr lang="en-US" sz="6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5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persecution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3" name="Text Box 3"/>
          <p:cNvSpPr txBox="1">
            <a:spLocks noChangeArrowheads="1"/>
          </p:cNvSpPr>
          <p:nvPr/>
        </p:nvSpPr>
        <p:spPr bwMode="auto">
          <a:xfrm>
            <a:off x="4273551" y="2841765"/>
            <a:ext cx="494263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3600" b="1">
                <a:solidFill>
                  <a:schemeClr val="bg1"/>
                </a:solidFill>
                <a:effectLst>
                  <a:glow rad="228600">
                    <a:schemeClr val="tx1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pPr marL="361950" indent="-361950">
              <a:buFont typeface="Arial"/>
              <a:buChar char="•"/>
            </a:pPr>
            <a:r>
              <a:rPr lang="ru-RU" altLang="ja-JP" sz="3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“</a:t>
            </a:r>
            <a:r>
              <a:rPr lang="zh-CN" altLang="en-US" sz="3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没有天堂那么美好，但是也没有地狱那么糟糕</a:t>
            </a:r>
            <a:r>
              <a:rPr lang="ru-RU" altLang="ja-JP" sz="3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”</a:t>
            </a:r>
            <a:endParaRPr lang="en-US" sz="3200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</a:endParaRPr>
          </a:p>
          <a:p>
            <a:pPr marL="361950" indent="-361950">
              <a:buFont typeface="Arial"/>
              <a:buChar char="•"/>
            </a:pPr>
            <a:r>
              <a:rPr lang="zh-CN" altLang="en-US" sz="3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马加比后书</a:t>
            </a:r>
            <a:endParaRPr lang="en-US" sz="3200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</a:endParaRPr>
          </a:p>
        </p:txBody>
      </p:sp>
      <p:pic>
        <p:nvPicPr>
          <p:cNvPr id="167941" name="Picture 5" descr="purgatorio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3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273550" y="1492495"/>
            <a:ext cx="4940362" cy="769441"/>
          </a:xfr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关于炼狱的论证</a:t>
            </a:r>
            <a:endParaRPr lang="en-US" b="1" kern="1200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8341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52</a:t>
            </a:r>
            <a:br>
              <a:rPr 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pt. b</a:t>
            </a:r>
          </a:p>
        </p:txBody>
      </p:sp>
    </p:spTree>
    <p:extLst>
      <p:ext uri="{BB962C8B-B14F-4D97-AF65-F5344CB8AC3E}">
        <p14:creationId xmlns:p14="http://schemas.microsoft.com/office/powerpoint/2010/main" val="81371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3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3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2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persecution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1" name="Text Box 3"/>
          <p:cNvSpPr txBox="1">
            <a:spLocks noChangeArrowheads="1"/>
          </p:cNvSpPr>
          <p:nvPr/>
        </p:nvSpPr>
        <p:spPr bwMode="auto">
          <a:xfrm>
            <a:off x="4419600" y="2667000"/>
            <a:ext cx="4800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1950" indent="-361950">
              <a:spcBef>
                <a:spcPct val="50000"/>
              </a:spcBef>
              <a:buFont typeface="Arial"/>
              <a:buChar char="•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靠做工得救</a:t>
            </a:r>
            <a:endParaRPr lang="en-US" sz="3600" b="1" dirty="0">
              <a:solidFill>
                <a:srgbClr val="FFFFFF"/>
              </a:solidFill>
              <a:effectLst>
                <a:glow rad="228600">
                  <a:srgbClr val="000000"/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61950" indent="-361950">
              <a:spcBef>
                <a:spcPct val="50000"/>
              </a:spcBef>
              <a:buFont typeface="Arial"/>
              <a:buChar char="•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伪经／次经</a:t>
            </a:r>
            <a:endParaRPr lang="en-US" sz="3600" b="1" dirty="0">
              <a:solidFill>
                <a:srgbClr val="FFFFFF"/>
              </a:solidFill>
              <a:effectLst>
                <a:glow rad="228600">
                  <a:srgbClr val="000000"/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361950" indent="-361950">
              <a:spcBef>
                <a:spcPct val="50000"/>
              </a:spcBef>
              <a:buFont typeface="Arial"/>
              <a:buChar char="•"/>
              <a:defRPr/>
            </a:pPr>
            <a:r>
              <a:rPr lang="zh-CN" altLang="en-US" sz="36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没有第二次机会</a:t>
            </a:r>
            <a:endParaRPr lang="en-US" sz="3600" b="1" dirty="0">
              <a:solidFill>
                <a:srgbClr val="FFFFFF"/>
              </a:solidFill>
              <a:effectLst>
                <a:glow rad="228600">
                  <a:srgbClr val="000000"/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962400" y="986879"/>
            <a:ext cx="5410200" cy="769441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kern="1200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关于炼狱的反驳</a:t>
            </a:r>
            <a:endParaRPr lang="en-US" b="1" kern="1200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0" name="Picture 8" descr="virgen-pu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8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382000" y="138113"/>
            <a:ext cx="8341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52</a:t>
            </a:r>
            <a:br>
              <a:rPr 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pt. b</a:t>
            </a:r>
          </a:p>
        </p:txBody>
      </p:sp>
    </p:spTree>
    <p:extLst>
      <p:ext uri="{BB962C8B-B14F-4D97-AF65-F5344CB8AC3E}">
        <p14:creationId xmlns:p14="http://schemas.microsoft.com/office/powerpoint/2010/main" val="365975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5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5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4" t="3061" r="3365" b="8163"/>
          <a:stretch>
            <a:fillRect/>
          </a:stretch>
        </p:blipFill>
        <p:spPr bwMode="auto">
          <a:xfrm>
            <a:off x="9787" y="7620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5105400"/>
            <a:ext cx="5105400" cy="1524000"/>
          </a:xfrm>
        </p:spPr>
        <p:txBody>
          <a:bodyPr/>
          <a:lstStyle/>
          <a:p>
            <a:pPr eaLnBrk="1" hangingPunct="1"/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炼狱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或是歼灭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60F3B-FF8D-4335-8CC7-45A910BCF7B6}"/>
              </a:ext>
            </a:extLst>
          </p:cNvPr>
          <p:cNvSpPr/>
          <p:nvPr/>
        </p:nvSpPr>
        <p:spPr bwMode="auto">
          <a:xfrm>
            <a:off x="1371600" y="1333500"/>
            <a:ext cx="37338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614C52-613F-4663-83AC-D062249351B2}"/>
              </a:ext>
            </a:extLst>
          </p:cNvPr>
          <p:cNvSpPr txBox="1"/>
          <p:nvPr/>
        </p:nvSpPr>
        <p:spPr>
          <a:xfrm>
            <a:off x="1295400" y="1536528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至少我明天不用做工。。。</a:t>
            </a:r>
            <a:endParaRPr lang="en-S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C68886-57A6-487D-B0B2-285BFEF68F9A}"/>
              </a:ext>
            </a:extLst>
          </p:cNvPr>
          <p:cNvSpPr/>
          <p:nvPr/>
        </p:nvSpPr>
        <p:spPr bwMode="auto">
          <a:xfrm>
            <a:off x="152400" y="152400"/>
            <a:ext cx="1676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51C6D-F5E5-4020-878E-6759E9ECF3D8}"/>
              </a:ext>
            </a:extLst>
          </p:cNvPr>
          <p:cNvSpPr/>
          <p:nvPr/>
        </p:nvSpPr>
        <p:spPr bwMode="auto">
          <a:xfrm>
            <a:off x="2019300" y="181062"/>
            <a:ext cx="609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852BC-DCBD-4967-A74E-2FAB776039B6}"/>
              </a:ext>
            </a:extLst>
          </p:cNvPr>
          <p:cNvSpPr txBox="1"/>
          <p:nvPr/>
        </p:nvSpPr>
        <p:spPr>
          <a:xfrm>
            <a:off x="304800" y="1524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/>
              <a:t>地狱</a:t>
            </a:r>
            <a:endParaRPr lang="en-SG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36ABD5-0A7A-4F9E-A5AD-E72B007FFB79}"/>
              </a:ext>
            </a:extLst>
          </p:cNvPr>
          <p:cNvSpPr txBox="1"/>
          <p:nvPr/>
        </p:nvSpPr>
        <p:spPr>
          <a:xfrm>
            <a:off x="1866900" y="282341"/>
            <a:ext cx="38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是</a:t>
            </a:r>
            <a:endParaRPr lang="en-SG" sz="36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A82475-A6B0-428A-AE77-158E27C2A0D7}"/>
              </a:ext>
            </a:extLst>
          </p:cNvPr>
          <p:cNvSpPr/>
          <p:nvPr/>
        </p:nvSpPr>
        <p:spPr bwMode="auto">
          <a:xfrm rot="20057231">
            <a:off x="6811802" y="1708406"/>
            <a:ext cx="1300654" cy="4351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41B8DB-9CF0-475F-9576-1011D2252A4B}"/>
              </a:ext>
            </a:extLst>
          </p:cNvPr>
          <p:cNvSpPr txBox="1"/>
          <p:nvPr/>
        </p:nvSpPr>
        <p:spPr>
          <a:xfrm rot="20098900">
            <a:off x="6891275" y="1615503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屠宰场</a:t>
            </a:r>
            <a:endParaRPr lang="en-SG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564421"/>
            <a:ext cx="8610600" cy="19812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6600" b="1" dirty="0">
                <a:solidFill>
                  <a:schemeClr val="bg1"/>
                </a:solidFill>
              </a:rPr>
              <a:t>为什么要研读和教导有关地狱的课题</a:t>
            </a:r>
            <a:r>
              <a:rPr lang="en-US" sz="6600" b="1" dirty="0">
                <a:solidFill>
                  <a:schemeClr val="bg1"/>
                </a:solidFill>
              </a:rPr>
              <a:t>?</a:t>
            </a:r>
            <a:endParaRPr lang="en-US" sz="6000" b="1" dirty="0">
              <a:solidFill>
                <a:srgbClr val="CC0000"/>
              </a:solidFill>
            </a:endParaRPr>
          </a:p>
        </p:txBody>
      </p:sp>
      <p:sp>
        <p:nvSpPr>
          <p:cNvPr id="166916" name="Text Box 4"/>
          <p:cNvSpPr txBox="1">
            <a:spLocks noChangeArrowheads="1"/>
          </p:cNvSpPr>
          <p:nvPr/>
        </p:nvSpPr>
        <p:spPr bwMode="auto">
          <a:xfrm>
            <a:off x="8502650" y="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058" name="Picture 2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457"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905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73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90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1066800"/>
          </a:xfrm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>
                <a:solidFill>
                  <a:schemeClr val="bg1"/>
                </a:solidFill>
                <a:effectLst>
                  <a:glow rad="152400">
                    <a:schemeClr val="tx1"/>
                  </a:glow>
                </a:effectLst>
              </a:rPr>
              <a:t>有什么不同</a:t>
            </a:r>
            <a:r>
              <a:rPr lang="en-US" sz="4800" b="1" dirty="0">
                <a:solidFill>
                  <a:schemeClr val="bg1"/>
                </a:solidFill>
                <a:effectLst>
                  <a:glow rad="152400">
                    <a:schemeClr val="tx1"/>
                  </a:glow>
                </a:effectLst>
              </a:rPr>
              <a:t>?</a:t>
            </a:r>
            <a:endParaRPr lang="en-US" sz="6000" b="1" dirty="0">
              <a:solidFill>
                <a:srgbClr val="CC0000"/>
              </a:solidFill>
              <a:effectLst>
                <a:glow rad="152400">
                  <a:schemeClr val="tx1"/>
                </a:glow>
              </a:effectLst>
            </a:endParaRPr>
          </a:p>
        </p:txBody>
      </p:sp>
      <p:sp>
        <p:nvSpPr>
          <p:cNvPr id="429061" name="Rectangle 5"/>
          <p:cNvSpPr>
            <a:spLocks noChangeArrowheads="1"/>
          </p:cNvSpPr>
          <p:nvPr/>
        </p:nvSpPr>
        <p:spPr bwMode="auto">
          <a:xfrm>
            <a:off x="266700" y="1219200"/>
            <a:ext cx="3657600" cy="838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6000" b="1" i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</a:rPr>
              <a:t>恩典</a:t>
            </a:r>
            <a:endParaRPr lang="en-US" sz="6000" b="1" i="1" dirty="0">
              <a:solidFill>
                <a:srgbClr val="FFFF00"/>
              </a:solidFill>
              <a:effectLst>
                <a:glow rad="152400">
                  <a:srgbClr val="000000"/>
                </a:glow>
              </a:effectLst>
            </a:endParaRPr>
          </a:p>
        </p:txBody>
      </p:sp>
      <p:sp>
        <p:nvSpPr>
          <p:cNvPr id="429062" name="Rectangle 6"/>
          <p:cNvSpPr>
            <a:spLocks noChangeArrowheads="1"/>
          </p:cNvSpPr>
          <p:nvPr/>
        </p:nvSpPr>
        <p:spPr bwMode="auto">
          <a:xfrm>
            <a:off x="4953000" y="1219200"/>
            <a:ext cx="3657600" cy="838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zh-CN" altLang="en-US" sz="6000" b="1" i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</a:rPr>
              <a:t>怜悯</a:t>
            </a:r>
            <a:endParaRPr lang="en-US" sz="6000" b="1" i="1" dirty="0">
              <a:solidFill>
                <a:srgbClr val="FFFF00"/>
              </a:solidFill>
              <a:effectLst>
                <a:glow rad="152400">
                  <a:srgbClr val="000000"/>
                </a:glow>
              </a:effectLst>
            </a:endParaRPr>
          </a:p>
        </p:txBody>
      </p:sp>
      <p:sp>
        <p:nvSpPr>
          <p:cNvPr id="429063" name="Rectangle 7"/>
          <p:cNvSpPr>
            <a:spLocks noChangeArrowheads="1"/>
          </p:cNvSpPr>
          <p:nvPr/>
        </p:nvSpPr>
        <p:spPr bwMode="auto">
          <a:xfrm>
            <a:off x="228600" y="2362200"/>
            <a:ext cx="3733800" cy="3962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…</a:t>
            </a:r>
            <a:r>
              <a:rPr lang="zh-CN" alt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是上帝给我们所</a:t>
            </a:r>
            <a:endParaRPr lang="en-US" altLang="zh-CN" sz="48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</a:endParaRPr>
          </a:p>
          <a:p>
            <a:pPr algn="ctr" eaLnBrk="1" hangingPunct="1">
              <a:defRPr/>
            </a:pPr>
            <a:r>
              <a:rPr lang="zh-CN" altLang="en-US" sz="4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</a:rPr>
              <a:t>不</a:t>
            </a:r>
            <a:br>
              <a:rPr 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</a:br>
            <a:r>
              <a:rPr lang="zh-CN" alt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配得的</a:t>
            </a:r>
            <a:endParaRPr lang="en-US" sz="6000" b="1" dirty="0">
              <a:solidFill>
                <a:srgbClr val="CC0000"/>
              </a:solidFill>
              <a:effectLst>
                <a:glow rad="152400">
                  <a:srgbClr val="000000"/>
                </a:glow>
              </a:effectLst>
            </a:endParaRPr>
          </a:p>
        </p:txBody>
      </p:sp>
      <p:sp>
        <p:nvSpPr>
          <p:cNvPr id="429064" name="Rectangle 8"/>
          <p:cNvSpPr>
            <a:spLocks noChangeArrowheads="1"/>
          </p:cNvSpPr>
          <p:nvPr/>
        </p:nvSpPr>
        <p:spPr bwMode="auto">
          <a:xfrm>
            <a:off x="4495800" y="2286000"/>
            <a:ext cx="4572000" cy="3962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…</a:t>
            </a:r>
            <a:r>
              <a:rPr lang="zh-CN" alt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是上帝</a:t>
            </a:r>
            <a:r>
              <a:rPr 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 </a:t>
            </a:r>
            <a:br>
              <a:rPr 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</a:br>
            <a:r>
              <a:rPr 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 </a:t>
            </a:r>
            <a:r>
              <a:rPr lang="zh-CN" altLang="en-US" sz="4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</a:rPr>
              <a:t>不</a:t>
            </a:r>
            <a:r>
              <a:rPr 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 </a:t>
            </a:r>
            <a:r>
              <a:rPr lang="zh-CN" alt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给</a:t>
            </a:r>
            <a:endParaRPr lang="en-US" altLang="zh-CN" sz="48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</a:endParaRPr>
          </a:p>
          <a:p>
            <a:pPr algn="ctr" eaLnBrk="1" hangingPunct="1">
              <a:defRPr/>
            </a:pPr>
            <a:r>
              <a:rPr lang="zh-CN" alt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我们所</a:t>
            </a:r>
            <a:r>
              <a:rPr 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 </a:t>
            </a:r>
            <a:br>
              <a:rPr 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</a:br>
            <a:r>
              <a:rPr lang="zh-CN" altLang="en-US" sz="4800" b="1" dirty="0">
                <a:solidFill>
                  <a:srgbClr val="FFFF00"/>
                </a:solidFill>
                <a:effectLst>
                  <a:glow rad="152400">
                    <a:srgbClr val="000000"/>
                  </a:glow>
                </a:effectLst>
              </a:rPr>
              <a:t>应</a:t>
            </a:r>
            <a:r>
              <a:rPr 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 </a:t>
            </a:r>
            <a:br>
              <a:rPr 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</a:br>
            <a:r>
              <a:rPr lang="zh-CN" altLang="en-US" sz="4800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</a:effectLst>
              </a:rPr>
              <a:t>承受的</a:t>
            </a:r>
            <a:endParaRPr lang="en-US" sz="4800" b="1" dirty="0">
              <a:solidFill>
                <a:srgbClr val="FFFFFF"/>
              </a:solidFill>
              <a:effectLst>
                <a:glow rad="152400">
                  <a:srgbClr val="000000"/>
                </a:glo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232588" y="138113"/>
            <a:ext cx="817351" cy="830997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53</a:t>
            </a:r>
            <a:br>
              <a:rPr lang="en-US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b="1" dirty="0">
                <a:solidFill>
                  <a:srgbClr val="FFFFFF"/>
                </a:solidFill>
                <a:effectLst>
                  <a:glow rad="152400">
                    <a:srgbClr val="000000"/>
                  </a:glow>
                  <a:outerShdw blurRad="50800" dist="635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pt. 2</a:t>
            </a:r>
          </a:p>
        </p:txBody>
      </p:sp>
    </p:spTree>
    <p:extLst>
      <p:ext uri="{BB962C8B-B14F-4D97-AF65-F5344CB8AC3E}">
        <p14:creationId xmlns:p14="http://schemas.microsoft.com/office/powerpoint/2010/main" val="413462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9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9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9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29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29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063" grpId="0" build="p" autoUpdateAnimBg="0"/>
      <p:bldP spid="429064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28600"/>
            <a:ext cx="8610600" cy="16954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8800" b="1" dirty="0">
                <a:solidFill>
                  <a:schemeClr val="bg1"/>
                </a:solidFill>
              </a:rPr>
              <a:t>地狱在哪里</a:t>
            </a:r>
            <a:r>
              <a:rPr lang="en-US" sz="8800" b="1" dirty="0">
                <a:solidFill>
                  <a:schemeClr val="bg1"/>
                </a:solidFill>
              </a:rPr>
              <a:t>?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8610600" cy="1695450"/>
          </a:xfrm>
        </p:spPr>
        <p:txBody>
          <a:bodyPr/>
          <a:lstStyle/>
          <a:p>
            <a:pPr eaLnBrk="1" hangingPunct="1"/>
            <a:r>
              <a:rPr lang="en-US" sz="8800" b="1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Gates of Hell</a:t>
            </a:r>
            <a:endParaRPr lang="en-US" sz="60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8382000" y="138113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  <a:latin typeface="Times New Roman" charset="0"/>
              </a:rPr>
              <a:t>171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704221-81A1-4B11-880D-F0FBBD351700}"/>
              </a:ext>
            </a:extLst>
          </p:cNvPr>
          <p:cNvSpPr/>
          <p:nvPr/>
        </p:nvSpPr>
        <p:spPr bwMode="auto">
          <a:xfrm>
            <a:off x="990600" y="366713"/>
            <a:ext cx="6934200" cy="1004887"/>
          </a:xfrm>
          <a:prstGeom prst="rect">
            <a:avLst/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2188D1-D355-4C7D-A2A8-3EFE1B206288}"/>
              </a:ext>
            </a:extLst>
          </p:cNvPr>
          <p:cNvSpPr txBox="1"/>
          <p:nvPr/>
        </p:nvSpPr>
        <p:spPr>
          <a:xfrm>
            <a:off x="2362200" y="268991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rgbClr val="FFFF66"/>
                </a:solidFill>
              </a:rPr>
              <a:t>地狱之门</a:t>
            </a:r>
            <a:endParaRPr lang="en-SG" sz="7200" dirty="0">
              <a:solidFill>
                <a:srgbClr val="FFFF6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4" descr="HellAgon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450"/>
          <a:stretch>
            <a:fillRect/>
          </a:stretch>
        </p:blipFill>
        <p:spPr bwMode="auto">
          <a:xfrm>
            <a:off x="381000" y="12511"/>
            <a:ext cx="685165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562600" y="609600"/>
            <a:ext cx="3200400" cy="1524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CN" altLang="en-US" sz="3200" b="1" dirty="0">
                <a:latin typeface="Arial" charset="0"/>
                <a:ea typeface="ＭＳ Ｐゴシック" charset="0"/>
                <a:cs typeface="ＭＳ Ｐゴシック" charset="0"/>
              </a:rPr>
              <a:t>地狱卷土从来</a:t>
            </a:r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3429000"/>
            <a:ext cx="6858000" cy="3352800"/>
          </a:xfrm>
          <a:solidFill>
            <a:srgbClr val="FF0000"/>
          </a:solidFill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ja-JP" b="1" dirty="0">
                <a:solidFill>
                  <a:schemeClr val="bg1"/>
                </a:solidFill>
              </a:rPr>
              <a:t>“</a:t>
            </a:r>
            <a:r>
              <a:rPr lang="zh-CN" altLang="en-US" b="1" dirty="0">
                <a:solidFill>
                  <a:schemeClr val="bg1"/>
                </a:solidFill>
              </a:rPr>
              <a:t>它（地狱）的确存在，但并不是一个地方， 就像数码。它们是真实的，可是没人知道它们在哪里。</a:t>
            </a:r>
            <a:r>
              <a:rPr lang="ru-RU" altLang="ja-JP" b="1" dirty="0">
                <a:solidFill>
                  <a:schemeClr val="bg1"/>
                </a:solidFill>
              </a:rPr>
              <a:t>”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zh-CN" altLang="en-US" b="1" dirty="0">
                <a:solidFill>
                  <a:schemeClr val="bg1"/>
                </a:solidFill>
              </a:rPr>
              <a:t>拜欧拉大学心理学系教授</a:t>
            </a:r>
            <a:r>
              <a:rPr lang="en-US" b="1" dirty="0">
                <a:solidFill>
                  <a:schemeClr val="bg1"/>
                </a:solidFill>
              </a:rPr>
              <a:t>J.P. Moreland, </a:t>
            </a:r>
            <a:r>
              <a:rPr lang="zh-CN" altLang="en-US" b="1" dirty="0">
                <a:solidFill>
                  <a:schemeClr val="bg1"/>
                </a:solidFill>
              </a:rPr>
              <a:t>也是著作</a:t>
            </a:r>
            <a:r>
              <a:rPr lang="zh-CN" altLang="en-US" b="1" i="1" u="sng" dirty="0">
                <a:solidFill>
                  <a:schemeClr val="bg1"/>
                </a:solidFill>
              </a:rPr>
              <a:t>不朽</a:t>
            </a:r>
            <a:r>
              <a:rPr lang="en-US" b="1" i="1" u="sng" dirty="0">
                <a:solidFill>
                  <a:schemeClr val="bg1"/>
                </a:solidFill>
              </a:rPr>
              <a:t>: </a:t>
            </a:r>
            <a:r>
              <a:rPr lang="zh-CN" altLang="en-US" b="1" i="1" u="sng" dirty="0">
                <a:solidFill>
                  <a:schemeClr val="bg1"/>
                </a:solidFill>
              </a:rPr>
              <a:t>死亡的另一边</a:t>
            </a:r>
            <a:r>
              <a:rPr lang="zh-CN" altLang="en-US" b="1" i="1" dirty="0">
                <a:solidFill>
                  <a:schemeClr val="bg1"/>
                </a:solidFill>
              </a:rPr>
              <a:t>的和着者</a:t>
            </a:r>
            <a:r>
              <a:rPr lang="zh-CN" altLang="en-US" b="1" dirty="0">
                <a:solidFill>
                  <a:schemeClr val="bg1"/>
                </a:solidFill>
              </a:rPr>
              <a:t>说到</a:t>
            </a:r>
            <a:r>
              <a:rPr lang="zh-CN" altLang="en-US" b="1" i="1" dirty="0">
                <a:solidFill>
                  <a:schemeClr val="bg1"/>
                </a:solidFill>
              </a:rPr>
              <a:t>。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2276" name="Text Box 5"/>
          <p:cNvSpPr txBox="1">
            <a:spLocks noChangeArrowheads="1"/>
          </p:cNvSpPr>
          <p:nvPr/>
        </p:nvSpPr>
        <p:spPr bwMode="auto">
          <a:xfrm>
            <a:off x="5791200" y="163513"/>
            <a:ext cx="316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Monday January 24, 1994 THE STAR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43E305-8F8B-49F2-B47F-AFB2B22AA889}"/>
              </a:ext>
            </a:extLst>
          </p:cNvPr>
          <p:cNvSpPr/>
          <p:nvPr/>
        </p:nvSpPr>
        <p:spPr bwMode="auto">
          <a:xfrm>
            <a:off x="5867400" y="150848"/>
            <a:ext cx="1600200" cy="2936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6F8D-BD0A-4AD3-A8DA-B2F4829828D9}"/>
              </a:ext>
            </a:extLst>
          </p:cNvPr>
          <p:cNvSpPr txBox="1"/>
          <p:nvPr/>
        </p:nvSpPr>
        <p:spPr>
          <a:xfrm>
            <a:off x="5829300" y="163513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星期一，一月二十四日</a:t>
            </a:r>
            <a:endParaRPr lang="en-SG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9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772400" cy="990600"/>
          </a:xfrm>
          <a:solidFill>
            <a:srgbClr val="000000"/>
          </a:solidFill>
          <a:effectLst>
            <a:outerShdw blurRad="38100" dist="35921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0" dirty="0"/>
              <a:t>地狱是怎样的</a:t>
            </a:r>
            <a:r>
              <a:rPr lang="en-US" sz="5400" b="0" dirty="0"/>
              <a:t>?</a:t>
            </a:r>
            <a:endParaRPr lang="en-US" dirty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382000" y="136525"/>
            <a:ext cx="69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ea typeface="Osaka" charset="0"/>
                <a:cs typeface="Osaka" charset="0"/>
              </a:rPr>
              <a:t>171</a:t>
            </a:r>
            <a:endParaRPr lang="en-US" b="1">
              <a:solidFill>
                <a:schemeClr val="tx2"/>
              </a:solidFill>
              <a:latin typeface="Times New Roman" charset="0"/>
              <a:ea typeface="Osaka" charset="0"/>
              <a:cs typeface="Osaka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28600" y="1462088"/>
            <a:ext cx="8610600" cy="513986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60375" indent="-4603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5746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  <a:defRPr/>
            </a:pPr>
            <a:r>
              <a:rPr lang="zh-CN" altLang="en-US" sz="2800" b="1" u="sng" dirty="0"/>
              <a:t>永恒</a:t>
            </a:r>
            <a:r>
              <a:rPr lang="en-US" sz="2800" b="1" dirty="0"/>
              <a:t> </a:t>
            </a:r>
            <a:r>
              <a:rPr lang="zh-CN" altLang="en-US" sz="2800" b="1" dirty="0"/>
              <a:t>（太</a:t>
            </a:r>
            <a:r>
              <a:rPr lang="en-US" sz="2800" b="1" dirty="0"/>
              <a:t> 25:46; </a:t>
            </a:r>
            <a:r>
              <a:rPr lang="zh-CN" altLang="en-US" sz="2800" b="1" dirty="0"/>
              <a:t>帖后</a:t>
            </a:r>
            <a:r>
              <a:rPr lang="en-US" sz="2800" b="1" dirty="0"/>
              <a:t> 1:8-9; </a:t>
            </a:r>
            <a:r>
              <a:rPr lang="zh-CN" altLang="en-US" sz="2800" b="1" dirty="0"/>
              <a:t>歌前</a:t>
            </a:r>
            <a:r>
              <a:rPr lang="en-US" sz="2800" b="1" dirty="0"/>
              <a:t> 1:18; 4:3; </a:t>
            </a:r>
            <a:r>
              <a:rPr lang="zh-CN" altLang="en-US" sz="2800" b="1" dirty="0"/>
              <a:t>希</a:t>
            </a:r>
            <a:r>
              <a:rPr lang="en-US" sz="2800" b="1" dirty="0"/>
              <a:t> 2:3)</a:t>
            </a:r>
          </a:p>
          <a:p>
            <a:pPr>
              <a:buFontTx/>
              <a:buChar char="•"/>
              <a:defRPr/>
            </a:pPr>
            <a:endParaRPr lang="en-US" sz="1200" b="1" dirty="0"/>
          </a:p>
          <a:p>
            <a:pPr>
              <a:buFontTx/>
              <a:buChar char="•"/>
              <a:defRPr/>
            </a:pPr>
            <a:r>
              <a:rPr lang="zh-CN" altLang="en-US" sz="2800" b="1" u="sng" dirty="0">
                <a:ea typeface="Osaka" charset="0"/>
                <a:cs typeface="Osaka" charset="0"/>
              </a:rPr>
              <a:t>虫是不死的 </a:t>
            </a:r>
            <a:r>
              <a:rPr lang="en-US" sz="2800" b="1" dirty="0">
                <a:ea typeface="Osaka" charset="0"/>
                <a:cs typeface="Osaka" charset="0"/>
              </a:rPr>
              <a:t>(</a:t>
            </a:r>
            <a:r>
              <a:rPr lang="zh-CN" altLang="en-US" sz="2800" b="1" dirty="0">
                <a:ea typeface="Osaka" charset="0"/>
                <a:cs typeface="Osaka" charset="0"/>
              </a:rPr>
              <a:t>可</a:t>
            </a:r>
            <a:r>
              <a:rPr lang="en-US" sz="2800" b="1" dirty="0">
                <a:ea typeface="Osaka" charset="0"/>
                <a:cs typeface="Osaka" charset="0"/>
              </a:rPr>
              <a:t> 9:47-48)</a:t>
            </a:r>
          </a:p>
          <a:p>
            <a:pPr>
              <a:buFontTx/>
              <a:buChar char="•"/>
              <a:defRPr/>
            </a:pPr>
            <a:endParaRPr lang="en-US" sz="1200" b="1" dirty="0"/>
          </a:p>
          <a:p>
            <a:pPr>
              <a:buFontTx/>
              <a:buChar char="•"/>
              <a:defRPr/>
            </a:pPr>
            <a:r>
              <a:rPr lang="zh-CN" altLang="en-US" sz="2800" b="1" u="sng" dirty="0">
                <a:ea typeface="Osaka" charset="0"/>
                <a:cs typeface="Osaka" charset="0"/>
              </a:rPr>
              <a:t>完全与上帝隔离</a:t>
            </a:r>
            <a:r>
              <a:rPr lang="en-US" sz="2800" b="1" dirty="0">
                <a:ea typeface="Osaka" charset="0"/>
                <a:cs typeface="Osaka" charset="0"/>
              </a:rPr>
              <a:t> </a:t>
            </a:r>
            <a:br>
              <a:rPr lang="en-US" sz="2800" b="1" dirty="0">
                <a:ea typeface="Osaka" charset="0"/>
                <a:cs typeface="Osaka" charset="0"/>
              </a:rPr>
            </a:br>
            <a:r>
              <a:rPr lang="en-US" sz="2800" b="1" dirty="0">
                <a:ea typeface="Osaka" charset="0"/>
                <a:cs typeface="Osaka" charset="0"/>
              </a:rPr>
              <a:t>(</a:t>
            </a:r>
            <a:r>
              <a:rPr lang="zh-CN" altLang="en-US" sz="2800" b="1" dirty="0">
                <a:ea typeface="Osaka" charset="0"/>
                <a:cs typeface="Osaka" charset="0"/>
              </a:rPr>
              <a:t>帖后</a:t>
            </a:r>
            <a:r>
              <a:rPr lang="en-US" sz="2800" b="1" dirty="0">
                <a:ea typeface="Osaka" charset="0"/>
                <a:cs typeface="Osaka" charset="0"/>
              </a:rPr>
              <a:t> 1:9)</a:t>
            </a:r>
          </a:p>
          <a:p>
            <a:pPr>
              <a:buFontTx/>
              <a:buChar char="•"/>
              <a:defRPr/>
            </a:pPr>
            <a:endParaRPr lang="en-US" sz="1200" b="1" dirty="0"/>
          </a:p>
          <a:p>
            <a:pPr>
              <a:buFontTx/>
              <a:buChar char="•"/>
              <a:defRPr/>
            </a:pPr>
            <a:r>
              <a:rPr lang="zh-CN" altLang="en-US" sz="2800" b="1" u="sng" dirty="0">
                <a:ea typeface="Osaka" charset="0"/>
                <a:cs typeface="Osaka" charset="0"/>
              </a:rPr>
              <a:t>外面黑暗</a:t>
            </a:r>
            <a:r>
              <a:rPr lang="en-US" sz="2800" b="1" dirty="0">
                <a:ea typeface="Osaka" charset="0"/>
                <a:cs typeface="Osaka" charset="0"/>
              </a:rPr>
              <a:t> (</a:t>
            </a:r>
            <a:r>
              <a:rPr lang="zh-CN" altLang="en-US" sz="2800" b="1" dirty="0">
                <a:ea typeface="Osaka" charset="0"/>
                <a:cs typeface="Osaka" charset="0"/>
              </a:rPr>
              <a:t>太</a:t>
            </a:r>
            <a:r>
              <a:rPr lang="en-US" sz="2800" b="1" dirty="0">
                <a:ea typeface="Osaka" charset="0"/>
                <a:cs typeface="Osaka" charset="0"/>
              </a:rPr>
              <a:t> 8:12; 25:30; </a:t>
            </a:r>
            <a:r>
              <a:rPr lang="zh-CN" altLang="en-US" sz="2800" b="1" dirty="0">
                <a:ea typeface="Osaka" charset="0"/>
                <a:cs typeface="Osaka" charset="0"/>
              </a:rPr>
              <a:t>彼后</a:t>
            </a:r>
            <a:r>
              <a:rPr lang="en-US" sz="2800" b="1" dirty="0">
                <a:ea typeface="Osaka" charset="0"/>
                <a:cs typeface="Osaka" charset="0"/>
              </a:rPr>
              <a:t> 2:17; </a:t>
            </a:r>
            <a:r>
              <a:rPr lang="zh-CN" altLang="en-US" sz="2800" b="1" dirty="0">
                <a:ea typeface="Osaka" charset="0"/>
                <a:cs typeface="Osaka" charset="0"/>
              </a:rPr>
              <a:t>犹</a:t>
            </a:r>
            <a:r>
              <a:rPr lang="en-US" sz="2800" b="1" dirty="0">
                <a:ea typeface="Osaka" charset="0"/>
                <a:cs typeface="Osaka" charset="0"/>
              </a:rPr>
              <a:t> 13; </a:t>
            </a:r>
            <a:r>
              <a:rPr lang="zh-CN" altLang="en-US" sz="2800" b="1" dirty="0">
                <a:ea typeface="Osaka" charset="0"/>
                <a:cs typeface="Osaka" charset="0"/>
              </a:rPr>
              <a:t>以诺书</a:t>
            </a:r>
            <a:r>
              <a:rPr lang="en-US" sz="2800" b="1" dirty="0">
                <a:ea typeface="Osaka" charset="0"/>
                <a:cs typeface="Osaka" charset="0"/>
              </a:rPr>
              <a:t> 102:8; </a:t>
            </a:r>
            <a:r>
              <a:rPr lang="zh-CN" altLang="en-US" sz="2800" b="1" dirty="0">
                <a:ea typeface="Osaka" charset="0"/>
                <a:cs typeface="Osaka" charset="0"/>
              </a:rPr>
              <a:t>所罗门的诗篇</a:t>
            </a:r>
            <a:r>
              <a:rPr lang="en-US" sz="2800" b="1" dirty="0">
                <a:ea typeface="Osaka" charset="0"/>
                <a:cs typeface="Osaka" charset="0"/>
              </a:rPr>
              <a:t> 14:9)</a:t>
            </a:r>
          </a:p>
          <a:p>
            <a:pPr>
              <a:buFontTx/>
              <a:buChar char="•"/>
              <a:defRPr/>
            </a:pPr>
            <a:endParaRPr lang="en-US" sz="1200" b="1" dirty="0"/>
          </a:p>
          <a:p>
            <a:pPr>
              <a:buFontTx/>
              <a:buChar char="•"/>
              <a:defRPr/>
            </a:pPr>
            <a:r>
              <a:rPr lang="zh-CN" altLang="en-US" sz="2800" b="1" u="sng" dirty="0">
                <a:ea typeface="Osaka" charset="0"/>
                <a:cs typeface="Osaka" charset="0"/>
              </a:rPr>
              <a:t>不灭的火</a:t>
            </a:r>
            <a:r>
              <a:rPr lang="en-US" sz="2800" b="1" dirty="0">
                <a:ea typeface="Osaka" charset="0"/>
                <a:cs typeface="Osaka" charset="0"/>
              </a:rPr>
              <a:t> (</a:t>
            </a:r>
            <a:r>
              <a:rPr lang="zh-CN" altLang="en-US" sz="2800" b="1" dirty="0">
                <a:ea typeface="Osaka" charset="0"/>
                <a:cs typeface="Osaka" charset="0"/>
              </a:rPr>
              <a:t>太</a:t>
            </a:r>
            <a:r>
              <a:rPr lang="en-US" sz="2800" b="1" dirty="0">
                <a:ea typeface="Osaka" charset="0"/>
                <a:cs typeface="Osaka" charset="0"/>
              </a:rPr>
              <a:t> 5:22; 18:8-9; 25:41; </a:t>
            </a:r>
            <a:r>
              <a:rPr lang="zh-CN" altLang="en-US" sz="2800" b="1" dirty="0">
                <a:ea typeface="Osaka" charset="0"/>
                <a:cs typeface="Osaka" charset="0"/>
              </a:rPr>
              <a:t>可</a:t>
            </a:r>
            <a:r>
              <a:rPr lang="en-US" sz="2800" b="1" dirty="0">
                <a:ea typeface="Osaka" charset="0"/>
                <a:cs typeface="Osaka" charset="0"/>
              </a:rPr>
              <a:t> 9:47-48; </a:t>
            </a:r>
            <a:r>
              <a:rPr lang="zh-CN" altLang="en-US" sz="2800" b="1" dirty="0">
                <a:ea typeface="Osaka" charset="0"/>
                <a:cs typeface="Osaka" charset="0"/>
              </a:rPr>
              <a:t>路</a:t>
            </a:r>
            <a:r>
              <a:rPr lang="en-US" sz="2800" b="1" dirty="0">
                <a:ea typeface="Osaka" charset="0"/>
                <a:cs typeface="Osaka" charset="0"/>
              </a:rPr>
              <a:t> 16:24; </a:t>
            </a:r>
            <a:r>
              <a:rPr lang="zh-CN" altLang="en-US" sz="2800" b="1" dirty="0">
                <a:ea typeface="Osaka" charset="0"/>
                <a:cs typeface="Osaka" charset="0"/>
              </a:rPr>
              <a:t>雅各</a:t>
            </a:r>
            <a:r>
              <a:rPr lang="en-US" sz="2800" b="1" dirty="0">
                <a:ea typeface="Osaka" charset="0"/>
                <a:cs typeface="Osaka" charset="0"/>
              </a:rPr>
              <a:t> 3:6; </a:t>
            </a:r>
            <a:r>
              <a:rPr lang="zh-CN" altLang="en-US" sz="2800" b="1" dirty="0">
                <a:ea typeface="Osaka" charset="0"/>
                <a:cs typeface="Osaka" charset="0"/>
              </a:rPr>
              <a:t>犹</a:t>
            </a:r>
            <a:r>
              <a:rPr lang="en-US" sz="2800" b="1" dirty="0">
                <a:ea typeface="Osaka" charset="0"/>
                <a:cs typeface="Osaka" charset="0"/>
              </a:rPr>
              <a:t> 7; </a:t>
            </a:r>
            <a:r>
              <a:rPr lang="zh-CN" altLang="en-US" sz="2800" b="1" dirty="0">
                <a:ea typeface="Osaka" charset="0"/>
                <a:cs typeface="Osaka" charset="0"/>
              </a:rPr>
              <a:t>启</a:t>
            </a:r>
            <a:r>
              <a:rPr lang="en-US" sz="2800" b="1" dirty="0">
                <a:ea typeface="Osaka" charset="0"/>
                <a:cs typeface="Osaka" charset="0"/>
              </a:rPr>
              <a:t> 20:14-15;  </a:t>
            </a:r>
            <a:r>
              <a:rPr lang="zh-CN" altLang="en-US" sz="2800" b="1" dirty="0">
                <a:ea typeface="Osaka" charset="0"/>
                <a:cs typeface="Osaka" charset="0"/>
              </a:rPr>
              <a:t>出</a:t>
            </a:r>
            <a:r>
              <a:rPr lang="en-US" sz="2800" b="1" dirty="0">
                <a:ea typeface="Osaka" charset="0"/>
                <a:cs typeface="Osaka" charset="0"/>
              </a:rPr>
              <a:t> 3:1-6; </a:t>
            </a:r>
            <a:r>
              <a:rPr lang="zh-CN" altLang="en-US" sz="2800" b="1" i="1" dirty="0">
                <a:ea typeface="Osaka" charset="0"/>
                <a:cs typeface="Osaka" charset="0"/>
              </a:rPr>
              <a:t>希腊神论书</a:t>
            </a:r>
            <a:r>
              <a:rPr lang="en-US" sz="2800" b="1" dirty="0">
                <a:ea typeface="Osaka" charset="0"/>
                <a:cs typeface="Osaka" charset="0"/>
              </a:rPr>
              <a:t> 4:40-44)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Sermon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pic>
        <p:nvPicPr>
          <p:cNvPr id="132099" name="Picture 4" descr="HellSerm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6" t="55901" r="17683" b="37"/>
          <a:stretch>
            <a:fillRect/>
          </a:stretch>
        </p:blipFill>
        <p:spPr bwMode="auto">
          <a:xfrm rot="10800000">
            <a:off x="0" y="107950"/>
            <a:ext cx="8839200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Box 6"/>
          <p:cNvSpPr txBox="1">
            <a:spLocks noChangeArrowheads="1"/>
          </p:cNvSpPr>
          <p:nvPr/>
        </p:nvSpPr>
        <p:spPr bwMode="auto">
          <a:xfrm>
            <a:off x="2667000" y="1916113"/>
            <a:ext cx="1752600" cy="36988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/>
              <a:t>THERMOSTAT</a:t>
            </a:r>
            <a:endParaRPr lang="en-US" b="1"/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0000">
                  <a:alpha val="51999"/>
                </a:srgbClr>
              </a:gs>
              <a:gs pos="100000">
                <a:schemeClr val="bg1">
                  <a:alpha val="46999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2102" name="TextBox 1"/>
          <p:cNvSpPr txBox="1">
            <a:spLocks noChangeArrowheads="1"/>
          </p:cNvSpPr>
          <p:nvPr/>
        </p:nvSpPr>
        <p:spPr bwMode="auto">
          <a:xfrm>
            <a:off x="533400" y="4876800"/>
            <a:ext cx="838200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1400" b="1" dirty="0"/>
              <a:t>信息</a:t>
            </a:r>
            <a:r>
              <a:rPr lang="en-US" sz="1400" b="1" dirty="0"/>
              <a:t>:</a:t>
            </a:r>
            <a:br>
              <a:rPr lang="en-US" sz="1800" b="1" dirty="0"/>
            </a:br>
            <a:r>
              <a:rPr lang="zh-CN" altLang="en-US" sz="1800" b="1" dirty="0"/>
              <a:t>地狱</a:t>
            </a:r>
            <a:endParaRPr lang="en-US" sz="1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37739E-311E-4C83-9F39-90AC3D20BBB1}"/>
              </a:ext>
            </a:extLst>
          </p:cNvPr>
          <p:cNvSpPr/>
          <p:nvPr/>
        </p:nvSpPr>
        <p:spPr bwMode="auto">
          <a:xfrm>
            <a:off x="2667000" y="1872456"/>
            <a:ext cx="1752600" cy="413544"/>
          </a:xfrm>
          <a:prstGeom prst="rect">
            <a:avLst/>
          </a:prstGeom>
          <a:solidFill>
            <a:srgbClr val="FF7C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SG" dirty="0">
              <a:solidFill>
                <a:srgbClr val="FF7C80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258A2-6C18-439B-B0EA-62FD8FC95B20}"/>
              </a:ext>
            </a:extLst>
          </p:cNvPr>
          <p:cNvSpPr txBox="1"/>
          <p:nvPr/>
        </p:nvSpPr>
        <p:spPr>
          <a:xfrm>
            <a:off x="2514600" y="1824335"/>
            <a:ext cx="19049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dirty="0"/>
              <a:t>   恒温器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1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4" descr="HellClassicalView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8" t="19553" r="30646" b="455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43400" cy="45720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altLang="en-US" sz="2400" b="1" dirty="0">
                <a:solidFill>
                  <a:schemeClr val="bg1"/>
                </a:solidFill>
                <a:cs typeface="+mj-cs"/>
              </a:rPr>
              <a:t>传统的看法</a:t>
            </a:r>
            <a:endParaRPr lang="en-US" sz="2400" b="1" dirty="0">
              <a:solidFill>
                <a:schemeClr val="bg1"/>
              </a:solidFill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8153400" cy="1695450"/>
          </a:xfrm>
        </p:spPr>
        <p:txBody>
          <a:bodyPr/>
          <a:lstStyle/>
          <a:p>
            <a:pPr eaLnBrk="1" hangingPunct="1"/>
            <a:r>
              <a:rPr lang="zh-CN" altLang="en-US" sz="88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那里没有老板！</a:t>
            </a:r>
            <a:endParaRPr lang="en-US" sz="6000" b="1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7239000" y="473075"/>
            <a:ext cx="1749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chemeClr val="accent1"/>
                </a:solidFill>
                <a:latin typeface="Times New Roman" charset="0"/>
              </a:rPr>
              <a:t>172</a:t>
            </a:r>
          </a:p>
          <a:p>
            <a:pPr algn="r">
              <a:defRPr/>
            </a:pPr>
            <a:r>
              <a:rPr lang="en-US" b="1">
                <a:solidFill>
                  <a:schemeClr val="accent1"/>
                </a:solidFill>
                <a:latin typeface="Times New Roman" charset="0"/>
              </a:rPr>
              <a:t>Point 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9550"/>
            <a:ext cx="7391400" cy="1695450"/>
          </a:xfrm>
        </p:spPr>
        <p:txBody>
          <a:bodyPr/>
          <a:lstStyle/>
          <a:p>
            <a:pPr eaLnBrk="1" hangingPunct="1"/>
            <a:r>
              <a:rPr lang="zh-CN" altLang="en-US" sz="6600" b="1" dirty="0">
                <a:solidFill>
                  <a:srgbClr val="FF8000"/>
                </a:solidFill>
                <a:latin typeface="Arial" charset="0"/>
                <a:ea typeface="ＭＳ Ｐゴシック" charset="0"/>
                <a:cs typeface="ＭＳ Ｐゴシック" charset="0"/>
              </a:rPr>
              <a:t>地狱的火是比喻性还是真实的</a:t>
            </a:r>
            <a:r>
              <a:rPr lang="en-US" sz="6600" b="1" dirty="0">
                <a:solidFill>
                  <a:srgbClr val="FF8000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6000" b="1" dirty="0">
              <a:solidFill>
                <a:srgbClr val="FF8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7239000" y="138113"/>
            <a:ext cx="1749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chemeClr val="accent1"/>
                </a:solidFill>
                <a:latin typeface="Times New Roman" charset="0"/>
              </a:rPr>
              <a:t>172</a:t>
            </a:r>
          </a:p>
          <a:p>
            <a:pPr algn="r">
              <a:defRPr/>
            </a:pPr>
            <a:r>
              <a:rPr lang="en-US" b="1">
                <a:solidFill>
                  <a:schemeClr val="accent1"/>
                </a:solidFill>
                <a:latin typeface="Times New Roman" charset="0"/>
              </a:rPr>
              <a:t>Point 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3" name="Picture 1028" descr="HellSmokingorN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75" t="1425" r="13710" b="58209"/>
          <a:stretch>
            <a:fillRect/>
          </a:stretch>
        </p:blipFill>
        <p:spPr bwMode="auto">
          <a:xfrm rot="-76197">
            <a:off x="450850" y="-63500"/>
            <a:ext cx="7315200" cy="70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8458200" cy="914400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accent1"/>
                </a:solidFill>
                <a:cs typeface="+mj-cs"/>
              </a:rPr>
              <a:t>地狱有不同程度的惩罚</a:t>
            </a:r>
            <a:r>
              <a:rPr lang="en-US" dirty="0">
                <a:solidFill>
                  <a:schemeClr val="accent1"/>
                </a:solidFill>
                <a:cs typeface="+mj-cs"/>
              </a:rPr>
              <a:t>?</a:t>
            </a:r>
          </a:p>
        </p:txBody>
      </p:sp>
      <p:sp>
        <p:nvSpPr>
          <p:cNvPr id="276485" name="Text Box 1029"/>
          <p:cNvSpPr txBox="1">
            <a:spLocks noChangeArrowheads="1"/>
          </p:cNvSpPr>
          <p:nvPr/>
        </p:nvSpPr>
        <p:spPr bwMode="auto">
          <a:xfrm>
            <a:off x="7239000" y="92075"/>
            <a:ext cx="1749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172</a:t>
            </a:r>
          </a:p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Point f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3400" y="6324600"/>
            <a:ext cx="82296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“</a:t>
            </a:r>
            <a:r>
              <a: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吸烟或是不吸烟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?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ＭＳ Ｐゴシック" charset="0"/>
              </a:rPr>
              <a:t>"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Picture 2" descr="Sea of Galile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010400" cy="9906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800" dirty="0">
                <a:solidFill>
                  <a:schemeClr val="tx1"/>
                </a:solidFill>
                <a:effectLst/>
              </a:rPr>
              <a:t>三城地区</a:t>
            </a:r>
            <a:endParaRPr lang="en-US" sz="48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69316" name="Line 4"/>
          <p:cNvSpPr>
            <a:spLocks noChangeShapeType="1"/>
          </p:cNvSpPr>
          <p:nvPr/>
        </p:nvSpPr>
        <p:spPr bwMode="auto">
          <a:xfrm>
            <a:off x="4267200" y="990600"/>
            <a:ext cx="2438400" cy="5334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9318" name="Text Box 6" descr="j0149014"/>
          <p:cNvSpPr txBox="1">
            <a:spLocks noChangeArrowheads="1"/>
          </p:cNvSpPr>
          <p:nvPr/>
        </p:nvSpPr>
        <p:spPr bwMode="auto">
          <a:xfrm>
            <a:off x="76200" y="3124200"/>
            <a:ext cx="8915400" cy="3477875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那时，耶稣开始责备那些他曾在那里行过许多神迹的城，因为它们不肯悔改： </a:t>
            </a:r>
            <a:endParaRPr lang="en-US" altLang="zh-CN" sz="20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</a:endParaRPr>
          </a:p>
          <a:p>
            <a:pPr>
              <a:defRPr/>
            </a:pPr>
            <a:endParaRPr lang="en-US" altLang="zh-CN" sz="20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</a:endParaRPr>
          </a:p>
          <a:p>
            <a:pPr>
              <a:defRPr/>
            </a:pPr>
            <a:r>
              <a:rPr lang="en-US" altLang="zh-CN" sz="20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 “</a:t>
            </a:r>
            <a:r>
              <a:rPr lang="zh-CN" altLang="en-US" sz="20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哥拉逊啊，你有祸了！伯赛大啊，你有祸了！在你们那里行过的神迹，如果行在推罗和西顿，它们早已披麻蒙灰悔改了。 但我告诉你们，在审判的日子，推罗和西顿所受的，比你们还轻呢。 </a:t>
            </a:r>
            <a:endParaRPr lang="en-US" altLang="zh-CN" sz="20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</a:endParaRPr>
          </a:p>
          <a:p>
            <a:pPr>
              <a:defRPr/>
            </a:pPr>
            <a:endParaRPr lang="en-US" altLang="zh-CN" sz="20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</a:endParaRPr>
          </a:p>
          <a:p>
            <a:pPr>
              <a:defRPr/>
            </a:pPr>
            <a:r>
              <a:rPr lang="zh-CN" altLang="en-US" sz="20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迦百农啊！你会被高举到天上吗？你必降到阴间。在你那里行过的神迹，如果行在所多玛，那城还会存留到今天。 </a:t>
            </a:r>
            <a:r>
              <a:rPr lang="en-US" altLang="zh-CN" sz="20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24 </a:t>
            </a:r>
            <a:r>
              <a:rPr lang="zh-CN" altLang="en-US" sz="20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但我告诉你们，在审判的日子，所多玛那地方所受的，比你还轻呢。”</a:t>
            </a:r>
            <a:endParaRPr lang="en-US" altLang="zh-CN" sz="20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</a:endParaRPr>
          </a:p>
          <a:p>
            <a:pPr>
              <a:defRPr/>
            </a:pPr>
            <a:endParaRPr lang="en-US" sz="2000" b="1" dirty="0">
              <a:solidFill>
                <a:srgbClr val="FFFFFF"/>
              </a:solidFill>
              <a:effectLst>
                <a:glow rad="228600">
                  <a:srgbClr val="000000"/>
                </a:glow>
              </a:effectLst>
            </a:endParaRPr>
          </a:p>
          <a:p>
            <a:pPr>
              <a:defRPr/>
            </a:pPr>
            <a:r>
              <a:rPr lang="zh-CN" altLang="en-US" sz="20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马太福音</a:t>
            </a:r>
            <a:r>
              <a:rPr lang="en-US" sz="2000" b="1" dirty="0">
                <a:solidFill>
                  <a:srgbClr val="FFFFFF"/>
                </a:solidFill>
                <a:effectLst>
                  <a:glow rad="228600">
                    <a:srgbClr val="000000"/>
                  </a:glow>
                </a:effectLst>
              </a:rPr>
              <a:t>11:20-24</a:t>
            </a:r>
          </a:p>
        </p:txBody>
      </p:sp>
      <p:sp>
        <p:nvSpPr>
          <p:cNvPr id="269319" name="Text Box 7"/>
          <p:cNvSpPr txBox="1">
            <a:spLocks noChangeArrowheads="1"/>
          </p:cNvSpPr>
          <p:nvPr/>
        </p:nvSpPr>
        <p:spPr bwMode="auto">
          <a:xfrm>
            <a:off x="7239000" y="92075"/>
            <a:ext cx="1749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172</a:t>
            </a:r>
          </a:p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Point f</a:t>
            </a:r>
          </a:p>
        </p:txBody>
      </p:sp>
    </p:spTree>
    <p:extLst>
      <p:ext uri="{BB962C8B-B14F-4D97-AF65-F5344CB8AC3E}">
        <p14:creationId xmlns:p14="http://schemas.microsoft.com/office/powerpoint/2010/main" val="38457143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96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33600"/>
            <a:ext cx="8077200" cy="1295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2"/>
                </a:solidFill>
              </a:rPr>
              <a:t>地狱间最痛苦的是记忆</a:t>
            </a:r>
            <a:endParaRPr lang="en-US" dirty="0"/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7239000" y="92075"/>
            <a:ext cx="1749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172</a:t>
            </a:r>
          </a:p>
          <a:p>
            <a:pPr algn="r">
              <a:defRPr/>
            </a:pPr>
            <a:r>
              <a:rPr lang="en-US" b="1">
                <a:solidFill>
                  <a:srgbClr val="000000"/>
                </a:solidFill>
                <a:latin typeface="Times New Roman" charset="0"/>
              </a:rPr>
              <a:t>Point 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8657" name="Object 2"/>
          <p:cNvGraphicFramePr>
            <a:graphicFrameLocks noChangeAspect="1"/>
          </p:cNvGraphicFramePr>
          <p:nvPr/>
        </p:nvGraphicFramePr>
        <p:xfrm>
          <a:off x="1752600" y="4876800"/>
          <a:ext cx="1960563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66" name="Photo Editor Photo" r:id="rId4" imgW="3323810" imgH="5038095" progId="MSPhotoEd.3">
                  <p:embed/>
                </p:oleObj>
              </mc:Choice>
              <mc:Fallback>
                <p:oleObj name="Photo Editor Photo" r:id="rId4" imgW="3323810" imgH="503809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655" b="25652"/>
                      <a:stretch>
                        <a:fillRect/>
                      </a:stretch>
                    </p:blipFill>
                    <p:spPr bwMode="auto">
                      <a:xfrm>
                        <a:off x="1752600" y="4876800"/>
                        <a:ext cx="1960563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58" name="Object 3"/>
          <p:cNvGraphicFramePr>
            <a:graphicFrameLocks noChangeAspect="1"/>
          </p:cNvGraphicFramePr>
          <p:nvPr/>
        </p:nvGraphicFramePr>
        <p:xfrm>
          <a:off x="3657600" y="5656263"/>
          <a:ext cx="1524000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67" name="Photo Editor Photo" r:id="rId6" imgW="3753374" imgH="4352381" progId="MSPhotoEd.3">
                  <p:embed/>
                </p:oleObj>
              </mc:Choice>
              <mc:Fallback>
                <p:oleObj name="Photo Editor Photo" r:id="rId6" imgW="3753374" imgH="435238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951" t="34532" r="29268" b="32300"/>
                      <a:stretch>
                        <a:fillRect/>
                      </a:stretch>
                    </p:blipFill>
                    <p:spPr bwMode="auto">
                      <a:xfrm>
                        <a:off x="3657600" y="5656263"/>
                        <a:ext cx="1524000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59" name="Object 4"/>
          <p:cNvGraphicFramePr>
            <a:graphicFrameLocks noChangeAspect="1"/>
          </p:cNvGraphicFramePr>
          <p:nvPr/>
        </p:nvGraphicFramePr>
        <p:xfrm>
          <a:off x="4343400" y="0"/>
          <a:ext cx="2895600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68" name="Photo Editor Photo" r:id="rId8" imgW="4847619" imgH="3200000" progId="MSPhotoEd.3">
                  <p:embed/>
                </p:oleObj>
              </mc:Choice>
              <mc:Fallback>
                <p:oleObj name="Photo Editor Photo" r:id="rId8" imgW="4847619" imgH="320000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166" t="22188" r="37500" b="15410"/>
                      <a:stretch>
                        <a:fillRect/>
                      </a:stretch>
                    </p:blipFill>
                    <p:spPr bwMode="auto">
                      <a:xfrm>
                        <a:off x="4343400" y="0"/>
                        <a:ext cx="2895600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0" name="Object 5"/>
          <p:cNvGraphicFramePr>
            <a:graphicFrameLocks noChangeAspect="1"/>
          </p:cNvGraphicFramePr>
          <p:nvPr/>
        </p:nvGraphicFramePr>
        <p:xfrm>
          <a:off x="0" y="1066800"/>
          <a:ext cx="2209800" cy="205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69" name="Photo Editor Photo" r:id="rId10" imgW="6095238" imgH="4105848" progId="MSPhotoEd.3">
                  <p:embed/>
                </p:oleObj>
              </mc:Choice>
              <mc:Fallback>
                <p:oleObj name="Photo Editor Photo" r:id="rId10" imgW="6095238" imgH="4105848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000" t="7309" r="43333" b="42078"/>
                      <a:stretch>
                        <a:fillRect/>
                      </a:stretch>
                    </p:blipFill>
                    <p:spPr bwMode="auto">
                      <a:xfrm>
                        <a:off x="0" y="1066800"/>
                        <a:ext cx="2209800" cy="205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1" name="Object 6"/>
          <p:cNvGraphicFramePr>
            <a:graphicFrameLocks noChangeAspect="1"/>
          </p:cNvGraphicFramePr>
          <p:nvPr/>
        </p:nvGraphicFramePr>
        <p:xfrm>
          <a:off x="7388225" y="0"/>
          <a:ext cx="1755775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70" name="Photo Editor Photo" r:id="rId12" imgW="3038095" imgH="4571429" progId="MSPhotoEd.3">
                  <p:embed/>
                </p:oleObj>
              </mc:Choice>
              <mc:Fallback>
                <p:oleObj name="Photo Editor Photo" r:id="rId12" imgW="3038095" imgH="4571429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652" t="8333" b="35690"/>
                      <a:stretch>
                        <a:fillRect/>
                      </a:stretch>
                    </p:blipFill>
                    <p:spPr bwMode="auto">
                      <a:xfrm>
                        <a:off x="7388225" y="0"/>
                        <a:ext cx="1755775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2" name="Object 7"/>
          <p:cNvGraphicFramePr>
            <a:graphicFrameLocks noChangeAspect="1"/>
          </p:cNvGraphicFramePr>
          <p:nvPr/>
        </p:nvGraphicFramePr>
        <p:xfrm>
          <a:off x="533400" y="2743200"/>
          <a:ext cx="2057400" cy="201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71" name="Photo Editor Photo" r:id="rId14" imgW="3019048" imgH="4571429" progId="MSPhotoEd.3">
                  <p:embed/>
                </p:oleObj>
              </mc:Choice>
              <mc:Fallback>
                <p:oleObj name="Photo Editor Photo" r:id="rId14" imgW="3019048" imgH="4571429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254" t="8333" r="13625" b="41801"/>
                      <a:stretch>
                        <a:fillRect/>
                      </a:stretch>
                    </p:blipFill>
                    <p:spPr bwMode="auto">
                      <a:xfrm>
                        <a:off x="533400" y="2743200"/>
                        <a:ext cx="2057400" cy="201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3" name="Object 8"/>
          <p:cNvGraphicFramePr>
            <a:graphicFrameLocks noChangeAspect="1"/>
          </p:cNvGraphicFramePr>
          <p:nvPr/>
        </p:nvGraphicFramePr>
        <p:xfrm>
          <a:off x="7248525" y="3352800"/>
          <a:ext cx="1895475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72" name="Photo Editor Photo" r:id="rId16" imgW="4600000" imgH="4571429" progId="MSPhotoEd.3">
                  <p:embed/>
                </p:oleObj>
              </mc:Choice>
              <mc:Fallback>
                <p:oleObj name="Photo Editor Photo" r:id="rId16" imgW="4600000" imgH="4571429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577" t="8333" r="10547" b="15384"/>
                      <a:stretch>
                        <a:fillRect/>
                      </a:stretch>
                    </p:blipFill>
                    <p:spPr bwMode="auto">
                      <a:xfrm>
                        <a:off x="7248525" y="3352800"/>
                        <a:ext cx="1895475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4" name="Object 9"/>
          <p:cNvGraphicFramePr>
            <a:graphicFrameLocks noChangeAspect="1"/>
          </p:cNvGraphicFramePr>
          <p:nvPr/>
        </p:nvGraphicFramePr>
        <p:xfrm>
          <a:off x="7467600" y="1981200"/>
          <a:ext cx="16764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73" name="Photo Editor Photo" r:id="rId18" imgW="4533333" imgH="4571429" progId="MSPhotoEd.3">
                  <p:embed/>
                </p:oleObj>
              </mc:Choice>
              <mc:Fallback>
                <p:oleObj name="Photo Editor Photo" r:id="rId18" imgW="4533333" imgH="4571429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239" t="20753" r="52380" b="47142"/>
                      <a:stretch>
                        <a:fillRect/>
                      </a:stretch>
                    </p:blipFill>
                    <p:spPr bwMode="auto">
                      <a:xfrm>
                        <a:off x="7467600" y="1981200"/>
                        <a:ext cx="1676400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5" name="Object 10"/>
          <p:cNvGraphicFramePr>
            <a:graphicFrameLocks noChangeAspect="1"/>
          </p:cNvGraphicFramePr>
          <p:nvPr/>
        </p:nvGraphicFramePr>
        <p:xfrm>
          <a:off x="5257800" y="5795963"/>
          <a:ext cx="1905000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74" name="Photo Editor Photo" r:id="rId20" imgW="4971429" imgH="3258005" progId="MSPhotoEd.3">
                  <p:embed/>
                </p:oleObj>
              </mc:Choice>
              <mc:Fallback>
                <p:oleObj name="Photo Editor Photo" r:id="rId20" imgW="4971429" imgH="3258005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4912"/>
                      <a:stretch>
                        <a:fillRect/>
                      </a:stretch>
                    </p:blipFill>
                    <p:spPr bwMode="auto">
                      <a:xfrm>
                        <a:off x="5257800" y="5795963"/>
                        <a:ext cx="1905000" cy="1062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6" name="Object 11"/>
          <p:cNvGraphicFramePr>
            <a:graphicFrameLocks noChangeAspect="1"/>
          </p:cNvGraphicFramePr>
          <p:nvPr/>
        </p:nvGraphicFramePr>
        <p:xfrm>
          <a:off x="0" y="0"/>
          <a:ext cx="4267200" cy="157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75" name="Photo Editor Photo" r:id="rId22" imgW="4105848" imgH="4172532" progId="MSPhotoEd.3">
                  <p:embed/>
                </p:oleObj>
              </mc:Choice>
              <mc:Fallback>
                <p:oleObj name="Photo Editor Photo" r:id="rId22" imgW="4105848" imgH="417253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546" b="51045"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267200" cy="157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7" name="Object 12"/>
          <p:cNvGraphicFramePr>
            <a:graphicFrameLocks noChangeAspect="1"/>
          </p:cNvGraphicFramePr>
          <p:nvPr/>
        </p:nvGraphicFramePr>
        <p:xfrm>
          <a:off x="0" y="4114800"/>
          <a:ext cx="1676400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76" name="Photo Editor Photo" r:id="rId24" imgW="4544059" imgH="4571429" progId="MSPhotoEd.3">
                  <p:embed/>
                </p:oleObj>
              </mc:Choice>
              <mc:Fallback>
                <p:oleObj name="Photo Editor Photo" r:id="rId24" imgW="4544059" imgH="4571429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362" t="6747" r="41670" b="46017"/>
                      <a:stretch>
                        <a:fillRect/>
                      </a:stretch>
                    </p:blipFill>
                    <p:spPr bwMode="auto">
                      <a:xfrm>
                        <a:off x="0" y="4114800"/>
                        <a:ext cx="1676400" cy="1563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8668" name="Object 13"/>
          <p:cNvGraphicFramePr>
            <a:graphicFrameLocks noChangeAspect="1"/>
          </p:cNvGraphicFramePr>
          <p:nvPr/>
        </p:nvGraphicFramePr>
        <p:xfrm>
          <a:off x="0" y="5486400"/>
          <a:ext cx="19050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277" name="Photo Editor Photo" r:id="rId26" imgW="4552381" imgH="4571429" progId="MSPhotoEd.3">
                  <p:embed/>
                </p:oleObj>
              </mc:Choice>
              <mc:Fallback>
                <p:oleObj name="Photo Editor Photo" r:id="rId26" imgW="4552381" imgH="4571429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728" t="37428" r="31819" b="29976"/>
                      <a:stretch>
                        <a:fillRect/>
                      </a:stretch>
                    </p:blipFill>
                    <p:spPr bwMode="auto">
                      <a:xfrm>
                        <a:off x="0" y="5486400"/>
                        <a:ext cx="19050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92207" name="Group 15"/>
          <p:cNvGrpSpPr>
            <a:grpSpLocks/>
          </p:cNvGrpSpPr>
          <p:nvPr/>
        </p:nvGrpSpPr>
        <p:grpSpPr bwMode="auto">
          <a:xfrm>
            <a:off x="4098925" y="4648200"/>
            <a:ext cx="946150" cy="1295400"/>
            <a:chOff x="1392" y="3216"/>
            <a:chExt cx="980" cy="1104"/>
          </a:xfrm>
        </p:grpSpPr>
        <p:pic>
          <p:nvPicPr>
            <p:cNvPr id="198705" name="Picture 16" descr="Disciples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21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09" name="Rectangle 17"/>
            <p:cNvSpPr>
              <a:spLocks noChangeArrowheads="1"/>
            </p:cNvSpPr>
            <p:nvPr/>
          </p:nvSpPr>
          <p:spPr bwMode="auto">
            <a:xfrm>
              <a:off x="1392" y="4032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Matthew</a:t>
              </a:r>
            </a:p>
          </p:txBody>
        </p:sp>
      </p:grpSp>
      <p:grpSp>
        <p:nvGrpSpPr>
          <p:cNvPr id="392210" name="Group 18"/>
          <p:cNvGrpSpPr>
            <a:grpSpLocks/>
          </p:cNvGrpSpPr>
          <p:nvPr/>
        </p:nvGrpSpPr>
        <p:grpSpPr bwMode="auto">
          <a:xfrm>
            <a:off x="5867400" y="2647950"/>
            <a:ext cx="927100" cy="1238250"/>
            <a:chOff x="4656" y="2256"/>
            <a:chExt cx="960" cy="1056"/>
          </a:xfrm>
        </p:grpSpPr>
        <p:pic>
          <p:nvPicPr>
            <p:cNvPr id="198703" name="Picture 19" descr="Disciples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25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12" name="Rectangle 20"/>
            <p:cNvSpPr>
              <a:spLocks noChangeArrowheads="1"/>
            </p:cNvSpPr>
            <p:nvPr/>
          </p:nvSpPr>
          <p:spPr bwMode="auto">
            <a:xfrm>
              <a:off x="4704" y="3024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Andrew</a:t>
              </a:r>
            </a:p>
          </p:txBody>
        </p:sp>
      </p:grpSp>
      <p:grpSp>
        <p:nvGrpSpPr>
          <p:cNvPr id="392213" name="Group 21"/>
          <p:cNvGrpSpPr>
            <a:grpSpLocks/>
          </p:cNvGrpSpPr>
          <p:nvPr/>
        </p:nvGrpSpPr>
        <p:grpSpPr bwMode="auto">
          <a:xfrm>
            <a:off x="5164138" y="1828800"/>
            <a:ext cx="927100" cy="1295400"/>
            <a:chOff x="3504" y="912"/>
            <a:chExt cx="960" cy="1104"/>
          </a:xfrm>
        </p:grpSpPr>
        <p:pic>
          <p:nvPicPr>
            <p:cNvPr id="198701" name="Picture 22" descr="High Priest0005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912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15" name="Rectangle 23"/>
            <p:cNvSpPr>
              <a:spLocks noChangeArrowheads="1"/>
            </p:cNvSpPr>
            <p:nvPr/>
          </p:nvSpPr>
          <p:spPr bwMode="auto">
            <a:xfrm>
              <a:off x="3552" y="1728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John</a:t>
              </a:r>
            </a:p>
          </p:txBody>
        </p:sp>
      </p:grpSp>
      <p:grpSp>
        <p:nvGrpSpPr>
          <p:cNvPr id="392216" name="Group 24"/>
          <p:cNvGrpSpPr>
            <a:grpSpLocks/>
          </p:cNvGrpSpPr>
          <p:nvPr/>
        </p:nvGrpSpPr>
        <p:grpSpPr bwMode="auto">
          <a:xfrm>
            <a:off x="3187700" y="4572000"/>
            <a:ext cx="927100" cy="1295400"/>
            <a:chOff x="1056" y="2304"/>
            <a:chExt cx="960" cy="1104"/>
          </a:xfrm>
        </p:grpSpPr>
        <p:pic>
          <p:nvPicPr>
            <p:cNvPr id="198699" name="Picture 25" descr="High Priest0004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304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18" name="Rectangle 26"/>
            <p:cNvSpPr>
              <a:spLocks noChangeArrowheads="1"/>
            </p:cNvSpPr>
            <p:nvPr/>
          </p:nvSpPr>
          <p:spPr bwMode="auto">
            <a:xfrm>
              <a:off x="1104" y="3120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Thomas</a:t>
              </a:r>
            </a:p>
          </p:txBody>
        </p:sp>
      </p:grpSp>
      <p:grpSp>
        <p:nvGrpSpPr>
          <p:cNvPr id="392219" name="Group 27"/>
          <p:cNvGrpSpPr>
            <a:grpSpLocks/>
          </p:cNvGrpSpPr>
          <p:nvPr/>
        </p:nvGrpSpPr>
        <p:grpSpPr bwMode="auto">
          <a:xfrm>
            <a:off x="2574925" y="3657600"/>
            <a:ext cx="1158875" cy="1238250"/>
            <a:chOff x="96" y="1872"/>
            <a:chExt cx="1200" cy="1056"/>
          </a:xfrm>
        </p:grpSpPr>
        <p:pic>
          <p:nvPicPr>
            <p:cNvPr id="198697" name="Picture 28" descr="High Priest0005"/>
            <p:cNvPicPr>
              <a:picLocks noChangeAspect="1" noChangeArrowheads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872"/>
              <a:ext cx="96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21" name="Rectangle 29"/>
            <p:cNvSpPr>
              <a:spLocks noChangeArrowheads="1"/>
            </p:cNvSpPr>
            <p:nvPr/>
          </p:nvSpPr>
          <p:spPr bwMode="auto">
            <a:xfrm>
              <a:off x="96" y="2640"/>
              <a:ext cx="12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Bartholomew</a:t>
              </a:r>
            </a:p>
          </p:txBody>
        </p:sp>
      </p:grpSp>
      <p:grpSp>
        <p:nvGrpSpPr>
          <p:cNvPr id="392222" name="Group 30"/>
          <p:cNvGrpSpPr>
            <a:grpSpLocks/>
          </p:cNvGrpSpPr>
          <p:nvPr/>
        </p:nvGrpSpPr>
        <p:grpSpPr bwMode="auto">
          <a:xfrm>
            <a:off x="5791200" y="4648200"/>
            <a:ext cx="973138" cy="1295400"/>
            <a:chOff x="2496" y="2496"/>
            <a:chExt cx="1008" cy="1104"/>
          </a:xfrm>
        </p:grpSpPr>
        <p:pic>
          <p:nvPicPr>
            <p:cNvPr id="198695" name="Picture 31" descr="Disciples"/>
            <p:cNvPicPr>
              <a:picLocks noChangeAspect="1" noChangeArrowheads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49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24" name="Rectangle 32"/>
            <p:cNvSpPr>
              <a:spLocks noChangeArrowheads="1"/>
            </p:cNvSpPr>
            <p:nvPr/>
          </p:nvSpPr>
          <p:spPr bwMode="auto">
            <a:xfrm>
              <a:off x="2591" y="3312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Philip</a:t>
              </a:r>
            </a:p>
          </p:txBody>
        </p:sp>
      </p:grpSp>
      <p:grpSp>
        <p:nvGrpSpPr>
          <p:cNvPr id="392225" name="Group 33"/>
          <p:cNvGrpSpPr>
            <a:grpSpLocks/>
          </p:cNvGrpSpPr>
          <p:nvPr/>
        </p:nvGrpSpPr>
        <p:grpSpPr bwMode="auto">
          <a:xfrm>
            <a:off x="3352800" y="1828800"/>
            <a:ext cx="927100" cy="1295400"/>
            <a:chOff x="1824" y="1776"/>
            <a:chExt cx="960" cy="1104"/>
          </a:xfrm>
        </p:grpSpPr>
        <p:pic>
          <p:nvPicPr>
            <p:cNvPr id="198693" name="Picture 34" descr="High Priest0005"/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77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27" name="Rectangle 35"/>
            <p:cNvSpPr>
              <a:spLocks noChangeArrowheads="1"/>
            </p:cNvSpPr>
            <p:nvPr/>
          </p:nvSpPr>
          <p:spPr bwMode="auto">
            <a:xfrm>
              <a:off x="1824" y="2592"/>
              <a:ext cx="9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900" b="1">
                  <a:solidFill>
                    <a:schemeClr val="bg1"/>
                  </a:solidFill>
                </a:rPr>
                <a:t>Thaddeus</a:t>
              </a:r>
            </a:p>
          </p:txBody>
        </p:sp>
      </p:grpSp>
      <p:grpSp>
        <p:nvGrpSpPr>
          <p:cNvPr id="392228" name="Group 36"/>
          <p:cNvGrpSpPr>
            <a:grpSpLocks/>
          </p:cNvGrpSpPr>
          <p:nvPr/>
        </p:nvGrpSpPr>
        <p:grpSpPr bwMode="auto">
          <a:xfrm>
            <a:off x="5715000" y="3733800"/>
            <a:ext cx="1668463" cy="1238250"/>
            <a:chOff x="3264" y="2016"/>
            <a:chExt cx="1728" cy="1056"/>
          </a:xfrm>
        </p:grpSpPr>
        <p:pic>
          <p:nvPicPr>
            <p:cNvPr id="198691" name="Picture 37" descr="Disciples"/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016"/>
              <a:ext cx="980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30" name="Rectangle 38"/>
            <p:cNvSpPr>
              <a:spLocks noChangeArrowheads="1"/>
            </p:cNvSpPr>
            <p:nvPr/>
          </p:nvSpPr>
          <p:spPr bwMode="auto">
            <a:xfrm>
              <a:off x="3264" y="2784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James bar Alphaeus</a:t>
              </a:r>
            </a:p>
          </p:txBody>
        </p:sp>
      </p:grpSp>
      <p:grpSp>
        <p:nvGrpSpPr>
          <p:cNvPr id="392231" name="Group 39"/>
          <p:cNvGrpSpPr>
            <a:grpSpLocks/>
          </p:cNvGrpSpPr>
          <p:nvPr/>
        </p:nvGrpSpPr>
        <p:grpSpPr bwMode="auto">
          <a:xfrm>
            <a:off x="4267200" y="1676400"/>
            <a:ext cx="973138" cy="1295400"/>
            <a:chOff x="2400" y="1008"/>
            <a:chExt cx="1008" cy="1104"/>
          </a:xfrm>
        </p:grpSpPr>
        <p:pic>
          <p:nvPicPr>
            <p:cNvPr id="198689" name="Picture 40" descr="High Priest0004"/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008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33" name="Rectangle 41"/>
            <p:cNvSpPr>
              <a:spLocks noChangeArrowheads="1"/>
            </p:cNvSpPr>
            <p:nvPr/>
          </p:nvSpPr>
          <p:spPr bwMode="auto">
            <a:xfrm>
              <a:off x="2495" y="1824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James</a:t>
              </a:r>
            </a:p>
          </p:txBody>
        </p:sp>
      </p:grpSp>
      <p:grpSp>
        <p:nvGrpSpPr>
          <p:cNvPr id="392234" name="Group 42"/>
          <p:cNvGrpSpPr>
            <a:grpSpLocks/>
          </p:cNvGrpSpPr>
          <p:nvPr/>
        </p:nvGrpSpPr>
        <p:grpSpPr bwMode="auto">
          <a:xfrm>
            <a:off x="2514600" y="2590800"/>
            <a:ext cx="946150" cy="1295400"/>
            <a:chOff x="1248" y="912"/>
            <a:chExt cx="980" cy="1104"/>
          </a:xfrm>
        </p:grpSpPr>
        <p:pic>
          <p:nvPicPr>
            <p:cNvPr id="198687" name="Picture 43" descr="Disciples"/>
            <p:cNvPicPr>
              <a:picLocks noChangeAspect="1" noChangeArrowheads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912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36" name="Rectangle 44"/>
            <p:cNvSpPr>
              <a:spLocks noChangeArrowheads="1"/>
            </p:cNvSpPr>
            <p:nvPr/>
          </p:nvSpPr>
          <p:spPr bwMode="auto">
            <a:xfrm>
              <a:off x="1248" y="1728"/>
              <a:ext cx="91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Peter</a:t>
              </a:r>
            </a:p>
          </p:txBody>
        </p:sp>
      </p:grpSp>
      <p:grpSp>
        <p:nvGrpSpPr>
          <p:cNvPr id="392239" name="Group 47"/>
          <p:cNvGrpSpPr>
            <a:grpSpLocks/>
          </p:cNvGrpSpPr>
          <p:nvPr/>
        </p:nvGrpSpPr>
        <p:grpSpPr bwMode="auto">
          <a:xfrm>
            <a:off x="4572000" y="4648200"/>
            <a:ext cx="1528763" cy="1295400"/>
            <a:chOff x="2928" y="3216"/>
            <a:chExt cx="1584" cy="1104"/>
          </a:xfrm>
        </p:grpSpPr>
        <p:pic>
          <p:nvPicPr>
            <p:cNvPr id="198685" name="Picture 48" descr="Disciples"/>
            <p:cNvPicPr>
              <a:picLocks noChangeAspect="1" noChangeArrowheads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216"/>
              <a:ext cx="98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2241" name="Rectangle 49"/>
            <p:cNvSpPr>
              <a:spLocks noChangeArrowheads="1"/>
            </p:cNvSpPr>
            <p:nvPr/>
          </p:nvSpPr>
          <p:spPr bwMode="auto">
            <a:xfrm>
              <a:off x="2928" y="4032"/>
              <a:ext cx="15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r>
                <a:rPr lang="en-US" sz="1000" b="1">
                  <a:solidFill>
                    <a:schemeClr val="bg1"/>
                  </a:solidFill>
                </a:rPr>
                <a:t>Simon the Zealot</a:t>
              </a:r>
            </a:p>
          </p:txBody>
        </p:sp>
      </p:grpSp>
      <p:sp>
        <p:nvSpPr>
          <p:cNvPr id="392243" name="Rectangle 5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0000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>
                <a:solidFill>
                  <a:schemeClr val="bg1"/>
                </a:solidFill>
              </a:rPr>
              <a:t>谁会下地狱</a:t>
            </a:r>
            <a:r>
              <a:rPr lang="en-US" sz="4000" b="1" dirty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98681" name="Picture 54" descr="Judas"/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30480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247" name="Rectangle 55"/>
          <p:cNvSpPr>
            <a:spLocks noChangeArrowheads="1"/>
          </p:cNvSpPr>
          <p:nvPr/>
        </p:nvSpPr>
        <p:spPr bwMode="auto">
          <a:xfrm>
            <a:off x="3733800" y="4191000"/>
            <a:ext cx="1828800" cy="5334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chemeClr val="bg1"/>
                </a:solidFill>
              </a:rPr>
              <a:t>Judas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392244" name="Rectangle 52"/>
          <p:cNvSpPr>
            <a:spLocks noChangeArrowheads="1"/>
          </p:cNvSpPr>
          <p:nvPr/>
        </p:nvSpPr>
        <p:spPr bwMode="auto">
          <a:xfrm>
            <a:off x="1981200" y="1447800"/>
            <a:ext cx="5638800" cy="4343400"/>
          </a:xfrm>
          <a:prstGeom prst="rect">
            <a:avLst/>
          </a:prstGeom>
          <a:gradFill rotWithShape="0">
            <a:gsLst>
              <a:gs pos="0">
                <a:srgbClr val="800080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2245" name="WordArt 53"/>
          <p:cNvSpPr>
            <a:spLocks noChangeArrowheads="1" noChangeShapeType="1" noTextEdit="1"/>
          </p:cNvSpPr>
          <p:nvPr/>
        </p:nvSpPr>
        <p:spPr bwMode="auto">
          <a:xfrm>
            <a:off x="1981200" y="2514600"/>
            <a:ext cx="56388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5921" dir="2700000" sy="50000" kx="2115830" algn="bl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</a:rPr>
              <a:t>那些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5921" dir="2700000" sy="50000" kx="2115830" algn="bl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</a:rPr>
              <a:t> </a:t>
            </a:r>
            <a:r>
              <a:rPr lang="zh-CN" alt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5921" dir="2700000" sy="50000" kx="2115830" algn="bl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</a:rPr>
              <a:t>拒绝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5921" dir="2700000" sy="50000" kx="2115830" algn="bl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</a:rPr>
              <a:t> </a:t>
            </a:r>
            <a:r>
              <a:rPr lang="zh-CN" alt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5921" dir="2700000" sy="50000" kx="2115830" algn="bl" rotWithShape="0">
                    <a:srgbClr val="C0C0C0"/>
                  </a:outerShdw>
                </a:effectLst>
                <a:latin typeface="Arial Black"/>
                <a:ea typeface="Arial Black"/>
                <a:cs typeface="Arial Black"/>
              </a:rPr>
              <a:t>耶稣 的人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63500" dist="35921" dir="2700000" sy="50000" kx="2115830" algn="bl" rotWithShape="0">
                  <a:srgbClr val="C0C0C0"/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2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2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2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2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2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2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2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2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9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9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244" grpId="0" animBg="1"/>
      <p:bldP spid="39224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7" name="Picture 5" descr="图片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4463" y="-26988"/>
            <a:ext cx="9396413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144000" cy="762000"/>
          </a:xfrm>
          <a:ln>
            <a:solidFill>
              <a:srgbClr val="FFFFFF"/>
            </a:solidFill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Osaka" charset="0"/>
                <a:cs typeface="Osaka" charset="0"/>
              </a:rPr>
              <a:t>神的愤怒 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Osaka" charset="0"/>
                <a:cs typeface="Osaka" charset="0"/>
              </a:rPr>
              <a:t>(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Osaka" charset="0"/>
                <a:cs typeface="Osaka" charset="0"/>
              </a:rPr>
              <a:t>罗马书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Osaka" charset="0"/>
                <a:cs typeface="Osaka" charset="0"/>
              </a:rPr>
              <a:t>1:18-20)</a:t>
            </a:r>
          </a:p>
        </p:txBody>
      </p:sp>
      <p:sp>
        <p:nvSpPr>
          <p:cNvPr id="434179" name="Text Box 3"/>
          <p:cNvSpPr txBox="1">
            <a:spLocks noChangeArrowheads="1"/>
          </p:cNvSpPr>
          <p:nvPr/>
        </p:nvSpPr>
        <p:spPr bwMode="auto">
          <a:xfrm>
            <a:off x="1187450" y="2205038"/>
            <a:ext cx="712946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2438" indent="-452438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saka" charset="0"/>
                <a:cs typeface="Osaka" charset="0"/>
              </a:rPr>
              <a:t>真实 </a:t>
            </a:r>
            <a:r>
              <a:rPr lang="en-US" altLang="zh-CN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saka" charset="0"/>
                <a:cs typeface="Osaka" charset="0"/>
              </a:rPr>
              <a:t>(18a)</a:t>
            </a:r>
          </a:p>
          <a:p>
            <a:pPr eaLnBrk="1" hangingPunct="1"/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saka" charset="0"/>
                <a:cs typeface="Osaka" charset="0"/>
              </a:rPr>
              <a:t>原因 </a:t>
            </a:r>
            <a:r>
              <a:rPr lang="en-US" altLang="zh-CN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saka" charset="0"/>
                <a:cs typeface="Osaka" charset="0"/>
              </a:rPr>
              <a:t>(18b-20a)</a:t>
            </a:r>
          </a:p>
          <a:p>
            <a:pPr eaLnBrk="1" hangingPunct="1"/>
            <a:r>
              <a:rPr lang="zh-CN" altLang="en-US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saka" charset="0"/>
                <a:cs typeface="Osaka" charset="0"/>
              </a:rPr>
              <a:t>后果</a:t>
            </a:r>
            <a:r>
              <a:rPr lang="en-US" altLang="zh-CN" sz="4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saka" charset="0"/>
                <a:cs typeface="Osaka" charset="0"/>
              </a:rPr>
              <a:t>(20b)</a:t>
            </a:r>
          </a:p>
          <a:p>
            <a:pPr eaLnBrk="1" hangingPunct="1">
              <a:buFontTx/>
              <a:buChar char="•"/>
            </a:pPr>
            <a:endParaRPr lang="en-US" altLang="zh-CN" sz="4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Osaka" charset="0"/>
              <a:cs typeface="Osaka" charset="0"/>
            </a:endParaRPr>
          </a:p>
        </p:txBody>
      </p:sp>
      <p:sp>
        <p:nvSpPr>
          <p:cNvPr id="434180" name="Text Box 5"/>
          <p:cNvSpPr txBox="1">
            <a:spLocks noChangeArrowheads="1"/>
          </p:cNvSpPr>
          <p:nvPr/>
        </p:nvSpPr>
        <p:spPr bwMode="auto">
          <a:xfrm>
            <a:off x="8502650" y="0"/>
            <a:ext cx="698178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r>
              <a:rPr lang="en-US" altLang="zh-CN" sz="2400" b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151</a:t>
            </a:r>
          </a:p>
        </p:txBody>
      </p:sp>
    </p:spTree>
    <p:extLst>
      <p:ext uri="{BB962C8B-B14F-4D97-AF65-F5344CB8AC3E}">
        <p14:creationId xmlns:p14="http://schemas.microsoft.com/office/powerpoint/2010/main" val="3800052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49" name="Picture 2" descr="mtn&amp;lake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9492" name="Rectangle 4"/>
          <p:cNvSpPr>
            <a:spLocks noGrp="1" noChangeArrowheads="1"/>
          </p:cNvSpPr>
          <p:nvPr>
            <p:ph idx="1"/>
          </p:nvPr>
        </p:nvSpPr>
        <p:spPr>
          <a:xfrm>
            <a:off x="1676400" y="1958975"/>
            <a:ext cx="5638800" cy="4419600"/>
          </a:xfr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SzPct val="95000"/>
              <a:buFont typeface="Monotype Sorts" charset="2"/>
              <a:buNone/>
            </a:pPr>
            <a:r>
              <a:rPr lang="zh-CN" altLang="en-US" sz="4000" b="1" dirty="0">
                <a:solidFill>
                  <a:srgbClr val="FFFFFF"/>
                </a:solidFill>
                <a:latin typeface="Trebuchet MS" charset="0"/>
                <a:ea typeface="ヒラギノ角ゴ Pro W3" charset="-128"/>
                <a:cs typeface="ヒラギノ角ゴ Pro W3" charset="-128"/>
              </a:rPr>
              <a:t>	其实自从创世以來，神那看不见的事，就如他永恆的大能和神性，都是看得见的，就是从他所造的万物中可以领悟，叫人沒有办法推诿。</a:t>
            </a:r>
            <a:r>
              <a:rPr lang="en-US" altLang="zh-CN" sz="4000" b="1" dirty="0">
                <a:solidFill>
                  <a:srgbClr val="FFFFFF"/>
                </a:solidFill>
                <a:latin typeface="Trebuchet MS" charset="0"/>
                <a:ea typeface="ヒラギノ角ゴ Pro W3" charset="-128"/>
                <a:cs typeface="ヒラギノ角ゴ Pro W3" charset="-128"/>
              </a:rPr>
              <a:t>(</a:t>
            </a:r>
            <a:r>
              <a:rPr lang="zh-CN" altLang="en-US" sz="4000" b="1" dirty="0">
                <a:solidFill>
                  <a:srgbClr val="FFFFFF"/>
                </a:solidFill>
                <a:latin typeface="Trebuchet MS" charset="0"/>
                <a:ea typeface="ヒラギノ角ゴ Pro W3" charset="-128"/>
                <a:cs typeface="ヒラギノ角ゴ Pro W3" charset="-128"/>
              </a:rPr>
              <a:t>新译本</a:t>
            </a:r>
            <a:r>
              <a:rPr lang="en-US" altLang="zh-CN" sz="4000" b="1" dirty="0">
                <a:solidFill>
                  <a:srgbClr val="FFFFFF"/>
                </a:solidFill>
                <a:latin typeface="Trebuchet MS" charset="0"/>
                <a:ea typeface="ヒラギノ角ゴ Pro W3" charset="-128"/>
                <a:cs typeface="ヒラギノ角ゴ Pro W3" charset="-128"/>
              </a:rPr>
              <a:t>).</a:t>
            </a:r>
          </a:p>
        </p:txBody>
      </p:sp>
      <p:sp>
        <p:nvSpPr>
          <p:cNvPr id="95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4114800" cy="762000"/>
          </a:xfr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</a:pPr>
            <a:r>
              <a:rPr lang="zh-CN" altLang="en-US" sz="4400" dirty="0">
                <a:solidFill>
                  <a:schemeClr val="tx2"/>
                </a:solidFill>
              </a:rPr>
              <a:t>罗 </a:t>
            </a:r>
            <a:r>
              <a:rPr lang="en-US" altLang="zh-CN" sz="4400" dirty="0">
                <a:solidFill>
                  <a:schemeClr val="tx2"/>
                </a:solidFill>
              </a:rPr>
              <a:t>1:20</a:t>
            </a:r>
          </a:p>
        </p:txBody>
      </p:sp>
      <p:sp>
        <p:nvSpPr>
          <p:cNvPr id="959493" name="Text Box 5"/>
          <p:cNvSpPr txBox="1">
            <a:spLocks noChangeArrowheads="1"/>
          </p:cNvSpPr>
          <p:nvPr/>
        </p:nvSpPr>
        <p:spPr bwMode="auto">
          <a:xfrm>
            <a:off x="1509713" y="1196975"/>
            <a:ext cx="2425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FFFFFF"/>
                </a:solidFill>
                <a:effectLst>
                  <a:glow rad="139700">
                    <a:srgbClr val="08101A"/>
                  </a:glo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1pPr>
            <a:lvl2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5pPr>
            <a:lvl6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6pPr>
            <a:lvl7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7pPr>
            <a:lvl8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8pPr>
            <a:lvl9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zh-CN" altLang="en-GB" dirty="0"/>
              <a:t>无限的神</a:t>
            </a:r>
            <a:endParaRPr lang="zh-CN" altLang="en-US" dirty="0"/>
          </a:p>
        </p:txBody>
      </p:sp>
      <p:sp>
        <p:nvSpPr>
          <p:cNvPr id="959494" name="Text Box 6"/>
          <p:cNvSpPr txBox="1">
            <a:spLocks noChangeArrowheads="1"/>
          </p:cNvSpPr>
          <p:nvPr/>
        </p:nvSpPr>
        <p:spPr bwMode="auto">
          <a:xfrm>
            <a:off x="5041900" y="1196975"/>
            <a:ext cx="2425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FFFFFF"/>
                </a:solidFill>
                <a:effectLst>
                  <a:glow rad="139700">
                    <a:srgbClr val="08101A"/>
                  </a:glow>
                </a:effectLst>
                <a:latin typeface="Arial" charset="0"/>
                <a:ea typeface="ヒラギノ角ゴ Pro W3" charset="-128"/>
                <a:cs typeface="ヒラギノ角ゴ Pro W3" charset="-128"/>
              </a:defRPr>
            </a:lvl1pPr>
            <a:lvl2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5pPr>
            <a:lvl6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6pPr>
            <a:lvl7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7pPr>
            <a:lvl8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8pPr>
            <a:lvl9pPr>
              <a:defRPr sz="2400">
                <a:solidFill>
                  <a:schemeClr val="tx1"/>
                </a:solidFill>
                <a:ea typeface="ＭＳ Ｐゴシック" charset="-128"/>
                <a:cs typeface="ＭＳ Ｐゴシック" charset="-128"/>
              </a:defRPr>
            </a:lvl9pPr>
          </a:lstStyle>
          <a:p>
            <a:pPr eaLnBrk="1" hangingPunct="1"/>
            <a:r>
              <a:rPr lang="zh-CN" altLang="en-US" dirty="0"/>
              <a:t>超然的神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987675" y="1989138"/>
            <a:ext cx="2808288" cy="2057400"/>
            <a:chOff x="1008" y="1104"/>
            <a:chExt cx="2208" cy="1344"/>
          </a:xfrm>
        </p:grpSpPr>
        <p:sp>
          <p:nvSpPr>
            <p:cNvPr id="437259" name="Oval 8"/>
            <p:cNvSpPr>
              <a:spLocks noChangeArrowheads="1"/>
            </p:cNvSpPr>
            <p:nvPr/>
          </p:nvSpPr>
          <p:spPr bwMode="auto">
            <a:xfrm>
              <a:off x="1008" y="1824"/>
              <a:ext cx="2208" cy="624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3600">
                <a:solidFill>
                  <a:prstClr val="black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37260" name="Line 9"/>
            <p:cNvSpPr>
              <a:spLocks noChangeShapeType="1"/>
            </p:cNvSpPr>
            <p:nvPr/>
          </p:nvSpPr>
          <p:spPr bwMode="auto">
            <a:xfrm flipH="1" flipV="1">
              <a:off x="1574" y="1104"/>
              <a:ext cx="490" cy="72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3600">
                <a:solidFill>
                  <a:prstClr val="black"/>
                </a:solidFill>
                <a:latin typeface="Times New Roman" charset="0"/>
                <a:ea typeface="SimSun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rot="3325029">
            <a:off x="3961606" y="307182"/>
            <a:ext cx="1208087" cy="5480050"/>
            <a:chOff x="4137" y="-652"/>
            <a:chExt cx="2537" cy="3100"/>
          </a:xfrm>
        </p:grpSpPr>
        <p:sp>
          <p:nvSpPr>
            <p:cNvPr id="437257" name="Oval 11"/>
            <p:cNvSpPr>
              <a:spLocks noChangeArrowheads="1"/>
            </p:cNvSpPr>
            <p:nvPr/>
          </p:nvSpPr>
          <p:spPr bwMode="auto">
            <a:xfrm>
              <a:off x="4137" y="1846"/>
              <a:ext cx="1719" cy="602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3600">
                <a:solidFill>
                  <a:prstClr val="black"/>
                </a:solidFill>
                <a:latin typeface="Times New Roman" charset="0"/>
                <a:ea typeface="ヒラギノ角ゴ Pro W3" charset="0"/>
                <a:cs typeface="ヒラギノ角ゴ Pro W3" charset="0"/>
              </a:endParaRPr>
            </a:p>
          </p:txBody>
        </p:sp>
        <p:sp>
          <p:nvSpPr>
            <p:cNvPr id="437258" name="Line 12"/>
            <p:cNvSpPr>
              <a:spLocks noChangeShapeType="1"/>
            </p:cNvSpPr>
            <p:nvPr/>
          </p:nvSpPr>
          <p:spPr bwMode="auto">
            <a:xfrm flipV="1">
              <a:off x="5376" y="-652"/>
              <a:ext cx="1298" cy="252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3600">
                <a:solidFill>
                  <a:prstClr val="black"/>
                </a:solidFill>
                <a:latin typeface="Times New Roman" charset="0"/>
                <a:ea typeface="SimSun" charset="0"/>
              </a:endParaRPr>
            </a:p>
          </p:txBody>
        </p:sp>
      </p:grpSp>
      <p:sp>
        <p:nvSpPr>
          <p:cNvPr id="437256" name="Text Box 13"/>
          <p:cNvSpPr txBox="1">
            <a:spLocks noChangeArrowheads="1"/>
          </p:cNvSpPr>
          <p:nvPr/>
        </p:nvSpPr>
        <p:spPr bwMode="auto">
          <a:xfrm>
            <a:off x="8458200" y="138113"/>
            <a:ext cx="6461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r>
              <a:rPr lang="en-US" altLang="zh-CN" sz="2400" b="1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161</a:t>
            </a:r>
          </a:p>
        </p:txBody>
      </p:sp>
    </p:spTree>
    <p:extLst>
      <p:ext uri="{BB962C8B-B14F-4D97-AF65-F5344CB8AC3E}">
        <p14:creationId xmlns:p14="http://schemas.microsoft.com/office/powerpoint/2010/main" val="191332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5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9492" grpId="0" build="p"/>
      <p:bldP spid="959491" grpId="0"/>
      <p:bldP spid="959493" grpId="0"/>
      <p:bldP spid="95949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zh-CN"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442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zh-CN">
              <a:latin typeface="Arial" charset="0"/>
              <a:ea typeface="Osaka" charset="0"/>
              <a:cs typeface="Osaka" charset="0"/>
            </a:endParaRPr>
          </a:p>
        </p:txBody>
      </p:sp>
      <p:pic>
        <p:nvPicPr>
          <p:cNvPr id="442371" name="Picture 18" descr="图片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9001125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2" name="Picture 2" descr="balls_array_rend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384550"/>
            <a:ext cx="579120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0" name="Rectangle 3"/>
          <p:cNvSpPr txBox="1">
            <a:spLocks noChangeArrowheads="1"/>
          </p:cNvSpPr>
          <p:nvPr/>
        </p:nvSpPr>
        <p:spPr bwMode="auto">
          <a:xfrm>
            <a:off x="304800" y="228600"/>
            <a:ext cx="8305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CN" altLang="en-US" sz="4400" b="1" dirty="0">
                <a:solidFill>
                  <a:prstClr val="white"/>
                </a:solidFill>
                <a:latin typeface="Arial" pitchFamily="34" charset="0"/>
                <a:ea typeface="Osaka" charset="-128"/>
                <a:cs typeface="+mn-cs"/>
              </a:rPr>
              <a:t>为何神对外邦人生气 </a:t>
            </a:r>
            <a:r>
              <a:rPr lang="en-US" altLang="zh-CN" sz="4400" b="1" dirty="0">
                <a:solidFill>
                  <a:prstClr val="white"/>
                </a:solidFill>
                <a:latin typeface="Arial" pitchFamily="34" charset="0"/>
                <a:ea typeface="Osaka" charset="-128"/>
                <a:cs typeface="+mn-cs"/>
              </a:rPr>
              <a:t>(1:21-32)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447800" y="1905000"/>
            <a:ext cx="640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zh-CN" altLang="en-US" sz="3600" b="1">
                <a:solidFill>
                  <a:prstClr val="black"/>
                </a:solidFill>
                <a:latin typeface="Arial" pitchFamily="34" charset="0"/>
                <a:ea typeface="Osaka" charset="-128"/>
                <a:cs typeface="+mn-cs"/>
              </a:rPr>
              <a:t>忽视神</a:t>
            </a:r>
            <a:r>
              <a:rPr lang="en-US" altLang="zh-CN" sz="3600" b="1">
                <a:solidFill>
                  <a:prstClr val="black"/>
                </a:solidFill>
                <a:latin typeface="Arial" pitchFamily="34" charset="0"/>
                <a:ea typeface="Osaka" charset="-128"/>
                <a:cs typeface="+mn-cs"/>
              </a:rPr>
              <a:t>(21-23)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05200" y="2635250"/>
            <a:ext cx="44958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Arial" pitchFamily="34" charset="0"/>
                <a:ea typeface="Osaka" charset="-128"/>
                <a:cs typeface="+mn-cs"/>
              </a:rPr>
              <a:t>污秽</a:t>
            </a:r>
            <a:r>
              <a:rPr lang="en-US" altLang="zh-CN" sz="3600" b="1" dirty="0">
                <a:solidFill>
                  <a:prstClr val="white"/>
                </a:solidFill>
                <a:latin typeface="Arial" pitchFamily="34" charset="0"/>
                <a:ea typeface="Osaka" charset="-128"/>
                <a:cs typeface="+mn-cs"/>
              </a:rPr>
              <a:t>(24)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Arial" pitchFamily="34" charset="0"/>
                <a:ea typeface="Osaka" charset="-128"/>
                <a:cs typeface="+mn-cs"/>
              </a:rPr>
              <a:t>拜偶像</a:t>
            </a:r>
            <a:r>
              <a:rPr lang="en-US" altLang="zh-CN" sz="3600" b="1" dirty="0">
                <a:solidFill>
                  <a:prstClr val="white"/>
                </a:solidFill>
                <a:latin typeface="Arial" pitchFamily="34" charset="0"/>
                <a:ea typeface="Osaka" charset="-128"/>
                <a:cs typeface="+mn-cs"/>
              </a:rPr>
              <a:t>(25)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71800" y="5911850"/>
            <a:ext cx="3200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Arial" pitchFamily="34" charset="0"/>
                <a:ea typeface="Osaka" charset="-128"/>
                <a:cs typeface="+mn-cs"/>
              </a:rPr>
              <a:t>堕落 </a:t>
            </a:r>
            <a:r>
              <a:rPr lang="en-US" altLang="zh-CN" sz="3600" b="1" dirty="0">
                <a:solidFill>
                  <a:prstClr val="white"/>
                </a:solidFill>
                <a:latin typeface="Arial" pitchFamily="34" charset="0"/>
                <a:ea typeface="Osaka" charset="-128"/>
                <a:cs typeface="+mn-cs"/>
              </a:rPr>
              <a:t>(28-32)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943600" y="2133600"/>
            <a:ext cx="2971800" cy="1447800"/>
            <a:chOff x="3744" y="1344"/>
            <a:chExt cx="1872" cy="912"/>
          </a:xfrm>
        </p:grpSpPr>
        <p:sp>
          <p:nvSpPr>
            <p:cNvPr id="442386" name="Text Box 8"/>
            <p:cNvSpPr txBox="1">
              <a:spLocks noChangeArrowheads="1"/>
            </p:cNvSpPr>
            <p:nvPr/>
          </p:nvSpPr>
          <p:spPr bwMode="auto">
            <a:xfrm>
              <a:off x="4176" y="1344"/>
              <a:ext cx="1440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b="1" dirty="0">
                  <a:solidFill>
                    <a:prstClr val="white"/>
                  </a:solidFill>
                  <a:latin typeface="Arial" charset="0"/>
                  <a:ea typeface="Osaka" charset="0"/>
                  <a:cs typeface="Osaka" charset="0"/>
                </a:rPr>
                <a:t>神任凭他们</a:t>
              </a:r>
            </a:p>
          </p:txBody>
        </p:sp>
        <p:sp>
          <p:nvSpPr>
            <p:cNvPr id="442387" name="AutoShape 9"/>
            <p:cNvSpPr>
              <a:spLocks noChangeArrowheads="1"/>
            </p:cNvSpPr>
            <p:nvPr/>
          </p:nvSpPr>
          <p:spPr bwMode="auto">
            <a:xfrm rot="2190869">
              <a:off x="3744" y="1400"/>
              <a:ext cx="499" cy="856"/>
            </a:xfrm>
            <a:prstGeom prst="curvedLeftArrow">
              <a:avLst>
                <a:gd name="adj1" fmla="val 34309"/>
                <a:gd name="adj2" fmla="val 6861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CN" altLang="en-US" sz="3600">
                <a:solidFill>
                  <a:prstClr val="black"/>
                </a:solidFill>
                <a:latin typeface="Times New Roman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81700" y="3708400"/>
            <a:ext cx="2933700" cy="1397000"/>
            <a:chOff x="3768" y="2376"/>
            <a:chExt cx="1848" cy="880"/>
          </a:xfrm>
        </p:grpSpPr>
        <p:sp>
          <p:nvSpPr>
            <p:cNvPr id="442384" name="Text Box 11"/>
            <p:cNvSpPr txBox="1">
              <a:spLocks noChangeArrowheads="1"/>
            </p:cNvSpPr>
            <p:nvPr/>
          </p:nvSpPr>
          <p:spPr bwMode="auto">
            <a:xfrm>
              <a:off x="4176" y="2376"/>
              <a:ext cx="1440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b="1" dirty="0">
                  <a:solidFill>
                    <a:prstClr val="white"/>
                  </a:solidFill>
                  <a:latin typeface="Arial" charset="0"/>
                  <a:ea typeface="Osaka" charset="0"/>
                  <a:cs typeface="Osaka" charset="0"/>
                </a:rPr>
                <a:t>神任凭他们</a:t>
              </a:r>
            </a:p>
          </p:txBody>
        </p:sp>
        <p:sp>
          <p:nvSpPr>
            <p:cNvPr id="442385" name="AutoShape 12"/>
            <p:cNvSpPr>
              <a:spLocks noChangeArrowheads="1"/>
            </p:cNvSpPr>
            <p:nvPr/>
          </p:nvSpPr>
          <p:spPr bwMode="auto">
            <a:xfrm rot="2190869">
              <a:off x="3768" y="2400"/>
              <a:ext cx="499" cy="856"/>
            </a:xfrm>
            <a:prstGeom prst="curvedLeftArrow">
              <a:avLst>
                <a:gd name="adj1" fmla="val 34309"/>
                <a:gd name="adj2" fmla="val 6861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CN" altLang="en-US" sz="3600">
                <a:solidFill>
                  <a:prstClr val="black"/>
                </a:solidFill>
                <a:latin typeface="Times New Roman" charset="0"/>
                <a:ea typeface="Osaka" charset="0"/>
                <a:cs typeface="Osaka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943600" y="5194300"/>
            <a:ext cx="2984500" cy="1663700"/>
            <a:chOff x="3736" y="3120"/>
            <a:chExt cx="1880" cy="1048"/>
          </a:xfrm>
        </p:grpSpPr>
        <p:sp>
          <p:nvSpPr>
            <p:cNvPr id="442382" name="Text Box 14"/>
            <p:cNvSpPr txBox="1">
              <a:spLocks noChangeArrowheads="1"/>
            </p:cNvSpPr>
            <p:nvPr/>
          </p:nvSpPr>
          <p:spPr bwMode="auto">
            <a:xfrm>
              <a:off x="4176" y="3120"/>
              <a:ext cx="1440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1pPr>
              <a:lvl2pPr marL="742950" indent="-28575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2pPr>
              <a:lvl3pPr marL="1143000" indent="-22860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3pPr>
              <a:lvl4pPr marL="1600200" indent="-22860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4pPr>
              <a:lvl5pPr marL="2057400" indent="-228600" eaLnBrk="0" hangingPunct="0"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bg1"/>
                  </a:solidFill>
                  <a:latin typeface="Times New Roman" charset="0"/>
                  <a:ea typeface="SimSun" charset="0"/>
                  <a:cs typeface="SimSun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2800" b="1" dirty="0">
                  <a:solidFill>
                    <a:prstClr val="white"/>
                  </a:solidFill>
                  <a:latin typeface="Arial" charset="0"/>
                  <a:ea typeface="Osaka" charset="0"/>
                  <a:cs typeface="Osaka" charset="0"/>
                </a:rPr>
                <a:t>神任凭他们</a:t>
              </a:r>
            </a:p>
          </p:txBody>
        </p:sp>
        <p:sp>
          <p:nvSpPr>
            <p:cNvPr id="442383" name="AutoShape 15"/>
            <p:cNvSpPr>
              <a:spLocks noChangeArrowheads="1"/>
            </p:cNvSpPr>
            <p:nvPr/>
          </p:nvSpPr>
          <p:spPr bwMode="auto">
            <a:xfrm rot="2190869">
              <a:off x="3736" y="3312"/>
              <a:ext cx="499" cy="856"/>
            </a:xfrm>
            <a:prstGeom prst="curvedLeftArrow">
              <a:avLst>
                <a:gd name="adj1" fmla="val 34309"/>
                <a:gd name="adj2" fmla="val 68617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CN" altLang="en-US" sz="3600">
                <a:solidFill>
                  <a:prstClr val="black"/>
                </a:solidFill>
                <a:latin typeface="Times New Roman" charset="0"/>
                <a:ea typeface="Osaka" charset="0"/>
                <a:cs typeface="Osaka" charset="0"/>
              </a:endParaRPr>
            </a:p>
          </p:txBody>
        </p:sp>
      </p:grp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2743200" y="4343400"/>
            <a:ext cx="4953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Arial" pitchFamily="34" charset="0"/>
                <a:ea typeface="Osaka" charset="-128"/>
                <a:cs typeface="+mn-cs"/>
              </a:rPr>
              <a:t>同性恋</a:t>
            </a:r>
            <a:r>
              <a:rPr lang="en-US" altLang="zh-CN" sz="3600" b="1" dirty="0">
                <a:solidFill>
                  <a:prstClr val="white"/>
                </a:solidFill>
                <a:latin typeface="Arial" pitchFamily="34" charset="0"/>
                <a:ea typeface="Osaka" charset="-128"/>
                <a:cs typeface="+mn-cs"/>
              </a:rPr>
              <a:t>(26-27)</a:t>
            </a:r>
          </a:p>
        </p:txBody>
      </p:sp>
      <p:sp>
        <p:nvSpPr>
          <p:cNvPr id="442381" name="Text Box 17"/>
          <p:cNvSpPr txBox="1">
            <a:spLocks noChangeArrowheads="1"/>
          </p:cNvSpPr>
          <p:nvPr/>
        </p:nvSpPr>
        <p:spPr bwMode="auto">
          <a:xfrm>
            <a:off x="8502650" y="0"/>
            <a:ext cx="6413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 New Roman" charset="0"/>
                <a:ea typeface="SimSun" charset="0"/>
                <a:cs typeface="SimSun" charset="0"/>
              </a:defRPr>
            </a:lvl9pPr>
          </a:lstStyle>
          <a:p>
            <a:r>
              <a:rPr lang="en-US" altLang="zh-CN" sz="2400" b="1">
                <a:solidFill>
                  <a:prstClr val="white"/>
                </a:solidFill>
                <a:ea typeface="ＭＳ Ｐゴシック" charset="0"/>
                <a:cs typeface="Osaka" charset="0"/>
              </a:rPr>
              <a:t>151</a:t>
            </a:r>
          </a:p>
        </p:txBody>
      </p:sp>
    </p:spTree>
    <p:extLst>
      <p:ext uri="{BB962C8B-B14F-4D97-AF65-F5344CB8AC3E}">
        <p14:creationId xmlns:p14="http://schemas.microsoft.com/office/powerpoint/2010/main" val="66914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5" name="Group 7"/>
          <p:cNvGrpSpPr>
            <a:grpSpLocks/>
          </p:cNvGrpSpPr>
          <p:nvPr/>
        </p:nvGrpSpPr>
        <p:grpSpPr bwMode="auto">
          <a:xfrm>
            <a:off x="1501775" y="0"/>
            <a:ext cx="6162675" cy="6858000"/>
            <a:chOff x="946" y="0"/>
            <a:chExt cx="3882" cy="4320"/>
          </a:xfrm>
        </p:grpSpPr>
        <p:pic>
          <p:nvPicPr>
            <p:cNvPr id="134149" name="Picture 4" descr="HellSpeakofDevil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903" t="7645" r="9839" b="39432"/>
            <a:stretch>
              <a:fillRect/>
            </a:stretch>
          </p:blipFill>
          <p:spPr bwMode="auto">
            <a:xfrm>
              <a:off x="946" y="0"/>
              <a:ext cx="388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50" name="Line 6"/>
            <p:cNvSpPr>
              <a:spLocks noChangeShapeType="1"/>
            </p:cNvSpPr>
            <p:nvPr/>
          </p:nvSpPr>
          <p:spPr bwMode="auto">
            <a:xfrm>
              <a:off x="1104" y="0"/>
              <a:ext cx="3648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3" y="6278563"/>
            <a:ext cx="9132887" cy="579437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ru-RU" dirty="0">
                <a:cs typeface="+mj-cs"/>
              </a:rPr>
              <a:t>“</a:t>
            </a:r>
            <a:r>
              <a:rPr lang="zh-CN" altLang="en-US" dirty="0">
                <a:cs typeface="+mj-cs"/>
              </a:rPr>
              <a:t>说曹操，曹操就到</a:t>
            </a:r>
            <a:r>
              <a:rPr lang="en-US" altLang="zh-CN" dirty="0">
                <a:cs typeface="+mj-cs"/>
              </a:rPr>
              <a:t>"</a:t>
            </a:r>
            <a:endParaRPr lang="en-US" dirty="0">
              <a:cs typeface="+mj-cs"/>
            </a:endParaRPr>
          </a:p>
        </p:txBody>
      </p:sp>
      <p:sp>
        <p:nvSpPr>
          <p:cNvPr id="134147" name="Line 5"/>
          <p:cNvSpPr>
            <a:spLocks noChangeShapeType="1"/>
          </p:cNvSpPr>
          <p:nvPr/>
        </p:nvSpPr>
        <p:spPr bwMode="auto">
          <a:xfrm>
            <a:off x="1752600" y="0"/>
            <a:ext cx="5715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76600" y="838200"/>
            <a:ext cx="7620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1600" b="1" dirty="0">
                <a:cs typeface="+mj-cs"/>
              </a:rPr>
              <a:t>房间</a:t>
            </a:r>
            <a:br>
              <a:rPr lang="en-US" sz="1600" b="1" dirty="0">
                <a:cs typeface="+mj-cs"/>
              </a:rPr>
            </a:br>
            <a:r>
              <a:rPr lang="en-US" sz="1600" b="1" dirty="0">
                <a:cs typeface="+mj-cs"/>
              </a:rPr>
              <a:t>120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83820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我们相信这将？</a:t>
            </a: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0147" name="Text Box 3"/>
          <p:cNvSpPr txBox="1">
            <a:spLocks noChangeArrowheads="1"/>
          </p:cNvSpPr>
          <p:nvPr/>
        </p:nvSpPr>
        <p:spPr bwMode="auto">
          <a:xfrm>
            <a:off x="304800" y="1203325"/>
            <a:ext cx="3810000" cy="769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4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传统</a:t>
            </a:r>
            <a:endParaRPr lang="en-US" sz="4400" b="1" i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4572000" y="1203325"/>
            <a:ext cx="3657600" cy="769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4400" b="1" u="sng" dirty="0">
                <a:solidFill>
                  <a:srgbClr val="FFFFFF"/>
                </a:solidFill>
              </a:rPr>
              <a:t>圣经</a:t>
            </a:r>
            <a:endParaRPr lang="en-US" sz="4400" b="1" i="1" u="sng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304800" y="1981200"/>
            <a:ext cx="3810000" cy="584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人住 </a:t>
            </a:r>
            <a:r>
              <a:rPr lang="en-US" altLang="zh-CN" sz="3200" b="1" dirty="0">
                <a:solidFill>
                  <a:srgbClr val="FFFFFF"/>
                </a:solidFill>
              </a:rPr>
              <a:t>- </a:t>
            </a:r>
            <a:r>
              <a:rPr lang="zh-CN" altLang="en-US" sz="3200" b="1" dirty="0">
                <a:solidFill>
                  <a:srgbClr val="FFFFFF"/>
                </a:solidFill>
              </a:rPr>
              <a:t>老板与魔鬼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695307" name="Text Box 1041"/>
          <p:cNvSpPr txBox="1">
            <a:spLocks noChangeArrowheads="1"/>
          </p:cNvSpPr>
          <p:nvPr/>
        </p:nvSpPr>
        <p:spPr bwMode="auto">
          <a:xfrm>
            <a:off x="8431213" y="28575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441</a:t>
            </a:r>
            <a:endParaRPr lang="en-US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15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73" name="Group 6"/>
          <p:cNvGrpSpPr>
            <a:grpSpLocks/>
          </p:cNvGrpSpPr>
          <p:nvPr/>
        </p:nvGrpSpPr>
        <p:grpSpPr bwMode="auto">
          <a:xfrm>
            <a:off x="936625" y="0"/>
            <a:ext cx="7256463" cy="6858000"/>
            <a:chOff x="590" y="0"/>
            <a:chExt cx="4571" cy="4320"/>
          </a:xfrm>
        </p:grpSpPr>
        <p:pic>
          <p:nvPicPr>
            <p:cNvPr id="207875" name="Picture 4" descr="HellDownIG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67" t="14980" r="11774" b="40080"/>
            <a:stretch>
              <a:fillRect/>
            </a:stretch>
          </p:blipFill>
          <p:spPr bwMode="auto">
            <a:xfrm>
              <a:off x="590" y="0"/>
              <a:ext cx="4571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76" name="Line 5"/>
            <p:cNvSpPr>
              <a:spLocks noChangeShapeType="1"/>
            </p:cNvSpPr>
            <p:nvPr/>
          </p:nvSpPr>
          <p:spPr bwMode="auto">
            <a:xfrm>
              <a:off x="768" y="0"/>
              <a:ext cx="422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324600"/>
            <a:ext cx="8229600" cy="381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ru-RU" sz="4000" b="1" dirty="0">
                <a:cs typeface="+mj-cs"/>
              </a:rPr>
              <a:t>“</a:t>
            </a:r>
            <a:r>
              <a:rPr lang="zh-CN" altLang="en-US" sz="4000" b="1" dirty="0">
                <a:cs typeface="+mj-cs"/>
              </a:rPr>
              <a:t>好，我下去了</a:t>
            </a:r>
            <a:r>
              <a:rPr lang="en-US" sz="4000" b="1" dirty="0">
                <a:cs typeface="+mj-cs"/>
              </a:rPr>
              <a:t>.</a:t>
            </a:r>
            <a:r>
              <a:rPr lang="ru-RU" sz="4000" b="1" dirty="0">
                <a:cs typeface="+mj-cs"/>
              </a:rPr>
              <a:t>"</a:t>
            </a:r>
            <a:endParaRPr lang="en-US" sz="4000" b="1" dirty="0">
              <a:cs typeface="+mj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83820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我们相信这将？</a:t>
            </a: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0147" name="Text Box 3"/>
          <p:cNvSpPr txBox="1">
            <a:spLocks noChangeArrowheads="1"/>
          </p:cNvSpPr>
          <p:nvPr/>
        </p:nvSpPr>
        <p:spPr bwMode="auto">
          <a:xfrm>
            <a:off x="304800" y="1203325"/>
            <a:ext cx="3810000" cy="769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4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传统</a:t>
            </a:r>
            <a:endParaRPr lang="en-US" sz="4400" b="1" i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90148" name="Text Box 4"/>
          <p:cNvSpPr txBox="1">
            <a:spLocks noChangeArrowheads="1"/>
          </p:cNvSpPr>
          <p:nvPr/>
        </p:nvSpPr>
        <p:spPr bwMode="auto">
          <a:xfrm>
            <a:off x="4572000" y="1203325"/>
            <a:ext cx="3657600" cy="769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zh-CN" altLang="en-US" sz="4400" b="1" u="sng" dirty="0">
                <a:solidFill>
                  <a:srgbClr val="FFFFFF"/>
                </a:solidFill>
              </a:rPr>
              <a:t>圣经</a:t>
            </a:r>
            <a:endParaRPr lang="en-US" sz="4400" b="1" i="1" u="sng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304800" y="1981200"/>
            <a:ext cx="3810000" cy="584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人住 </a:t>
            </a:r>
            <a:r>
              <a:rPr lang="en-US" altLang="zh-CN" sz="3200" b="1" dirty="0">
                <a:solidFill>
                  <a:srgbClr val="FFFFFF"/>
                </a:solidFill>
              </a:rPr>
              <a:t>- </a:t>
            </a:r>
            <a:r>
              <a:rPr lang="zh-CN" altLang="en-US" sz="3200" b="1" dirty="0">
                <a:solidFill>
                  <a:srgbClr val="FFFFFF"/>
                </a:solidFill>
              </a:rPr>
              <a:t>老板与魔鬼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90150" name="Text Box 6"/>
          <p:cNvSpPr txBox="1">
            <a:spLocks noChangeArrowheads="1"/>
          </p:cNvSpPr>
          <p:nvPr/>
        </p:nvSpPr>
        <p:spPr bwMode="auto">
          <a:xfrm>
            <a:off x="4572000" y="1981200"/>
            <a:ext cx="3714750" cy="10779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男子是孤独的</a:t>
            </a:r>
            <a:endParaRPr lang="en-US" altLang="zh-CN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（路加福音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13:28</a:t>
            </a: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90151" name="Text Box 7"/>
          <p:cNvSpPr txBox="1">
            <a:spLocks noChangeArrowheads="1"/>
          </p:cNvSpPr>
          <p:nvPr/>
        </p:nvSpPr>
        <p:spPr bwMode="auto">
          <a:xfrm>
            <a:off x="304800" y="3200400"/>
            <a:ext cx="3810000" cy="10779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“至少我的朋友</a:t>
            </a:r>
            <a:b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将在那里“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90152" name="Text Box 8"/>
          <p:cNvSpPr txBox="1">
            <a:spLocks noChangeArrowheads="1"/>
          </p:cNvSpPr>
          <p:nvPr/>
        </p:nvSpPr>
        <p:spPr bwMode="auto">
          <a:xfrm>
            <a:off x="4572000" y="3200400"/>
            <a:ext cx="4114800" cy="10779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是的，但你不会看到他们（路加福音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13:28</a:t>
            </a: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90153" name="Text Box 9"/>
          <p:cNvSpPr txBox="1">
            <a:spLocks noChangeArrowheads="1"/>
          </p:cNvSpPr>
          <p:nvPr/>
        </p:nvSpPr>
        <p:spPr bwMode="auto">
          <a:xfrm>
            <a:off x="304800" y="4630738"/>
            <a:ext cx="3981450" cy="584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机构遭受轻微不适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0154" name="Text Box 10"/>
          <p:cNvSpPr txBox="1">
            <a:spLocks noChangeArrowheads="1"/>
          </p:cNvSpPr>
          <p:nvPr/>
        </p:nvSpPr>
        <p:spPr bwMode="auto">
          <a:xfrm>
            <a:off x="4572000" y="4630738"/>
            <a:ext cx="3962400" cy="20621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机构遭受来自燃烧含硫量和消费蠕虫（马可福音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9:47-48;</a:t>
            </a: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启示录</a:t>
            </a:r>
            <a:r>
              <a:rPr lang="en-US" altLang="zh-CN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21:8</a:t>
            </a: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endParaRPr lang="en-US" sz="32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695307" name="Text Box 1041"/>
          <p:cNvSpPr txBox="1">
            <a:spLocks noChangeArrowheads="1"/>
          </p:cNvSpPr>
          <p:nvPr/>
        </p:nvSpPr>
        <p:spPr bwMode="auto">
          <a:xfrm>
            <a:off x="8431213" y="28575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441</a:t>
            </a:r>
            <a:endParaRPr lang="en-US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1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0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0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0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150" grpId="0" autoUpdateAnimBg="0"/>
      <p:bldP spid="390151" grpId="0" autoUpdateAnimBg="0"/>
      <p:bldP spid="390152" grpId="0" autoUpdateAnimBg="0"/>
      <p:bldP spid="390153" grpId="0" autoUpdateAnimBg="0"/>
      <p:bldP spid="39015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83820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我们相信这将？</a:t>
            </a: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6659" name="Text Box 3"/>
          <p:cNvSpPr txBox="1">
            <a:spLocks noChangeArrowheads="1"/>
          </p:cNvSpPr>
          <p:nvPr/>
        </p:nvSpPr>
        <p:spPr bwMode="auto">
          <a:xfrm>
            <a:off x="304800" y="1203325"/>
            <a:ext cx="3810000" cy="769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传统</a:t>
            </a:r>
            <a:endParaRPr lang="en-US" sz="4400" b="1" i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4572000" y="1203325"/>
            <a:ext cx="3657600" cy="769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44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圣经</a:t>
            </a:r>
            <a:endParaRPr lang="en-US" sz="4400" b="1" i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326661" name="Text Box 5"/>
          <p:cNvSpPr txBox="1">
            <a:spLocks noChangeArrowheads="1"/>
          </p:cNvSpPr>
          <p:nvPr/>
        </p:nvSpPr>
        <p:spPr bwMode="auto">
          <a:xfrm>
            <a:off x="304800" y="1981200"/>
            <a:ext cx="3924300" cy="584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撒旦是地狱中的所有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4572000" y="1981200"/>
            <a:ext cx="4572000" cy="10779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与那些折磨折磨撒旦</a:t>
            </a:r>
            <a:endParaRPr lang="en-US" altLang="zh-CN" sz="3200" b="1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（启示录</a:t>
            </a:r>
            <a:r>
              <a:rPr lang="en-US" altLang="zh-CN" sz="3200" b="1" dirty="0">
                <a:solidFill>
                  <a:srgbClr val="FFFFFF"/>
                </a:solidFill>
              </a:rPr>
              <a:t>20:10</a:t>
            </a:r>
            <a:r>
              <a:rPr lang="zh-CN" altLang="en-US" sz="3200" b="1" dirty="0">
                <a:solidFill>
                  <a:srgbClr val="FFFFFF"/>
                </a:solidFill>
              </a:rPr>
              <a:t>）</a:t>
            </a:r>
            <a:endParaRPr lang="en-US" sz="3200" b="1" i="1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26663" name="Text Box 7"/>
          <p:cNvSpPr txBox="1">
            <a:spLocks noChangeArrowheads="1"/>
          </p:cNvSpPr>
          <p:nvPr/>
        </p:nvSpPr>
        <p:spPr bwMode="auto">
          <a:xfrm>
            <a:off x="304800" y="3306763"/>
            <a:ext cx="3810000" cy="584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14400" indent="-9144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固体地球的地方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26664" name="Text Box 8"/>
          <p:cNvSpPr txBox="1">
            <a:spLocks noChangeArrowheads="1"/>
          </p:cNvSpPr>
          <p:nvPr/>
        </p:nvSpPr>
        <p:spPr bwMode="auto">
          <a:xfrm>
            <a:off x="4572000" y="3306763"/>
            <a:ext cx="4114800" cy="584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湖（启</a:t>
            </a:r>
            <a:r>
              <a:rPr lang="en-US" altLang="zh-CN" sz="3200" b="1" dirty="0">
                <a:solidFill>
                  <a:srgbClr val="FFFFFF"/>
                </a:solidFill>
              </a:rPr>
              <a:t>20:10</a:t>
            </a:r>
            <a:r>
              <a:rPr lang="zh-CN" altLang="en-US" sz="3200" b="1" dirty="0">
                <a:solidFill>
                  <a:srgbClr val="FFFFFF"/>
                </a:solidFill>
              </a:rPr>
              <a:t>）</a:t>
            </a:r>
            <a:endParaRPr lang="en-US" sz="3200" b="1" i="1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26665" name="Text Box 9"/>
          <p:cNvSpPr txBox="1">
            <a:spLocks noChangeArrowheads="1"/>
          </p:cNvSpPr>
          <p:nvPr/>
        </p:nvSpPr>
        <p:spPr bwMode="auto">
          <a:xfrm>
            <a:off x="304800" y="4205288"/>
            <a:ext cx="3810000" cy="584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只有人民受苦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26666" name="Text Box 10"/>
          <p:cNvSpPr txBox="1">
            <a:spLocks noChangeArrowheads="1"/>
          </p:cNvSpPr>
          <p:nvPr/>
        </p:nvSpPr>
        <p:spPr bwMode="auto">
          <a:xfrm>
            <a:off x="4572000" y="4205288"/>
            <a:ext cx="3962400" cy="584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太魔（彼得后书</a:t>
            </a:r>
            <a:r>
              <a:rPr lang="en-US" altLang="zh-CN" sz="3200" b="1" dirty="0">
                <a:solidFill>
                  <a:srgbClr val="FFFFFF"/>
                </a:solidFill>
              </a:rPr>
              <a:t>2:4</a:t>
            </a:r>
            <a:r>
              <a:rPr lang="zh-CN" altLang="en-US" sz="3200" b="1" dirty="0">
                <a:solidFill>
                  <a:srgbClr val="FFFFFF"/>
                </a:solidFill>
              </a:rPr>
              <a:t>）</a:t>
            </a:r>
            <a:endParaRPr lang="en-US" sz="3200" b="1" i="1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26669" name="Text Box 13"/>
          <p:cNvSpPr txBox="1">
            <a:spLocks noChangeArrowheads="1"/>
          </p:cNvSpPr>
          <p:nvPr/>
        </p:nvSpPr>
        <p:spPr bwMode="auto">
          <a:xfrm>
            <a:off x="304800" y="5105400"/>
            <a:ext cx="3810000" cy="584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撒旦与音叉规则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26670" name="Text Box 14"/>
          <p:cNvSpPr txBox="1">
            <a:spLocks noChangeArrowheads="1"/>
          </p:cNvSpPr>
          <p:nvPr/>
        </p:nvSpPr>
        <p:spPr bwMode="auto">
          <a:xfrm>
            <a:off x="4572000" y="5105400"/>
            <a:ext cx="4305300" cy="10779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604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47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890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撒旦扔进地狱统治没有徽记（启示录</a:t>
            </a:r>
            <a:r>
              <a:rPr lang="en-US" altLang="zh-CN" sz="3200" b="1" dirty="0">
                <a:solidFill>
                  <a:srgbClr val="FFFFFF"/>
                </a:solidFill>
              </a:rPr>
              <a:t>20:10</a:t>
            </a:r>
            <a:r>
              <a:rPr lang="zh-CN" altLang="en-US" sz="3200" b="1" dirty="0">
                <a:solidFill>
                  <a:srgbClr val="FFFFFF"/>
                </a:solidFill>
              </a:rPr>
              <a:t>）</a:t>
            </a:r>
            <a:endParaRPr lang="en-US" sz="3200" b="1" i="1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696333" name="Text Box 1041"/>
          <p:cNvSpPr txBox="1">
            <a:spLocks noChangeArrowheads="1"/>
          </p:cNvSpPr>
          <p:nvPr/>
        </p:nvSpPr>
        <p:spPr bwMode="auto">
          <a:xfrm>
            <a:off x="8431213" y="28575"/>
            <a:ext cx="698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441</a:t>
            </a:r>
            <a:endParaRPr lang="en-US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36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6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6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6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6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6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6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662" grpId="0" autoUpdateAnimBg="0"/>
      <p:bldP spid="326663" grpId="0" autoUpdateAnimBg="0"/>
      <p:bldP spid="326664" grpId="0" autoUpdateAnimBg="0"/>
      <p:bldP spid="326665" grpId="0" autoUpdateAnimBg="0"/>
      <p:bldP spid="326666" grpId="0" autoUpdateAnimBg="0"/>
      <p:bldP spid="326669" grpId="0" autoUpdateAnimBg="0"/>
      <p:bldP spid="326670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8610600" cy="1695450"/>
          </a:xfrm>
        </p:spPr>
        <p:txBody>
          <a:bodyPr/>
          <a:lstStyle/>
          <a:p>
            <a:pPr eaLnBrk="1" hangingPunct="1"/>
            <a:r>
              <a:rPr lang="en-US" sz="8800" b="1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  <a:endParaRPr lang="en-US" sz="6000" b="1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末世论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 •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074986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6"/>
          <p:cNvGrpSpPr>
            <a:grpSpLocks/>
          </p:cNvGrpSpPr>
          <p:nvPr/>
        </p:nvGrpSpPr>
        <p:grpSpPr bwMode="auto">
          <a:xfrm>
            <a:off x="1524000" y="0"/>
            <a:ext cx="6261100" cy="6858000"/>
            <a:chOff x="1131" y="0"/>
            <a:chExt cx="3944" cy="4320"/>
          </a:xfrm>
        </p:grpSpPr>
        <p:pic>
          <p:nvPicPr>
            <p:cNvPr id="136197" name="Picture 4" descr="HellNerd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936" t="8609" r="12257" b="40422"/>
            <a:stretch>
              <a:fillRect/>
            </a:stretch>
          </p:blipFill>
          <p:spPr bwMode="auto">
            <a:xfrm>
              <a:off x="1131" y="0"/>
              <a:ext cx="394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198" name="Line 5"/>
            <p:cNvSpPr>
              <a:spLocks noChangeShapeType="1"/>
            </p:cNvSpPr>
            <p:nvPr/>
          </p:nvSpPr>
          <p:spPr bwMode="auto">
            <a:xfrm>
              <a:off x="1248" y="0"/>
              <a:ext cx="374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0"/>
            <a:ext cx="9144000" cy="762000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cs typeface="+mj-cs"/>
              </a:rPr>
              <a:t>书呆子到地狱</a:t>
            </a:r>
            <a:endParaRPr lang="en-US" sz="4000" dirty="0">
              <a:cs typeface="+mj-cs"/>
            </a:endParaRPr>
          </a:p>
        </p:txBody>
      </p:sp>
      <p:sp>
        <p:nvSpPr>
          <p:cNvPr id="136195" name="Oval Callout 1"/>
          <p:cNvSpPr>
            <a:spLocks noChangeArrowheads="1"/>
          </p:cNvSpPr>
          <p:nvPr/>
        </p:nvSpPr>
        <p:spPr bwMode="auto">
          <a:xfrm>
            <a:off x="3810000" y="914400"/>
            <a:ext cx="2362200" cy="1295400"/>
          </a:xfrm>
          <a:prstGeom prst="wedgeEllipseCallout">
            <a:avLst>
              <a:gd name="adj1" fmla="val -4782"/>
              <a:gd name="adj2" fmla="val 84523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62400" y="1143000"/>
            <a:ext cx="21336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zh-CN" altLang="en-US" sz="2800" dirty="0">
                <a:solidFill>
                  <a:schemeClr val="bg1"/>
                </a:solidFill>
                <a:cs typeface="+mj-cs"/>
              </a:rPr>
              <a:t>热度适合你吗</a:t>
            </a:r>
            <a:r>
              <a:rPr lang="en-US" sz="2800" dirty="0">
                <a:solidFill>
                  <a:schemeClr val="bg1"/>
                </a:solidFill>
                <a:cs typeface="+mj-cs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5943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5410200"/>
            <a:ext cx="3886200" cy="990600"/>
          </a:xfrm>
          <a:solidFill>
            <a:srgbClr val="FFFEEB"/>
          </a:solidFill>
        </p:spPr>
        <p:txBody>
          <a:bodyPr/>
          <a:lstStyle/>
          <a:p>
            <a:pPr eaLnBrk="1" hangingPunct="1"/>
            <a:r>
              <a:rPr lang="zh-CN" altLang="en-US" sz="7200" b="1" dirty="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壳牌</a:t>
            </a:r>
            <a:endParaRPr lang="en-US" sz="7200" b="1" dirty="0">
              <a:solidFill>
                <a:srgbClr val="CC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 descr="Hel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9237" y="-161389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Some even love hell?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006E9C60-D13D-4C1F-BEF8-16E8D4FFC0C5}"/>
              </a:ext>
            </a:extLst>
          </p:cNvPr>
          <p:cNvSpPr/>
          <p:nvPr/>
        </p:nvSpPr>
        <p:spPr bwMode="auto">
          <a:xfrm>
            <a:off x="2316481" y="1325881"/>
            <a:ext cx="45719" cy="45719"/>
          </a:xfrm>
          <a:prstGeom prst="wedgeEllipse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B3E950F-0194-4926-B11C-BE91AF2D2A43}"/>
              </a:ext>
            </a:extLst>
          </p:cNvPr>
          <p:cNvSpPr/>
          <p:nvPr/>
        </p:nvSpPr>
        <p:spPr bwMode="auto">
          <a:xfrm>
            <a:off x="762000" y="292100"/>
            <a:ext cx="3652752" cy="1695990"/>
          </a:xfrm>
          <a:prstGeom prst="wedgeEllipseCallout">
            <a:avLst>
              <a:gd name="adj1" fmla="val 888"/>
              <a:gd name="adj2" fmla="val 62094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>
              <a:ln>
                <a:noFill/>
              </a:ln>
              <a:solidFill>
                <a:srgbClr val="FF7C8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1DB88-F563-4F38-8BCC-1F9EB8A20BC6}"/>
              </a:ext>
            </a:extLst>
          </p:cNvPr>
          <p:cNvSpPr txBox="1"/>
          <p:nvPr/>
        </p:nvSpPr>
        <p:spPr>
          <a:xfrm>
            <a:off x="1066800" y="658420"/>
            <a:ext cx="3142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</a:rPr>
              <a:t>来吧！我们一起回家，让我把你的肠胃给  </a:t>
            </a:r>
            <a:endParaRPr lang="en-SG" altLang="zh-CN" dirty="0">
              <a:solidFill>
                <a:srgbClr val="000000"/>
              </a:solidFill>
            </a:endParaRPr>
          </a:p>
          <a:p>
            <a:r>
              <a:rPr lang="en-SG" altLang="zh-CN" dirty="0">
                <a:solidFill>
                  <a:srgbClr val="000000"/>
                </a:solidFill>
              </a:rPr>
              <a:t>          </a:t>
            </a:r>
            <a:r>
              <a:rPr lang="zh-CN" altLang="en-US" dirty="0">
                <a:solidFill>
                  <a:srgbClr val="000000"/>
                </a:solidFill>
              </a:rPr>
              <a:t>挖出来！</a:t>
            </a:r>
            <a:endParaRPr lang="en-SG" dirty="0">
              <a:solidFill>
                <a:srgbClr val="000000"/>
              </a:solidFill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4D1BFCF-B7B2-41FE-A0DC-43DFD555BC82}"/>
              </a:ext>
            </a:extLst>
          </p:cNvPr>
          <p:cNvSpPr/>
          <p:nvPr/>
        </p:nvSpPr>
        <p:spPr bwMode="auto">
          <a:xfrm rot="10800000">
            <a:off x="-35560" y="3302417"/>
            <a:ext cx="2185472" cy="1411764"/>
          </a:xfrm>
          <a:prstGeom prst="wedgeEllipseCallout">
            <a:avLst>
              <a:gd name="adj1" fmla="val -54694"/>
              <a:gd name="adj2" fmla="val 68344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C8FB13-B29B-43FC-B50C-4883BBBF8065}"/>
              </a:ext>
            </a:extLst>
          </p:cNvPr>
          <p:cNvSpPr txBox="1"/>
          <p:nvPr/>
        </p:nvSpPr>
        <p:spPr>
          <a:xfrm>
            <a:off x="290631" y="3592047"/>
            <a:ext cx="185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</a:rPr>
              <a:t>小子，地狱也</a:t>
            </a:r>
            <a:r>
              <a:rPr lang="zh-CN" altLang="en-US" dirty="0">
                <a:solidFill>
                  <a:srgbClr val="FF0000"/>
                </a:solidFill>
              </a:rPr>
              <a:t>爱</a:t>
            </a:r>
            <a:r>
              <a:rPr lang="zh-CN" altLang="en-US" dirty="0">
                <a:solidFill>
                  <a:srgbClr val="000000"/>
                </a:solidFill>
              </a:rPr>
              <a:t>你。</a:t>
            </a:r>
            <a:endParaRPr lang="en-SG" dirty="0">
              <a:solidFill>
                <a:srgbClr val="000000"/>
              </a:solidFill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424AF03-339C-4399-AD31-683CC0EC95E8}"/>
              </a:ext>
            </a:extLst>
          </p:cNvPr>
          <p:cNvSpPr/>
          <p:nvPr/>
        </p:nvSpPr>
        <p:spPr bwMode="auto">
          <a:xfrm>
            <a:off x="5431729" y="1858749"/>
            <a:ext cx="2509245" cy="1466200"/>
          </a:xfrm>
          <a:prstGeom prst="wedgeEllipseCallou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SG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20A306-C5A4-4F96-87E5-2BE70171B645}"/>
              </a:ext>
            </a:extLst>
          </p:cNvPr>
          <p:cNvSpPr txBox="1"/>
          <p:nvPr/>
        </p:nvSpPr>
        <p:spPr>
          <a:xfrm>
            <a:off x="5791200" y="217635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</a:rPr>
              <a:t>太好了！！我</a:t>
            </a:r>
            <a:r>
              <a:rPr lang="zh-CN" altLang="en-US" dirty="0">
                <a:solidFill>
                  <a:srgbClr val="FF0000"/>
                </a:solidFill>
              </a:rPr>
              <a:t>爱</a:t>
            </a:r>
            <a:r>
              <a:rPr lang="zh-CN" altLang="en-US" dirty="0">
                <a:solidFill>
                  <a:srgbClr val="000000"/>
                </a:solidFill>
              </a:rPr>
              <a:t>地狱！</a:t>
            </a:r>
            <a:endParaRPr lang="en-SG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8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24200" y="4495800"/>
            <a:ext cx="5715000" cy="2057400"/>
          </a:xfrm>
          <a:solidFill>
            <a:schemeClr val="tx2"/>
          </a:solidFill>
          <a:effectLst>
            <a:outerShdw blurRad="63500" dist="107763" dir="135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rgbClr val="FFFF00"/>
                </a:solidFill>
              </a:rPr>
              <a:t>地狱: </a:t>
            </a:r>
            <a:r>
              <a:rPr lang="zh-CN" altLang="en-US" sz="6000" b="1" dirty="0">
                <a:solidFill>
                  <a:srgbClr val="FFFF00"/>
                </a:solidFill>
              </a:rPr>
              <a:t>如果这是真的怎么办</a:t>
            </a:r>
            <a:r>
              <a:rPr lang="en-US" sz="60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0643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5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44387" name="Picture 4" descr="LakeofFir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484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4388" name="Picture 5" descr="LakeofFire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888" y="0"/>
              <a:ext cx="187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-6179"/>
            <a:ext cx="4442254" cy="2825579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ru-RU" altLang="ja-JP" sz="2800" b="1" dirty="0">
                <a:solidFill>
                  <a:srgbClr val="FFFFFF"/>
                </a:solidFill>
                <a:cs typeface="+mj-cs"/>
              </a:rPr>
              <a:t>“</a:t>
            </a:r>
            <a:r>
              <a:rPr lang="zh-CN" altLang="en-US" sz="2800" b="1" dirty="0">
                <a:solidFill>
                  <a:srgbClr val="FFFFFF"/>
                </a:solidFill>
                <a:cs typeface="+mj-cs"/>
              </a:rPr>
              <a:t>凡是名字没有记在生命册上的，他就被抛在火湖里。</a:t>
            </a:r>
            <a:r>
              <a:rPr lang="ru-RU" altLang="ja-JP" sz="2800" b="1" dirty="0">
                <a:solidFill>
                  <a:srgbClr val="FFFFFF"/>
                </a:solidFill>
                <a:cs typeface="+mj-cs"/>
              </a:rPr>
              <a:t>”</a:t>
            </a:r>
            <a:r>
              <a:rPr lang="en-US" sz="2800" b="1" dirty="0">
                <a:solidFill>
                  <a:srgbClr val="FFFFFF"/>
                </a:solidFill>
                <a:cs typeface="+mj-cs"/>
              </a:rPr>
              <a:t> </a:t>
            </a:r>
            <a:br>
              <a:rPr lang="en-US" sz="2800" b="1" dirty="0">
                <a:solidFill>
                  <a:srgbClr val="FFFFFF"/>
                </a:solidFill>
                <a:cs typeface="+mj-cs"/>
              </a:rPr>
            </a:br>
            <a:r>
              <a:rPr lang="en-US" sz="2800" b="1" dirty="0">
                <a:solidFill>
                  <a:srgbClr val="FFFFFF"/>
                </a:solidFill>
                <a:cs typeface="+mj-cs"/>
              </a:rPr>
              <a:t>(</a:t>
            </a:r>
            <a:r>
              <a:rPr lang="zh-CN" altLang="en-US" sz="2800" b="1" dirty="0">
                <a:solidFill>
                  <a:srgbClr val="FFFFFF"/>
                </a:solidFill>
                <a:cs typeface="+mj-cs"/>
              </a:rPr>
              <a:t>启示录 </a:t>
            </a:r>
            <a:r>
              <a:rPr lang="en-US" sz="2800" b="1" dirty="0">
                <a:solidFill>
                  <a:srgbClr val="FFFFFF"/>
                </a:solidFill>
                <a:cs typeface="+mj-cs"/>
              </a:rPr>
              <a:t>20:15 </a:t>
            </a:r>
            <a:r>
              <a:rPr lang="en-US" altLang="zh-CN" sz="2800" b="1" dirty="0">
                <a:solidFill>
                  <a:srgbClr val="FFFFFF"/>
                </a:solidFill>
                <a:cs typeface="+mj-cs"/>
              </a:rPr>
              <a:t>CNV</a:t>
            </a:r>
            <a:r>
              <a:rPr lang="en-US" sz="2800" b="1" dirty="0">
                <a:solidFill>
                  <a:srgbClr val="FFFFFF"/>
                </a:solidFill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5429637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ＭＳ Ｐゴシック"/>
        <a:cs typeface=""/>
      </a:majorFont>
      <a:minorFont>
        <a:latin typeface="Arial Blac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1-1 Peter">
  <a:themeElements>
    <a:clrScheme name="21-1 Peter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21-1 Peter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21-1 Peter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1-1 Peter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oyalty">
  <a:themeElements>
    <a:clrScheme name="Royalty 2">
      <a:dk1>
        <a:srgbClr val="3E3E5C"/>
      </a:dk1>
      <a:lt1>
        <a:srgbClr val="FFFF00"/>
      </a:lt1>
      <a:dk2>
        <a:srgbClr val="9358A0"/>
      </a:dk2>
      <a:lt2>
        <a:srgbClr val="FFFF00"/>
      </a:lt2>
      <a:accent1>
        <a:srgbClr val="60597B"/>
      </a:accent1>
      <a:accent2>
        <a:srgbClr val="6666FF"/>
      </a:accent2>
      <a:accent3>
        <a:srgbClr val="C8B4CD"/>
      </a:accent3>
      <a:accent4>
        <a:srgbClr val="DADA00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Royalty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Royalty 1">
        <a:dk1>
          <a:srgbClr val="336699"/>
        </a:dk1>
        <a:lt1>
          <a:srgbClr val="FFFF00"/>
        </a:lt1>
        <a:dk2>
          <a:srgbClr val="9358A0"/>
        </a:dk2>
        <a:lt2>
          <a:srgbClr val="FFFF00"/>
        </a:lt2>
        <a:accent1>
          <a:srgbClr val="003399"/>
        </a:accent1>
        <a:accent2>
          <a:srgbClr val="468A4B"/>
        </a:accent2>
        <a:accent3>
          <a:srgbClr val="C8B4CD"/>
        </a:accent3>
        <a:accent4>
          <a:srgbClr val="DADA00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yalty 2">
        <a:dk1>
          <a:srgbClr val="3E3E5C"/>
        </a:dk1>
        <a:lt1>
          <a:srgbClr val="FFFF00"/>
        </a:lt1>
        <a:dk2>
          <a:srgbClr val="9358A0"/>
        </a:dk2>
        <a:lt2>
          <a:srgbClr val="FFFF00"/>
        </a:lt2>
        <a:accent1>
          <a:srgbClr val="60597B"/>
        </a:accent1>
        <a:accent2>
          <a:srgbClr val="6666FF"/>
        </a:accent2>
        <a:accent3>
          <a:srgbClr val="C8B4CD"/>
        </a:accent3>
        <a:accent4>
          <a:srgbClr val="DADA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rumple">
  <a:themeElements>
    <a:clrScheme name="Crumple 1">
      <a:dk1>
        <a:srgbClr val="808080"/>
      </a:dk1>
      <a:lt1>
        <a:srgbClr val="FFFF66"/>
      </a:lt1>
      <a:dk2>
        <a:srgbClr val="A11F1C"/>
      </a:dk2>
      <a:lt2>
        <a:srgbClr val="FFFF66"/>
      </a:lt2>
      <a:accent1>
        <a:srgbClr val="004080"/>
      </a:accent1>
      <a:accent2>
        <a:srgbClr val="408000"/>
      </a:accent2>
      <a:accent3>
        <a:srgbClr val="CDABAB"/>
      </a:accent3>
      <a:accent4>
        <a:srgbClr val="DADA56"/>
      </a:accent4>
      <a:accent5>
        <a:srgbClr val="AAAFC0"/>
      </a:accent5>
      <a:accent6>
        <a:srgbClr val="397300"/>
      </a:accent6>
      <a:hlink>
        <a:srgbClr val="DC6E00"/>
      </a:hlink>
      <a:folHlink>
        <a:srgbClr val="800080"/>
      </a:folHlink>
    </a:clrScheme>
    <a:fontScheme name="Crumple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rumple 1">
        <a:dk1>
          <a:srgbClr val="808080"/>
        </a:dk1>
        <a:lt1>
          <a:srgbClr val="FFFF66"/>
        </a:lt1>
        <a:dk2>
          <a:srgbClr val="A11F1C"/>
        </a:dk2>
        <a:lt2>
          <a:srgbClr val="FFFF66"/>
        </a:lt2>
        <a:accent1>
          <a:srgbClr val="004080"/>
        </a:accent1>
        <a:accent2>
          <a:srgbClr val="408000"/>
        </a:accent2>
        <a:accent3>
          <a:srgbClr val="CDABAB"/>
        </a:accent3>
        <a:accent4>
          <a:srgbClr val="DADA56"/>
        </a:accent4>
        <a:accent5>
          <a:srgbClr val="AAAFC0"/>
        </a:accent5>
        <a:accent6>
          <a:srgbClr val="397300"/>
        </a:accent6>
        <a:hlink>
          <a:srgbClr val="DC6E00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Twinkle">
  <a:themeElements>
    <a:clrScheme name="Twinkle 1">
      <a:dk1>
        <a:srgbClr val="5C1F00"/>
      </a:dk1>
      <a:lt1>
        <a:srgbClr val="FFFF66"/>
      </a:lt1>
      <a:dk2>
        <a:srgbClr val="C3491F"/>
      </a:dk2>
      <a:lt2>
        <a:srgbClr val="FFFF66"/>
      </a:lt2>
      <a:accent1>
        <a:srgbClr val="491E15"/>
      </a:accent1>
      <a:accent2>
        <a:srgbClr val="A93A1E"/>
      </a:accent2>
      <a:accent3>
        <a:srgbClr val="DEB1AB"/>
      </a:accent3>
      <a:accent4>
        <a:srgbClr val="DADA56"/>
      </a:accent4>
      <a:accent5>
        <a:srgbClr val="B1ABAA"/>
      </a:accent5>
      <a:accent6>
        <a:srgbClr val="99341A"/>
      </a:accent6>
      <a:hlink>
        <a:srgbClr val="FFFF99"/>
      </a:hlink>
      <a:folHlink>
        <a:srgbClr val="D3A219"/>
      </a:folHlink>
    </a:clrScheme>
    <a:fontScheme name="Twinkle">
      <a:majorFont>
        <a:latin typeface="Century Gothic"/>
        <a:ea typeface="ＭＳ Ｐゴシック"/>
        <a:cs typeface="ＭＳ Ｐゴシック"/>
      </a:majorFont>
      <a:minorFont>
        <a:latin typeface="Century Gothic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Twinkle 1">
        <a:dk1>
          <a:srgbClr val="5C1F00"/>
        </a:dk1>
        <a:lt1>
          <a:srgbClr val="FFFF66"/>
        </a:lt1>
        <a:dk2>
          <a:srgbClr val="C3491F"/>
        </a:dk2>
        <a:lt2>
          <a:srgbClr val="FFFF66"/>
        </a:lt2>
        <a:accent1>
          <a:srgbClr val="491E15"/>
        </a:accent1>
        <a:accent2>
          <a:srgbClr val="A93A1E"/>
        </a:accent2>
        <a:accent3>
          <a:srgbClr val="DEB1AB"/>
        </a:accent3>
        <a:accent4>
          <a:srgbClr val="DADA56"/>
        </a:accent4>
        <a:accent5>
          <a:srgbClr val="B1ABAA"/>
        </a:accent5>
        <a:accent6>
          <a:srgbClr val="99341A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winkle 2">
        <a:dk1>
          <a:srgbClr val="336699"/>
        </a:dk1>
        <a:lt1>
          <a:srgbClr val="FFFF66"/>
        </a:lt1>
        <a:dk2>
          <a:srgbClr val="C3491F"/>
        </a:dk2>
        <a:lt2>
          <a:srgbClr val="FFFF66"/>
        </a:lt2>
        <a:accent1>
          <a:srgbClr val="003399"/>
        </a:accent1>
        <a:accent2>
          <a:srgbClr val="468A4B"/>
        </a:accent2>
        <a:accent3>
          <a:srgbClr val="DEB1AB"/>
        </a:accent3>
        <a:accent4>
          <a:srgbClr val="DADA56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2004:Templates:Presentations:Designs:Crumple</Template>
  <TotalTime>3651</TotalTime>
  <Words>1332</Words>
  <Application>Microsoft Macintosh PowerPoint</Application>
  <PresentationFormat>On-screen Show (4:3)</PresentationFormat>
  <Paragraphs>295</Paragraphs>
  <Slides>45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84" baseType="lpstr">
      <vt:lpstr>AirCut Light</vt:lpstr>
      <vt:lpstr>Bizarro Regular</vt:lpstr>
      <vt:lpstr>Brush Script MT</vt:lpstr>
      <vt:lpstr>ＭＳ Ｐゴシック</vt:lpstr>
      <vt:lpstr>ＭＳ Ｐゴシック</vt:lpstr>
      <vt:lpstr>Osaka</vt:lpstr>
      <vt:lpstr>SimSun</vt:lpstr>
      <vt:lpstr>华文新魏</vt:lpstr>
      <vt:lpstr>ヒラギノ角ゴ Pro W3</vt:lpstr>
      <vt:lpstr>Arial</vt:lpstr>
      <vt:lpstr>Arial Black</vt:lpstr>
      <vt:lpstr>Calibri</vt:lpstr>
      <vt:lpstr>Century Gothic</vt:lpstr>
      <vt:lpstr>Comic Sans MS</vt:lpstr>
      <vt:lpstr>Constantia</vt:lpstr>
      <vt:lpstr>Helvetica</vt:lpstr>
      <vt:lpstr>Impact</vt:lpstr>
      <vt:lpstr>Monotype Sorts</vt:lpstr>
      <vt:lpstr>Tahoma</vt:lpstr>
      <vt:lpstr>Times</vt:lpstr>
      <vt:lpstr>Times New Roman</vt:lpstr>
      <vt:lpstr>Trebuchet MS</vt:lpstr>
      <vt:lpstr>Wingdings</vt:lpstr>
      <vt:lpstr>Wingdings 2</vt:lpstr>
      <vt:lpstr>Blank Presentation</vt:lpstr>
      <vt:lpstr>21-1 Peter</vt:lpstr>
      <vt:lpstr>Royalty</vt:lpstr>
      <vt:lpstr>Default Design</vt:lpstr>
      <vt:lpstr>Bold Stripes</vt:lpstr>
      <vt:lpstr>Crumple</vt:lpstr>
      <vt:lpstr>1_Orbit</vt:lpstr>
      <vt:lpstr>1_Twinkle</vt:lpstr>
      <vt:lpstr>Paper</vt:lpstr>
      <vt:lpstr>1_Paper</vt:lpstr>
      <vt:lpstr>2_Paper</vt:lpstr>
      <vt:lpstr>11_Office Theme</vt:lpstr>
      <vt:lpstr>5_Blank Presentation</vt:lpstr>
      <vt:lpstr>1_Balance</vt:lpstr>
      <vt:lpstr>Photo Editor Photo</vt:lpstr>
      <vt:lpstr>地狱</vt:lpstr>
      <vt:lpstr>你的看法是…</vt:lpstr>
      <vt:lpstr>Sermon</vt:lpstr>
      <vt:lpstr>“说曹操，曹操就到"</vt:lpstr>
      <vt:lpstr>书呆子到地狱</vt:lpstr>
      <vt:lpstr>壳牌</vt:lpstr>
      <vt:lpstr>Some even love hell?</vt:lpstr>
      <vt:lpstr>地狱: 如果这是真的怎么办?</vt:lpstr>
      <vt:lpstr>“凡是名字没有记在生命册上的，他就被抛在火湖里。”  (启示录 20:15 CNV)</vt:lpstr>
      <vt:lpstr>进 攻 地 狱</vt:lpstr>
      <vt:lpstr>普 世 性</vt:lpstr>
      <vt:lpstr>近代 普世论</vt:lpstr>
      <vt:lpstr>Grand Rapids Mars Hill 圣经教会拥有10,000个会众, 其中三千人在该书出版后离开了该教会, 后来Bell也离开前往加利福尼亚经营一个 “信心改变谈话秀” 的节目。</vt:lpstr>
      <vt:lpstr>“我又看见一个白色的大宝座…”  (启示录20:11)</vt:lpstr>
      <vt:lpstr>火湖  (启示录 20:14-15)</vt:lpstr>
      <vt:lpstr>毁 灭 性</vt:lpstr>
      <vt:lpstr>持毁灭论的团体</vt:lpstr>
      <vt:lpstr>持毁灭论者的辩论</vt:lpstr>
      <vt:lpstr>英国教会报告,  1996年1月</vt:lpstr>
      <vt:lpstr>炼 狱</vt:lpstr>
      <vt:lpstr>关于炼狱的论证</vt:lpstr>
      <vt:lpstr>关于炼狱的反驳</vt:lpstr>
      <vt:lpstr>炼狱? 或是歼灭?</vt:lpstr>
      <vt:lpstr>为什么要研读和教导有关地狱的课题?</vt:lpstr>
      <vt:lpstr>有什么不同?</vt:lpstr>
      <vt:lpstr>地狱在哪里?</vt:lpstr>
      <vt:lpstr>Gates of Hell</vt:lpstr>
      <vt:lpstr>地狱卷土从来</vt:lpstr>
      <vt:lpstr>地狱是怎样的?</vt:lpstr>
      <vt:lpstr>传统的看法</vt:lpstr>
      <vt:lpstr>那里没有老板！</vt:lpstr>
      <vt:lpstr>地狱的火是比喻性还是真实的?</vt:lpstr>
      <vt:lpstr>地狱有不同程度的惩罚?</vt:lpstr>
      <vt:lpstr>三城地区</vt:lpstr>
      <vt:lpstr>地狱间最痛苦的是记忆</vt:lpstr>
      <vt:lpstr>谁会下地狱?</vt:lpstr>
      <vt:lpstr>神的愤怒 (罗马书1:18-20)</vt:lpstr>
      <vt:lpstr>罗 1:20</vt:lpstr>
      <vt:lpstr>PowerPoint Presentation</vt:lpstr>
      <vt:lpstr>我们相信这将？</vt:lpstr>
      <vt:lpstr>“好，我下去了."</vt:lpstr>
      <vt:lpstr>我们相信这将？</vt:lpstr>
      <vt:lpstr>我们相信这将？</vt:lpstr>
      <vt:lpstr>Black</vt:lpstr>
      <vt:lpstr>末世论 • BibleStudyDownloads.org</vt:lpstr>
    </vt:vector>
  </TitlesOfParts>
  <Company>SBC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Atheism Exists Only for Fools</dc:title>
  <dc:creator>Rick Griffith</dc:creator>
  <cp:lastModifiedBy>Rick Griffith</cp:lastModifiedBy>
  <cp:revision>150</cp:revision>
  <dcterms:created xsi:type="dcterms:W3CDTF">2005-04-26T06:44:17Z</dcterms:created>
  <dcterms:modified xsi:type="dcterms:W3CDTF">2018-11-12T11:53:24Z</dcterms:modified>
</cp:coreProperties>
</file>