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707" r:id="rId2"/>
    <p:sldMasterId id="2147483705" r:id="rId3"/>
    <p:sldMasterId id="2147483679" r:id="rId4"/>
    <p:sldMasterId id="2147483661" r:id="rId5"/>
    <p:sldMasterId id="2147483657" r:id="rId6"/>
    <p:sldMasterId id="2147483653" r:id="rId7"/>
    <p:sldMasterId id="2147484041" r:id="rId8"/>
    <p:sldMasterId id="2147484053" r:id="rId9"/>
    <p:sldMasterId id="2147484069" r:id="rId10"/>
    <p:sldMasterId id="2147484082" r:id="rId11"/>
    <p:sldMasterId id="2147484094" r:id="rId12"/>
  </p:sldMasterIdLst>
  <p:notesMasterIdLst>
    <p:notesMasterId r:id="rId31"/>
  </p:notesMasterIdLst>
  <p:sldIdLst>
    <p:sldId id="328" r:id="rId13"/>
    <p:sldId id="334" r:id="rId14"/>
    <p:sldId id="270" r:id="rId15"/>
    <p:sldId id="407" r:id="rId16"/>
    <p:sldId id="320" r:id="rId17"/>
    <p:sldId id="329" r:id="rId18"/>
    <p:sldId id="323" r:id="rId19"/>
    <p:sldId id="321" r:id="rId20"/>
    <p:sldId id="325" r:id="rId21"/>
    <p:sldId id="280" r:id="rId22"/>
    <p:sldId id="307" r:id="rId23"/>
    <p:sldId id="272" r:id="rId24"/>
    <p:sldId id="333" r:id="rId25"/>
    <p:sldId id="312" r:id="rId26"/>
    <p:sldId id="319" r:id="rId27"/>
    <p:sldId id="265" r:id="rId28"/>
    <p:sldId id="296" r:id="rId29"/>
    <p:sldId id="335" r:id="rId3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8000"/>
    <a:srgbClr val="FFFF00"/>
    <a:srgbClr val="00FFFF"/>
    <a:srgbClr val="FFFFFF"/>
    <a:srgbClr val="C9C4FF"/>
    <a:srgbClr val="2E5C2D"/>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tableStyles" Target="tableStyle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pPr>
              <a:defRPr/>
            </a:pPr>
            <a:fld id="{D298FA74-91F9-9244-8176-1F90FF0DA4C5}" type="slidenum">
              <a:rPr lang="en-US"/>
              <a:pPr>
                <a:defRPr/>
              </a:pPr>
              <a:t>‹#›</a:t>
            </a:fld>
            <a:endParaRPr lang="en-US"/>
          </a:p>
        </p:txBody>
      </p:sp>
    </p:spTree>
    <p:extLst>
      <p:ext uri="{BB962C8B-B14F-4D97-AF65-F5344CB8AC3E}">
        <p14:creationId xmlns:p14="http://schemas.microsoft.com/office/powerpoint/2010/main" val="3217823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9DFA7CA-1B37-FF45-BF2A-DCF34FCEFA9B}" type="slidenum">
              <a:rPr lang="en-US" sz="1200"/>
              <a:pPr/>
              <a:t>1</a:t>
            </a:fld>
            <a:endParaRPr lang="en-US" sz="1200"/>
          </a:p>
        </p:txBody>
      </p:sp>
      <p:sp>
        <p:nvSpPr>
          <p:cNvPr id="7188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5955"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E182747-FA74-E74D-9F78-E1978E76F835}" type="slidenum">
              <a:rPr lang="en-US" sz="1200"/>
              <a:pPr/>
              <a:t>10</a:t>
            </a:fld>
            <a:endParaRPr lang="en-US" sz="1200"/>
          </a:p>
        </p:txBody>
      </p:sp>
      <p:sp>
        <p:nvSpPr>
          <p:cNvPr id="1443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438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F6DD439-FEA8-8049-815F-BBF404587C6B}" type="slidenum">
              <a:rPr lang="en-US" sz="1200"/>
              <a:pPr/>
              <a:t>11</a:t>
            </a:fld>
            <a:endParaRPr lang="en-US" sz="1200"/>
          </a:p>
        </p:txBody>
      </p:sp>
      <p:sp>
        <p:nvSpPr>
          <p:cNvPr id="42189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4643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6235F50-8397-804B-AA90-CC2352DB1EE1}"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38502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7305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fld id="{D0A85E08-D5EA-4DAA-9F12-D9A722AE214E}" type="slidenum">
              <a:rPr lang="en-GB" sz="1200">
                <a:solidFill>
                  <a:prstClr val="white"/>
                </a:solidFill>
              </a:rPr>
              <a:pPr/>
              <a:t>13</a:t>
            </a:fld>
            <a:endParaRPr lang="en-GB" sz="1200">
              <a:solidFill>
                <a:prstClr val="white"/>
              </a:solidFill>
            </a:endParaRPr>
          </a:p>
        </p:txBody>
      </p:sp>
      <p:sp>
        <p:nvSpPr>
          <p:cNvPr id="830466" name="Rectangle 2"/>
          <p:cNvSpPr>
            <a:spLocks noGrp="1" noRot="1" noChangeAspect="1" noChangeArrowheads="1" noTextEdit="1"/>
          </p:cNvSpPr>
          <p:nvPr>
            <p:ph type="sldImg"/>
          </p:nvPr>
        </p:nvSpPr>
        <p:spPr>
          <a:ln/>
        </p:spPr>
      </p:sp>
      <p:sp>
        <p:nvSpPr>
          <p:cNvPr id="830467"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r>
              <a:rPr lang="en-US"/>
              <a:t>Like the Amil view, the Postmil view also does not view the book of Revelation in chronological order.  It puts chapter 20 BEFORE chapter 19 as it sees the Rev 20 millennium as the present church age that is followed by Christ</a:t>
            </a:r>
            <a:r>
              <a:rPr lang="ja-JP" altLang="en-US"/>
              <a:t>’</a:t>
            </a:r>
            <a:r>
              <a:rPr lang="en-US" altLang="ja-JP"/>
              <a:t>s return in Rev 19.  However, it has even more difficulties as it sees the judgments of Rev 6-18 during a millennium that supposedly gets better and better, while these chapters show the world getting progressingly worse.</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60697F0-519E-F345-BCD3-ADAE88839610}" type="slidenum">
              <a:rPr lang="en-US" sz="1200"/>
              <a:pPr/>
              <a:t>14</a:t>
            </a:fld>
            <a:endParaRPr lang="en-US" sz="1200"/>
          </a:p>
        </p:txBody>
      </p:sp>
      <p:sp>
        <p:nvSpPr>
          <p:cNvPr id="43213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5257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AA3F85C-2BCC-5D4D-8A22-CC5AD8A21BC1}" type="slidenum">
              <a:rPr lang="en-US" sz="1200"/>
              <a:pPr/>
              <a:t>15</a:t>
            </a:fld>
            <a:endParaRPr lang="en-US" sz="1200"/>
          </a:p>
        </p:txBody>
      </p:sp>
      <p:sp>
        <p:nvSpPr>
          <p:cNvPr id="44646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5462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5957ABC-2753-4441-85DF-61DB17B4C350}" type="slidenum">
              <a:rPr lang="en-US" sz="1200"/>
              <a:pPr/>
              <a:t>16</a:t>
            </a:fld>
            <a:endParaRPr lang="en-US" sz="1200"/>
          </a:p>
        </p:txBody>
      </p:sp>
      <p:sp>
        <p:nvSpPr>
          <p:cNvPr id="3277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56675" name="Rectangle 3"/>
          <p:cNvSpPr>
            <a:spLocks noGrp="1" noChangeArrowheads="1"/>
          </p:cNvSpPr>
          <p:nvPr>
            <p:ph type="body" idx="1"/>
          </p:nvPr>
        </p:nvSpPr>
        <p:spPr>
          <a:xfrm>
            <a:off x="914400" y="4343400"/>
            <a:ext cx="5029200" cy="1227138"/>
          </a:xfrm>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B5DDB65-4323-164B-8967-A6AD4E3498A8}" type="slidenum">
              <a:rPr lang="en-US" sz="1200"/>
              <a:pPr/>
              <a:t>17</a:t>
            </a:fld>
            <a:endParaRPr lang="en-US" sz="1200"/>
          </a:p>
        </p:txBody>
      </p:sp>
      <p:sp>
        <p:nvSpPr>
          <p:cNvPr id="12595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5872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fld id="{E71FD3BA-F0B8-DA4C-B590-69A23FF2915B}" type="slidenum">
              <a:rPr lang="en-US" sz="1200" b="0">
                <a:solidFill>
                  <a:srgbClr val="000000"/>
                </a:solidFill>
                <a:latin typeface="Times New Roman" charset="0"/>
              </a:rPr>
              <a:pPr/>
              <a:t>18</a:t>
            </a:fld>
            <a:endParaRPr lang="en-US" sz="1200" b="0">
              <a:solidFill>
                <a:srgbClr val="000000"/>
              </a:solidFill>
              <a:latin typeface="Times New Roman" charset="0"/>
            </a:endParaRPr>
          </a:p>
        </p:txBody>
      </p:sp>
      <p:sp>
        <p:nvSpPr>
          <p:cNvPr id="203778" name="Rectangle 2"/>
          <p:cNvSpPr>
            <a:spLocks noGrp="1" noRot="1" noChangeAspect="1" noChangeArrowheads="1"/>
          </p:cNvSpPr>
          <p:nvPr>
            <p:ph type="sldImg"/>
          </p:nvPr>
        </p:nvSpPr>
        <p:spPr>
          <a:solidFill>
            <a:srgbClr val="FFFFFF"/>
          </a:solidFill>
          <a:ln/>
        </p:spPr>
      </p:sp>
      <p:sp>
        <p:nvSpPr>
          <p:cNvPr id="203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rPr>
              <a:t>The explanation for free!</a:t>
            </a:r>
          </a:p>
          <a:p>
            <a:pPr eaLnBrk="1" hangingPunct="1"/>
            <a:r>
              <a:rPr lang="en-US" dirty="0">
                <a:latin typeface="Arial" charset="0"/>
              </a:rPr>
              <a:t>Future (Eschatology) link address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7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r"/>
            <a:fld id="{B7D42161-2F8C-479C-83AA-FE17FCC7758D}" type="slidenum">
              <a:rPr lang="en-US" sz="1200">
                <a:solidFill>
                  <a:srgbClr val="000000"/>
                </a:solidFill>
                <a:latin typeface="Arial" pitchFamily="34" charset="0"/>
                <a:cs typeface="+mn-cs"/>
              </a:rPr>
              <a:pPr algn="r"/>
              <a:t>2</a:t>
            </a:fld>
            <a:endParaRPr lang="en-US" sz="1200">
              <a:solidFill>
                <a:srgbClr val="000000"/>
              </a:solidFill>
              <a:latin typeface="Arial" pitchFamily="34" charset="0"/>
              <a:cs typeface="+mn-cs"/>
            </a:endParaRPr>
          </a:p>
        </p:txBody>
      </p:sp>
      <p:sp>
        <p:nvSpPr>
          <p:cNvPr id="822274" name="Rectangle 2"/>
          <p:cNvSpPr>
            <a:spLocks noGrp="1" noRot="1" noChangeAspect="1" noChangeArrowheads="1" noTextEdit="1"/>
          </p:cNvSpPr>
          <p:nvPr>
            <p:ph type="sldImg"/>
          </p:nvPr>
        </p:nvSpPr>
        <p:spPr>
          <a:solidFill>
            <a:srgbClr val="FFFFFF"/>
          </a:solidFill>
          <a:ln/>
        </p:spPr>
      </p:sp>
      <p:sp>
        <p:nvSpPr>
          <p:cNvPr id="822275" name="Rectangle 3"/>
          <p:cNvSpPr>
            <a:spLocks noGrp="1" noChangeArrowheads="1"/>
          </p:cNvSpPr>
          <p:nvPr>
            <p:ph type="body" idx="1"/>
          </p:nvPr>
        </p:nvSpPr>
        <p:spPr>
          <a:xfrm>
            <a:off x="914400" y="4343400"/>
            <a:ext cx="5029200" cy="4114800"/>
          </a:xfrm>
          <a:noFill/>
          <a:ln>
            <a:solidFill>
              <a:srgbClr val="000000"/>
            </a:solidFill>
          </a:ln>
          <a:extLst>
            <a:ext uri="{909E8E84-426E-40dd-AFC4-6F175D3DCCD1}">
              <a14:hiddenFill xmlns:a14="http://schemas.microsoft.com/office/drawing/2010/main" xmlns="">
                <a:solidFill>
                  <a:srgbClr val="FFFFFF"/>
                </a:solidFill>
              </a14:hiddenFill>
            </a:ext>
          </a:extLst>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C62FBD6-BA1D-AE41-8206-00995F01C046}"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37683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6896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6BD168D-B6B5-CD4B-BF6F-838EC774FD2B}" type="slidenum">
              <a:rPr lang="en-US" sz="1200"/>
              <a:pPr/>
              <a:t>4</a:t>
            </a:fld>
            <a:endParaRPr lang="en-US" sz="1200"/>
          </a:p>
        </p:txBody>
      </p:sp>
      <p:sp>
        <p:nvSpPr>
          <p:cNvPr id="38093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710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extLst>
      <p:ext uri="{BB962C8B-B14F-4D97-AF65-F5344CB8AC3E}">
        <p14:creationId xmlns:p14="http://schemas.microsoft.com/office/powerpoint/2010/main" val="3088460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516CC3A-21A3-B943-A114-201B6B73ACDA}" type="slidenum">
              <a:rPr lang="en-US" sz="1200"/>
              <a:pPr/>
              <a:t>5</a:t>
            </a:fld>
            <a:endParaRPr lang="en-US" sz="1200"/>
          </a:p>
        </p:txBody>
      </p:sp>
      <p:sp>
        <p:nvSpPr>
          <p:cNvPr id="62669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3414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0DEF038-7EE7-8244-81F2-1195FDD16EFC}" type="slidenum">
              <a:rPr lang="en-US" sz="1200">
                <a:solidFill>
                  <a:srgbClr val="000000"/>
                </a:solidFill>
              </a:rPr>
              <a:pPr/>
              <a:t>6</a:t>
            </a:fld>
            <a:endParaRPr lang="en-US" sz="1200">
              <a:solidFill>
                <a:srgbClr val="000000"/>
              </a:solidFill>
            </a:endParaRPr>
          </a:p>
        </p:txBody>
      </p:sp>
      <p:sp>
        <p:nvSpPr>
          <p:cNvPr id="63488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3619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pPr>
            <a:r>
              <a:rPr lang="en-US"/>
              <a:t>http://www.lyricsondemand.com/miscellaneouslyrics/christianlyrics/jesusshallreignwhereerthesunlyrics.html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334081F-5975-6F44-A01B-173BA719EEE9}" type="slidenum">
              <a:rPr lang="en-US" sz="1200"/>
              <a:pPr/>
              <a:t>7</a:t>
            </a:fld>
            <a:endParaRPr lang="en-US" sz="1200"/>
          </a:p>
        </p:txBody>
      </p:sp>
      <p:sp>
        <p:nvSpPr>
          <p:cNvPr id="7198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8243"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BECA583-09A8-8748-AEA8-34444C2DDBB2}" type="slidenum">
              <a:rPr lang="en-US" sz="1200"/>
              <a:pPr/>
              <a:t>8</a:t>
            </a:fld>
            <a:endParaRPr lang="en-US" sz="1200"/>
          </a:p>
        </p:txBody>
      </p:sp>
      <p:sp>
        <p:nvSpPr>
          <p:cNvPr id="63078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40291"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C3A3B01-EC4E-844C-B8A6-957A528B9232}" type="slidenum">
              <a:rPr lang="en-US" sz="1200"/>
              <a:pPr/>
              <a:t>9</a:t>
            </a:fld>
            <a:endParaRPr lang="en-US" sz="1200"/>
          </a:p>
        </p:txBody>
      </p:sp>
      <p:sp>
        <p:nvSpPr>
          <p:cNvPr id="65536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4233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pPr>
            <a:r>
              <a:rPr lang="en-US" sz="2800" b="1">
                <a:solidFill>
                  <a:srgbClr val="000000"/>
                </a:solidFill>
                <a:hlinkClick r:id="" action="ppaction://noaction"/>
              </a:rPr>
              <a:t>www.antipas.org/.../ezekiels_temple/ ezekiels_temple.html</a:t>
            </a:r>
            <a:r>
              <a:rPr lang="en-US" sz="2800">
                <a:solidFill>
                  <a:srgbClr val="000000"/>
                </a:solidFill>
              </a:rPr>
              <a:t> </a:t>
            </a:r>
            <a:endParaRPr lang="en-US" sz="18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7AD126-AECF-144D-9DAB-E2D72B5AE1FA}" type="slidenum">
              <a:rPr lang="en-US"/>
              <a:pPr>
                <a:defRPr/>
              </a:pPr>
              <a:t>‹#›</a:t>
            </a:fld>
            <a:endParaRPr lang="en-US"/>
          </a:p>
        </p:txBody>
      </p:sp>
    </p:spTree>
    <p:extLst>
      <p:ext uri="{BB962C8B-B14F-4D97-AF65-F5344CB8AC3E}">
        <p14:creationId xmlns:p14="http://schemas.microsoft.com/office/powerpoint/2010/main" val="1794745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5F79E9-5530-7E45-B3AB-FD58B0D6EE24}" type="slidenum">
              <a:rPr lang="en-US"/>
              <a:pPr>
                <a:defRPr/>
              </a:pPr>
              <a:t>‹#›</a:t>
            </a:fld>
            <a:endParaRPr lang="en-US"/>
          </a:p>
        </p:txBody>
      </p:sp>
    </p:spTree>
    <p:extLst>
      <p:ext uri="{BB962C8B-B14F-4D97-AF65-F5344CB8AC3E}">
        <p14:creationId xmlns:p14="http://schemas.microsoft.com/office/powerpoint/2010/main" val="333776899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endParaRPr lang="en-SG"/>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B3BDB697-0A05-4E0B-94FE-7994146F1517}"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85830158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SG"/>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fld id="{1409F247-8EFF-4DB3-A4A2-935C3D3D4322}"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98429593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30725"/>
          </a:xfrm>
        </p:spPr>
        <p:txBody>
          <a:bodyPr/>
          <a:lstStyle/>
          <a:p>
            <a:pPr lvl="0"/>
            <a:endParaRPr lang="en-US" noProof="0"/>
          </a:p>
        </p:txBody>
      </p:sp>
      <p:sp>
        <p:nvSpPr>
          <p:cNvPr id="4" name="Rectangle 44"/>
          <p:cNvSpPr>
            <a:spLocks noGrp="1" noChangeArrowheads="1"/>
          </p:cNvSpPr>
          <p:nvPr>
            <p:ph type="dt" sz="half" idx="10"/>
          </p:nvPr>
        </p:nvSpPr>
        <p:spPr/>
        <p:txBody>
          <a:bodyPr/>
          <a:lstStyle>
            <a:lvl1pPr>
              <a:defRPr>
                <a:latin typeface="Comic Sans MS" pitchFamily="66" charset="0"/>
              </a:defRPr>
            </a:lvl1pPr>
          </a:lstStyle>
          <a:p>
            <a:endParaRPr lang="en-US">
              <a:solidFill>
                <a:srgbClr val="000000"/>
              </a:solidFill>
            </a:endParaRPr>
          </a:p>
        </p:txBody>
      </p:sp>
      <p:sp>
        <p:nvSpPr>
          <p:cNvPr id="5" name="Rectangle 45"/>
          <p:cNvSpPr>
            <a:spLocks noGrp="1" noChangeArrowheads="1"/>
          </p:cNvSpPr>
          <p:nvPr>
            <p:ph type="ftr" sz="quarter" idx="11"/>
          </p:nvPr>
        </p:nvSpPr>
        <p:spPr/>
        <p:txBody>
          <a:bodyPr/>
          <a:lstStyle>
            <a:lvl1pPr>
              <a:defRPr>
                <a:latin typeface="Comic Sans MS" pitchFamily="66" charset="0"/>
              </a:defRPr>
            </a:lvl1pPr>
          </a:lstStyle>
          <a:p>
            <a:endParaRPr lang="en-US">
              <a:solidFill>
                <a:srgbClr val="000000"/>
              </a:solidFill>
            </a:endParaRPr>
          </a:p>
        </p:txBody>
      </p:sp>
      <p:sp>
        <p:nvSpPr>
          <p:cNvPr id="6" name="Rectangle 46"/>
          <p:cNvSpPr>
            <a:spLocks noGrp="1" noChangeArrowheads="1"/>
          </p:cNvSpPr>
          <p:nvPr>
            <p:ph type="sldNum" sz="quarter" idx="12"/>
          </p:nvPr>
        </p:nvSpPr>
        <p:spPr/>
        <p:txBody>
          <a:bodyPr/>
          <a:lstStyle>
            <a:lvl1pPr>
              <a:defRPr>
                <a:latin typeface="Comic Sans MS" pitchFamily="66" charset="0"/>
              </a:defRPr>
            </a:lvl1pPr>
          </a:lstStyle>
          <a:p>
            <a:fld id="{795722A0-DF06-44B3-935A-5D9154E2D9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9501315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dt" sz="half" idx="10"/>
          </p:nvPr>
        </p:nvSpPr>
        <p:spPr/>
        <p:txBody>
          <a:bodyPr/>
          <a:lstStyle>
            <a:lvl1pPr>
              <a:defRPr>
                <a:latin typeface="Comic Sans MS" pitchFamily="66" charset="0"/>
              </a:defRPr>
            </a:lvl1pPr>
          </a:lstStyle>
          <a:p>
            <a:endParaRPr lang="en-US">
              <a:solidFill>
                <a:srgbClr val="000000"/>
              </a:solidFill>
            </a:endParaRPr>
          </a:p>
        </p:txBody>
      </p:sp>
      <p:sp>
        <p:nvSpPr>
          <p:cNvPr id="7" name="Rectangle 3"/>
          <p:cNvSpPr>
            <a:spLocks noGrp="1" noChangeArrowheads="1"/>
          </p:cNvSpPr>
          <p:nvPr>
            <p:ph type="sldNum" sz="quarter" idx="11"/>
          </p:nvPr>
        </p:nvSpPr>
        <p:spPr/>
        <p:txBody>
          <a:bodyPr/>
          <a:lstStyle>
            <a:lvl1pPr>
              <a:defRPr>
                <a:latin typeface="Comic Sans MS" pitchFamily="66" charset="0"/>
              </a:defRPr>
            </a:lvl1pPr>
          </a:lstStyle>
          <a:p>
            <a:fld id="{A5097389-2D1E-4BE7-AE2B-087F910ACEDE}" type="slidenum">
              <a:rPr lang="en-US">
                <a:solidFill>
                  <a:srgbClr val="000000"/>
                </a:solidFill>
              </a:rPr>
              <a:pPr/>
              <a:t>‹#›</a:t>
            </a:fld>
            <a:endParaRPr lang="en-US">
              <a:solidFill>
                <a:srgbClr val="000000"/>
              </a:solidFill>
            </a:endParaRPr>
          </a:p>
        </p:txBody>
      </p:sp>
      <p:sp>
        <p:nvSpPr>
          <p:cNvPr id="8" name="Rectangle 14"/>
          <p:cNvSpPr>
            <a:spLocks noGrp="1" noChangeArrowheads="1"/>
          </p:cNvSpPr>
          <p:nvPr>
            <p:ph type="ftr" sz="quarter" idx="12"/>
          </p:nvPr>
        </p:nvSpPr>
        <p:spPr/>
        <p:txBody>
          <a:bodyPr/>
          <a:lstStyle>
            <a:lvl1pPr>
              <a:defRPr>
                <a:latin typeface="Comic Sans MS" pitchFamily="66" charset="0"/>
              </a:defRPr>
            </a:lvl1pPr>
          </a:lstStyle>
          <a:p>
            <a:endParaRPr lang="en-US">
              <a:solidFill>
                <a:srgbClr val="000000"/>
              </a:solidFill>
            </a:endParaRPr>
          </a:p>
        </p:txBody>
      </p:sp>
    </p:spTree>
    <p:extLst>
      <p:ext uri="{BB962C8B-B14F-4D97-AF65-F5344CB8AC3E}">
        <p14:creationId xmlns:p14="http://schemas.microsoft.com/office/powerpoint/2010/main" val="189188747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21250" name="Rectangle 1026"/>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821251" name="Rectangle 1027"/>
          <p:cNvSpPr>
            <a:spLocks noGrp="1" noChangeArrowheads="1"/>
          </p:cNvSpPr>
          <p:nvPr>
            <p:ph type="subTitle" idx="1"/>
          </p:nvPr>
        </p:nvSpPr>
        <p:spPr>
          <a:xfrm>
            <a:off x="1371600" y="3886200"/>
            <a:ext cx="6400800" cy="1752600"/>
          </a:xfrm>
        </p:spPr>
        <p:txBody>
          <a:bodyPr/>
          <a:lstStyle>
            <a:lvl1pPr marL="0" indent="0" algn="ctr">
              <a:buFont typeface="Times" pitchFamily="-112" charset="0"/>
              <a:buNone/>
              <a:defRPr/>
            </a:lvl1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endParaRPr lang="en-US"/>
          </a:p>
        </p:txBody>
      </p:sp>
      <p:sp>
        <p:nvSpPr>
          <p:cNvPr id="5" name="Rectangle 1029"/>
          <p:cNvSpPr>
            <a:spLocks noGrp="1" noChangeArrowheads="1"/>
          </p:cNvSpPr>
          <p:nvPr>
            <p:ph type="ftr" sz="quarter" idx="11"/>
          </p:nvPr>
        </p:nvSpPr>
        <p:spPr>
          <a:ln/>
        </p:spPr>
        <p:txBody>
          <a:bodyPr/>
          <a:lstStyle>
            <a:lvl1pPr>
              <a:defRPr/>
            </a:lvl1pPr>
          </a:lstStyle>
          <a:p>
            <a:endParaRPr lang="en-US"/>
          </a:p>
        </p:txBody>
      </p:sp>
      <p:sp>
        <p:nvSpPr>
          <p:cNvPr id="6" name="Rectangle 1030"/>
          <p:cNvSpPr>
            <a:spLocks noGrp="1" noChangeArrowheads="1"/>
          </p:cNvSpPr>
          <p:nvPr>
            <p:ph type="sldNum" sz="quarter" idx="12"/>
          </p:nvPr>
        </p:nvSpPr>
        <p:spPr>
          <a:ln/>
        </p:spPr>
        <p:txBody>
          <a:bodyPr/>
          <a:lstStyle>
            <a:lvl1pPr>
              <a:defRPr/>
            </a:lvl1pPr>
          </a:lstStyle>
          <a:p>
            <a:fld id="{59BBECD0-DB33-4BD1-AE8B-AAA445B4F9AB}" type="slidenum">
              <a:rPr lang="en-US"/>
              <a:pPr/>
              <a:t>‹#›</a:t>
            </a:fld>
            <a:endParaRPr lang="en-US"/>
          </a:p>
        </p:txBody>
      </p:sp>
    </p:spTree>
    <p:extLst>
      <p:ext uri="{BB962C8B-B14F-4D97-AF65-F5344CB8AC3E}">
        <p14:creationId xmlns:p14="http://schemas.microsoft.com/office/powerpoint/2010/main" val="207908148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endParaRPr lang="en-US"/>
          </a:p>
        </p:txBody>
      </p:sp>
      <p:sp>
        <p:nvSpPr>
          <p:cNvPr id="5" name="Rectangle 1029"/>
          <p:cNvSpPr>
            <a:spLocks noGrp="1" noChangeArrowheads="1"/>
          </p:cNvSpPr>
          <p:nvPr>
            <p:ph type="ftr" sz="quarter" idx="11"/>
          </p:nvPr>
        </p:nvSpPr>
        <p:spPr>
          <a:ln/>
        </p:spPr>
        <p:txBody>
          <a:bodyPr/>
          <a:lstStyle>
            <a:lvl1pPr>
              <a:defRPr/>
            </a:lvl1pPr>
          </a:lstStyle>
          <a:p>
            <a:endParaRPr lang="en-US"/>
          </a:p>
        </p:txBody>
      </p:sp>
      <p:sp>
        <p:nvSpPr>
          <p:cNvPr id="6" name="Rectangle 1030"/>
          <p:cNvSpPr>
            <a:spLocks noGrp="1" noChangeArrowheads="1"/>
          </p:cNvSpPr>
          <p:nvPr>
            <p:ph type="sldNum" sz="quarter" idx="12"/>
          </p:nvPr>
        </p:nvSpPr>
        <p:spPr>
          <a:ln/>
        </p:spPr>
        <p:txBody>
          <a:bodyPr/>
          <a:lstStyle>
            <a:lvl1pPr>
              <a:defRPr/>
            </a:lvl1pPr>
          </a:lstStyle>
          <a:p>
            <a:fld id="{231B12A0-A503-4BB2-A0CC-8AFB096D9851}" type="slidenum">
              <a:rPr lang="en-US"/>
              <a:pPr/>
              <a:t>‹#›</a:t>
            </a:fld>
            <a:endParaRPr lang="en-US"/>
          </a:p>
        </p:txBody>
      </p:sp>
    </p:spTree>
    <p:extLst>
      <p:ext uri="{BB962C8B-B14F-4D97-AF65-F5344CB8AC3E}">
        <p14:creationId xmlns:p14="http://schemas.microsoft.com/office/powerpoint/2010/main" val="160106888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endParaRPr lang="en-US"/>
          </a:p>
        </p:txBody>
      </p:sp>
      <p:sp>
        <p:nvSpPr>
          <p:cNvPr id="5" name="Rectangle 1029"/>
          <p:cNvSpPr>
            <a:spLocks noGrp="1" noChangeArrowheads="1"/>
          </p:cNvSpPr>
          <p:nvPr>
            <p:ph type="ftr" sz="quarter" idx="11"/>
          </p:nvPr>
        </p:nvSpPr>
        <p:spPr>
          <a:ln/>
        </p:spPr>
        <p:txBody>
          <a:bodyPr/>
          <a:lstStyle>
            <a:lvl1pPr>
              <a:defRPr/>
            </a:lvl1pPr>
          </a:lstStyle>
          <a:p>
            <a:endParaRPr lang="en-US"/>
          </a:p>
        </p:txBody>
      </p:sp>
      <p:sp>
        <p:nvSpPr>
          <p:cNvPr id="6" name="Rectangle 1030"/>
          <p:cNvSpPr>
            <a:spLocks noGrp="1" noChangeArrowheads="1"/>
          </p:cNvSpPr>
          <p:nvPr>
            <p:ph type="sldNum" sz="quarter" idx="12"/>
          </p:nvPr>
        </p:nvSpPr>
        <p:spPr>
          <a:ln/>
        </p:spPr>
        <p:txBody>
          <a:bodyPr/>
          <a:lstStyle>
            <a:lvl1pPr>
              <a:defRPr/>
            </a:lvl1pPr>
          </a:lstStyle>
          <a:p>
            <a:fld id="{3D2E88D6-015C-42E4-9353-A97BA84E6BA3}" type="slidenum">
              <a:rPr lang="en-US"/>
              <a:pPr/>
              <a:t>‹#›</a:t>
            </a:fld>
            <a:endParaRPr lang="en-US"/>
          </a:p>
        </p:txBody>
      </p:sp>
    </p:spTree>
    <p:extLst>
      <p:ext uri="{BB962C8B-B14F-4D97-AF65-F5344CB8AC3E}">
        <p14:creationId xmlns:p14="http://schemas.microsoft.com/office/powerpoint/2010/main" val="222740792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endParaRPr lang="en-US"/>
          </a:p>
        </p:txBody>
      </p:sp>
      <p:sp>
        <p:nvSpPr>
          <p:cNvPr id="6" name="Rectangle 1029"/>
          <p:cNvSpPr>
            <a:spLocks noGrp="1" noChangeArrowheads="1"/>
          </p:cNvSpPr>
          <p:nvPr>
            <p:ph type="ftr" sz="quarter" idx="11"/>
          </p:nvPr>
        </p:nvSpPr>
        <p:spPr>
          <a:ln/>
        </p:spPr>
        <p:txBody>
          <a:bodyPr/>
          <a:lstStyle>
            <a:lvl1pPr>
              <a:defRPr/>
            </a:lvl1pPr>
          </a:lstStyle>
          <a:p>
            <a:endParaRPr lang="en-US"/>
          </a:p>
        </p:txBody>
      </p:sp>
      <p:sp>
        <p:nvSpPr>
          <p:cNvPr id="7" name="Rectangle 1030"/>
          <p:cNvSpPr>
            <a:spLocks noGrp="1" noChangeArrowheads="1"/>
          </p:cNvSpPr>
          <p:nvPr>
            <p:ph type="sldNum" sz="quarter" idx="12"/>
          </p:nvPr>
        </p:nvSpPr>
        <p:spPr>
          <a:ln/>
        </p:spPr>
        <p:txBody>
          <a:bodyPr/>
          <a:lstStyle>
            <a:lvl1pPr>
              <a:defRPr/>
            </a:lvl1pPr>
          </a:lstStyle>
          <a:p>
            <a:fld id="{D0F83DE6-0822-469A-A8E2-8D5330D5AE92}" type="slidenum">
              <a:rPr lang="en-US"/>
              <a:pPr/>
              <a:t>‹#›</a:t>
            </a:fld>
            <a:endParaRPr lang="en-US"/>
          </a:p>
        </p:txBody>
      </p:sp>
    </p:spTree>
    <p:extLst>
      <p:ext uri="{BB962C8B-B14F-4D97-AF65-F5344CB8AC3E}">
        <p14:creationId xmlns:p14="http://schemas.microsoft.com/office/powerpoint/2010/main" val="108174588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endParaRPr lang="en-US"/>
          </a:p>
        </p:txBody>
      </p:sp>
      <p:sp>
        <p:nvSpPr>
          <p:cNvPr id="8" name="Rectangle 1029"/>
          <p:cNvSpPr>
            <a:spLocks noGrp="1" noChangeArrowheads="1"/>
          </p:cNvSpPr>
          <p:nvPr>
            <p:ph type="ftr" sz="quarter" idx="11"/>
          </p:nvPr>
        </p:nvSpPr>
        <p:spPr>
          <a:ln/>
        </p:spPr>
        <p:txBody>
          <a:bodyPr/>
          <a:lstStyle>
            <a:lvl1pPr>
              <a:defRPr/>
            </a:lvl1pPr>
          </a:lstStyle>
          <a:p>
            <a:endParaRPr lang="en-US"/>
          </a:p>
        </p:txBody>
      </p:sp>
      <p:sp>
        <p:nvSpPr>
          <p:cNvPr id="9" name="Rectangle 1030"/>
          <p:cNvSpPr>
            <a:spLocks noGrp="1" noChangeArrowheads="1"/>
          </p:cNvSpPr>
          <p:nvPr>
            <p:ph type="sldNum" sz="quarter" idx="12"/>
          </p:nvPr>
        </p:nvSpPr>
        <p:spPr>
          <a:ln/>
        </p:spPr>
        <p:txBody>
          <a:bodyPr/>
          <a:lstStyle>
            <a:lvl1pPr>
              <a:defRPr/>
            </a:lvl1pPr>
          </a:lstStyle>
          <a:p>
            <a:fld id="{99F4DB65-BC0F-4B88-B066-22C62FFA8FA3}" type="slidenum">
              <a:rPr lang="en-US"/>
              <a:pPr/>
              <a:t>‹#›</a:t>
            </a:fld>
            <a:endParaRPr lang="en-US"/>
          </a:p>
        </p:txBody>
      </p:sp>
    </p:spTree>
    <p:extLst>
      <p:ext uri="{BB962C8B-B14F-4D97-AF65-F5344CB8AC3E}">
        <p14:creationId xmlns:p14="http://schemas.microsoft.com/office/powerpoint/2010/main" val="283755025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endParaRPr lang="en-US"/>
          </a:p>
        </p:txBody>
      </p:sp>
      <p:sp>
        <p:nvSpPr>
          <p:cNvPr id="4" name="Rectangle 1029"/>
          <p:cNvSpPr>
            <a:spLocks noGrp="1" noChangeArrowheads="1"/>
          </p:cNvSpPr>
          <p:nvPr>
            <p:ph type="ftr" sz="quarter" idx="11"/>
          </p:nvPr>
        </p:nvSpPr>
        <p:spPr>
          <a:ln/>
        </p:spPr>
        <p:txBody>
          <a:bodyPr/>
          <a:lstStyle>
            <a:lvl1pPr>
              <a:defRPr/>
            </a:lvl1pPr>
          </a:lstStyle>
          <a:p>
            <a:endParaRPr lang="en-US"/>
          </a:p>
        </p:txBody>
      </p:sp>
      <p:sp>
        <p:nvSpPr>
          <p:cNvPr id="5" name="Rectangle 1030"/>
          <p:cNvSpPr>
            <a:spLocks noGrp="1" noChangeArrowheads="1"/>
          </p:cNvSpPr>
          <p:nvPr>
            <p:ph type="sldNum" sz="quarter" idx="12"/>
          </p:nvPr>
        </p:nvSpPr>
        <p:spPr>
          <a:ln/>
        </p:spPr>
        <p:txBody>
          <a:bodyPr/>
          <a:lstStyle>
            <a:lvl1pPr>
              <a:defRPr/>
            </a:lvl1pPr>
          </a:lstStyle>
          <a:p>
            <a:fld id="{3DB11462-7968-4B5E-AEC9-D1C5477A03EC}" type="slidenum">
              <a:rPr lang="en-US"/>
              <a:pPr/>
              <a:t>‹#›</a:t>
            </a:fld>
            <a:endParaRPr lang="en-US"/>
          </a:p>
        </p:txBody>
      </p:sp>
    </p:spTree>
    <p:extLst>
      <p:ext uri="{BB962C8B-B14F-4D97-AF65-F5344CB8AC3E}">
        <p14:creationId xmlns:p14="http://schemas.microsoft.com/office/powerpoint/2010/main" val="4065218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CAC6E2-27CA-D54F-B630-3D3A4C545C8F}" type="slidenum">
              <a:rPr lang="en-US"/>
              <a:pPr>
                <a:defRPr/>
              </a:pPr>
              <a:t>‹#›</a:t>
            </a:fld>
            <a:endParaRPr lang="en-US"/>
          </a:p>
        </p:txBody>
      </p:sp>
    </p:spTree>
    <p:extLst>
      <p:ext uri="{BB962C8B-B14F-4D97-AF65-F5344CB8AC3E}">
        <p14:creationId xmlns:p14="http://schemas.microsoft.com/office/powerpoint/2010/main" val="292546861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endParaRPr lang="en-US"/>
          </a:p>
        </p:txBody>
      </p:sp>
      <p:sp>
        <p:nvSpPr>
          <p:cNvPr id="3" name="Rectangle 1029"/>
          <p:cNvSpPr>
            <a:spLocks noGrp="1" noChangeArrowheads="1"/>
          </p:cNvSpPr>
          <p:nvPr>
            <p:ph type="ftr" sz="quarter" idx="11"/>
          </p:nvPr>
        </p:nvSpPr>
        <p:spPr>
          <a:ln/>
        </p:spPr>
        <p:txBody>
          <a:bodyPr/>
          <a:lstStyle>
            <a:lvl1pPr>
              <a:defRPr/>
            </a:lvl1pPr>
          </a:lstStyle>
          <a:p>
            <a:endParaRPr lang="en-US"/>
          </a:p>
        </p:txBody>
      </p:sp>
      <p:sp>
        <p:nvSpPr>
          <p:cNvPr id="4" name="Rectangle 1030"/>
          <p:cNvSpPr>
            <a:spLocks noGrp="1" noChangeArrowheads="1"/>
          </p:cNvSpPr>
          <p:nvPr>
            <p:ph type="sldNum" sz="quarter" idx="12"/>
          </p:nvPr>
        </p:nvSpPr>
        <p:spPr>
          <a:ln/>
        </p:spPr>
        <p:txBody>
          <a:bodyPr/>
          <a:lstStyle>
            <a:lvl1pPr>
              <a:defRPr/>
            </a:lvl1pPr>
          </a:lstStyle>
          <a:p>
            <a:fld id="{F838886C-3AA1-4E90-8410-A907A9939F20}" type="slidenum">
              <a:rPr lang="en-US"/>
              <a:pPr/>
              <a:t>‹#›</a:t>
            </a:fld>
            <a:endParaRPr lang="en-US"/>
          </a:p>
        </p:txBody>
      </p:sp>
    </p:spTree>
    <p:extLst>
      <p:ext uri="{BB962C8B-B14F-4D97-AF65-F5344CB8AC3E}">
        <p14:creationId xmlns:p14="http://schemas.microsoft.com/office/powerpoint/2010/main" val="22797391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endParaRPr lang="en-US"/>
          </a:p>
        </p:txBody>
      </p:sp>
      <p:sp>
        <p:nvSpPr>
          <p:cNvPr id="6" name="Rectangle 1029"/>
          <p:cNvSpPr>
            <a:spLocks noGrp="1" noChangeArrowheads="1"/>
          </p:cNvSpPr>
          <p:nvPr>
            <p:ph type="ftr" sz="quarter" idx="11"/>
          </p:nvPr>
        </p:nvSpPr>
        <p:spPr>
          <a:ln/>
        </p:spPr>
        <p:txBody>
          <a:bodyPr/>
          <a:lstStyle>
            <a:lvl1pPr>
              <a:defRPr/>
            </a:lvl1pPr>
          </a:lstStyle>
          <a:p>
            <a:endParaRPr lang="en-US"/>
          </a:p>
        </p:txBody>
      </p:sp>
      <p:sp>
        <p:nvSpPr>
          <p:cNvPr id="7" name="Rectangle 1030"/>
          <p:cNvSpPr>
            <a:spLocks noGrp="1" noChangeArrowheads="1"/>
          </p:cNvSpPr>
          <p:nvPr>
            <p:ph type="sldNum" sz="quarter" idx="12"/>
          </p:nvPr>
        </p:nvSpPr>
        <p:spPr>
          <a:ln/>
        </p:spPr>
        <p:txBody>
          <a:bodyPr/>
          <a:lstStyle>
            <a:lvl1pPr>
              <a:defRPr/>
            </a:lvl1pPr>
          </a:lstStyle>
          <a:p>
            <a:fld id="{8F88A1FF-FAD2-4788-ADDF-296C535D05A6}" type="slidenum">
              <a:rPr lang="en-US"/>
              <a:pPr/>
              <a:t>‹#›</a:t>
            </a:fld>
            <a:endParaRPr lang="en-US"/>
          </a:p>
        </p:txBody>
      </p:sp>
    </p:spTree>
    <p:extLst>
      <p:ext uri="{BB962C8B-B14F-4D97-AF65-F5344CB8AC3E}">
        <p14:creationId xmlns:p14="http://schemas.microsoft.com/office/powerpoint/2010/main" val="35885748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endParaRPr lang="en-US"/>
          </a:p>
        </p:txBody>
      </p:sp>
      <p:sp>
        <p:nvSpPr>
          <p:cNvPr id="6" name="Rectangle 1029"/>
          <p:cNvSpPr>
            <a:spLocks noGrp="1" noChangeArrowheads="1"/>
          </p:cNvSpPr>
          <p:nvPr>
            <p:ph type="ftr" sz="quarter" idx="11"/>
          </p:nvPr>
        </p:nvSpPr>
        <p:spPr>
          <a:ln/>
        </p:spPr>
        <p:txBody>
          <a:bodyPr/>
          <a:lstStyle>
            <a:lvl1pPr>
              <a:defRPr/>
            </a:lvl1pPr>
          </a:lstStyle>
          <a:p>
            <a:endParaRPr lang="en-US"/>
          </a:p>
        </p:txBody>
      </p:sp>
      <p:sp>
        <p:nvSpPr>
          <p:cNvPr id="7" name="Rectangle 1030"/>
          <p:cNvSpPr>
            <a:spLocks noGrp="1" noChangeArrowheads="1"/>
          </p:cNvSpPr>
          <p:nvPr>
            <p:ph type="sldNum" sz="quarter" idx="12"/>
          </p:nvPr>
        </p:nvSpPr>
        <p:spPr>
          <a:ln/>
        </p:spPr>
        <p:txBody>
          <a:bodyPr/>
          <a:lstStyle>
            <a:lvl1pPr>
              <a:defRPr/>
            </a:lvl1pPr>
          </a:lstStyle>
          <a:p>
            <a:fld id="{A8990933-E045-4FCF-9D59-F2280F11A968}" type="slidenum">
              <a:rPr lang="en-US"/>
              <a:pPr/>
              <a:t>‹#›</a:t>
            </a:fld>
            <a:endParaRPr lang="en-US"/>
          </a:p>
        </p:txBody>
      </p:sp>
    </p:spTree>
    <p:extLst>
      <p:ext uri="{BB962C8B-B14F-4D97-AF65-F5344CB8AC3E}">
        <p14:creationId xmlns:p14="http://schemas.microsoft.com/office/powerpoint/2010/main" val="14342870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endParaRPr lang="en-US"/>
          </a:p>
        </p:txBody>
      </p:sp>
      <p:sp>
        <p:nvSpPr>
          <p:cNvPr id="5" name="Rectangle 1029"/>
          <p:cNvSpPr>
            <a:spLocks noGrp="1" noChangeArrowheads="1"/>
          </p:cNvSpPr>
          <p:nvPr>
            <p:ph type="ftr" sz="quarter" idx="11"/>
          </p:nvPr>
        </p:nvSpPr>
        <p:spPr>
          <a:ln/>
        </p:spPr>
        <p:txBody>
          <a:bodyPr/>
          <a:lstStyle>
            <a:lvl1pPr>
              <a:defRPr/>
            </a:lvl1pPr>
          </a:lstStyle>
          <a:p>
            <a:endParaRPr lang="en-US"/>
          </a:p>
        </p:txBody>
      </p:sp>
      <p:sp>
        <p:nvSpPr>
          <p:cNvPr id="6" name="Rectangle 1030"/>
          <p:cNvSpPr>
            <a:spLocks noGrp="1" noChangeArrowheads="1"/>
          </p:cNvSpPr>
          <p:nvPr>
            <p:ph type="sldNum" sz="quarter" idx="12"/>
          </p:nvPr>
        </p:nvSpPr>
        <p:spPr>
          <a:ln/>
        </p:spPr>
        <p:txBody>
          <a:bodyPr/>
          <a:lstStyle>
            <a:lvl1pPr>
              <a:defRPr/>
            </a:lvl1pPr>
          </a:lstStyle>
          <a:p>
            <a:fld id="{B9C162EF-D2AE-4A79-BE54-24C7FD82FAE2}" type="slidenum">
              <a:rPr lang="en-US"/>
              <a:pPr/>
              <a:t>‹#›</a:t>
            </a:fld>
            <a:endParaRPr lang="en-US"/>
          </a:p>
        </p:txBody>
      </p:sp>
    </p:spTree>
    <p:extLst>
      <p:ext uri="{BB962C8B-B14F-4D97-AF65-F5344CB8AC3E}">
        <p14:creationId xmlns:p14="http://schemas.microsoft.com/office/powerpoint/2010/main" val="345555156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endParaRPr lang="en-US"/>
          </a:p>
        </p:txBody>
      </p:sp>
      <p:sp>
        <p:nvSpPr>
          <p:cNvPr id="5" name="Rectangle 1029"/>
          <p:cNvSpPr>
            <a:spLocks noGrp="1" noChangeArrowheads="1"/>
          </p:cNvSpPr>
          <p:nvPr>
            <p:ph type="ftr" sz="quarter" idx="11"/>
          </p:nvPr>
        </p:nvSpPr>
        <p:spPr>
          <a:ln/>
        </p:spPr>
        <p:txBody>
          <a:bodyPr/>
          <a:lstStyle>
            <a:lvl1pPr>
              <a:defRPr/>
            </a:lvl1pPr>
          </a:lstStyle>
          <a:p>
            <a:endParaRPr lang="en-US"/>
          </a:p>
        </p:txBody>
      </p:sp>
      <p:sp>
        <p:nvSpPr>
          <p:cNvPr id="6" name="Rectangle 1030"/>
          <p:cNvSpPr>
            <a:spLocks noGrp="1" noChangeArrowheads="1"/>
          </p:cNvSpPr>
          <p:nvPr>
            <p:ph type="sldNum" sz="quarter" idx="12"/>
          </p:nvPr>
        </p:nvSpPr>
        <p:spPr>
          <a:ln/>
        </p:spPr>
        <p:txBody>
          <a:bodyPr/>
          <a:lstStyle>
            <a:lvl1pPr>
              <a:defRPr/>
            </a:lvl1pPr>
          </a:lstStyle>
          <a:p>
            <a:fld id="{EAE069A1-9301-4F78-A108-93618C199DB0}" type="slidenum">
              <a:rPr lang="en-US"/>
              <a:pPr/>
              <a:t>‹#›</a:t>
            </a:fld>
            <a:endParaRPr lang="en-US"/>
          </a:p>
        </p:txBody>
      </p:sp>
    </p:spTree>
    <p:extLst>
      <p:ext uri="{BB962C8B-B14F-4D97-AF65-F5344CB8AC3E}">
        <p14:creationId xmlns:p14="http://schemas.microsoft.com/office/powerpoint/2010/main" val="202037936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1028"/>
          <p:cNvSpPr>
            <a:spLocks noGrp="1" noChangeArrowheads="1"/>
          </p:cNvSpPr>
          <p:nvPr>
            <p:ph type="dt" sz="half" idx="10"/>
          </p:nvPr>
        </p:nvSpPr>
        <p:spPr>
          <a:ln/>
        </p:spPr>
        <p:txBody>
          <a:bodyPr/>
          <a:lstStyle>
            <a:lvl1pPr>
              <a:defRPr/>
            </a:lvl1pPr>
          </a:lstStyle>
          <a:p>
            <a:endParaRPr lang="en-US"/>
          </a:p>
        </p:txBody>
      </p:sp>
      <p:sp>
        <p:nvSpPr>
          <p:cNvPr id="5" name="Rectangle 1029"/>
          <p:cNvSpPr>
            <a:spLocks noGrp="1" noChangeArrowheads="1"/>
          </p:cNvSpPr>
          <p:nvPr>
            <p:ph type="ftr" sz="quarter" idx="11"/>
          </p:nvPr>
        </p:nvSpPr>
        <p:spPr>
          <a:ln/>
        </p:spPr>
        <p:txBody>
          <a:bodyPr/>
          <a:lstStyle>
            <a:lvl1pPr>
              <a:defRPr/>
            </a:lvl1pPr>
          </a:lstStyle>
          <a:p>
            <a:endParaRPr lang="en-US"/>
          </a:p>
        </p:txBody>
      </p:sp>
      <p:sp>
        <p:nvSpPr>
          <p:cNvPr id="6" name="Rectangle 1030"/>
          <p:cNvSpPr>
            <a:spLocks noGrp="1" noChangeArrowheads="1"/>
          </p:cNvSpPr>
          <p:nvPr>
            <p:ph type="sldNum" sz="quarter" idx="12"/>
          </p:nvPr>
        </p:nvSpPr>
        <p:spPr>
          <a:ln/>
        </p:spPr>
        <p:txBody>
          <a:bodyPr/>
          <a:lstStyle>
            <a:lvl1pPr>
              <a:defRPr/>
            </a:lvl1pPr>
          </a:lstStyle>
          <a:p>
            <a:fld id="{D63817CB-2039-4857-AFDF-171DB718CBEE}" type="slidenum">
              <a:rPr lang="en-US"/>
              <a:pPr/>
              <a:t>‹#›</a:t>
            </a:fld>
            <a:endParaRPr lang="en-US"/>
          </a:p>
        </p:txBody>
      </p:sp>
    </p:spTree>
    <p:extLst>
      <p:ext uri="{BB962C8B-B14F-4D97-AF65-F5344CB8AC3E}">
        <p14:creationId xmlns:p14="http://schemas.microsoft.com/office/powerpoint/2010/main" val="244975195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p:bg bwMode="inv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74786" name="Rectangle 2"/>
          <p:cNvSpPr>
            <a:spLocks noGrp="1" noChangeArrowheads="1"/>
          </p:cNvSpPr>
          <p:nvPr>
            <p:ph type="ctrTitle"/>
          </p:nvPr>
        </p:nvSpPr>
        <p:spPr>
          <a:xfrm>
            <a:off x="685800" y="2133600"/>
            <a:ext cx="7772400" cy="990600"/>
          </a:xfrm>
        </p:spPr>
        <p:txBody>
          <a:bodyPr/>
          <a:lstStyle>
            <a:lvl1pPr algn="ctr">
              <a:defRPr/>
            </a:lvl1pPr>
          </a:lstStyle>
          <a:p>
            <a:pPr lvl="0"/>
            <a:r>
              <a:rPr lang="en-US" noProof="0"/>
              <a:t>Click to edit Master title style</a:t>
            </a:r>
          </a:p>
        </p:txBody>
      </p:sp>
      <p:sp>
        <p:nvSpPr>
          <p:cNvPr id="374787" name="Rectangle 3"/>
          <p:cNvSpPr>
            <a:spLocks noGrp="1" noChangeArrowheads="1"/>
          </p:cNvSpPr>
          <p:nvPr>
            <p:ph type="subTitle" idx="1"/>
          </p:nvPr>
        </p:nvSpPr>
        <p:spPr>
          <a:xfrm>
            <a:off x="685800" y="3200400"/>
            <a:ext cx="7772400" cy="1219200"/>
          </a:xfrm>
          <a:effectLst>
            <a:outerShdw blurRad="50800" dist="25399" dir="2700000" algn="ctr" rotWithShape="0">
              <a:schemeClr val="bg2">
                <a:alpha val="75000"/>
              </a:schemeClr>
            </a:outerShdw>
          </a:effectLst>
        </p:spPr>
        <p:txBody>
          <a:bodyPr anchor="ctr"/>
          <a:lstStyle>
            <a:lvl1pPr marL="0" indent="0" algn="ctr">
              <a:buFont typeface="Wingdings" charset="0"/>
              <a:buNone/>
              <a:defRPr/>
            </a:lvl1pPr>
          </a:lstStyle>
          <a:p>
            <a:pPr lvl="0"/>
            <a:r>
              <a:rPr lang="en-US" noProof="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46C9DED6-69DD-CC47-8D6B-59E05542A3A8}" type="slidenum">
              <a:rPr lang="en-US"/>
              <a:pPr>
                <a:defRPr/>
              </a:pPr>
              <a:t>‹#›</a:t>
            </a:fld>
            <a:endParaRPr lang="en-US"/>
          </a:p>
        </p:txBody>
      </p:sp>
    </p:spTree>
    <p:extLst>
      <p:ext uri="{BB962C8B-B14F-4D97-AF65-F5344CB8AC3E}">
        <p14:creationId xmlns:p14="http://schemas.microsoft.com/office/powerpoint/2010/main" val="207460418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5D0780-A0BB-7541-8A80-4C1FCD456155}" type="slidenum">
              <a:rPr lang="en-US"/>
              <a:pPr>
                <a:defRPr/>
              </a:pPr>
              <a:t>‹#›</a:t>
            </a:fld>
            <a:endParaRPr lang="en-US"/>
          </a:p>
        </p:txBody>
      </p:sp>
    </p:spTree>
    <p:extLst>
      <p:ext uri="{BB962C8B-B14F-4D97-AF65-F5344CB8AC3E}">
        <p14:creationId xmlns:p14="http://schemas.microsoft.com/office/powerpoint/2010/main" val="62073679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A0040-62F2-4A4B-956F-A0498FFC7C6C}" type="slidenum">
              <a:rPr lang="en-US"/>
              <a:pPr>
                <a:defRPr/>
              </a:pPr>
              <a:t>‹#›</a:t>
            </a:fld>
            <a:endParaRPr lang="en-US"/>
          </a:p>
        </p:txBody>
      </p:sp>
    </p:spTree>
    <p:extLst>
      <p:ext uri="{BB962C8B-B14F-4D97-AF65-F5344CB8AC3E}">
        <p14:creationId xmlns:p14="http://schemas.microsoft.com/office/powerpoint/2010/main" val="337757093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A1CF2E-868A-614A-A90E-0459F3FFB668}" type="slidenum">
              <a:rPr lang="en-US"/>
              <a:pPr>
                <a:defRPr/>
              </a:pPr>
              <a:t>‹#›</a:t>
            </a:fld>
            <a:endParaRPr lang="en-US"/>
          </a:p>
        </p:txBody>
      </p:sp>
    </p:spTree>
    <p:extLst>
      <p:ext uri="{BB962C8B-B14F-4D97-AF65-F5344CB8AC3E}">
        <p14:creationId xmlns:p14="http://schemas.microsoft.com/office/powerpoint/2010/main" val="1843105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close/>
                </a:path>
              </a:pathLst>
            </a:custGeom>
            <a:gradFill rotWithShape="0">
              <a:gsLst>
                <a:gs pos="0">
                  <a:schemeClr val="bg1"/>
                </a:gs>
                <a:gs pos="100000">
                  <a:srgbClr val="663300"/>
                </a:gs>
              </a:gsLst>
              <a:lin ang="0" scaled="1"/>
            </a:gra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 name="Arc 4"/>
            <p:cNvSpPr>
              <a:spLocks/>
            </p:cNvSpPr>
            <p:nvPr/>
          </p:nvSpPr>
          <p:spPr bwMode="invGray">
            <a:xfrm>
              <a:off x="3548" y="1593"/>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close/>
                </a:path>
              </a:pathLst>
            </a:custGeom>
            <a:gradFill rotWithShape="0">
              <a:gsLst>
                <a:gs pos="0">
                  <a:schemeClr val="bg1"/>
                </a:gs>
                <a:gs pos="100000">
                  <a:srgbClr val="894400"/>
                </a:gs>
              </a:gsLst>
              <a:lin ang="0" scaled="1"/>
            </a:gra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7" name="Arc 5"/>
            <p:cNvSpPr>
              <a:spLocks/>
            </p:cNvSpPr>
            <p:nvPr/>
          </p:nvSpPr>
          <p:spPr bwMode="invGray">
            <a:xfrm>
              <a:off x="3521" y="1732"/>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close/>
                </a:path>
              </a:pathLst>
            </a:custGeom>
            <a:gradFill rotWithShape="0">
              <a:gsLst>
                <a:gs pos="0">
                  <a:schemeClr val="bg1"/>
                </a:gs>
                <a:gs pos="100000">
                  <a:srgbClr val="B75B00"/>
                </a:gs>
              </a:gsLst>
              <a:lin ang="0" scaled="1"/>
            </a:gra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grpSp>
      <p:sp>
        <p:nvSpPr>
          <p:cNvPr id="632839" name="Rectangle 7"/>
          <p:cNvSpPr>
            <a:spLocks noGrp="1" noChangeArrowheads="1"/>
          </p:cNvSpPr>
          <p:nvPr>
            <p:ph type="ctrTitle" sz="quarter"/>
          </p:nvPr>
        </p:nvSpPr>
        <p:spPr>
          <a:xfrm>
            <a:off x="685800" y="1447800"/>
            <a:ext cx="7772400" cy="1143000"/>
          </a:xfrm>
        </p:spPr>
        <p:txBody>
          <a:bodyPr/>
          <a:lstStyle>
            <a:lvl1pPr>
              <a:defRPr/>
            </a:lvl1pPr>
          </a:lstStyle>
          <a:p>
            <a:pPr lvl="0"/>
            <a:r>
              <a:rPr lang="en-US" altLang="zh-TW" noProof="0"/>
              <a:t>Click to edit Master title style</a:t>
            </a:r>
          </a:p>
        </p:txBody>
      </p:sp>
      <p:sp>
        <p:nvSpPr>
          <p:cNvPr id="632840"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pPr lvl="0"/>
            <a:r>
              <a:rPr lang="en-US" altLang="zh-TW" noProof="0"/>
              <a:t>Click to edit Master subtitle style</a:t>
            </a:r>
          </a:p>
        </p:txBody>
      </p:sp>
      <p:sp>
        <p:nvSpPr>
          <p:cNvPr id="9" name="Rectangle 9"/>
          <p:cNvSpPr>
            <a:spLocks noGrp="1" noChangeArrowheads="1"/>
          </p:cNvSpPr>
          <p:nvPr>
            <p:ph type="dt" sz="quarter" idx="10"/>
          </p:nvPr>
        </p:nvSpPr>
        <p:spPr/>
        <p:txBody>
          <a:bodyPr/>
          <a:lstStyle>
            <a:lvl1pPr>
              <a:defRPr/>
            </a:lvl1pPr>
          </a:lstStyle>
          <a:p>
            <a:pPr>
              <a:defRPr/>
            </a:pPr>
            <a:endParaRPr lang="en-US" altLang="zh-TW"/>
          </a:p>
        </p:txBody>
      </p:sp>
      <p:sp>
        <p:nvSpPr>
          <p:cNvPr id="10" name="Rectangle 10"/>
          <p:cNvSpPr>
            <a:spLocks noGrp="1" noChangeArrowheads="1"/>
          </p:cNvSpPr>
          <p:nvPr>
            <p:ph type="ftr" sz="quarter" idx="11"/>
          </p:nvPr>
        </p:nvSpPr>
        <p:spPr/>
        <p:txBody>
          <a:bodyPr/>
          <a:lstStyle>
            <a:lvl1pPr>
              <a:defRPr/>
            </a:lvl1pPr>
          </a:lstStyle>
          <a:p>
            <a:pPr>
              <a:defRPr/>
            </a:pPr>
            <a:endParaRPr lang="en-US" altLang="zh-TW"/>
          </a:p>
        </p:txBody>
      </p:sp>
      <p:sp>
        <p:nvSpPr>
          <p:cNvPr id="11" name="Rectangle 11"/>
          <p:cNvSpPr>
            <a:spLocks noGrp="1" noChangeArrowheads="1"/>
          </p:cNvSpPr>
          <p:nvPr>
            <p:ph type="sldNum" sz="quarter" idx="12"/>
          </p:nvPr>
        </p:nvSpPr>
        <p:spPr/>
        <p:txBody>
          <a:bodyPr/>
          <a:lstStyle>
            <a:lvl1pPr>
              <a:defRPr smtClean="0"/>
            </a:lvl1pPr>
          </a:lstStyle>
          <a:p>
            <a:pPr>
              <a:defRPr/>
            </a:pPr>
            <a:fld id="{F17F986E-5D83-7B42-9E36-8C260D106391}" type="slidenum">
              <a:rPr lang="en-US" altLang="zh-TW"/>
              <a:pPr>
                <a:defRPr/>
              </a:pPr>
              <a:t>‹#›</a:t>
            </a:fld>
            <a:endParaRPr lang="en-US" altLang="zh-TW"/>
          </a:p>
        </p:txBody>
      </p:sp>
    </p:spTree>
    <p:extLst>
      <p:ext uri="{BB962C8B-B14F-4D97-AF65-F5344CB8AC3E}">
        <p14:creationId xmlns:p14="http://schemas.microsoft.com/office/powerpoint/2010/main" val="279668260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678ABB5-1E19-1640-A471-81FB20F91C53}" type="slidenum">
              <a:rPr lang="en-US"/>
              <a:pPr>
                <a:defRPr/>
              </a:pPr>
              <a:t>‹#›</a:t>
            </a:fld>
            <a:endParaRPr lang="en-US"/>
          </a:p>
        </p:txBody>
      </p:sp>
    </p:spTree>
    <p:extLst>
      <p:ext uri="{BB962C8B-B14F-4D97-AF65-F5344CB8AC3E}">
        <p14:creationId xmlns:p14="http://schemas.microsoft.com/office/powerpoint/2010/main" val="63853284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C31B5FE-6CD2-EA46-8547-96A86094AC59}" type="slidenum">
              <a:rPr lang="en-US"/>
              <a:pPr>
                <a:defRPr/>
              </a:pPr>
              <a:t>‹#›</a:t>
            </a:fld>
            <a:endParaRPr lang="en-US"/>
          </a:p>
        </p:txBody>
      </p:sp>
    </p:spTree>
    <p:extLst>
      <p:ext uri="{BB962C8B-B14F-4D97-AF65-F5344CB8AC3E}">
        <p14:creationId xmlns:p14="http://schemas.microsoft.com/office/powerpoint/2010/main" val="403027294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BC0E4CE-4692-2B46-8842-D30DE3F56E3B}" type="slidenum">
              <a:rPr lang="en-US"/>
              <a:pPr>
                <a:defRPr/>
              </a:pPr>
              <a:t>‹#›</a:t>
            </a:fld>
            <a:endParaRPr lang="en-US"/>
          </a:p>
        </p:txBody>
      </p:sp>
    </p:spTree>
    <p:extLst>
      <p:ext uri="{BB962C8B-B14F-4D97-AF65-F5344CB8AC3E}">
        <p14:creationId xmlns:p14="http://schemas.microsoft.com/office/powerpoint/2010/main" val="92648080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B73211-AFEB-AD47-A853-5844057FC628}" type="slidenum">
              <a:rPr lang="en-US"/>
              <a:pPr>
                <a:defRPr/>
              </a:pPr>
              <a:t>‹#›</a:t>
            </a:fld>
            <a:endParaRPr lang="en-US"/>
          </a:p>
        </p:txBody>
      </p:sp>
    </p:spTree>
    <p:extLst>
      <p:ext uri="{BB962C8B-B14F-4D97-AF65-F5344CB8AC3E}">
        <p14:creationId xmlns:p14="http://schemas.microsoft.com/office/powerpoint/2010/main" val="15615571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20D83F-4932-8141-88B3-608D7DE48EDA}" type="slidenum">
              <a:rPr lang="en-US"/>
              <a:pPr>
                <a:defRPr/>
              </a:pPr>
              <a:t>‹#›</a:t>
            </a:fld>
            <a:endParaRPr lang="en-US"/>
          </a:p>
        </p:txBody>
      </p:sp>
    </p:spTree>
    <p:extLst>
      <p:ext uri="{BB962C8B-B14F-4D97-AF65-F5344CB8AC3E}">
        <p14:creationId xmlns:p14="http://schemas.microsoft.com/office/powerpoint/2010/main" val="61285788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791A2D-CA17-7541-8B0F-79544F1C5DA6}" type="slidenum">
              <a:rPr lang="en-US"/>
              <a:pPr>
                <a:defRPr/>
              </a:pPr>
              <a:t>‹#›</a:t>
            </a:fld>
            <a:endParaRPr lang="en-US"/>
          </a:p>
        </p:txBody>
      </p:sp>
    </p:spTree>
    <p:extLst>
      <p:ext uri="{BB962C8B-B14F-4D97-AF65-F5344CB8AC3E}">
        <p14:creationId xmlns:p14="http://schemas.microsoft.com/office/powerpoint/2010/main" val="353938367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9E5CA0-A288-8B42-BDE5-00836FAF456D}" type="slidenum">
              <a:rPr lang="en-US"/>
              <a:pPr>
                <a:defRPr/>
              </a:pPr>
              <a:t>‹#›</a:t>
            </a:fld>
            <a:endParaRPr lang="en-US"/>
          </a:p>
        </p:txBody>
      </p:sp>
    </p:spTree>
    <p:extLst>
      <p:ext uri="{BB962C8B-B14F-4D97-AF65-F5344CB8AC3E}">
        <p14:creationId xmlns:p14="http://schemas.microsoft.com/office/powerpoint/2010/main" val="77060145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82978" name="Rectangle 2"/>
          <p:cNvSpPr>
            <a:spLocks noGrp="1" noChangeArrowheads="1"/>
          </p:cNvSpPr>
          <p:nvPr>
            <p:ph type="ctrTitle" sz="quarter"/>
          </p:nvPr>
        </p:nvSpPr>
        <p:spPr>
          <a:xfrm>
            <a:off x="685800" y="1676400"/>
            <a:ext cx="7772400" cy="1828800"/>
          </a:xfrm>
          <a:effectLst>
            <a:outerShdw blurRad="63500" dist="35915" dir="16979978" algn="ctr" rotWithShape="0">
              <a:srgbClr val="000000">
                <a:alpha val="75000"/>
              </a:srgbClr>
            </a:outerShdw>
          </a:effectLst>
        </p:spPr>
        <p:txBody>
          <a:bodyPr/>
          <a:lstStyle>
            <a:lvl1pPr>
              <a:defRPr/>
            </a:lvl1pPr>
          </a:lstStyle>
          <a:p>
            <a:pPr lvl="0"/>
            <a:r>
              <a:rPr lang="en-US" noProof="0"/>
              <a:t>Click to edit Master title style</a:t>
            </a:r>
          </a:p>
        </p:txBody>
      </p:sp>
      <p:sp>
        <p:nvSpPr>
          <p:cNvPr id="382979" name="Rectangle 3"/>
          <p:cNvSpPr>
            <a:spLocks noGrp="1" noChangeArrowheads="1"/>
          </p:cNvSpPr>
          <p:nvPr>
            <p:ph type="subTitle" sz="quarter" idx="1"/>
          </p:nvPr>
        </p:nvSpPr>
        <p:spPr>
          <a:xfrm>
            <a:off x="1371600" y="3886200"/>
            <a:ext cx="6400800" cy="1752600"/>
          </a:xfrm>
          <a:effectLst>
            <a:outerShdw blurRad="63500" dist="25399" dir="16979931" algn="ctr" rotWithShape="0">
              <a:srgbClr val="000000">
                <a:alpha val="75000"/>
              </a:srgbClr>
            </a:outerShdw>
          </a:effectLst>
        </p:spPr>
        <p:txBody>
          <a:bodyPr/>
          <a:lstStyle>
            <a:lvl1pPr marL="0" indent="0" algn="ctr">
              <a:buFont typeface="Wingdings" charset="0"/>
              <a:buNone/>
              <a:defRPr/>
            </a:lvl1pPr>
          </a:lstStyle>
          <a:p>
            <a:pPr lvl="0"/>
            <a:r>
              <a:rPr lang="en-US" noProof="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DFB30F-261D-B14B-B67E-4EE3973F9244}" type="slidenum">
              <a:rPr lang="en-US"/>
              <a:pPr>
                <a:defRPr/>
              </a:pPr>
              <a:t>‹#›</a:t>
            </a:fld>
            <a:endParaRPr lang="en-US"/>
          </a:p>
        </p:txBody>
      </p:sp>
    </p:spTree>
    <p:extLst>
      <p:ext uri="{BB962C8B-B14F-4D97-AF65-F5344CB8AC3E}">
        <p14:creationId xmlns:p14="http://schemas.microsoft.com/office/powerpoint/2010/main" val="403277323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7A8F6E-5E6B-3B44-8CCC-9CE15EEFD06F}" type="slidenum">
              <a:rPr lang="en-US"/>
              <a:pPr>
                <a:defRPr/>
              </a:pPr>
              <a:t>‹#›</a:t>
            </a:fld>
            <a:endParaRPr lang="en-US"/>
          </a:p>
        </p:txBody>
      </p:sp>
    </p:spTree>
    <p:extLst>
      <p:ext uri="{BB962C8B-B14F-4D97-AF65-F5344CB8AC3E}">
        <p14:creationId xmlns:p14="http://schemas.microsoft.com/office/powerpoint/2010/main" val="424653320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73D0DF-30D1-E646-BBB8-968976046055}" type="slidenum">
              <a:rPr lang="en-US"/>
              <a:pPr>
                <a:defRPr/>
              </a:pPr>
              <a:t>‹#›</a:t>
            </a:fld>
            <a:endParaRPr lang="en-US"/>
          </a:p>
        </p:txBody>
      </p:sp>
    </p:spTree>
    <p:extLst>
      <p:ext uri="{BB962C8B-B14F-4D97-AF65-F5344CB8AC3E}">
        <p14:creationId xmlns:p14="http://schemas.microsoft.com/office/powerpoint/2010/main" val="1793887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1"/>
          <p:cNvSpPr>
            <a:spLocks noGrp="1" noChangeArrowheads="1"/>
          </p:cNvSpPr>
          <p:nvPr>
            <p:ph type="sldNum" sz="quarter" idx="12"/>
          </p:nvPr>
        </p:nvSpPr>
        <p:spPr>
          <a:ln/>
        </p:spPr>
        <p:txBody>
          <a:bodyPr/>
          <a:lstStyle>
            <a:lvl1pPr>
              <a:defRPr/>
            </a:lvl1pPr>
          </a:lstStyle>
          <a:p>
            <a:pPr>
              <a:defRPr/>
            </a:pPr>
            <a:fld id="{DA2E6707-BD42-524D-9C64-4EEA48B8346D}" type="slidenum">
              <a:rPr lang="en-US" altLang="zh-TW"/>
              <a:pPr>
                <a:defRPr/>
              </a:pPr>
              <a:t>‹#›</a:t>
            </a:fld>
            <a:endParaRPr lang="en-US" altLang="zh-TW"/>
          </a:p>
        </p:txBody>
      </p:sp>
    </p:spTree>
    <p:extLst>
      <p:ext uri="{BB962C8B-B14F-4D97-AF65-F5344CB8AC3E}">
        <p14:creationId xmlns:p14="http://schemas.microsoft.com/office/powerpoint/2010/main" val="227905594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E0C686-AC72-154D-8394-6AC5C2BC7EB4}" type="slidenum">
              <a:rPr lang="en-US"/>
              <a:pPr>
                <a:defRPr/>
              </a:pPr>
              <a:t>‹#›</a:t>
            </a:fld>
            <a:endParaRPr lang="en-US"/>
          </a:p>
        </p:txBody>
      </p:sp>
    </p:spTree>
    <p:extLst>
      <p:ext uri="{BB962C8B-B14F-4D97-AF65-F5344CB8AC3E}">
        <p14:creationId xmlns:p14="http://schemas.microsoft.com/office/powerpoint/2010/main" val="420181371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18DE6F2-DA6F-DE43-866C-560BA27D9F1D}" type="slidenum">
              <a:rPr lang="en-US"/>
              <a:pPr>
                <a:defRPr/>
              </a:pPr>
              <a:t>‹#›</a:t>
            </a:fld>
            <a:endParaRPr lang="en-US"/>
          </a:p>
        </p:txBody>
      </p:sp>
    </p:spTree>
    <p:extLst>
      <p:ext uri="{BB962C8B-B14F-4D97-AF65-F5344CB8AC3E}">
        <p14:creationId xmlns:p14="http://schemas.microsoft.com/office/powerpoint/2010/main" val="56313202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7AB916B-23BC-7945-9D41-B384CB7541FD}" type="slidenum">
              <a:rPr lang="en-US"/>
              <a:pPr>
                <a:defRPr/>
              </a:pPr>
              <a:t>‹#›</a:t>
            </a:fld>
            <a:endParaRPr lang="en-US"/>
          </a:p>
        </p:txBody>
      </p:sp>
    </p:spTree>
    <p:extLst>
      <p:ext uri="{BB962C8B-B14F-4D97-AF65-F5344CB8AC3E}">
        <p14:creationId xmlns:p14="http://schemas.microsoft.com/office/powerpoint/2010/main" val="49226367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CFB881F-F84C-4840-9109-4416951C5F60}" type="slidenum">
              <a:rPr lang="en-US"/>
              <a:pPr>
                <a:defRPr/>
              </a:pPr>
              <a:t>‹#›</a:t>
            </a:fld>
            <a:endParaRPr lang="en-US"/>
          </a:p>
        </p:txBody>
      </p:sp>
    </p:spTree>
    <p:extLst>
      <p:ext uri="{BB962C8B-B14F-4D97-AF65-F5344CB8AC3E}">
        <p14:creationId xmlns:p14="http://schemas.microsoft.com/office/powerpoint/2010/main" val="257143243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C66A3E-1338-8846-BD98-8EFB2921441E}" type="slidenum">
              <a:rPr lang="en-US"/>
              <a:pPr>
                <a:defRPr/>
              </a:pPr>
              <a:t>‹#›</a:t>
            </a:fld>
            <a:endParaRPr lang="en-US"/>
          </a:p>
        </p:txBody>
      </p:sp>
    </p:spTree>
    <p:extLst>
      <p:ext uri="{BB962C8B-B14F-4D97-AF65-F5344CB8AC3E}">
        <p14:creationId xmlns:p14="http://schemas.microsoft.com/office/powerpoint/2010/main" val="51007561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66A461-2C92-1D46-8C62-352556133D01}" type="slidenum">
              <a:rPr lang="en-US"/>
              <a:pPr>
                <a:defRPr/>
              </a:pPr>
              <a:t>‹#›</a:t>
            </a:fld>
            <a:endParaRPr lang="en-US"/>
          </a:p>
        </p:txBody>
      </p:sp>
    </p:spTree>
    <p:extLst>
      <p:ext uri="{BB962C8B-B14F-4D97-AF65-F5344CB8AC3E}">
        <p14:creationId xmlns:p14="http://schemas.microsoft.com/office/powerpoint/2010/main" val="110887341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A9953B-FC2E-CF4E-9CB3-EC05128BBE11}" type="slidenum">
              <a:rPr lang="en-US"/>
              <a:pPr>
                <a:defRPr/>
              </a:pPr>
              <a:t>‹#›</a:t>
            </a:fld>
            <a:endParaRPr lang="en-US"/>
          </a:p>
        </p:txBody>
      </p:sp>
    </p:spTree>
    <p:extLst>
      <p:ext uri="{BB962C8B-B14F-4D97-AF65-F5344CB8AC3E}">
        <p14:creationId xmlns:p14="http://schemas.microsoft.com/office/powerpoint/2010/main" val="25019918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4E0EF5-C378-5240-99F9-4CA93323B9F2}" type="slidenum">
              <a:rPr lang="en-US"/>
              <a:pPr>
                <a:defRPr/>
              </a:pPr>
              <a:t>‹#›</a:t>
            </a:fld>
            <a:endParaRPr lang="en-US"/>
          </a:p>
        </p:txBody>
      </p:sp>
    </p:spTree>
    <p:extLst>
      <p:ext uri="{BB962C8B-B14F-4D97-AF65-F5344CB8AC3E}">
        <p14:creationId xmlns:p14="http://schemas.microsoft.com/office/powerpoint/2010/main" val="412534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1"/>
          <p:cNvSpPr>
            <a:spLocks noGrp="1" noChangeArrowheads="1"/>
          </p:cNvSpPr>
          <p:nvPr>
            <p:ph type="sldNum" sz="quarter" idx="12"/>
          </p:nvPr>
        </p:nvSpPr>
        <p:spPr>
          <a:ln/>
        </p:spPr>
        <p:txBody>
          <a:bodyPr/>
          <a:lstStyle>
            <a:lvl1pPr>
              <a:defRPr/>
            </a:lvl1pPr>
          </a:lstStyle>
          <a:p>
            <a:pPr>
              <a:defRPr/>
            </a:pPr>
            <a:fld id="{E6605C24-7A27-A546-87F6-BEEF5EC8B576}" type="slidenum">
              <a:rPr lang="en-US" altLang="zh-TW"/>
              <a:pPr>
                <a:defRPr/>
              </a:pPr>
              <a:t>‹#›</a:t>
            </a:fld>
            <a:endParaRPr lang="en-US" altLang="zh-TW"/>
          </a:p>
        </p:txBody>
      </p:sp>
    </p:spTree>
    <p:extLst>
      <p:ext uri="{BB962C8B-B14F-4D97-AF65-F5344CB8AC3E}">
        <p14:creationId xmlns:p14="http://schemas.microsoft.com/office/powerpoint/2010/main" val="1851574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1"/>
          <p:cNvSpPr>
            <a:spLocks noGrp="1" noChangeArrowheads="1"/>
          </p:cNvSpPr>
          <p:nvPr>
            <p:ph type="sldNum" sz="quarter" idx="12"/>
          </p:nvPr>
        </p:nvSpPr>
        <p:spPr>
          <a:ln/>
        </p:spPr>
        <p:txBody>
          <a:bodyPr/>
          <a:lstStyle>
            <a:lvl1pPr>
              <a:defRPr/>
            </a:lvl1pPr>
          </a:lstStyle>
          <a:p>
            <a:pPr>
              <a:defRPr/>
            </a:pPr>
            <a:fld id="{CBC14FDC-3B13-374A-8061-D817EB56DB4E}" type="slidenum">
              <a:rPr lang="en-US" altLang="zh-TW"/>
              <a:pPr>
                <a:defRPr/>
              </a:pPr>
              <a:t>‹#›</a:t>
            </a:fld>
            <a:endParaRPr lang="en-US" altLang="zh-TW"/>
          </a:p>
        </p:txBody>
      </p:sp>
    </p:spTree>
    <p:extLst>
      <p:ext uri="{BB962C8B-B14F-4D97-AF65-F5344CB8AC3E}">
        <p14:creationId xmlns:p14="http://schemas.microsoft.com/office/powerpoint/2010/main" val="1000245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10"/>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11"/>
          <p:cNvSpPr>
            <a:spLocks noGrp="1" noChangeArrowheads="1"/>
          </p:cNvSpPr>
          <p:nvPr>
            <p:ph type="sldNum" sz="quarter" idx="12"/>
          </p:nvPr>
        </p:nvSpPr>
        <p:spPr>
          <a:ln/>
        </p:spPr>
        <p:txBody>
          <a:bodyPr/>
          <a:lstStyle>
            <a:lvl1pPr>
              <a:defRPr/>
            </a:lvl1pPr>
          </a:lstStyle>
          <a:p>
            <a:pPr>
              <a:defRPr/>
            </a:pPr>
            <a:fld id="{BBA8E2CC-DA00-FA40-9BC7-3D55CC73D789}" type="slidenum">
              <a:rPr lang="en-US" altLang="zh-TW"/>
              <a:pPr>
                <a:defRPr/>
              </a:pPr>
              <a:t>‹#›</a:t>
            </a:fld>
            <a:endParaRPr lang="en-US" altLang="zh-TW"/>
          </a:p>
        </p:txBody>
      </p:sp>
    </p:spTree>
    <p:extLst>
      <p:ext uri="{BB962C8B-B14F-4D97-AF65-F5344CB8AC3E}">
        <p14:creationId xmlns:p14="http://schemas.microsoft.com/office/powerpoint/2010/main" val="2048132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10"/>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11"/>
          <p:cNvSpPr>
            <a:spLocks noGrp="1" noChangeArrowheads="1"/>
          </p:cNvSpPr>
          <p:nvPr>
            <p:ph type="sldNum" sz="quarter" idx="12"/>
          </p:nvPr>
        </p:nvSpPr>
        <p:spPr>
          <a:ln/>
        </p:spPr>
        <p:txBody>
          <a:bodyPr/>
          <a:lstStyle>
            <a:lvl1pPr>
              <a:defRPr/>
            </a:lvl1pPr>
          </a:lstStyle>
          <a:p>
            <a:pPr>
              <a:defRPr/>
            </a:pPr>
            <a:fld id="{00608A66-0B44-4940-8E35-4DEAE80AA35A}" type="slidenum">
              <a:rPr lang="en-US" altLang="zh-TW"/>
              <a:pPr>
                <a:defRPr/>
              </a:pPr>
              <a:t>‹#›</a:t>
            </a:fld>
            <a:endParaRPr lang="en-US" altLang="zh-TW"/>
          </a:p>
        </p:txBody>
      </p:sp>
    </p:spTree>
    <p:extLst>
      <p:ext uri="{BB962C8B-B14F-4D97-AF65-F5344CB8AC3E}">
        <p14:creationId xmlns:p14="http://schemas.microsoft.com/office/powerpoint/2010/main" val="7946773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10"/>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11"/>
          <p:cNvSpPr>
            <a:spLocks noGrp="1" noChangeArrowheads="1"/>
          </p:cNvSpPr>
          <p:nvPr>
            <p:ph type="sldNum" sz="quarter" idx="12"/>
          </p:nvPr>
        </p:nvSpPr>
        <p:spPr>
          <a:ln/>
        </p:spPr>
        <p:txBody>
          <a:bodyPr/>
          <a:lstStyle>
            <a:lvl1pPr>
              <a:defRPr/>
            </a:lvl1pPr>
          </a:lstStyle>
          <a:p>
            <a:pPr>
              <a:defRPr/>
            </a:pPr>
            <a:fld id="{86B4E6B1-F13F-E540-B80A-F1931A3EEA62}" type="slidenum">
              <a:rPr lang="en-US" altLang="zh-TW"/>
              <a:pPr>
                <a:defRPr/>
              </a:pPr>
              <a:t>‹#›</a:t>
            </a:fld>
            <a:endParaRPr lang="en-US" altLang="zh-TW"/>
          </a:p>
        </p:txBody>
      </p:sp>
    </p:spTree>
    <p:extLst>
      <p:ext uri="{BB962C8B-B14F-4D97-AF65-F5344CB8AC3E}">
        <p14:creationId xmlns:p14="http://schemas.microsoft.com/office/powerpoint/2010/main" val="3664377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1"/>
          <p:cNvSpPr>
            <a:spLocks noGrp="1" noChangeArrowheads="1"/>
          </p:cNvSpPr>
          <p:nvPr>
            <p:ph type="sldNum" sz="quarter" idx="12"/>
          </p:nvPr>
        </p:nvSpPr>
        <p:spPr>
          <a:ln/>
        </p:spPr>
        <p:txBody>
          <a:bodyPr/>
          <a:lstStyle>
            <a:lvl1pPr>
              <a:defRPr/>
            </a:lvl1pPr>
          </a:lstStyle>
          <a:p>
            <a:pPr>
              <a:defRPr/>
            </a:pPr>
            <a:fld id="{32EC4727-8DF0-6144-80A1-F8C60BB66781}" type="slidenum">
              <a:rPr lang="en-US" altLang="zh-TW"/>
              <a:pPr>
                <a:defRPr/>
              </a:pPr>
              <a:t>‹#›</a:t>
            </a:fld>
            <a:endParaRPr lang="en-US" altLang="zh-TW"/>
          </a:p>
        </p:txBody>
      </p:sp>
    </p:spTree>
    <p:extLst>
      <p:ext uri="{BB962C8B-B14F-4D97-AF65-F5344CB8AC3E}">
        <p14:creationId xmlns:p14="http://schemas.microsoft.com/office/powerpoint/2010/main" val="2523664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8E6C84-AAD1-3445-BF83-D836CF7D748C}" type="slidenum">
              <a:rPr lang="en-US"/>
              <a:pPr>
                <a:defRPr/>
              </a:pPr>
              <a:t>‹#›</a:t>
            </a:fld>
            <a:endParaRPr lang="en-US"/>
          </a:p>
        </p:txBody>
      </p:sp>
    </p:spTree>
    <p:extLst>
      <p:ext uri="{BB962C8B-B14F-4D97-AF65-F5344CB8AC3E}">
        <p14:creationId xmlns:p14="http://schemas.microsoft.com/office/powerpoint/2010/main" val="1766113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10"/>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1"/>
          <p:cNvSpPr>
            <a:spLocks noGrp="1" noChangeArrowheads="1"/>
          </p:cNvSpPr>
          <p:nvPr>
            <p:ph type="sldNum" sz="quarter" idx="12"/>
          </p:nvPr>
        </p:nvSpPr>
        <p:spPr>
          <a:ln/>
        </p:spPr>
        <p:txBody>
          <a:bodyPr/>
          <a:lstStyle>
            <a:lvl1pPr>
              <a:defRPr/>
            </a:lvl1pPr>
          </a:lstStyle>
          <a:p>
            <a:pPr>
              <a:defRPr/>
            </a:pPr>
            <a:fld id="{12E41DA0-3E84-B74C-A15A-606A9B9A460B}" type="slidenum">
              <a:rPr lang="en-US" altLang="zh-TW"/>
              <a:pPr>
                <a:defRPr/>
              </a:pPr>
              <a:t>‹#›</a:t>
            </a:fld>
            <a:endParaRPr lang="en-US" altLang="zh-TW"/>
          </a:p>
        </p:txBody>
      </p:sp>
    </p:spTree>
    <p:extLst>
      <p:ext uri="{BB962C8B-B14F-4D97-AF65-F5344CB8AC3E}">
        <p14:creationId xmlns:p14="http://schemas.microsoft.com/office/powerpoint/2010/main" val="17240374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1"/>
          <p:cNvSpPr>
            <a:spLocks noGrp="1" noChangeArrowheads="1"/>
          </p:cNvSpPr>
          <p:nvPr>
            <p:ph type="sldNum" sz="quarter" idx="12"/>
          </p:nvPr>
        </p:nvSpPr>
        <p:spPr>
          <a:ln/>
        </p:spPr>
        <p:txBody>
          <a:bodyPr/>
          <a:lstStyle>
            <a:lvl1pPr>
              <a:defRPr/>
            </a:lvl1pPr>
          </a:lstStyle>
          <a:p>
            <a:pPr>
              <a:defRPr/>
            </a:pPr>
            <a:fld id="{48BE6B94-A199-DB4B-8B95-62EFBC584B5F}" type="slidenum">
              <a:rPr lang="en-US" altLang="zh-TW"/>
              <a:pPr>
                <a:defRPr/>
              </a:pPr>
              <a:t>‹#›</a:t>
            </a:fld>
            <a:endParaRPr lang="en-US" altLang="zh-TW"/>
          </a:p>
        </p:txBody>
      </p:sp>
    </p:spTree>
    <p:extLst>
      <p:ext uri="{BB962C8B-B14F-4D97-AF65-F5344CB8AC3E}">
        <p14:creationId xmlns:p14="http://schemas.microsoft.com/office/powerpoint/2010/main" val="4970074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0"/>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1"/>
          <p:cNvSpPr>
            <a:spLocks noGrp="1" noChangeArrowheads="1"/>
          </p:cNvSpPr>
          <p:nvPr>
            <p:ph type="sldNum" sz="quarter" idx="12"/>
          </p:nvPr>
        </p:nvSpPr>
        <p:spPr>
          <a:ln/>
        </p:spPr>
        <p:txBody>
          <a:bodyPr/>
          <a:lstStyle>
            <a:lvl1pPr>
              <a:defRPr/>
            </a:lvl1pPr>
          </a:lstStyle>
          <a:p>
            <a:pPr>
              <a:defRPr/>
            </a:pPr>
            <a:fld id="{B1B94E8F-45B8-5F47-BCDB-23E74589B048}" type="slidenum">
              <a:rPr lang="en-US" altLang="zh-TW"/>
              <a:pPr>
                <a:defRPr/>
              </a:pPr>
              <a:t>‹#›</a:t>
            </a:fld>
            <a:endParaRPr lang="en-US" altLang="zh-TW"/>
          </a:p>
        </p:txBody>
      </p:sp>
    </p:spTree>
    <p:extLst>
      <p:ext uri="{BB962C8B-B14F-4D97-AF65-F5344CB8AC3E}">
        <p14:creationId xmlns:p14="http://schemas.microsoft.com/office/powerpoint/2010/main" val="28782044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sp>
          <p:nvSpPr>
            <p:cNvPr id="7" name="Freeform 10"/>
            <p:cNvSpPr>
              <a:spLocks/>
            </p:cNvSpPr>
            <p:nvPr/>
          </p:nvSpPr>
          <p:spPr bwMode="hidden">
            <a:xfrm>
              <a:off x="0" y="0"/>
              <a:ext cx="5758" cy="1776"/>
            </a:xfrm>
            <a:custGeom>
              <a:avLst/>
              <a:gdLst>
                <a:gd name="T0" fmla="*/ 0 w 5740"/>
                <a:gd name="T1" fmla="*/ 0 h 1906"/>
                <a:gd name="T2" fmla="*/ 0 w 5740"/>
                <a:gd name="T3" fmla="*/ 1655 h 1906"/>
                <a:gd name="T4" fmla="*/ 5776 w 5740"/>
                <a:gd name="T5" fmla="*/ 1655 h 1906"/>
                <a:gd name="T6" fmla="*/ 577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628747"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en-US" noProof="0"/>
              <a:t>Click to edit Master title style</a:t>
            </a:r>
          </a:p>
        </p:txBody>
      </p:sp>
      <p:sp>
        <p:nvSpPr>
          <p:cNvPr id="62874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charset="0"/>
              <a:buNone/>
              <a:defRPr/>
            </a:lvl1pPr>
          </a:lstStyle>
          <a:p>
            <a:pPr lvl="0"/>
            <a:r>
              <a:rPr lang="en-US" noProof="0"/>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8BFB4B7F-519A-BB4A-96DA-485DA005AFC2}" type="slidenum">
              <a:rPr lang="en-US"/>
              <a:pPr>
                <a:defRPr/>
              </a:pPr>
              <a:t>‹#›</a:t>
            </a:fld>
            <a:endParaRPr lang="en-US"/>
          </a:p>
        </p:txBody>
      </p:sp>
    </p:spTree>
    <p:extLst>
      <p:ext uri="{BB962C8B-B14F-4D97-AF65-F5344CB8AC3E}">
        <p14:creationId xmlns:p14="http://schemas.microsoft.com/office/powerpoint/2010/main" val="7730694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7960B1C8-AC56-3449-A016-8C1F9F2A3E37}"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440951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67E462E5-CE7E-9344-98BB-3031BC34C954}"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778916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CED173CE-2D55-834D-9328-32745C91D200}"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124028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D98D60B5-8A25-5D43-AC8A-A2EE9E630920}"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425959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60D90A31-043A-6C4D-9694-A0285E198839}"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171921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1309D82D-4A06-4745-A05D-7DBAE429A52F}"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88737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D79948-2178-C142-977F-6D46C00B9B81}" type="slidenum">
              <a:rPr lang="en-US"/>
              <a:pPr>
                <a:defRPr/>
              </a:pPr>
              <a:t>‹#›</a:t>
            </a:fld>
            <a:endParaRPr lang="en-US"/>
          </a:p>
        </p:txBody>
      </p:sp>
    </p:spTree>
    <p:extLst>
      <p:ext uri="{BB962C8B-B14F-4D97-AF65-F5344CB8AC3E}">
        <p14:creationId xmlns:p14="http://schemas.microsoft.com/office/powerpoint/2010/main" val="26323466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DD58BDBE-3A98-8F43-ACA7-1546D75E6228}"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205073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FADC10F4-305F-1C4A-A0EA-F0A20194068E}"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745389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D8557571-30A2-9D41-ABB2-F478C60EAE78}"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304822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3A96E610-E6BD-5345-B153-9D859AC963E6}"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800704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947" name="Rectangle 3"/>
          <p:cNvSpPr>
            <a:spLocks noGrp="1" noChangeArrowheads="1"/>
          </p:cNvSpPr>
          <p:nvPr>
            <p:ph type="ctrTitle"/>
          </p:nvPr>
        </p:nvSpPr>
        <p:spPr>
          <a:xfrm>
            <a:off x="685800" y="1676400"/>
            <a:ext cx="7772400" cy="1143000"/>
          </a:xfrm>
        </p:spPr>
        <p:txBody>
          <a:bodyPr/>
          <a:lstStyle>
            <a:lvl1pPr>
              <a:defRPr/>
            </a:lvl1pPr>
          </a:lstStyle>
          <a:p>
            <a:pPr lvl="0"/>
            <a:r>
              <a:rPr lang="en-US" noProof="0"/>
              <a:t>Click to edit Master title style</a:t>
            </a:r>
          </a:p>
        </p:txBody>
      </p:sp>
      <p:sp>
        <p:nvSpPr>
          <p:cNvPr id="82948" name="Rectangle 4"/>
          <p:cNvSpPr>
            <a:spLocks noGrp="1" noChangeArrowheads="1"/>
          </p:cNvSpPr>
          <p:nvPr>
            <p:ph type="subTitle" idx="1"/>
          </p:nvPr>
        </p:nvSpPr>
        <p:spPr>
          <a:xfrm>
            <a:off x="1371600" y="3352800"/>
            <a:ext cx="6400800" cy="1752600"/>
          </a:xfrm>
        </p:spPr>
        <p:txBody>
          <a:bodyPr/>
          <a:lstStyle>
            <a:lvl1pPr marL="0" indent="0" algn="ctr">
              <a:buFontTx/>
              <a:buNone/>
              <a:defRPr b="1"/>
            </a:lvl1pPr>
          </a:lstStyle>
          <a:p>
            <a:pPr lvl="0"/>
            <a:r>
              <a:rPr lang="en-US" noProof="0"/>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457284FB-A42C-334A-ADB3-B99C2583E45A}" type="slidenum">
              <a:rPr lang="en-US"/>
              <a:pPr>
                <a:defRPr/>
              </a:pPr>
              <a:t>‹#›</a:t>
            </a:fld>
            <a:endParaRPr lang="en-US"/>
          </a:p>
        </p:txBody>
      </p:sp>
    </p:spTree>
    <p:extLst>
      <p:ext uri="{BB962C8B-B14F-4D97-AF65-F5344CB8AC3E}">
        <p14:creationId xmlns:p14="http://schemas.microsoft.com/office/powerpoint/2010/main" val="41881097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ABB1826-E963-1A4E-80BC-D8A52D0D6A6B}" type="slidenum">
              <a:rPr lang="en-US"/>
              <a:pPr>
                <a:defRPr/>
              </a:pPr>
              <a:t>‹#›</a:t>
            </a:fld>
            <a:endParaRPr lang="en-US"/>
          </a:p>
        </p:txBody>
      </p:sp>
    </p:spTree>
    <p:extLst>
      <p:ext uri="{BB962C8B-B14F-4D97-AF65-F5344CB8AC3E}">
        <p14:creationId xmlns:p14="http://schemas.microsoft.com/office/powerpoint/2010/main" val="17086723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22D09D4-188A-BB43-AE06-3402BBE084A1}" type="slidenum">
              <a:rPr lang="en-US"/>
              <a:pPr>
                <a:defRPr/>
              </a:pPr>
              <a:t>‹#›</a:t>
            </a:fld>
            <a:endParaRPr lang="en-US"/>
          </a:p>
        </p:txBody>
      </p:sp>
    </p:spTree>
    <p:extLst>
      <p:ext uri="{BB962C8B-B14F-4D97-AF65-F5344CB8AC3E}">
        <p14:creationId xmlns:p14="http://schemas.microsoft.com/office/powerpoint/2010/main" val="3106115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CA3525E3-4EE7-B54D-AD1A-E474B6D60790}" type="slidenum">
              <a:rPr lang="en-US"/>
              <a:pPr>
                <a:defRPr/>
              </a:pPr>
              <a:t>‹#›</a:t>
            </a:fld>
            <a:endParaRPr lang="en-US"/>
          </a:p>
        </p:txBody>
      </p:sp>
    </p:spTree>
    <p:extLst>
      <p:ext uri="{BB962C8B-B14F-4D97-AF65-F5344CB8AC3E}">
        <p14:creationId xmlns:p14="http://schemas.microsoft.com/office/powerpoint/2010/main" val="16013438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89E09A59-245E-F34E-8927-5C142CE36444}" type="slidenum">
              <a:rPr lang="en-US"/>
              <a:pPr>
                <a:defRPr/>
              </a:pPr>
              <a:t>‹#›</a:t>
            </a:fld>
            <a:endParaRPr lang="en-US"/>
          </a:p>
        </p:txBody>
      </p:sp>
    </p:spTree>
    <p:extLst>
      <p:ext uri="{BB962C8B-B14F-4D97-AF65-F5344CB8AC3E}">
        <p14:creationId xmlns:p14="http://schemas.microsoft.com/office/powerpoint/2010/main" val="32759524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40504EC6-7294-6249-BDB6-2753BFDD132D}" type="slidenum">
              <a:rPr lang="en-US"/>
              <a:pPr>
                <a:defRPr/>
              </a:pPr>
              <a:t>‹#›</a:t>
            </a:fld>
            <a:endParaRPr lang="en-US"/>
          </a:p>
        </p:txBody>
      </p:sp>
    </p:spTree>
    <p:extLst>
      <p:ext uri="{BB962C8B-B14F-4D97-AF65-F5344CB8AC3E}">
        <p14:creationId xmlns:p14="http://schemas.microsoft.com/office/powerpoint/2010/main" val="1529547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3846AAF-0985-CB4B-BD72-914E09A4CFE3}" type="slidenum">
              <a:rPr lang="en-US"/>
              <a:pPr>
                <a:defRPr/>
              </a:pPr>
              <a:t>‹#›</a:t>
            </a:fld>
            <a:endParaRPr lang="en-US"/>
          </a:p>
        </p:txBody>
      </p:sp>
    </p:spTree>
    <p:extLst>
      <p:ext uri="{BB962C8B-B14F-4D97-AF65-F5344CB8AC3E}">
        <p14:creationId xmlns:p14="http://schemas.microsoft.com/office/powerpoint/2010/main" val="9567716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FB53ADAD-E8EA-8F44-88B1-606B059BC349}" type="slidenum">
              <a:rPr lang="en-US"/>
              <a:pPr>
                <a:defRPr/>
              </a:pPr>
              <a:t>‹#›</a:t>
            </a:fld>
            <a:endParaRPr lang="en-US"/>
          </a:p>
        </p:txBody>
      </p:sp>
    </p:spTree>
    <p:extLst>
      <p:ext uri="{BB962C8B-B14F-4D97-AF65-F5344CB8AC3E}">
        <p14:creationId xmlns:p14="http://schemas.microsoft.com/office/powerpoint/2010/main" val="26557227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7945F93E-D29A-8545-88B4-08FA6D5C6944}" type="slidenum">
              <a:rPr lang="en-US"/>
              <a:pPr>
                <a:defRPr/>
              </a:pPr>
              <a:t>‹#›</a:t>
            </a:fld>
            <a:endParaRPr lang="en-US"/>
          </a:p>
        </p:txBody>
      </p:sp>
    </p:spTree>
    <p:extLst>
      <p:ext uri="{BB962C8B-B14F-4D97-AF65-F5344CB8AC3E}">
        <p14:creationId xmlns:p14="http://schemas.microsoft.com/office/powerpoint/2010/main" val="28556694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F8860240-9B2D-F248-AEFA-F4673D6EA2CE}" type="slidenum">
              <a:rPr lang="en-US"/>
              <a:pPr>
                <a:defRPr/>
              </a:pPr>
              <a:t>‹#›</a:t>
            </a:fld>
            <a:endParaRPr lang="en-US"/>
          </a:p>
        </p:txBody>
      </p:sp>
    </p:spTree>
    <p:extLst>
      <p:ext uri="{BB962C8B-B14F-4D97-AF65-F5344CB8AC3E}">
        <p14:creationId xmlns:p14="http://schemas.microsoft.com/office/powerpoint/2010/main" val="3073669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B118C202-F1A4-7440-8D97-A08CDC39CFC7}" type="slidenum">
              <a:rPr lang="en-US"/>
              <a:pPr>
                <a:defRPr/>
              </a:pPr>
              <a:t>‹#›</a:t>
            </a:fld>
            <a:endParaRPr lang="en-US"/>
          </a:p>
        </p:txBody>
      </p:sp>
    </p:spTree>
    <p:extLst>
      <p:ext uri="{BB962C8B-B14F-4D97-AF65-F5344CB8AC3E}">
        <p14:creationId xmlns:p14="http://schemas.microsoft.com/office/powerpoint/2010/main" val="26960254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BB4D6993-2BDB-AD4C-A4BB-10C8AAC4E175}" type="slidenum">
              <a:rPr lang="en-US"/>
              <a:pPr>
                <a:defRPr/>
              </a:pPr>
              <a:t>‹#›</a:t>
            </a:fld>
            <a:endParaRPr lang="en-US"/>
          </a:p>
        </p:txBody>
      </p:sp>
    </p:spTree>
    <p:extLst>
      <p:ext uri="{BB962C8B-B14F-4D97-AF65-F5344CB8AC3E}">
        <p14:creationId xmlns:p14="http://schemas.microsoft.com/office/powerpoint/2010/main" val="39840354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685800" y="2514600"/>
            <a:ext cx="7772400" cy="1371600"/>
          </a:xfrm>
        </p:spPr>
        <p:txBody>
          <a:bodyPr/>
          <a:lstStyle>
            <a:lvl1pPr>
              <a:defRPr/>
            </a:lvl1pPr>
          </a:lstStyle>
          <a:p>
            <a:pPr lvl="0"/>
            <a:r>
              <a:rPr lang="en-US" noProof="0"/>
              <a:t>Click to edit Master title style</a:t>
            </a:r>
          </a:p>
        </p:txBody>
      </p:sp>
      <p:sp>
        <p:nvSpPr>
          <p:cNvPr id="55299" name="Rectangle 3"/>
          <p:cNvSpPr>
            <a:spLocks noGrp="1" noChangeArrowheads="1"/>
          </p:cNvSpPr>
          <p:nvPr>
            <p:ph type="subTitle" idx="1"/>
          </p:nvPr>
        </p:nvSpPr>
        <p:spPr>
          <a:xfrm>
            <a:off x="1371600" y="4343400"/>
            <a:ext cx="6400800" cy="1447800"/>
          </a:xfrm>
        </p:spPr>
        <p:txBody>
          <a:bodyPr/>
          <a:lstStyle>
            <a:lvl1pPr marL="0" indent="0" algn="ctr">
              <a:buFont typeface="Wingdings" charset="0"/>
              <a:buNone/>
              <a:defRPr sz="2800"/>
            </a:lvl1pPr>
          </a:lstStyle>
          <a:p>
            <a:pPr lvl="0"/>
            <a:r>
              <a:rPr lang="en-US" noProof="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9C43D3-EEDD-C84D-A410-0F64979B049A}" type="slidenum">
              <a:rPr lang="en-US"/>
              <a:pPr>
                <a:defRPr/>
              </a:pPr>
              <a:t>‹#›</a:t>
            </a:fld>
            <a:endParaRPr lang="en-US"/>
          </a:p>
        </p:txBody>
      </p:sp>
    </p:spTree>
    <p:extLst>
      <p:ext uri="{BB962C8B-B14F-4D97-AF65-F5344CB8AC3E}">
        <p14:creationId xmlns:p14="http://schemas.microsoft.com/office/powerpoint/2010/main" val="25605576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4CD07E-6152-2645-94A4-9C0DFF292EC5}" type="slidenum">
              <a:rPr lang="en-US"/>
              <a:pPr>
                <a:defRPr/>
              </a:pPr>
              <a:t>‹#›</a:t>
            </a:fld>
            <a:endParaRPr lang="en-US"/>
          </a:p>
        </p:txBody>
      </p:sp>
    </p:spTree>
    <p:extLst>
      <p:ext uri="{BB962C8B-B14F-4D97-AF65-F5344CB8AC3E}">
        <p14:creationId xmlns:p14="http://schemas.microsoft.com/office/powerpoint/2010/main" val="40887633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67EB5F-B422-F344-B21C-2FB128325913}" type="slidenum">
              <a:rPr lang="en-US"/>
              <a:pPr>
                <a:defRPr/>
              </a:pPr>
              <a:t>‹#›</a:t>
            </a:fld>
            <a:endParaRPr lang="en-US"/>
          </a:p>
        </p:txBody>
      </p:sp>
    </p:spTree>
    <p:extLst>
      <p:ext uri="{BB962C8B-B14F-4D97-AF65-F5344CB8AC3E}">
        <p14:creationId xmlns:p14="http://schemas.microsoft.com/office/powerpoint/2010/main" val="14228352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E4B0A1-6FA7-CA41-BE0D-6A25865FD9CC}" type="slidenum">
              <a:rPr lang="en-US"/>
              <a:pPr>
                <a:defRPr/>
              </a:pPr>
              <a:t>‹#›</a:t>
            </a:fld>
            <a:endParaRPr lang="en-US"/>
          </a:p>
        </p:txBody>
      </p:sp>
    </p:spTree>
    <p:extLst>
      <p:ext uri="{BB962C8B-B14F-4D97-AF65-F5344CB8AC3E}">
        <p14:creationId xmlns:p14="http://schemas.microsoft.com/office/powerpoint/2010/main" val="33744946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CF0C19-2097-B84E-8420-1BE1DEFC1805}" type="slidenum">
              <a:rPr lang="en-US"/>
              <a:pPr>
                <a:defRPr/>
              </a:pPr>
              <a:t>‹#›</a:t>
            </a:fld>
            <a:endParaRPr lang="en-US"/>
          </a:p>
        </p:txBody>
      </p:sp>
    </p:spTree>
    <p:extLst>
      <p:ext uri="{BB962C8B-B14F-4D97-AF65-F5344CB8AC3E}">
        <p14:creationId xmlns:p14="http://schemas.microsoft.com/office/powerpoint/2010/main" val="1575307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28E96DD-2E85-D04E-9308-1895C42A08D0}" type="slidenum">
              <a:rPr lang="en-US"/>
              <a:pPr>
                <a:defRPr/>
              </a:pPr>
              <a:t>‹#›</a:t>
            </a:fld>
            <a:endParaRPr lang="en-US"/>
          </a:p>
        </p:txBody>
      </p:sp>
    </p:spTree>
    <p:extLst>
      <p:ext uri="{BB962C8B-B14F-4D97-AF65-F5344CB8AC3E}">
        <p14:creationId xmlns:p14="http://schemas.microsoft.com/office/powerpoint/2010/main" val="260262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C6884EA-1FE2-A549-BE4B-DA8B906B8FCF}" type="slidenum">
              <a:rPr lang="en-US"/>
              <a:pPr>
                <a:defRPr/>
              </a:pPr>
              <a:t>‹#›</a:t>
            </a:fld>
            <a:endParaRPr lang="en-US"/>
          </a:p>
        </p:txBody>
      </p:sp>
    </p:spTree>
    <p:extLst>
      <p:ext uri="{BB962C8B-B14F-4D97-AF65-F5344CB8AC3E}">
        <p14:creationId xmlns:p14="http://schemas.microsoft.com/office/powerpoint/2010/main" val="36129699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3267E97-BC25-7143-9FDA-7375DDBFE74F}" type="slidenum">
              <a:rPr lang="en-US"/>
              <a:pPr>
                <a:defRPr/>
              </a:pPr>
              <a:t>‹#›</a:t>
            </a:fld>
            <a:endParaRPr lang="en-US"/>
          </a:p>
        </p:txBody>
      </p:sp>
    </p:spTree>
    <p:extLst>
      <p:ext uri="{BB962C8B-B14F-4D97-AF65-F5344CB8AC3E}">
        <p14:creationId xmlns:p14="http://schemas.microsoft.com/office/powerpoint/2010/main" val="20078035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9A7614-258D-DC46-AB0B-F1565C7A0FE3}" type="slidenum">
              <a:rPr lang="en-US"/>
              <a:pPr>
                <a:defRPr/>
              </a:pPr>
              <a:t>‹#›</a:t>
            </a:fld>
            <a:endParaRPr lang="en-US"/>
          </a:p>
        </p:txBody>
      </p:sp>
    </p:spTree>
    <p:extLst>
      <p:ext uri="{BB962C8B-B14F-4D97-AF65-F5344CB8AC3E}">
        <p14:creationId xmlns:p14="http://schemas.microsoft.com/office/powerpoint/2010/main" val="12902989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A71F7C7-953B-FF4F-BC4A-07867D6EFDC1}" type="slidenum">
              <a:rPr lang="en-US"/>
              <a:pPr>
                <a:defRPr/>
              </a:pPr>
              <a:t>‹#›</a:t>
            </a:fld>
            <a:endParaRPr lang="en-US"/>
          </a:p>
        </p:txBody>
      </p:sp>
    </p:spTree>
    <p:extLst>
      <p:ext uri="{BB962C8B-B14F-4D97-AF65-F5344CB8AC3E}">
        <p14:creationId xmlns:p14="http://schemas.microsoft.com/office/powerpoint/2010/main" val="34119040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9D7D99-8EED-7F45-9B8F-3474E987CCAA}" type="slidenum">
              <a:rPr lang="en-US"/>
              <a:pPr>
                <a:defRPr/>
              </a:pPr>
              <a:t>‹#›</a:t>
            </a:fld>
            <a:endParaRPr lang="en-US"/>
          </a:p>
        </p:txBody>
      </p:sp>
    </p:spTree>
    <p:extLst>
      <p:ext uri="{BB962C8B-B14F-4D97-AF65-F5344CB8AC3E}">
        <p14:creationId xmlns:p14="http://schemas.microsoft.com/office/powerpoint/2010/main" val="36257503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2F16A6-C096-C14E-ACF7-614F6A9D98BF}" type="slidenum">
              <a:rPr lang="en-US"/>
              <a:pPr>
                <a:defRPr/>
              </a:pPr>
              <a:t>‹#›</a:t>
            </a:fld>
            <a:endParaRPr lang="en-US"/>
          </a:p>
        </p:txBody>
      </p:sp>
    </p:spTree>
    <p:extLst>
      <p:ext uri="{BB962C8B-B14F-4D97-AF65-F5344CB8AC3E}">
        <p14:creationId xmlns:p14="http://schemas.microsoft.com/office/powerpoint/2010/main" val="24311873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a:xfrm>
            <a:off x="1600200" y="1600200"/>
            <a:ext cx="6858000" cy="1828800"/>
          </a:xfrm>
          <a:effectLst/>
          <a:extLst>
            <a:ext uri="{AF507438-7753-43e0-B8FC-AC1667EBCBE1}">
              <a14:hiddenEffects xmlns:a14="http://schemas.microsoft.com/office/drawing/2010/main" xmlns="">
                <a:effectLst>
                  <a:outerShdw blurRad="50800" dist="25399" dir="16200000" algn="ctr" rotWithShape="0">
                    <a:srgbClr val="FFFFFF">
                      <a:alpha val="75000"/>
                    </a:srgbClr>
                  </a:outerShdw>
                </a:effectLst>
              </a14:hiddenEffects>
            </a:ext>
          </a:extLst>
        </p:spPr>
        <p:txBody>
          <a:bodyPr/>
          <a:lstStyle>
            <a:lvl1pPr>
              <a:defRPr/>
            </a:lvl1pPr>
          </a:lstStyle>
          <a:p>
            <a:pPr lvl="0"/>
            <a:r>
              <a:rPr lang="en-US" noProof="0"/>
              <a:t>Click to edit Master title style</a:t>
            </a:r>
          </a:p>
        </p:txBody>
      </p:sp>
      <p:sp>
        <p:nvSpPr>
          <p:cNvPr id="48131" name="Rectangle 3"/>
          <p:cNvSpPr>
            <a:spLocks noGrp="1" noChangeArrowheads="1"/>
          </p:cNvSpPr>
          <p:nvPr>
            <p:ph type="subTitle" idx="1"/>
          </p:nvPr>
        </p:nvSpPr>
        <p:spPr>
          <a:xfrm>
            <a:off x="2057400" y="3886200"/>
            <a:ext cx="6400800" cy="1752600"/>
          </a:xfrm>
          <a:effectLst/>
          <a:extLst>
            <a:ext uri="{AF507438-7753-43e0-B8FC-AC1667EBCBE1}">
              <a14:hiddenEffects xmlns:a14="http://schemas.microsoft.com/office/drawing/2010/main" xmlns="">
                <a:effectLst>
                  <a:outerShdw blurRad="50800" dist="25399" dir="16200000" algn="ctr" rotWithShape="0">
                    <a:srgbClr val="FFFFFF">
                      <a:alpha val="75000"/>
                    </a:srgbClr>
                  </a:outerShdw>
                </a:effectLst>
              </a14:hiddenEffects>
            </a:ext>
          </a:extLst>
        </p:spPr>
        <p:txBody>
          <a:bodyPr/>
          <a:lstStyle>
            <a:lvl1pPr marL="0" indent="0" algn="r">
              <a:buFont typeface="Wingdings" charset="0"/>
              <a:buNone/>
              <a:defRPr sz="2800" i="1"/>
            </a:lvl1pPr>
          </a:lstStyle>
          <a:p>
            <a:pPr lvl="0"/>
            <a:r>
              <a:rPr lang="en-US" noProof="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B5F956-5FC5-4D41-8A17-72DE3F2CE241}" type="slidenum">
              <a:rPr lang="en-US"/>
              <a:pPr>
                <a:defRPr/>
              </a:pPr>
              <a:t>‹#›</a:t>
            </a:fld>
            <a:endParaRPr lang="en-US"/>
          </a:p>
        </p:txBody>
      </p:sp>
    </p:spTree>
    <p:extLst>
      <p:ext uri="{BB962C8B-B14F-4D97-AF65-F5344CB8AC3E}">
        <p14:creationId xmlns:p14="http://schemas.microsoft.com/office/powerpoint/2010/main" val="2591285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A85F58-6CE5-DE47-83CC-6C44B1E32E96}" type="slidenum">
              <a:rPr lang="en-US"/>
              <a:pPr>
                <a:defRPr/>
              </a:pPr>
              <a:t>‹#›</a:t>
            </a:fld>
            <a:endParaRPr lang="en-US"/>
          </a:p>
        </p:txBody>
      </p:sp>
    </p:spTree>
    <p:extLst>
      <p:ext uri="{BB962C8B-B14F-4D97-AF65-F5344CB8AC3E}">
        <p14:creationId xmlns:p14="http://schemas.microsoft.com/office/powerpoint/2010/main" val="39888596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513C41-07F1-F14A-91E5-49D85CD3D44E}" type="slidenum">
              <a:rPr lang="en-US"/>
              <a:pPr>
                <a:defRPr/>
              </a:pPr>
              <a:t>‹#›</a:t>
            </a:fld>
            <a:endParaRPr lang="en-US"/>
          </a:p>
        </p:txBody>
      </p:sp>
    </p:spTree>
    <p:extLst>
      <p:ext uri="{BB962C8B-B14F-4D97-AF65-F5344CB8AC3E}">
        <p14:creationId xmlns:p14="http://schemas.microsoft.com/office/powerpoint/2010/main" val="28552731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D85DEC0-382C-314C-9251-065202B78515}" type="slidenum">
              <a:rPr lang="en-US"/>
              <a:pPr>
                <a:defRPr/>
              </a:pPr>
              <a:t>‹#›</a:t>
            </a:fld>
            <a:endParaRPr lang="en-US"/>
          </a:p>
        </p:txBody>
      </p:sp>
    </p:spTree>
    <p:extLst>
      <p:ext uri="{BB962C8B-B14F-4D97-AF65-F5344CB8AC3E}">
        <p14:creationId xmlns:p14="http://schemas.microsoft.com/office/powerpoint/2010/main" val="1830322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ED716E0-DBFA-4C44-AB39-C27EE3423C9C}" type="slidenum">
              <a:rPr lang="en-US"/>
              <a:pPr>
                <a:defRPr/>
              </a:pPr>
              <a:t>‹#›</a:t>
            </a:fld>
            <a:endParaRPr lang="en-US"/>
          </a:p>
        </p:txBody>
      </p:sp>
    </p:spTree>
    <p:extLst>
      <p:ext uri="{BB962C8B-B14F-4D97-AF65-F5344CB8AC3E}">
        <p14:creationId xmlns:p14="http://schemas.microsoft.com/office/powerpoint/2010/main" val="18425354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76FA4D9-F23F-4948-88D2-F7F90DEF1701}" type="slidenum">
              <a:rPr lang="en-US"/>
              <a:pPr>
                <a:defRPr/>
              </a:pPr>
              <a:t>‹#›</a:t>
            </a:fld>
            <a:endParaRPr lang="en-US"/>
          </a:p>
        </p:txBody>
      </p:sp>
    </p:spTree>
    <p:extLst>
      <p:ext uri="{BB962C8B-B14F-4D97-AF65-F5344CB8AC3E}">
        <p14:creationId xmlns:p14="http://schemas.microsoft.com/office/powerpoint/2010/main" val="13585933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0E6B59F-F9D7-B541-99BD-4B0F900D41B7}" type="slidenum">
              <a:rPr lang="en-US"/>
              <a:pPr>
                <a:defRPr/>
              </a:pPr>
              <a:t>‹#›</a:t>
            </a:fld>
            <a:endParaRPr lang="en-US"/>
          </a:p>
        </p:txBody>
      </p:sp>
    </p:spTree>
    <p:extLst>
      <p:ext uri="{BB962C8B-B14F-4D97-AF65-F5344CB8AC3E}">
        <p14:creationId xmlns:p14="http://schemas.microsoft.com/office/powerpoint/2010/main" val="26256966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862000B-886B-2648-BC3D-561EEFB5031D}" type="slidenum">
              <a:rPr lang="en-US"/>
              <a:pPr>
                <a:defRPr/>
              </a:pPr>
              <a:t>‹#›</a:t>
            </a:fld>
            <a:endParaRPr lang="en-US"/>
          </a:p>
        </p:txBody>
      </p:sp>
    </p:spTree>
    <p:extLst>
      <p:ext uri="{BB962C8B-B14F-4D97-AF65-F5344CB8AC3E}">
        <p14:creationId xmlns:p14="http://schemas.microsoft.com/office/powerpoint/2010/main" val="9635385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6AE7AF-1306-1E45-9294-9362C99881B4}" type="slidenum">
              <a:rPr lang="en-US"/>
              <a:pPr>
                <a:defRPr/>
              </a:pPr>
              <a:t>‹#›</a:t>
            </a:fld>
            <a:endParaRPr lang="en-US"/>
          </a:p>
        </p:txBody>
      </p:sp>
    </p:spTree>
    <p:extLst>
      <p:ext uri="{BB962C8B-B14F-4D97-AF65-F5344CB8AC3E}">
        <p14:creationId xmlns:p14="http://schemas.microsoft.com/office/powerpoint/2010/main" val="9300582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8A5E56-9A00-AE45-8419-2027C31F00DD}" type="slidenum">
              <a:rPr lang="en-US"/>
              <a:pPr>
                <a:defRPr/>
              </a:pPr>
              <a:t>‹#›</a:t>
            </a:fld>
            <a:endParaRPr lang="en-US"/>
          </a:p>
        </p:txBody>
      </p:sp>
    </p:spTree>
    <p:extLst>
      <p:ext uri="{BB962C8B-B14F-4D97-AF65-F5344CB8AC3E}">
        <p14:creationId xmlns:p14="http://schemas.microsoft.com/office/powerpoint/2010/main" val="32967920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7FA4D-7C9B-6B46-9464-A4519FF76629}" type="slidenum">
              <a:rPr lang="en-US"/>
              <a:pPr>
                <a:defRPr/>
              </a:pPr>
              <a:t>‹#›</a:t>
            </a:fld>
            <a:endParaRPr lang="en-US"/>
          </a:p>
        </p:txBody>
      </p:sp>
    </p:spTree>
    <p:extLst>
      <p:ext uri="{BB962C8B-B14F-4D97-AF65-F5344CB8AC3E}">
        <p14:creationId xmlns:p14="http://schemas.microsoft.com/office/powerpoint/2010/main" val="11122183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CA3A94-C87C-B644-B7CE-DC178860FDD7}" type="slidenum">
              <a:rPr lang="en-US"/>
              <a:pPr>
                <a:defRPr/>
              </a:pPr>
              <a:t>‹#›</a:t>
            </a:fld>
            <a:endParaRPr lang="en-US"/>
          </a:p>
        </p:txBody>
      </p:sp>
    </p:spTree>
    <p:extLst>
      <p:ext uri="{BB962C8B-B14F-4D97-AF65-F5344CB8AC3E}">
        <p14:creationId xmlns:p14="http://schemas.microsoft.com/office/powerpoint/2010/main" val="11995669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2A0F78-A08A-0046-8C5D-441719D50BEA}" type="slidenum">
              <a:rPr lang="en-US"/>
              <a:pPr>
                <a:defRPr/>
              </a:pPr>
              <a:t>‹#›</a:t>
            </a:fld>
            <a:endParaRPr lang="en-US"/>
          </a:p>
        </p:txBody>
      </p:sp>
    </p:spTree>
    <p:extLst>
      <p:ext uri="{BB962C8B-B14F-4D97-AF65-F5344CB8AC3E}">
        <p14:creationId xmlns:p14="http://schemas.microsoft.com/office/powerpoint/2010/main" val="5468026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0D1067-1F83-7B46-9C3A-2210432AF255}" type="slidenum">
              <a:rPr lang="en-US"/>
              <a:pPr>
                <a:defRPr/>
              </a:pPr>
              <a:t>‹#›</a:t>
            </a:fld>
            <a:endParaRPr lang="en-US"/>
          </a:p>
        </p:txBody>
      </p:sp>
    </p:spTree>
    <p:extLst>
      <p:ext uri="{BB962C8B-B14F-4D97-AF65-F5344CB8AC3E}">
        <p14:creationId xmlns:p14="http://schemas.microsoft.com/office/powerpoint/2010/main" val="17202638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9079CE-B363-FD4A-A2D4-446DBF818375}" type="slidenum">
              <a:rPr lang="en-US"/>
              <a:pPr>
                <a:defRPr/>
              </a:pPr>
              <a:t>‹#›</a:t>
            </a:fld>
            <a:endParaRPr lang="en-US"/>
          </a:p>
        </p:txBody>
      </p:sp>
    </p:spTree>
    <p:extLst>
      <p:ext uri="{BB962C8B-B14F-4D97-AF65-F5344CB8AC3E}">
        <p14:creationId xmlns:p14="http://schemas.microsoft.com/office/powerpoint/2010/main" val="1129556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E75E683-D82E-944E-A797-BFDBCF1F2D9C}" type="slidenum">
              <a:rPr lang="en-US"/>
              <a:pPr>
                <a:defRPr/>
              </a:pPr>
              <a:t>‹#›</a:t>
            </a:fld>
            <a:endParaRPr lang="en-US"/>
          </a:p>
        </p:txBody>
      </p:sp>
    </p:spTree>
    <p:extLst>
      <p:ext uri="{BB962C8B-B14F-4D97-AF65-F5344CB8AC3E}">
        <p14:creationId xmlns:p14="http://schemas.microsoft.com/office/powerpoint/2010/main" val="196682584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1C295B-CF02-424A-A2C4-A508CC74CAB8}" type="slidenum">
              <a:rPr lang="en-US"/>
              <a:pPr>
                <a:defRPr/>
              </a:pPr>
              <a:t>‹#›</a:t>
            </a:fld>
            <a:endParaRPr lang="en-US"/>
          </a:p>
        </p:txBody>
      </p:sp>
    </p:spTree>
    <p:extLst>
      <p:ext uri="{BB962C8B-B14F-4D97-AF65-F5344CB8AC3E}">
        <p14:creationId xmlns:p14="http://schemas.microsoft.com/office/powerpoint/2010/main" val="35813982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48F9E28-462F-FE43-8525-C273D1BEA92B}" type="slidenum">
              <a:rPr lang="en-US"/>
              <a:pPr>
                <a:defRPr/>
              </a:pPr>
              <a:t>‹#›</a:t>
            </a:fld>
            <a:endParaRPr lang="en-US"/>
          </a:p>
        </p:txBody>
      </p:sp>
    </p:spTree>
    <p:extLst>
      <p:ext uri="{BB962C8B-B14F-4D97-AF65-F5344CB8AC3E}">
        <p14:creationId xmlns:p14="http://schemas.microsoft.com/office/powerpoint/2010/main" val="3717392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7025125-A1E4-CA43-A577-438773E47390}" type="slidenum">
              <a:rPr lang="en-US"/>
              <a:pPr>
                <a:defRPr/>
              </a:pPr>
              <a:t>‹#›</a:t>
            </a:fld>
            <a:endParaRPr lang="en-US"/>
          </a:p>
        </p:txBody>
      </p:sp>
    </p:spTree>
    <p:extLst>
      <p:ext uri="{BB962C8B-B14F-4D97-AF65-F5344CB8AC3E}">
        <p14:creationId xmlns:p14="http://schemas.microsoft.com/office/powerpoint/2010/main" val="26392731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9CCE46E-C0C7-9647-A3D1-71FA0FE24A6D}" type="slidenum">
              <a:rPr lang="en-US"/>
              <a:pPr>
                <a:defRPr/>
              </a:pPr>
              <a:t>‹#›</a:t>
            </a:fld>
            <a:endParaRPr lang="en-US"/>
          </a:p>
        </p:txBody>
      </p:sp>
    </p:spTree>
    <p:extLst>
      <p:ext uri="{BB962C8B-B14F-4D97-AF65-F5344CB8AC3E}">
        <p14:creationId xmlns:p14="http://schemas.microsoft.com/office/powerpoint/2010/main" val="41432299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762FC5-F34E-1E42-AD14-3B1916A8A9E6}" type="slidenum">
              <a:rPr lang="en-US"/>
              <a:pPr>
                <a:defRPr/>
              </a:pPr>
              <a:t>‹#›</a:t>
            </a:fld>
            <a:endParaRPr lang="en-US"/>
          </a:p>
        </p:txBody>
      </p:sp>
    </p:spTree>
    <p:extLst>
      <p:ext uri="{BB962C8B-B14F-4D97-AF65-F5344CB8AC3E}">
        <p14:creationId xmlns:p14="http://schemas.microsoft.com/office/powerpoint/2010/main" val="24285983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206F667-4A09-4A4D-A7C4-89B328F2A706}" type="slidenum">
              <a:rPr lang="en-US"/>
              <a:pPr>
                <a:defRPr/>
              </a:pPr>
              <a:t>‹#›</a:t>
            </a:fld>
            <a:endParaRPr lang="en-US"/>
          </a:p>
        </p:txBody>
      </p:sp>
    </p:spTree>
    <p:extLst>
      <p:ext uri="{BB962C8B-B14F-4D97-AF65-F5344CB8AC3E}">
        <p14:creationId xmlns:p14="http://schemas.microsoft.com/office/powerpoint/2010/main" val="1818402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D97D9E-82B7-3147-89FF-BB7B02F6A2D5}" type="slidenum">
              <a:rPr lang="en-US"/>
              <a:pPr>
                <a:defRPr/>
              </a:pPr>
              <a:t>‹#›</a:t>
            </a:fld>
            <a:endParaRPr lang="en-US"/>
          </a:p>
        </p:txBody>
      </p:sp>
    </p:spTree>
    <p:extLst>
      <p:ext uri="{BB962C8B-B14F-4D97-AF65-F5344CB8AC3E}">
        <p14:creationId xmlns:p14="http://schemas.microsoft.com/office/powerpoint/2010/main" val="18246227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10E2CE-39C9-F94E-84CA-4908C7471F8F}" type="slidenum">
              <a:rPr lang="en-US"/>
              <a:pPr>
                <a:defRPr/>
              </a:pPr>
              <a:t>‹#›</a:t>
            </a:fld>
            <a:endParaRPr lang="en-US"/>
          </a:p>
        </p:txBody>
      </p:sp>
    </p:spTree>
    <p:extLst>
      <p:ext uri="{BB962C8B-B14F-4D97-AF65-F5344CB8AC3E}">
        <p14:creationId xmlns:p14="http://schemas.microsoft.com/office/powerpoint/2010/main" val="9572889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endParaRP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grpSp>
      <p:sp>
        <p:nvSpPr>
          <p:cNvPr id="82954"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82955"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111" charset="2"/>
              <a:buNone/>
              <a:defRPr/>
            </a:lvl1pPr>
          </a:lstStyle>
          <a:p>
            <a:r>
              <a:rPr lang="en-US"/>
              <a:t>Click to edit Master subtitle style</a:t>
            </a:r>
          </a:p>
        </p:txBody>
      </p:sp>
      <p:sp>
        <p:nvSpPr>
          <p:cNvPr id="12" name="Rectangle 12"/>
          <p:cNvSpPr>
            <a:spLocks noGrp="1" noChangeArrowheads="1"/>
          </p:cNvSpPr>
          <p:nvPr>
            <p:ph type="dt" sz="quarter" idx="10"/>
          </p:nvPr>
        </p:nvSpPr>
        <p:spPr/>
        <p:txBody>
          <a:bodyPr/>
          <a:lstStyle>
            <a:lvl1pPr>
              <a:defRPr smtClean="0"/>
            </a:lvl1pPr>
          </a:lstStyle>
          <a:p>
            <a:pPr>
              <a:defRPr/>
            </a:pPr>
            <a:endParaRPr lang="en-US">
              <a:solidFill>
                <a:srgbClr val="FFFFFF"/>
              </a:solidFill>
            </a:endParaRPr>
          </a:p>
        </p:txBody>
      </p:sp>
      <p:sp>
        <p:nvSpPr>
          <p:cNvPr id="13" name="Rectangle 13"/>
          <p:cNvSpPr>
            <a:spLocks noGrp="1" noChangeArrowheads="1"/>
          </p:cNvSpPr>
          <p:nvPr>
            <p:ph type="ftr" sz="quarter" idx="11"/>
          </p:nvPr>
        </p:nvSpPr>
        <p:spPr/>
        <p:txBody>
          <a:bodyPr/>
          <a:lstStyle>
            <a:lvl1pPr>
              <a:defRPr smtClean="0"/>
            </a:lvl1pPr>
          </a:lstStyle>
          <a:p>
            <a:pPr>
              <a:defRPr/>
            </a:pPr>
            <a:endParaRPr lang="en-US">
              <a:solidFill>
                <a:srgbClr val="FFFFFF"/>
              </a:solidFill>
            </a:endParaRPr>
          </a:p>
        </p:txBody>
      </p:sp>
      <p:sp>
        <p:nvSpPr>
          <p:cNvPr id="14" name="Rectangle 14"/>
          <p:cNvSpPr>
            <a:spLocks noGrp="1" noChangeArrowheads="1"/>
          </p:cNvSpPr>
          <p:nvPr>
            <p:ph type="sldNum" sz="quarter" idx="12"/>
          </p:nvPr>
        </p:nvSpPr>
        <p:spPr/>
        <p:txBody>
          <a:bodyPr/>
          <a:lstStyle>
            <a:lvl1pPr>
              <a:defRPr smtClean="0"/>
            </a:lvl1pPr>
          </a:lstStyle>
          <a:p>
            <a:pPr>
              <a:defRPr/>
            </a:pPr>
            <a:fld id="{BC96613D-ECE4-4349-A092-6181AC6A970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34580898"/>
      </p:ext>
    </p:extLst>
  </p:cSld>
  <p:clrMapOvr>
    <a:masterClrMapping/>
  </p:clrMapOvr>
  <p:transition advClick="0" advTm="5000"/>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1B2CEE3D-CFC5-BD4E-A73A-1FDC4576E69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50198618"/>
      </p:ext>
    </p:extLst>
  </p:cSld>
  <p:clrMapOvr>
    <a:masterClrMapping/>
  </p:clrMapOvr>
  <p:transition advClick="0" advTm="5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DB7C0E3-F8C6-2442-AAC9-3E498119F1B6}" type="slidenum">
              <a:rPr lang="en-US"/>
              <a:pPr>
                <a:defRPr/>
              </a:pPr>
              <a:t>‹#›</a:t>
            </a:fld>
            <a:endParaRPr lang="en-US"/>
          </a:p>
        </p:txBody>
      </p:sp>
    </p:spTree>
    <p:extLst>
      <p:ext uri="{BB962C8B-B14F-4D97-AF65-F5344CB8AC3E}">
        <p14:creationId xmlns:p14="http://schemas.microsoft.com/office/powerpoint/2010/main" val="336714969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4A3DE3CC-2AE2-CB4C-91F6-648226E8CF3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81149210"/>
      </p:ext>
    </p:extLst>
  </p:cSld>
  <p:clrMapOvr>
    <a:masterClrMapping/>
  </p:clrMapOvr>
  <p:transition advClick="0" advTm="5000"/>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C6B9995E-CCB6-1747-934C-1305F492B81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28274144"/>
      </p:ext>
    </p:extLst>
  </p:cSld>
  <p:clrMapOvr>
    <a:masterClrMapping/>
  </p:clrMapOvr>
  <p:transition advClick="0" advTm="5000"/>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2D5A4D1D-95E3-6B4F-840D-1DE94C35D5A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41019669"/>
      </p:ext>
    </p:extLst>
  </p:cSld>
  <p:clrMapOvr>
    <a:masterClrMapping/>
  </p:clrMapOvr>
  <p:transition advClick="0" advTm="5000"/>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774D5C52-03B2-1748-BA9E-277747D5060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01522907"/>
      </p:ext>
    </p:extLst>
  </p:cSld>
  <p:clrMapOvr>
    <a:masterClrMapping/>
  </p:clrMapOvr>
  <p:transition advClick="0" advTm="5000"/>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EA9C2E45-4C6F-054F-B4A8-5D367C08736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72425863"/>
      </p:ext>
    </p:extLst>
  </p:cSld>
  <p:clrMapOvr>
    <a:masterClrMapping/>
  </p:clrMapOvr>
  <p:transition advClick="0" advTm="5000"/>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B324510B-FEE5-8443-BAF3-3B7C84D396D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3294504"/>
      </p:ext>
    </p:extLst>
  </p:cSld>
  <p:clrMapOvr>
    <a:masterClrMapping/>
  </p:clrMapOvr>
  <p:transition advClick="0" advTm="5000"/>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7219ED03-BB95-9D48-AF29-2FAC3F6C2D3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66869307"/>
      </p:ext>
    </p:extLst>
  </p:cSld>
  <p:clrMapOvr>
    <a:masterClrMapping/>
  </p:clrMapOvr>
  <p:transition advClick="0" advTm="5000"/>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88EFE429-E812-0943-93E7-DED73160F9E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17930374"/>
      </p:ext>
    </p:extLst>
  </p:cSld>
  <p:clrMapOvr>
    <a:masterClrMapping/>
  </p:clrMapOvr>
  <p:transition advClick="0" advTm="5000"/>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14ED43E1-5903-2347-9F81-39FB8BBF4C2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88979252"/>
      </p:ext>
    </p:extLst>
  </p:cSld>
  <p:clrMapOvr>
    <a:masterClrMapping/>
  </p:clrMapOvr>
  <p:transition advClick="0" advTm="5000"/>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SG"/>
          </a:p>
        </p:txBody>
      </p:sp>
      <p:sp>
        <p:nvSpPr>
          <p:cNvPr id="4"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1A96817-6F82-45E8-BA85-D316B515180F}"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287064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56011CA-9A1C-FA46-86D4-22FDB85EEA2B}" type="slidenum">
              <a:rPr lang="en-US"/>
              <a:pPr>
                <a:defRPr/>
              </a:pPr>
              <a:t>‹#›</a:t>
            </a:fld>
            <a:endParaRPr lang="en-US"/>
          </a:p>
        </p:txBody>
      </p:sp>
    </p:spTree>
    <p:extLst>
      <p:ext uri="{BB962C8B-B14F-4D97-AF65-F5344CB8AC3E}">
        <p14:creationId xmlns:p14="http://schemas.microsoft.com/office/powerpoint/2010/main" val="342782245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32BBDD5-8BBC-4681-8C7B-9C431746BB72}"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38055200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460AEE2-7A4D-4C99-990A-2A5AC86FA671}"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14936642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866A0CD-4580-478D-96A8-2D0B73C1A2BC}"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45109473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401DE0D6-E87F-410F-9EB8-DCAC53370577}"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113492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FE23038A-CD5F-42BC-91C9-E2ABA77B7891}"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56084168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515A7E61-7C89-461E-A2B3-910B0D4D78CD}"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87626725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C3509A6-3E80-4F0C-82CB-0E9EA5865E79}"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57558976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A3C1371-F84A-42A0-B4F6-7F5C60779C64}"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64699238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56C77EE-1380-436E-B066-F7FC574881C6}"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82595153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4"/>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FA4F4AE-E3A2-47EA-8159-A56209BF01E0}"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058728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theme" Target="../theme/theme10.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image" Target="../media/image8.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image" Target="../media/image9.jpeg"/><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11.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image" Target="../media/image11.jpeg"/><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12.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jpe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6" Type="http://schemas.openxmlformats.org/officeDocument/2006/relationships/theme" Target="../theme/theme9.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pPr>
              <a:defRPr/>
            </a:pPr>
            <a:fld id="{B950DF98-C4EA-CD43-84A2-92F26BDA748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170" name="Rectangle 1026"/>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63500" dist="380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Rectangle 1027"/>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635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20228" name="Rectangle 1028"/>
          <p:cNvSpPr>
            <a:spLocks noGrp="1" noChangeArrowheads="1"/>
          </p:cNvSpPr>
          <p:nvPr>
            <p:ph type="dt" sz="half" idx="2"/>
          </p:nvPr>
        </p:nvSpPr>
        <p:spPr bwMode="auto">
          <a:xfrm>
            <a:off x="685800" y="6248400"/>
            <a:ext cx="1905000" cy="457200"/>
          </a:xfrm>
          <a:prstGeom prst="rect">
            <a:avLst/>
          </a:prstGeom>
          <a:noFill/>
          <a:ln>
            <a:noFill/>
          </a:ln>
          <a:effectLst>
            <a:outerShdw dist="35921" dir="2700000" algn="ctr" rotWithShape="0">
              <a:schemeClr val="bg2">
                <a:alpha val="99962"/>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solidFill>
                  <a:srgbClr val="FFFF66"/>
                </a:solidFill>
                <a:latin typeface="Trebuchet MS" pitchFamily="34" charset="0"/>
                <a:ea typeface="Osaka" pitchFamily="1" charset="-128"/>
              </a:defRPr>
            </a:lvl1pPr>
          </a:lstStyle>
          <a:p>
            <a:endParaRPr lang="en-US"/>
          </a:p>
        </p:txBody>
      </p:sp>
      <p:sp>
        <p:nvSpPr>
          <p:cNvPr id="820229" name="Rectangle 1029"/>
          <p:cNvSpPr>
            <a:spLocks noGrp="1" noChangeArrowheads="1"/>
          </p:cNvSpPr>
          <p:nvPr>
            <p:ph type="ftr" sz="quarter" idx="3"/>
          </p:nvPr>
        </p:nvSpPr>
        <p:spPr bwMode="auto">
          <a:xfrm>
            <a:off x="3124200" y="6248400"/>
            <a:ext cx="2895600" cy="457200"/>
          </a:xfrm>
          <a:prstGeom prst="rect">
            <a:avLst/>
          </a:prstGeom>
          <a:noFill/>
          <a:ln>
            <a:noFill/>
          </a:ln>
          <a:effectLst>
            <a:outerShdw dist="35921" dir="2700000" algn="ctr" rotWithShape="0">
              <a:schemeClr val="bg2">
                <a:alpha val="99962"/>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solidFill>
                  <a:srgbClr val="FFFF66"/>
                </a:solidFill>
                <a:latin typeface="Trebuchet MS" pitchFamily="34" charset="0"/>
                <a:ea typeface="Osaka" pitchFamily="1" charset="-128"/>
              </a:defRPr>
            </a:lvl1pPr>
          </a:lstStyle>
          <a:p>
            <a:endParaRPr lang="en-US"/>
          </a:p>
        </p:txBody>
      </p:sp>
      <p:sp>
        <p:nvSpPr>
          <p:cNvPr id="820230" name="Rectangle 1030"/>
          <p:cNvSpPr>
            <a:spLocks noGrp="1" noChangeArrowheads="1"/>
          </p:cNvSpPr>
          <p:nvPr>
            <p:ph type="sldNum" sz="quarter" idx="4"/>
          </p:nvPr>
        </p:nvSpPr>
        <p:spPr bwMode="auto">
          <a:xfrm>
            <a:off x="6553200" y="6248400"/>
            <a:ext cx="1905000" cy="457200"/>
          </a:xfrm>
          <a:prstGeom prst="rect">
            <a:avLst/>
          </a:prstGeom>
          <a:noFill/>
          <a:ln>
            <a:noFill/>
          </a:ln>
          <a:effectLst>
            <a:outerShdw dist="35921" dir="2700000" algn="ctr" rotWithShape="0">
              <a:schemeClr val="bg2">
                <a:alpha val="99962"/>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solidFill>
                  <a:srgbClr val="FFFF66"/>
                </a:solidFill>
                <a:latin typeface="Trebuchet MS" pitchFamily="34" charset="0"/>
                <a:ea typeface="Osaka" pitchFamily="1" charset="-128"/>
              </a:defRPr>
            </a:lvl1pPr>
          </a:lstStyle>
          <a:p>
            <a:fld id="{C1AA97FA-9AAE-43C1-A089-6A7A3357F71B}" type="slidenum">
              <a:rPr lang="en-US"/>
              <a:pPr/>
              <a:t>‹#›</a:t>
            </a:fld>
            <a:endParaRPr lang="en-US"/>
          </a:p>
        </p:txBody>
      </p:sp>
    </p:spTree>
    <p:extLst>
      <p:ext uri="{BB962C8B-B14F-4D97-AF65-F5344CB8AC3E}">
        <p14:creationId xmlns:p14="http://schemas.microsoft.com/office/powerpoint/2010/main" val="3892632113"/>
      </p:ext>
    </p:extLst>
  </p:cSld>
  <p:clrMap bg1="dk2" tx1="lt1" bg2="dk1" tx2="lt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 id="2147484081" r:id="rId12"/>
  </p:sldLayoutIdLst>
  <p:hf sldNum="0" hdr="0" ftr="0" dt="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Trebuchet MS" pitchFamily="-112" charset="0"/>
          <a:ea typeface="Osaka" pitchFamily="-112" charset="-128"/>
          <a:cs typeface="Osaka" pitchFamily="-112" charset="-128"/>
        </a:defRPr>
      </a:lvl2pPr>
      <a:lvl3pPr algn="ctr" rtl="0" eaLnBrk="0" fontAlgn="base" hangingPunct="0">
        <a:spcBef>
          <a:spcPct val="0"/>
        </a:spcBef>
        <a:spcAft>
          <a:spcPct val="0"/>
        </a:spcAft>
        <a:defRPr sz="4400" b="1">
          <a:solidFill>
            <a:schemeClr val="tx2"/>
          </a:solidFill>
          <a:latin typeface="Trebuchet MS" pitchFamily="-112" charset="0"/>
          <a:ea typeface="Osaka" pitchFamily="-112" charset="-128"/>
          <a:cs typeface="Osaka" pitchFamily="-112" charset="-128"/>
        </a:defRPr>
      </a:lvl3pPr>
      <a:lvl4pPr algn="ctr" rtl="0" eaLnBrk="0" fontAlgn="base" hangingPunct="0">
        <a:spcBef>
          <a:spcPct val="0"/>
        </a:spcBef>
        <a:spcAft>
          <a:spcPct val="0"/>
        </a:spcAft>
        <a:defRPr sz="4400" b="1">
          <a:solidFill>
            <a:schemeClr val="tx2"/>
          </a:solidFill>
          <a:latin typeface="Trebuchet MS" pitchFamily="-112" charset="0"/>
          <a:ea typeface="Osaka" pitchFamily="-112" charset="-128"/>
          <a:cs typeface="Osaka" pitchFamily="-112" charset="-128"/>
        </a:defRPr>
      </a:lvl4pPr>
      <a:lvl5pPr algn="ctr" rtl="0" eaLnBrk="0" fontAlgn="base" hangingPunct="0">
        <a:spcBef>
          <a:spcPct val="0"/>
        </a:spcBef>
        <a:spcAft>
          <a:spcPct val="0"/>
        </a:spcAft>
        <a:defRPr sz="4400" b="1">
          <a:solidFill>
            <a:schemeClr val="tx2"/>
          </a:solidFill>
          <a:latin typeface="Trebuchet MS" pitchFamily="-112" charset="0"/>
          <a:ea typeface="Osaka" pitchFamily="-112" charset="-128"/>
          <a:cs typeface="Osaka" pitchFamily="-112" charset="-128"/>
        </a:defRPr>
      </a:lvl5pPr>
      <a:lvl6pPr marL="457200" algn="ctr" rtl="0" fontAlgn="base">
        <a:spcBef>
          <a:spcPct val="0"/>
        </a:spcBef>
        <a:spcAft>
          <a:spcPct val="0"/>
        </a:spcAft>
        <a:defRPr sz="4400" b="1">
          <a:solidFill>
            <a:schemeClr val="tx2"/>
          </a:solidFill>
          <a:latin typeface="Trebuchet MS" pitchFamily="-112" charset="0"/>
          <a:ea typeface="Osaka" pitchFamily="-112" charset="-128"/>
          <a:cs typeface="Osaka" pitchFamily="-112" charset="-128"/>
        </a:defRPr>
      </a:lvl6pPr>
      <a:lvl7pPr marL="914400" algn="ctr" rtl="0" fontAlgn="base">
        <a:spcBef>
          <a:spcPct val="0"/>
        </a:spcBef>
        <a:spcAft>
          <a:spcPct val="0"/>
        </a:spcAft>
        <a:defRPr sz="4400" b="1">
          <a:solidFill>
            <a:schemeClr val="tx2"/>
          </a:solidFill>
          <a:latin typeface="Trebuchet MS" pitchFamily="-112" charset="0"/>
          <a:ea typeface="Osaka" pitchFamily="-112" charset="-128"/>
          <a:cs typeface="Osaka" pitchFamily="-112" charset="-128"/>
        </a:defRPr>
      </a:lvl7pPr>
      <a:lvl8pPr marL="1371600" algn="ctr" rtl="0" fontAlgn="base">
        <a:spcBef>
          <a:spcPct val="0"/>
        </a:spcBef>
        <a:spcAft>
          <a:spcPct val="0"/>
        </a:spcAft>
        <a:defRPr sz="4400" b="1">
          <a:solidFill>
            <a:schemeClr val="tx2"/>
          </a:solidFill>
          <a:latin typeface="Trebuchet MS" pitchFamily="-112" charset="0"/>
          <a:ea typeface="Osaka" pitchFamily="-112" charset="-128"/>
          <a:cs typeface="Osaka" pitchFamily="-112" charset="-128"/>
        </a:defRPr>
      </a:lvl8pPr>
      <a:lvl9pPr marL="1828800" algn="ctr" rtl="0" fontAlgn="base">
        <a:spcBef>
          <a:spcPct val="0"/>
        </a:spcBef>
        <a:spcAft>
          <a:spcPct val="0"/>
        </a:spcAft>
        <a:defRPr sz="4400" b="1">
          <a:solidFill>
            <a:schemeClr val="tx2"/>
          </a:solidFill>
          <a:latin typeface="Trebuchet MS" pitchFamily="-112" charset="0"/>
          <a:ea typeface="Osaka" pitchFamily="-112" charset="-128"/>
          <a:cs typeface="Osaka" pitchFamily="-112" charset="-128"/>
        </a:defRPr>
      </a:lvl9pPr>
    </p:titleStyle>
    <p:bodyStyle>
      <a:lvl1pPr marL="342900" indent="-342900" algn="l" rtl="0" eaLnBrk="0" fontAlgn="base" hangingPunct="0">
        <a:spcBef>
          <a:spcPct val="20000"/>
        </a:spcBef>
        <a:spcAft>
          <a:spcPct val="0"/>
        </a:spcAft>
        <a:buFont typeface="Times" pitchFamily="1"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imes" pitchFamily="1"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Times" pitchFamily="1"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Times" pitchFamily="1"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Times" pitchFamily="1"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bwMode="auto">
          <a:xfrm>
            <a:off x="685800" y="685800"/>
            <a:ext cx="7772400" cy="990600"/>
          </a:xfrm>
          <a:prstGeom prst="rect">
            <a:avLst/>
          </a:prstGeom>
          <a:noFill/>
          <a:ln>
            <a:noFill/>
          </a:ln>
          <a:effectLst>
            <a:outerShdw blurRad="63500" dist="38099" dir="2700000" algn="ctr" rotWithShape="0">
              <a:srgbClr val="000000">
                <a:alpha val="7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3763" name="Rectangle 3"/>
          <p:cNvSpPr>
            <a:spLocks noGrp="1" noChangeArrowheads="1"/>
          </p:cNvSpPr>
          <p:nvPr>
            <p:ph type="body" idx="1"/>
          </p:nvPr>
        </p:nvSpPr>
        <p:spPr bwMode="auto">
          <a:xfrm>
            <a:off x="685800" y="1828800"/>
            <a:ext cx="7772400" cy="4267200"/>
          </a:xfrm>
          <a:prstGeom prst="rect">
            <a:avLst/>
          </a:prstGeom>
          <a:noFill/>
          <a:ln>
            <a:noFill/>
          </a:ln>
          <a:effectLst>
            <a:outerShdw blurRad="45720" dist="25399" dir="2700000" algn="ctr" rotWithShape="0">
              <a:srgbClr val="000000">
                <a:alpha val="7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3764"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400"/>
            </a:lvl1pPr>
          </a:lstStyle>
          <a:p>
            <a:pPr>
              <a:defRPr/>
            </a:pPr>
            <a:endParaRPr lang="en-US"/>
          </a:p>
        </p:txBody>
      </p:sp>
      <p:sp>
        <p:nvSpPr>
          <p:cNvPr id="37376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ctr">
              <a:defRPr sz="1400"/>
            </a:lvl1pPr>
          </a:lstStyle>
          <a:p>
            <a:pPr>
              <a:defRPr/>
            </a:pPr>
            <a:endParaRPr lang="en-US"/>
          </a:p>
        </p:txBody>
      </p:sp>
      <p:sp>
        <p:nvSpPr>
          <p:cNvPr id="373766"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400"/>
            </a:lvl1pPr>
          </a:lstStyle>
          <a:p>
            <a:pPr>
              <a:defRPr/>
            </a:pPr>
            <a:fld id="{4D669EC4-26F4-EF43-BDA0-367F2B3DC026}" type="slidenum">
              <a:rPr lang="en-US"/>
              <a:pPr>
                <a:defRPr/>
              </a:pPr>
              <a:t>‹#›</a:t>
            </a:fld>
            <a:endParaRPr lang="en-US"/>
          </a:p>
        </p:txBody>
      </p:sp>
    </p:spTree>
    <p:extLst>
      <p:ext uri="{BB962C8B-B14F-4D97-AF65-F5344CB8AC3E}">
        <p14:creationId xmlns:p14="http://schemas.microsoft.com/office/powerpoint/2010/main" val="75918551"/>
      </p:ext>
    </p:extLst>
  </p:cSld>
  <p:clrMap bg1="dk2" tx1="lt1" bg2="dk1" tx2="lt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Lst>
  <p:txStyles>
    <p:titleStyle>
      <a:lvl1pPr algn="l" rtl="0" eaLnBrk="0" fontAlgn="base" hangingPunct="0">
        <a:lnSpc>
          <a:spcPct val="90000"/>
        </a:lnSpc>
        <a:spcBef>
          <a:spcPct val="0"/>
        </a:spcBef>
        <a:spcAft>
          <a:spcPct val="0"/>
        </a:spcAft>
        <a:defRPr sz="4400">
          <a:solidFill>
            <a:schemeClr val="tx2"/>
          </a:solidFill>
          <a:latin typeface="+mj-lt"/>
          <a:ea typeface="+mj-ea"/>
          <a:cs typeface="ＭＳ Ｐゴシック" charset="0"/>
        </a:defRPr>
      </a:lvl1pPr>
      <a:lvl2pPr algn="l" rtl="0" eaLnBrk="0" fontAlgn="base" hangingPunct="0">
        <a:lnSpc>
          <a:spcPct val="90000"/>
        </a:lnSpc>
        <a:spcBef>
          <a:spcPct val="0"/>
        </a:spcBef>
        <a:spcAft>
          <a:spcPct val="0"/>
        </a:spcAft>
        <a:defRPr sz="4400">
          <a:solidFill>
            <a:schemeClr val="tx2"/>
          </a:solidFill>
          <a:latin typeface="Arial" charset="0"/>
          <a:ea typeface="ＭＳ Ｐゴシック" charset="0"/>
          <a:cs typeface="ＭＳ Ｐゴシック" charset="0"/>
        </a:defRPr>
      </a:lvl2pPr>
      <a:lvl3pPr algn="l" rtl="0" eaLnBrk="0" fontAlgn="base" hangingPunct="0">
        <a:lnSpc>
          <a:spcPct val="90000"/>
        </a:lnSpc>
        <a:spcBef>
          <a:spcPct val="0"/>
        </a:spcBef>
        <a:spcAft>
          <a:spcPct val="0"/>
        </a:spcAft>
        <a:defRPr sz="4400">
          <a:solidFill>
            <a:schemeClr val="tx2"/>
          </a:solidFill>
          <a:latin typeface="Arial" charset="0"/>
          <a:ea typeface="ＭＳ Ｐゴシック" charset="0"/>
          <a:cs typeface="ＭＳ Ｐゴシック" charset="0"/>
        </a:defRPr>
      </a:lvl3pPr>
      <a:lvl4pPr algn="l" rtl="0" eaLnBrk="0" fontAlgn="base" hangingPunct="0">
        <a:lnSpc>
          <a:spcPct val="90000"/>
        </a:lnSpc>
        <a:spcBef>
          <a:spcPct val="0"/>
        </a:spcBef>
        <a:spcAft>
          <a:spcPct val="0"/>
        </a:spcAft>
        <a:defRPr sz="4400">
          <a:solidFill>
            <a:schemeClr val="tx2"/>
          </a:solidFill>
          <a:latin typeface="Arial" charset="0"/>
          <a:ea typeface="ＭＳ Ｐゴシック" charset="0"/>
          <a:cs typeface="ＭＳ Ｐゴシック" charset="0"/>
        </a:defRPr>
      </a:lvl4pPr>
      <a:lvl5pPr algn="l" rtl="0" eaLnBrk="0" fontAlgn="base" hangingPunct="0">
        <a:lnSpc>
          <a:spcPct val="90000"/>
        </a:lnSpc>
        <a:spcBef>
          <a:spcPct val="0"/>
        </a:spcBef>
        <a:spcAft>
          <a:spcPct val="0"/>
        </a:spcAft>
        <a:defRPr sz="4400">
          <a:solidFill>
            <a:schemeClr val="tx2"/>
          </a:solidFill>
          <a:latin typeface="Arial" charset="0"/>
          <a:ea typeface="ＭＳ Ｐゴシック" charset="0"/>
          <a:cs typeface="ＭＳ Ｐゴシック" charset="0"/>
        </a:defRPr>
      </a:lvl5pPr>
      <a:lvl6pPr marL="457200" algn="l" rtl="0" eaLnBrk="0" fontAlgn="base" hangingPunct="0">
        <a:lnSpc>
          <a:spcPct val="90000"/>
        </a:lnSpc>
        <a:spcBef>
          <a:spcPct val="0"/>
        </a:spcBef>
        <a:spcAft>
          <a:spcPct val="0"/>
        </a:spcAft>
        <a:defRPr sz="4400">
          <a:solidFill>
            <a:schemeClr val="tx2"/>
          </a:solidFill>
          <a:latin typeface="Arial" charset="0"/>
          <a:ea typeface="ＭＳ Ｐゴシック" charset="0"/>
        </a:defRPr>
      </a:lvl6pPr>
      <a:lvl7pPr marL="914400" algn="l" rtl="0" eaLnBrk="0" fontAlgn="base" hangingPunct="0">
        <a:lnSpc>
          <a:spcPct val="90000"/>
        </a:lnSpc>
        <a:spcBef>
          <a:spcPct val="0"/>
        </a:spcBef>
        <a:spcAft>
          <a:spcPct val="0"/>
        </a:spcAft>
        <a:defRPr sz="4400">
          <a:solidFill>
            <a:schemeClr val="tx2"/>
          </a:solidFill>
          <a:latin typeface="Arial" charset="0"/>
          <a:ea typeface="ＭＳ Ｐゴシック" charset="0"/>
        </a:defRPr>
      </a:lvl7pPr>
      <a:lvl8pPr marL="1371600" algn="l" rtl="0" eaLnBrk="0" fontAlgn="base" hangingPunct="0">
        <a:lnSpc>
          <a:spcPct val="90000"/>
        </a:lnSpc>
        <a:spcBef>
          <a:spcPct val="0"/>
        </a:spcBef>
        <a:spcAft>
          <a:spcPct val="0"/>
        </a:spcAft>
        <a:defRPr sz="4400">
          <a:solidFill>
            <a:schemeClr val="tx2"/>
          </a:solidFill>
          <a:latin typeface="Arial" charset="0"/>
          <a:ea typeface="ＭＳ Ｐゴシック" charset="0"/>
        </a:defRPr>
      </a:lvl8pPr>
      <a:lvl9pPr marL="1828800" algn="l" rtl="0" eaLnBrk="0" fontAlgn="base" hangingPunct="0">
        <a:lnSpc>
          <a:spcPct val="90000"/>
        </a:lnSpc>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lnSpc>
          <a:spcPct val="90000"/>
        </a:lnSpc>
        <a:spcBef>
          <a:spcPct val="20000"/>
        </a:spcBef>
        <a:spcAft>
          <a:spcPct val="0"/>
        </a:spcAft>
        <a:buSzPct val="80000"/>
        <a:buFont typeface="Wingdings" charset="0"/>
        <a:buChar char="l"/>
        <a:defRPr sz="3200" b="1" i="1">
          <a:solidFill>
            <a:schemeClr val="tx1"/>
          </a:solidFill>
          <a:latin typeface="+mn-lt"/>
          <a:ea typeface="+mn-ea"/>
          <a:cs typeface="ＭＳ Ｐゴシック" charset="0"/>
        </a:defRPr>
      </a:lvl1pPr>
      <a:lvl2pPr marL="742950" indent="-285750" algn="l" rtl="0" eaLnBrk="0" fontAlgn="base" hangingPunct="0">
        <a:lnSpc>
          <a:spcPct val="90000"/>
        </a:lnSpc>
        <a:spcBef>
          <a:spcPct val="20000"/>
        </a:spcBef>
        <a:spcAft>
          <a:spcPct val="0"/>
        </a:spcAft>
        <a:buSzPct val="80000"/>
        <a:buFont typeface="Wingdings" charset="0"/>
        <a:buChar char="n"/>
        <a:defRPr sz="2800" b="1" i="1">
          <a:solidFill>
            <a:schemeClr val="tx1"/>
          </a:solidFill>
          <a:latin typeface="+mn-lt"/>
          <a:ea typeface="+mn-ea"/>
        </a:defRPr>
      </a:lvl2pPr>
      <a:lvl3pPr marL="1143000" indent="-228600" algn="l" rtl="0" eaLnBrk="0" fontAlgn="base" hangingPunct="0">
        <a:lnSpc>
          <a:spcPct val="90000"/>
        </a:lnSpc>
        <a:spcBef>
          <a:spcPct val="20000"/>
        </a:spcBef>
        <a:spcAft>
          <a:spcPct val="0"/>
        </a:spcAft>
        <a:buSzPct val="80000"/>
        <a:buFont typeface="Wingdings" charset="0"/>
        <a:buChar char="l"/>
        <a:defRPr sz="2400" b="1" i="1">
          <a:solidFill>
            <a:schemeClr val="tx1"/>
          </a:solidFill>
          <a:latin typeface="+mn-lt"/>
          <a:ea typeface="+mn-ea"/>
        </a:defRPr>
      </a:lvl3pPr>
      <a:lvl4pPr marL="1600200" indent="-228600" algn="l" rtl="0" eaLnBrk="0" fontAlgn="base" hangingPunct="0">
        <a:lnSpc>
          <a:spcPct val="90000"/>
        </a:lnSpc>
        <a:spcBef>
          <a:spcPct val="20000"/>
        </a:spcBef>
        <a:spcAft>
          <a:spcPct val="0"/>
        </a:spcAft>
        <a:buSzPct val="80000"/>
        <a:buFont typeface="Wingdings" charset="0"/>
        <a:buChar char="n"/>
        <a:defRPr sz="2000" b="1" i="1">
          <a:solidFill>
            <a:schemeClr val="tx1"/>
          </a:solidFill>
          <a:latin typeface="+mn-lt"/>
          <a:ea typeface="+mn-ea"/>
        </a:defRPr>
      </a:lvl4pPr>
      <a:lvl5pPr marL="2057400" indent="-228600" algn="l" rtl="0" eaLnBrk="0" fontAlgn="base" hangingPunct="0">
        <a:lnSpc>
          <a:spcPct val="90000"/>
        </a:lnSpc>
        <a:spcBef>
          <a:spcPct val="20000"/>
        </a:spcBef>
        <a:spcAft>
          <a:spcPct val="0"/>
        </a:spcAft>
        <a:buSzPct val="80000"/>
        <a:buFont typeface="Wingdings" charset="0"/>
        <a:buChar char="l"/>
        <a:defRPr sz="2000" b="1" i="1">
          <a:solidFill>
            <a:schemeClr val="tx1"/>
          </a:solidFill>
          <a:latin typeface="+mn-lt"/>
          <a:ea typeface="+mn-ea"/>
        </a:defRPr>
      </a:lvl5pPr>
      <a:lvl6pPr marL="2514600" indent="-228600" algn="l" rtl="0" eaLnBrk="0" fontAlgn="base" hangingPunct="0">
        <a:lnSpc>
          <a:spcPct val="90000"/>
        </a:lnSpc>
        <a:spcBef>
          <a:spcPct val="20000"/>
        </a:spcBef>
        <a:spcAft>
          <a:spcPct val="0"/>
        </a:spcAft>
        <a:buSzPct val="80000"/>
        <a:buFont typeface="Wingdings" charset="0"/>
        <a:buChar char="l"/>
        <a:defRPr sz="2000" b="1" i="1">
          <a:solidFill>
            <a:schemeClr val="tx1"/>
          </a:solidFill>
          <a:latin typeface="+mn-lt"/>
          <a:ea typeface="+mn-ea"/>
        </a:defRPr>
      </a:lvl6pPr>
      <a:lvl7pPr marL="2971800" indent="-228600" algn="l" rtl="0" eaLnBrk="0" fontAlgn="base" hangingPunct="0">
        <a:lnSpc>
          <a:spcPct val="90000"/>
        </a:lnSpc>
        <a:spcBef>
          <a:spcPct val="20000"/>
        </a:spcBef>
        <a:spcAft>
          <a:spcPct val="0"/>
        </a:spcAft>
        <a:buSzPct val="80000"/>
        <a:buFont typeface="Wingdings" charset="0"/>
        <a:buChar char="l"/>
        <a:defRPr sz="2000" b="1" i="1">
          <a:solidFill>
            <a:schemeClr val="tx1"/>
          </a:solidFill>
          <a:latin typeface="+mn-lt"/>
          <a:ea typeface="+mn-ea"/>
        </a:defRPr>
      </a:lvl7pPr>
      <a:lvl8pPr marL="3429000" indent="-228600" algn="l" rtl="0" eaLnBrk="0" fontAlgn="base" hangingPunct="0">
        <a:lnSpc>
          <a:spcPct val="90000"/>
        </a:lnSpc>
        <a:spcBef>
          <a:spcPct val="20000"/>
        </a:spcBef>
        <a:spcAft>
          <a:spcPct val="0"/>
        </a:spcAft>
        <a:buSzPct val="80000"/>
        <a:buFont typeface="Wingdings" charset="0"/>
        <a:buChar char="l"/>
        <a:defRPr sz="2000" b="1" i="1">
          <a:solidFill>
            <a:schemeClr val="tx1"/>
          </a:solidFill>
          <a:latin typeface="+mn-lt"/>
          <a:ea typeface="+mn-ea"/>
        </a:defRPr>
      </a:lvl8pPr>
      <a:lvl9pPr marL="3886200" indent="-228600" algn="l" rtl="0" eaLnBrk="0" fontAlgn="base" hangingPunct="0">
        <a:lnSpc>
          <a:spcPct val="90000"/>
        </a:lnSpc>
        <a:spcBef>
          <a:spcPct val="20000"/>
        </a:spcBef>
        <a:spcAft>
          <a:spcPct val="0"/>
        </a:spcAft>
        <a:buSzPct val="80000"/>
        <a:buFont typeface="Wingdings" charset="0"/>
        <a:buChar char="l"/>
        <a:defRPr sz="2000" b="1" i="1">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bwMode="auto">
          <a:xfrm>
            <a:off x="457200" y="381000"/>
            <a:ext cx="8229600" cy="1371600"/>
          </a:xfrm>
          <a:prstGeom prst="rect">
            <a:avLst/>
          </a:prstGeom>
          <a:noFill/>
          <a:ln>
            <a:noFill/>
          </a:ln>
          <a:effectLst>
            <a:outerShdw blurRad="63500" dist="35907" dir="16979964" algn="ctr" rotWithShape="0">
              <a:srgbClr val="000000">
                <a:alpha val="7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81955" name="Rectangle 3"/>
          <p:cNvSpPr>
            <a:spLocks noGrp="1" noChangeArrowheads="1"/>
          </p:cNvSpPr>
          <p:nvPr>
            <p:ph type="body" idx="1"/>
          </p:nvPr>
        </p:nvSpPr>
        <p:spPr bwMode="auto">
          <a:xfrm>
            <a:off x="457200" y="1981200"/>
            <a:ext cx="8229600" cy="4114800"/>
          </a:xfrm>
          <a:prstGeom prst="rect">
            <a:avLst/>
          </a:prstGeom>
          <a:noFill/>
          <a:ln>
            <a:noFill/>
          </a:ln>
          <a:effectLst>
            <a:outerShdw blurRad="63500" dist="25400" dir="16979900" algn="ctr" rotWithShape="0">
              <a:srgbClr val="000000">
                <a:alpha val="7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19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eaLnBrk="1" hangingPunct="1">
              <a:defRPr sz="1400"/>
            </a:lvl1pPr>
          </a:lstStyle>
          <a:p>
            <a:pPr>
              <a:defRPr/>
            </a:pPr>
            <a:endParaRPr lang="en-US"/>
          </a:p>
        </p:txBody>
      </p:sp>
      <p:sp>
        <p:nvSpPr>
          <p:cNvPr id="3819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ctr" eaLnBrk="1" hangingPunct="1">
              <a:defRPr sz="1400"/>
            </a:lvl1pPr>
          </a:lstStyle>
          <a:p>
            <a:pPr>
              <a:defRPr/>
            </a:pPr>
            <a:endParaRPr lang="en-US"/>
          </a:p>
        </p:txBody>
      </p:sp>
      <p:sp>
        <p:nvSpPr>
          <p:cNvPr id="3819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31AA4A3E-19B6-9245-8734-712253EA1674}" type="slidenum">
              <a:rPr lang="en-US"/>
              <a:pPr>
                <a:defRPr/>
              </a:pPr>
              <a:t>‹#›</a:t>
            </a:fld>
            <a:endParaRPr lang="en-US"/>
          </a:p>
        </p:txBody>
      </p:sp>
    </p:spTree>
    <p:extLst>
      <p:ext uri="{BB962C8B-B14F-4D97-AF65-F5344CB8AC3E}">
        <p14:creationId xmlns:p14="http://schemas.microsoft.com/office/powerpoint/2010/main" val="3059032343"/>
      </p:ext>
    </p:extLst>
  </p:cSld>
  <p:clrMap bg1="dk2" tx1="lt1" bg2="dk1" tx2="lt2" accent1="accent1" accent2="accent2" accent3="accent3" accent4="accent4" accent5="accent5" accent6="accent6" hlink="hlink" folHlink="folHlink"/>
  <p:sldLayoutIdLst>
    <p:sldLayoutId id="2147484095" r:id="rId1"/>
    <p:sldLayoutId id="2147484096" r:id="rId2"/>
    <p:sldLayoutId id="2147484097" r:id="rId3"/>
    <p:sldLayoutId id="2147484098" r:id="rId4"/>
    <p:sldLayoutId id="2147484099" r:id="rId5"/>
    <p:sldLayoutId id="2147484100" r:id="rId6"/>
    <p:sldLayoutId id="2147484101" r:id="rId7"/>
    <p:sldLayoutId id="2147484102" r:id="rId8"/>
    <p:sldLayoutId id="2147484103" r:id="rId9"/>
    <p:sldLayoutId id="2147484104" r:id="rId10"/>
    <p:sldLayoutId id="2147484105"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folHlink"/>
        </a:buClr>
        <a:buSzPct val="65000"/>
        <a:buFont typeface="Wingdings" charset="0"/>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65000"/>
        <a:buFont typeface="Wingdings" charset="0"/>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hlink"/>
        </a:buClr>
        <a:buSzPct val="65000"/>
        <a:buFont typeface="Wingdings" charset="0"/>
        <a:buChar char="n"/>
        <a:defRPr sz="2000">
          <a:solidFill>
            <a:schemeClr val="tx1"/>
          </a:solidFill>
          <a:latin typeface="+mn-lt"/>
          <a:ea typeface="+mn-ea"/>
        </a:defRPr>
      </a:lvl5pPr>
      <a:lvl6pPr marL="25146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6pPr>
      <a:lvl7pPr marL="29718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7pPr>
      <a:lvl8pPr marL="34290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8pPr>
      <a:lvl9pPr marL="38862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602" name="Group 2"/>
          <p:cNvGrpSpPr>
            <a:grpSpLocks/>
          </p:cNvGrpSpPr>
          <p:nvPr/>
        </p:nvGrpSpPr>
        <p:grpSpPr bwMode="auto">
          <a:xfrm>
            <a:off x="457200" y="992188"/>
            <a:ext cx="8153400" cy="1600200"/>
            <a:chOff x="288" y="625"/>
            <a:chExt cx="5136" cy="1008"/>
          </a:xfrm>
        </p:grpSpPr>
        <p:sp>
          <p:nvSpPr>
            <p:cNvPr id="631811" name="Arc 3"/>
            <p:cNvSpPr>
              <a:spLocks/>
            </p:cNvSpPr>
            <p:nvPr/>
          </p:nvSpPr>
          <p:spPr bwMode="invGray">
            <a:xfrm>
              <a:off x="3595" y="625"/>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close/>
                </a:path>
              </a:pathLst>
            </a:custGeom>
            <a:gradFill rotWithShape="0">
              <a:gsLst>
                <a:gs pos="0">
                  <a:schemeClr val="bg1"/>
                </a:gs>
                <a:gs pos="100000">
                  <a:srgbClr val="663300"/>
                </a:gs>
              </a:gsLst>
              <a:lin ang="0" scaled="1"/>
            </a:gra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31812" name="Arc 4"/>
            <p:cNvSpPr>
              <a:spLocks/>
            </p:cNvSpPr>
            <p:nvPr/>
          </p:nvSpPr>
          <p:spPr bwMode="invGray">
            <a:xfrm>
              <a:off x="3548" y="729"/>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close/>
                </a:path>
              </a:pathLst>
            </a:custGeom>
            <a:gradFill rotWithShape="0">
              <a:gsLst>
                <a:gs pos="0">
                  <a:schemeClr val="bg1"/>
                </a:gs>
                <a:gs pos="100000">
                  <a:srgbClr val="894400"/>
                </a:gs>
              </a:gsLst>
              <a:lin ang="0" scaled="1"/>
            </a:gra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31813" name="Arc 5"/>
            <p:cNvSpPr>
              <a:spLocks/>
            </p:cNvSpPr>
            <p:nvPr/>
          </p:nvSpPr>
          <p:spPr bwMode="invGray">
            <a:xfrm>
              <a:off x="3521" y="868"/>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close/>
                </a:path>
              </a:pathLst>
            </a:custGeom>
            <a:gradFill rotWithShape="0">
              <a:gsLst>
                <a:gs pos="0">
                  <a:schemeClr val="bg1"/>
                </a:gs>
                <a:gs pos="100000">
                  <a:srgbClr val="B75B00"/>
                </a:gs>
              </a:gsLst>
              <a:lin ang="0" scaled="1"/>
            </a:gradFill>
            <a:ln>
              <a:noFill/>
            </a:ln>
            <a:effectLst/>
            <a:extLst>
              <a:ext uri="{91240B29-F687-4f45-9708-019B960494DF}">
                <a14:hiddenLine xmlns:a14="http://schemas.microsoft.com/office/drawing/2010/main" xmlns="" w="9525" cap="rnd">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631814"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grpSp>
      <p:sp>
        <p:nvSpPr>
          <p:cNvPr id="631815" name="Rectangle 7"/>
          <p:cNvSpPr>
            <a:spLocks noGrp="1" noChangeArrowheads="1"/>
          </p:cNvSpPr>
          <p:nvPr>
            <p:ph type="title"/>
          </p:nvPr>
        </p:nvSpPr>
        <p:spPr bwMode="auto">
          <a:xfrm>
            <a:off x="685800" y="3810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b" anchorCtr="0" compatLnSpc="1">
            <a:prstTxWarp prst="textNoShape">
              <a:avLst/>
            </a:prstTxWarp>
          </a:bodyPr>
          <a:lstStyle/>
          <a:p>
            <a:pPr lvl="0"/>
            <a:r>
              <a:rPr lang="en-US" altLang="zh-TW"/>
              <a:t>Click to edit Master title style</a:t>
            </a:r>
          </a:p>
        </p:txBody>
      </p:sp>
      <p:sp>
        <p:nvSpPr>
          <p:cNvPr id="631816" name="Rectangle 8"/>
          <p:cNvSpPr>
            <a:spLocks noGrp="1" noChangeArrowheads="1"/>
          </p:cNvSpPr>
          <p:nvPr>
            <p:ph type="body" idx="1"/>
          </p:nvPr>
        </p:nvSpPr>
        <p:spPr bwMode="auto">
          <a:xfrm>
            <a:off x="685800" y="20574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075" tIns="46038" rIns="92075" bIns="46038"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631817" name="Rectangle 9"/>
          <p:cNvSpPr>
            <a:spLocks noGrp="1" noChangeArrowheads="1"/>
          </p:cNvSpPr>
          <p:nvPr>
            <p:ph type="dt" sz="half" idx="2"/>
          </p:nvPr>
        </p:nvSpPr>
        <p:spPr bwMode="auto">
          <a:xfrm>
            <a:off x="685800" y="63246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none" lIns="92075" tIns="46038" rIns="92075" bIns="46038" numCol="1" anchor="ctr" anchorCtr="0" compatLnSpc="1">
            <a:prstTxWarp prst="textNoShape">
              <a:avLst/>
            </a:prstTxWarp>
          </a:bodyPr>
          <a:lstStyle>
            <a:lvl1pPr>
              <a:defRPr kumimoji="1" sz="1400">
                <a:cs typeface="+mn-cs"/>
              </a:defRPr>
            </a:lvl1pPr>
          </a:lstStyle>
          <a:p>
            <a:pPr>
              <a:defRPr/>
            </a:pPr>
            <a:endParaRPr lang="en-US" altLang="zh-TW"/>
          </a:p>
        </p:txBody>
      </p:sp>
      <p:sp>
        <p:nvSpPr>
          <p:cNvPr id="631818" name="Rectangle 10"/>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none" lIns="92075" tIns="46038" rIns="92075" bIns="46038" numCol="1" anchor="ctr" anchorCtr="0" compatLnSpc="1">
            <a:prstTxWarp prst="textNoShape">
              <a:avLst/>
            </a:prstTxWarp>
          </a:bodyPr>
          <a:lstStyle>
            <a:lvl1pPr algn="ctr">
              <a:defRPr kumimoji="1" sz="1400">
                <a:cs typeface="+mn-cs"/>
              </a:defRPr>
            </a:lvl1pPr>
          </a:lstStyle>
          <a:p>
            <a:pPr>
              <a:defRPr/>
            </a:pPr>
            <a:endParaRPr lang="en-US" altLang="zh-TW"/>
          </a:p>
        </p:txBody>
      </p:sp>
      <p:sp>
        <p:nvSpPr>
          <p:cNvPr id="631819" name="Rectangle 11"/>
          <p:cNvSpPr>
            <a:spLocks noGrp="1" noChangeArrowheads="1"/>
          </p:cNvSpPr>
          <p:nvPr>
            <p:ph type="sldNum" sz="quarter" idx="4"/>
          </p:nvPr>
        </p:nvSpPr>
        <p:spPr bwMode="auto">
          <a:xfrm>
            <a:off x="6553200" y="63246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none" lIns="92075" tIns="46038" rIns="92075" bIns="46038" numCol="1" anchor="ctr" anchorCtr="0" compatLnSpc="1">
            <a:prstTxWarp prst="textNoShape">
              <a:avLst/>
            </a:prstTxWarp>
          </a:bodyPr>
          <a:lstStyle>
            <a:lvl1pPr algn="r">
              <a:defRPr kumimoji="1" sz="1400" smtClean="0">
                <a:ea typeface="新細明體" charset="0"/>
                <a:cs typeface="新細明體" charset="0"/>
              </a:defRPr>
            </a:lvl1pPr>
          </a:lstStyle>
          <a:p>
            <a:pPr>
              <a:defRPr/>
            </a:pPr>
            <a:fld id="{683D114D-2BDE-CA4B-A87E-28DC995EC600}" type="slidenum">
              <a:rPr lang="en-US" altLang="zh-TW"/>
              <a:pPr>
                <a:defRPr/>
              </a:pPr>
              <a:t>‹#›</a:t>
            </a:fld>
            <a:endParaRPr lang="en-US" altLang="zh-TW"/>
          </a:p>
        </p:txBody>
      </p:sp>
    </p:spTree>
  </p:cSld>
  <p:clrMap bg1="dk2" tx1="lt1" bg2="dk1" tx2="lt2" accent1="accent1" accent2="accent2" accent3="accent3" accent4="accent4" accent5="accent5" accent6="accent6" hlink="hlink" folHlink="folHlink"/>
  <p:sldLayoutIdLst>
    <p:sldLayoutId id="2147484038"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新細明體" charset="0"/>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新細明體" charset="0"/>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新細明體" charset="0"/>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新細明體" charset="0"/>
        </a:defRPr>
      </a:lvl5pPr>
      <a:lvl6pPr marL="457200" algn="r" rtl="0" fontAlgn="base">
        <a:spcBef>
          <a:spcPct val="0"/>
        </a:spcBef>
        <a:spcAft>
          <a:spcPct val="0"/>
        </a:spcAft>
        <a:defRPr sz="4400" i="1">
          <a:solidFill>
            <a:schemeClr val="tx2"/>
          </a:solidFill>
          <a:latin typeface="Times New Roman" charset="0"/>
          <a:ea typeface="ＭＳ Ｐゴシック" charset="0"/>
          <a:cs typeface="新細明體" charset="0"/>
        </a:defRPr>
      </a:lvl6pPr>
      <a:lvl7pPr marL="914400" algn="r" rtl="0" fontAlgn="base">
        <a:spcBef>
          <a:spcPct val="0"/>
        </a:spcBef>
        <a:spcAft>
          <a:spcPct val="0"/>
        </a:spcAft>
        <a:defRPr sz="4400" i="1">
          <a:solidFill>
            <a:schemeClr val="tx2"/>
          </a:solidFill>
          <a:latin typeface="Times New Roman" charset="0"/>
          <a:ea typeface="ＭＳ Ｐゴシック" charset="0"/>
          <a:cs typeface="新細明體" charset="0"/>
        </a:defRPr>
      </a:lvl7pPr>
      <a:lvl8pPr marL="1371600" algn="r" rtl="0" fontAlgn="base">
        <a:spcBef>
          <a:spcPct val="0"/>
        </a:spcBef>
        <a:spcAft>
          <a:spcPct val="0"/>
        </a:spcAft>
        <a:defRPr sz="4400" i="1">
          <a:solidFill>
            <a:schemeClr val="tx2"/>
          </a:solidFill>
          <a:latin typeface="Times New Roman" charset="0"/>
          <a:ea typeface="ＭＳ Ｐゴシック" charset="0"/>
          <a:cs typeface="新細明體" charset="0"/>
        </a:defRPr>
      </a:lvl8pPr>
      <a:lvl9pPr marL="1828800" algn="r" rtl="0" fontAlgn="base">
        <a:spcBef>
          <a:spcPct val="0"/>
        </a:spcBef>
        <a:spcAft>
          <a:spcPct val="0"/>
        </a:spcAft>
        <a:defRPr sz="4400" i="1">
          <a:solidFill>
            <a:schemeClr val="tx2"/>
          </a:solidFill>
          <a:latin typeface="Times New Roman" charset="0"/>
          <a:ea typeface="ＭＳ Ｐゴシック" charset="0"/>
          <a:cs typeface="新細明體"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ea typeface="新細明體" charset="0"/>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新細明體" charset="0"/>
          <a:cs typeface="+mn-cs"/>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ea typeface="新細明體" charset="0"/>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新細明體" charset="0"/>
          <a:cs typeface="+mn-cs"/>
        </a:defRPr>
      </a:lvl5pPr>
      <a:lvl6pPr marL="2514600" indent="-228600" algn="l" rtl="0" fontAlgn="base">
        <a:spcBef>
          <a:spcPct val="20000"/>
        </a:spcBef>
        <a:spcAft>
          <a:spcPct val="0"/>
        </a:spcAft>
        <a:buClr>
          <a:schemeClr val="tx2"/>
        </a:buClr>
        <a:buChar char="•"/>
        <a:defRPr sz="2000">
          <a:solidFill>
            <a:schemeClr val="tx1"/>
          </a:solidFill>
          <a:latin typeface="+mn-lt"/>
          <a:ea typeface="新細明體" charset="0"/>
          <a:cs typeface="+mn-cs"/>
        </a:defRPr>
      </a:lvl6pPr>
      <a:lvl7pPr marL="2971800" indent="-228600" algn="l" rtl="0" fontAlgn="base">
        <a:spcBef>
          <a:spcPct val="20000"/>
        </a:spcBef>
        <a:spcAft>
          <a:spcPct val="0"/>
        </a:spcAft>
        <a:buClr>
          <a:schemeClr val="tx2"/>
        </a:buClr>
        <a:buChar char="•"/>
        <a:defRPr sz="2000">
          <a:solidFill>
            <a:schemeClr val="tx1"/>
          </a:solidFill>
          <a:latin typeface="+mn-lt"/>
          <a:ea typeface="新細明體" charset="0"/>
          <a:cs typeface="+mn-cs"/>
        </a:defRPr>
      </a:lvl7pPr>
      <a:lvl8pPr marL="3429000" indent="-228600" algn="l" rtl="0" fontAlgn="base">
        <a:spcBef>
          <a:spcPct val="20000"/>
        </a:spcBef>
        <a:spcAft>
          <a:spcPct val="0"/>
        </a:spcAft>
        <a:buClr>
          <a:schemeClr val="tx2"/>
        </a:buClr>
        <a:buChar char="•"/>
        <a:defRPr sz="2000">
          <a:solidFill>
            <a:schemeClr val="tx1"/>
          </a:solidFill>
          <a:latin typeface="+mn-lt"/>
          <a:ea typeface="新細明體" charset="0"/>
          <a:cs typeface="+mn-cs"/>
        </a:defRPr>
      </a:lvl8pPr>
      <a:lvl9pPr marL="3886200" indent="-228600" algn="l" rtl="0" fontAlgn="base">
        <a:spcBef>
          <a:spcPct val="20000"/>
        </a:spcBef>
        <a:spcAft>
          <a:spcPct val="0"/>
        </a:spcAft>
        <a:buClr>
          <a:schemeClr val="tx2"/>
        </a:buClr>
        <a:buChar char="•"/>
        <a:defRPr sz="2000">
          <a:solidFill>
            <a:schemeClr val="tx1"/>
          </a:solidFill>
          <a:latin typeface="+mn-lt"/>
          <a:ea typeface="新細明體"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7714"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627715"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D1CF111-8616-8043-98D1-D663B36724EA}" type="slidenum">
              <a:rPr lang="en-US"/>
              <a:pPr>
                <a:defRPr/>
              </a:pPr>
              <a:t>‹#›</a:t>
            </a:fld>
            <a:endParaRPr lang="en-US"/>
          </a:p>
        </p:txBody>
      </p:sp>
      <p:grpSp>
        <p:nvGrpSpPr>
          <p:cNvPr id="37892" name="Group 4"/>
          <p:cNvGrpSpPr>
            <a:grpSpLocks/>
          </p:cNvGrpSpPr>
          <p:nvPr/>
        </p:nvGrpSpPr>
        <p:grpSpPr bwMode="auto">
          <a:xfrm>
            <a:off x="0" y="0"/>
            <a:ext cx="9140825" cy="6850063"/>
            <a:chOff x="0" y="0"/>
            <a:chExt cx="5758" cy="4315"/>
          </a:xfrm>
        </p:grpSpPr>
        <p:grpSp>
          <p:nvGrpSpPr>
            <p:cNvPr id="37896" name="Group 5"/>
            <p:cNvGrpSpPr>
              <a:grpSpLocks/>
            </p:cNvGrpSpPr>
            <p:nvPr userDrawn="1"/>
          </p:nvGrpSpPr>
          <p:grpSpPr bwMode="auto">
            <a:xfrm>
              <a:off x="1728" y="2230"/>
              <a:ext cx="4027" cy="2085"/>
              <a:chOff x="1728" y="2230"/>
              <a:chExt cx="4027" cy="2085"/>
            </a:xfrm>
          </p:grpSpPr>
          <p:sp>
            <p:nvSpPr>
              <p:cNvPr id="627718"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sp>
            <p:nvSpPr>
              <p:cNvPr id="627719"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sp>
            <p:nvSpPr>
              <p:cNvPr id="627720"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sp>
            <p:nvSpPr>
              <p:cNvPr id="37902"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27722"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grpSp>
        <p:sp>
          <p:nvSpPr>
            <p:cNvPr id="627723"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sp>
          <p:nvSpPr>
            <p:cNvPr id="37898" name="Freeform 12"/>
            <p:cNvSpPr>
              <a:spLocks/>
            </p:cNvSpPr>
            <p:nvPr/>
          </p:nvSpPr>
          <p:spPr bwMode="hidden">
            <a:xfrm>
              <a:off x="0" y="0"/>
              <a:ext cx="5758" cy="1776"/>
            </a:xfrm>
            <a:custGeom>
              <a:avLst/>
              <a:gdLst>
                <a:gd name="T0" fmla="*/ 0 w 5740"/>
                <a:gd name="T1" fmla="*/ 0 h 1906"/>
                <a:gd name="T2" fmla="*/ 0 w 5740"/>
                <a:gd name="T3" fmla="*/ 1655 h 1906"/>
                <a:gd name="T4" fmla="*/ 5776 w 5740"/>
                <a:gd name="T5" fmla="*/ 1655 h 1906"/>
                <a:gd name="T6" fmla="*/ 5776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627725"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7726"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US"/>
          </a:p>
        </p:txBody>
      </p:sp>
      <p:sp>
        <p:nvSpPr>
          <p:cNvPr id="627727"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039"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ＭＳ Ｐゴシック" charset="0"/>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cs typeface="ＭＳ Ｐゴシック"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cs typeface="ＭＳ Ｐゴシック"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cs typeface="ＭＳ Ｐゴシック"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cs typeface="ＭＳ Ｐゴシック"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mn-lt"/>
          <a:ea typeface="+mn-ea"/>
          <a:cs typeface="ＭＳ Ｐゴシック" charset="0"/>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ltGray">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23" name="Rectangle 3"/>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24" name="Rectangle 4"/>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25" name="Rectangle 5"/>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1" hangingPunct="1">
              <a:defRPr kumimoji="1" sz="1400">
                <a:latin typeface="+mn-lt"/>
              </a:defRPr>
            </a:lvl1pPr>
          </a:lstStyle>
          <a:p>
            <a:pPr>
              <a:defRPr/>
            </a:pPr>
            <a:endParaRPr lang="en-US"/>
          </a:p>
        </p:txBody>
      </p:sp>
      <p:sp>
        <p:nvSpPr>
          <p:cNvPr id="81926"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kumimoji="1" sz="1400">
                <a:latin typeface="+mn-lt"/>
              </a:defRPr>
            </a:lvl1pPr>
          </a:lstStyle>
          <a:p>
            <a:pPr>
              <a:defRPr/>
            </a:pPr>
            <a:endParaRPr lang="en-US"/>
          </a:p>
        </p:txBody>
      </p:sp>
      <p:sp>
        <p:nvSpPr>
          <p:cNvPr id="81927" name="Rectangle 7"/>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defRPr kumimoji="1" sz="1400">
                <a:latin typeface="+mn-lt"/>
              </a:defRPr>
            </a:lvl1pPr>
          </a:lstStyle>
          <a:p>
            <a:pPr>
              <a:defRPr/>
            </a:pPr>
            <a:fld id="{5C4A48A0-7A5F-9748-B958-F59178A23976}"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40"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Lst>
  <p:txStyles>
    <p:titleStyle>
      <a:lvl1pPr algn="ctr" rtl="0" eaLnBrk="0" fontAlgn="base" hangingPunct="0">
        <a:spcBef>
          <a:spcPct val="0"/>
        </a:spcBef>
        <a:spcAft>
          <a:spcPct val="0"/>
        </a:spcAft>
        <a:defRPr kumimoji="1" sz="4400" b="1">
          <a:solidFill>
            <a:schemeClr val="tx2"/>
          </a:solidFill>
          <a:latin typeface="+mj-lt"/>
          <a:ea typeface="+mj-ea"/>
          <a:cs typeface="+mj-cs"/>
        </a:defRPr>
      </a:lvl1pPr>
      <a:lvl2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2pPr>
      <a:lvl3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3pPr>
      <a:lvl4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4pPr>
      <a:lvl5pPr algn="ctr" rtl="0" eaLnBrk="0" fontAlgn="base" hangingPunct="0">
        <a:spcBef>
          <a:spcPct val="0"/>
        </a:spcBef>
        <a:spcAft>
          <a:spcPct val="0"/>
        </a:spcAft>
        <a:defRPr kumimoji="1" sz="4400" b="1">
          <a:solidFill>
            <a:schemeClr val="tx2"/>
          </a:solidFill>
          <a:latin typeface="Helvetica" charset="0"/>
          <a:ea typeface="ＭＳ Ｐゴシック" charset="0"/>
          <a:cs typeface="ＭＳ Ｐゴシック" charset="0"/>
        </a:defRPr>
      </a:lvl5pPr>
      <a:lvl6pPr marL="4572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6pPr>
      <a:lvl7pPr marL="9144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7pPr>
      <a:lvl8pPr marL="13716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8pPr>
      <a:lvl9pPr marL="1828800" algn="ctr" rtl="0" fontAlgn="base">
        <a:spcBef>
          <a:spcPct val="0"/>
        </a:spcBef>
        <a:spcAft>
          <a:spcPct val="0"/>
        </a:spcAft>
        <a:defRPr kumimoji="1" sz="4400" b="1">
          <a:solidFill>
            <a:schemeClr val="tx2"/>
          </a:solidFill>
          <a:latin typeface="Helvetic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SzPct val="90000"/>
        <a:buBlip>
          <a:blip r:embed="rId14"/>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SzPct val="85000"/>
        <a:buBlip>
          <a:blip r:embed="rId15"/>
        </a:buBlip>
        <a:defRPr kumimoji="1" sz="2800">
          <a:solidFill>
            <a:schemeClr val="tx1"/>
          </a:solidFill>
          <a:latin typeface="+mn-lt"/>
          <a:ea typeface="+mn-ea"/>
        </a:defRPr>
      </a:lvl2pPr>
      <a:lvl3pPr marL="1143000" indent="-228600" algn="l" rtl="0" eaLnBrk="0" fontAlgn="base" hangingPunct="0">
        <a:spcBef>
          <a:spcPct val="20000"/>
        </a:spcBef>
        <a:spcAft>
          <a:spcPct val="0"/>
        </a:spcAft>
        <a:buSzPct val="95000"/>
        <a:buBlip>
          <a:blip r:embed="rId14"/>
        </a:buBlip>
        <a:defRPr kumimoji="1" sz="2400">
          <a:solidFill>
            <a:schemeClr val="tx1"/>
          </a:solidFill>
          <a:latin typeface="+mn-lt"/>
          <a:ea typeface="+mn-ea"/>
        </a:defRPr>
      </a:lvl3pPr>
      <a:lvl4pPr marL="1600200" indent="-228600" algn="l" rtl="0" eaLnBrk="0" fontAlgn="base" hangingPunct="0">
        <a:spcBef>
          <a:spcPct val="20000"/>
        </a:spcBef>
        <a:spcAft>
          <a:spcPct val="0"/>
        </a:spcAft>
        <a:buSzPct val="100000"/>
        <a:buBlip>
          <a:blip r:embed="rId15"/>
        </a:buBlip>
        <a:defRPr kumimoji="1" sz="2000">
          <a:solidFill>
            <a:schemeClr val="tx1"/>
          </a:solidFill>
          <a:latin typeface="+mn-lt"/>
          <a:ea typeface="+mn-ea"/>
        </a:defRPr>
      </a:lvl4pPr>
      <a:lvl5pPr marL="2057400" indent="-228600" algn="l" rtl="0" eaLnBrk="0" fontAlgn="base" hangingPunct="0">
        <a:spcBef>
          <a:spcPct val="20000"/>
        </a:spcBef>
        <a:spcAft>
          <a:spcPct val="0"/>
        </a:spcAft>
        <a:buBlip>
          <a:blip r:embed="rId14"/>
        </a:buBlip>
        <a:defRPr kumimoji="1" sz="2000">
          <a:solidFill>
            <a:schemeClr val="tx1"/>
          </a:solidFill>
          <a:latin typeface="+mn-lt"/>
          <a:ea typeface="+mn-ea"/>
        </a:defRPr>
      </a:lvl5pPr>
      <a:lvl6pPr marL="2514600" indent="-228600" algn="l" rtl="0" fontAlgn="base">
        <a:spcBef>
          <a:spcPct val="20000"/>
        </a:spcBef>
        <a:spcAft>
          <a:spcPct val="0"/>
        </a:spcAft>
        <a:buBlip>
          <a:blip r:embed="rId14"/>
        </a:buBlip>
        <a:defRPr kumimoji="1" sz="2000">
          <a:solidFill>
            <a:schemeClr val="tx1"/>
          </a:solidFill>
          <a:latin typeface="+mn-lt"/>
          <a:ea typeface="+mn-ea"/>
        </a:defRPr>
      </a:lvl6pPr>
      <a:lvl7pPr marL="2971800" indent="-228600" algn="l" rtl="0" fontAlgn="base">
        <a:spcBef>
          <a:spcPct val="20000"/>
        </a:spcBef>
        <a:spcAft>
          <a:spcPct val="0"/>
        </a:spcAft>
        <a:buBlip>
          <a:blip r:embed="rId14"/>
        </a:buBlip>
        <a:defRPr kumimoji="1" sz="2000">
          <a:solidFill>
            <a:schemeClr val="tx1"/>
          </a:solidFill>
          <a:latin typeface="+mn-lt"/>
          <a:ea typeface="+mn-ea"/>
        </a:defRPr>
      </a:lvl7pPr>
      <a:lvl8pPr marL="3429000" indent="-228600" algn="l" rtl="0" fontAlgn="base">
        <a:spcBef>
          <a:spcPct val="20000"/>
        </a:spcBef>
        <a:spcAft>
          <a:spcPct val="0"/>
        </a:spcAft>
        <a:buBlip>
          <a:blip r:embed="rId14"/>
        </a:buBlip>
        <a:defRPr kumimoji="1" sz="2000">
          <a:solidFill>
            <a:schemeClr val="tx1"/>
          </a:solidFill>
          <a:latin typeface="+mn-lt"/>
          <a:ea typeface="+mn-ea"/>
        </a:defRPr>
      </a:lvl8pPr>
      <a:lvl9pPr marL="3886200" indent="-228600" algn="l" rtl="0" fontAlgn="base">
        <a:spcBef>
          <a:spcPct val="20000"/>
        </a:spcBef>
        <a:spcAft>
          <a:spcPct val="0"/>
        </a:spcAft>
        <a:buBlip>
          <a:blip r:embed="rId14"/>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685800" y="609600"/>
            <a:ext cx="7772400" cy="1143000"/>
          </a:xfrm>
          <a:prstGeom prst="rect">
            <a:avLst/>
          </a:prstGeom>
          <a:noFill/>
          <a:ln>
            <a:noFill/>
          </a:ln>
          <a:effectLst>
            <a:outerShdw blurRad="25400" dist="25399" dir="2700000" algn="ctr" rotWithShape="0">
              <a:schemeClr val="bg2">
                <a:alpha val="99962"/>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4275" name="Rectangle 3"/>
          <p:cNvSpPr>
            <a:spLocks noGrp="1" noChangeArrowheads="1"/>
          </p:cNvSpPr>
          <p:nvPr>
            <p:ph type="body" idx="1"/>
          </p:nvPr>
        </p:nvSpPr>
        <p:spPr bwMode="auto">
          <a:xfrm>
            <a:off x="685800" y="1981200"/>
            <a:ext cx="7772400" cy="4114800"/>
          </a:xfrm>
          <a:prstGeom prst="rect">
            <a:avLst/>
          </a:prstGeom>
          <a:noFill/>
          <a:ln>
            <a:noFill/>
          </a:ln>
          <a:effectLst>
            <a:outerShdw blurRad="25400" dist="25399" dir="2700000" algn="ctr" rotWithShape="0">
              <a:schemeClr val="bg2">
                <a:alpha val="99962"/>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4276"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50800" dist="25399" dir="2700000" algn="ctr" rotWithShape="0">
                    <a:schemeClr val="bg2">
                      <a:alpha val="99962"/>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5427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50800" dist="25399" dir="2700000" algn="ctr" rotWithShape="0">
                    <a:schemeClr val="bg2">
                      <a:alpha val="99962"/>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54278"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50800" dist="25399" dir="2700000" algn="ctr" rotWithShape="0">
                    <a:schemeClr val="bg2">
                      <a:alpha val="99962"/>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0DCC8245-0231-FF46-B27D-C374423E57E5}"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ctr" rtl="0" eaLnBrk="0" fontAlgn="base" hangingPunct="0">
        <a:spcBef>
          <a:spcPct val="0"/>
        </a:spcBef>
        <a:spcAft>
          <a:spcPct val="0"/>
        </a:spcAft>
        <a:defRPr sz="4400" i="1">
          <a:solidFill>
            <a:schemeClr val="tx2"/>
          </a:solidFill>
          <a:latin typeface="+mj-lt"/>
          <a:ea typeface="+mj-ea"/>
          <a:cs typeface="+mj-cs"/>
        </a:defRPr>
      </a:lvl1pPr>
      <a:lvl2pPr algn="ctr" rtl="0" eaLnBrk="0" fontAlgn="base" hangingPunct="0">
        <a:spcBef>
          <a:spcPct val="0"/>
        </a:spcBef>
        <a:spcAft>
          <a:spcPct val="0"/>
        </a:spcAft>
        <a:defRPr sz="4400" i="1">
          <a:solidFill>
            <a:schemeClr val="tx2"/>
          </a:solidFill>
          <a:latin typeface="Tahoma" charset="0"/>
          <a:ea typeface="ＭＳ Ｐゴシック" charset="0"/>
          <a:cs typeface="ＭＳ Ｐゴシック" charset="0"/>
        </a:defRPr>
      </a:lvl2pPr>
      <a:lvl3pPr algn="ctr" rtl="0" eaLnBrk="0" fontAlgn="base" hangingPunct="0">
        <a:spcBef>
          <a:spcPct val="0"/>
        </a:spcBef>
        <a:spcAft>
          <a:spcPct val="0"/>
        </a:spcAft>
        <a:defRPr sz="4400" i="1">
          <a:solidFill>
            <a:schemeClr val="tx2"/>
          </a:solidFill>
          <a:latin typeface="Tahoma" charset="0"/>
          <a:ea typeface="ＭＳ Ｐゴシック" charset="0"/>
          <a:cs typeface="ＭＳ Ｐゴシック" charset="0"/>
        </a:defRPr>
      </a:lvl3pPr>
      <a:lvl4pPr algn="ctr" rtl="0" eaLnBrk="0" fontAlgn="base" hangingPunct="0">
        <a:spcBef>
          <a:spcPct val="0"/>
        </a:spcBef>
        <a:spcAft>
          <a:spcPct val="0"/>
        </a:spcAft>
        <a:defRPr sz="4400" i="1">
          <a:solidFill>
            <a:schemeClr val="tx2"/>
          </a:solidFill>
          <a:latin typeface="Tahoma" charset="0"/>
          <a:ea typeface="ＭＳ Ｐゴシック" charset="0"/>
          <a:cs typeface="ＭＳ Ｐゴシック" charset="0"/>
        </a:defRPr>
      </a:lvl4pPr>
      <a:lvl5pPr algn="ctr" rtl="0" eaLnBrk="0" fontAlgn="base" hangingPunct="0">
        <a:spcBef>
          <a:spcPct val="0"/>
        </a:spcBef>
        <a:spcAft>
          <a:spcPct val="0"/>
        </a:spcAft>
        <a:defRPr sz="4400" i="1">
          <a:solidFill>
            <a:schemeClr val="tx2"/>
          </a:solidFill>
          <a:latin typeface="Tahoma" charset="0"/>
          <a:ea typeface="ＭＳ Ｐゴシック" charset="0"/>
          <a:cs typeface="ＭＳ Ｐゴシック" charset="0"/>
        </a:defRPr>
      </a:lvl5pPr>
      <a:lvl6pPr marL="457200" algn="ctr" rtl="0" fontAlgn="base">
        <a:spcBef>
          <a:spcPct val="0"/>
        </a:spcBef>
        <a:spcAft>
          <a:spcPct val="0"/>
        </a:spcAft>
        <a:defRPr sz="4400" i="1">
          <a:solidFill>
            <a:schemeClr val="tx2"/>
          </a:solidFill>
          <a:latin typeface="Tahoma" charset="0"/>
          <a:ea typeface="ＭＳ Ｐゴシック" charset="0"/>
          <a:cs typeface="ＭＳ Ｐゴシック" charset="0"/>
        </a:defRPr>
      </a:lvl6pPr>
      <a:lvl7pPr marL="914400" algn="ctr" rtl="0" fontAlgn="base">
        <a:spcBef>
          <a:spcPct val="0"/>
        </a:spcBef>
        <a:spcAft>
          <a:spcPct val="0"/>
        </a:spcAft>
        <a:defRPr sz="4400" i="1">
          <a:solidFill>
            <a:schemeClr val="tx2"/>
          </a:solidFill>
          <a:latin typeface="Tahoma" charset="0"/>
          <a:ea typeface="ＭＳ Ｐゴシック" charset="0"/>
          <a:cs typeface="ＭＳ Ｐゴシック" charset="0"/>
        </a:defRPr>
      </a:lvl7pPr>
      <a:lvl8pPr marL="1371600" algn="ctr" rtl="0" fontAlgn="base">
        <a:spcBef>
          <a:spcPct val="0"/>
        </a:spcBef>
        <a:spcAft>
          <a:spcPct val="0"/>
        </a:spcAft>
        <a:defRPr sz="4400" i="1">
          <a:solidFill>
            <a:schemeClr val="tx2"/>
          </a:solidFill>
          <a:latin typeface="Tahoma" charset="0"/>
          <a:ea typeface="ＭＳ Ｐゴシック" charset="0"/>
          <a:cs typeface="ＭＳ Ｐゴシック" charset="0"/>
        </a:defRPr>
      </a:lvl8pPr>
      <a:lvl9pPr marL="1828800" algn="ctr" rtl="0" fontAlgn="base">
        <a:spcBef>
          <a:spcPct val="0"/>
        </a:spcBef>
        <a:spcAft>
          <a:spcPct val="0"/>
        </a:spcAft>
        <a:defRPr sz="4400" i="1">
          <a:solidFill>
            <a:schemeClr val="tx2"/>
          </a:solidFill>
          <a:latin typeface="Tahom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Wingding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Wingdings"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Wingdings"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Wingdings" charset="0"/>
        <a:buChar char=""/>
        <a:defRPr sz="2000">
          <a:solidFill>
            <a:schemeClr val="tx1"/>
          </a:solidFill>
          <a:latin typeface="+mn-lt"/>
          <a:ea typeface="+mn-ea"/>
        </a:defRPr>
      </a:lvl5pPr>
      <a:lvl6pPr marL="2514600" indent="-228600" algn="l" rtl="0" fontAlgn="base">
        <a:spcBef>
          <a:spcPct val="20000"/>
        </a:spcBef>
        <a:spcAft>
          <a:spcPct val="0"/>
        </a:spcAft>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685800" y="609600"/>
            <a:ext cx="7772400" cy="1143000"/>
          </a:xfrm>
          <a:prstGeom prst="rect">
            <a:avLst/>
          </a:prstGeom>
          <a:noFill/>
          <a:ln>
            <a:noFill/>
          </a:ln>
          <a:effectLst>
            <a:outerShdw blurRad="50800" dist="25399" dir="16200000" algn="ctr" rotWithShape="0">
              <a:srgbClr val="FFFFFF">
                <a:alpha val="7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7107" name="Rectangle 3"/>
          <p:cNvSpPr>
            <a:spLocks noGrp="1" noChangeArrowheads="1"/>
          </p:cNvSpPr>
          <p:nvPr>
            <p:ph type="body" idx="1"/>
          </p:nvPr>
        </p:nvSpPr>
        <p:spPr bwMode="auto">
          <a:xfrm>
            <a:off x="685800" y="1981200"/>
            <a:ext cx="7772400" cy="4114800"/>
          </a:xfrm>
          <a:prstGeom prst="rect">
            <a:avLst/>
          </a:prstGeom>
          <a:noFill/>
          <a:ln>
            <a:noFill/>
          </a:ln>
          <a:effectLst>
            <a:outerShdw blurRad="63500" dist="25399" dir="16200000" algn="ctr" rotWithShape="0">
              <a:srgbClr val="FFFFFF">
                <a:alpha val="7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710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4710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4711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437815E9-A2FB-3C41-96C1-A334309B2AB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Lst>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ahoma" charset="0"/>
          <a:ea typeface="ＭＳ Ｐゴシック" charset="0"/>
          <a:cs typeface="ＭＳ Ｐゴシック" charset="0"/>
        </a:defRPr>
      </a:lvl2pPr>
      <a:lvl3pPr algn="r" rtl="0" eaLnBrk="0" fontAlgn="base" hangingPunct="0">
        <a:spcBef>
          <a:spcPct val="0"/>
        </a:spcBef>
        <a:spcAft>
          <a:spcPct val="0"/>
        </a:spcAft>
        <a:defRPr sz="4400" i="1">
          <a:solidFill>
            <a:schemeClr val="tx2"/>
          </a:solidFill>
          <a:latin typeface="Tahoma" charset="0"/>
          <a:ea typeface="ＭＳ Ｐゴシック" charset="0"/>
          <a:cs typeface="ＭＳ Ｐゴシック" charset="0"/>
        </a:defRPr>
      </a:lvl3pPr>
      <a:lvl4pPr algn="r" rtl="0" eaLnBrk="0" fontAlgn="base" hangingPunct="0">
        <a:spcBef>
          <a:spcPct val="0"/>
        </a:spcBef>
        <a:spcAft>
          <a:spcPct val="0"/>
        </a:spcAft>
        <a:defRPr sz="4400" i="1">
          <a:solidFill>
            <a:schemeClr val="tx2"/>
          </a:solidFill>
          <a:latin typeface="Tahoma" charset="0"/>
          <a:ea typeface="ＭＳ Ｐゴシック" charset="0"/>
          <a:cs typeface="ＭＳ Ｐゴシック" charset="0"/>
        </a:defRPr>
      </a:lvl4pPr>
      <a:lvl5pPr algn="r" rtl="0" eaLnBrk="0" fontAlgn="base" hangingPunct="0">
        <a:spcBef>
          <a:spcPct val="0"/>
        </a:spcBef>
        <a:spcAft>
          <a:spcPct val="0"/>
        </a:spcAft>
        <a:defRPr sz="4400" i="1">
          <a:solidFill>
            <a:schemeClr val="tx2"/>
          </a:solidFill>
          <a:latin typeface="Tahoma" charset="0"/>
          <a:ea typeface="ＭＳ Ｐゴシック" charset="0"/>
          <a:cs typeface="ＭＳ Ｐゴシック" charset="0"/>
        </a:defRPr>
      </a:lvl5pPr>
      <a:lvl6pPr marL="457200" algn="r" rtl="0" fontAlgn="base">
        <a:spcBef>
          <a:spcPct val="0"/>
        </a:spcBef>
        <a:spcAft>
          <a:spcPct val="0"/>
        </a:spcAft>
        <a:defRPr sz="4400" i="1">
          <a:solidFill>
            <a:schemeClr val="tx2"/>
          </a:solidFill>
          <a:latin typeface="Tahoma" charset="0"/>
          <a:ea typeface="ＭＳ Ｐゴシック" charset="0"/>
          <a:cs typeface="ＭＳ Ｐゴシック" charset="0"/>
        </a:defRPr>
      </a:lvl6pPr>
      <a:lvl7pPr marL="914400" algn="r" rtl="0" fontAlgn="base">
        <a:spcBef>
          <a:spcPct val="0"/>
        </a:spcBef>
        <a:spcAft>
          <a:spcPct val="0"/>
        </a:spcAft>
        <a:defRPr sz="4400" i="1">
          <a:solidFill>
            <a:schemeClr val="tx2"/>
          </a:solidFill>
          <a:latin typeface="Tahoma" charset="0"/>
          <a:ea typeface="ＭＳ Ｐゴシック" charset="0"/>
          <a:cs typeface="ＭＳ Ｐゴシック" charset="0"/>
        </a:defRPr>
      </a:lvl7pPr>
      <a:lvl8pPr marL="1371600" algn="r" rtl="0" fontAlgn="base">
        <a:spcBef>
          <a:spcPct val="0"/>
        </a:spcBef>
        <a:spcAft>
          <a:spcPct val="0"/>
        </a:spcAft>
        <a:defRPr sz="4400" i="1">
          <a:solidFill>
            <a:schemeClr val="tx2"/>
          </a:solidFill>
          <a:latin typeface="Tahoma" charset="0"/>
          <a:ea typeface="ＭＳ Ｐゴシック" charset="0"/>
          <a:cs typeface="ＭＳ Ｐゴシック" charset="0"/>
        </a:defRPr>
      </a:lvl8pPr>
      <a:lvl9pPr marL="1828800" algn="r" rtl="0" fontAlgn="base">
        <a:spcBef>
          <a:spcPct val="0"/>
        </a:spcBef>
        <a:spcAft>
          <a:spcPct val="0"/>
        </a:spcAft>
        <a:defRPr sz="4400" i="1">
          <a:solidFill>
            <a:schemeClr val="tx2"/>
          </a:solidFill>
          <a:latin typeface="Tahom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800040"/>
        </a:buClr>
        <a:buFont typeface="Wingding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800040"/>
        </a:buClr>
        <a:buFont typeface="Wingdings" charset="0"/>
        <a:buChar char=""/>
        <a:defRPr sz="2800">
          <a:solidFill>
            <a:schemeClr val="tx1"/>
          </a:solidFill>
          <a:latin typeface="+mn-lt"/>
          <a:ea typeface="+mn-ea"/>
        </a:defRPr>
      </a:lvl2pPr>
      <a:lvl3pPr marL="1143000" indent="-228600" algn="l" rtl="0" eaLnBrk="0" fontAlgn="base" hangingPunct="0">
        <a:spcBef>
          <a:spcPct val="20000"/>
        </a:spcBef>
        <a:spcAft>
          <a:spcPct val="0"/>
        </a:spcAft>
        <a:buClr>
          <a:srgbClr val="800040"/>
        </a:buClr>
        <a:buFont typeface="Wingdings" charset="0"/>
        <a:buChar char=""/>
        <a:defRPr sz="2400">
          <a:solidFill>
            <a:schemeClr val="tx1"/>
          </a:solidFill>
          <a:latin typeface="+mn-lt"/>
          <a:ea typeface="+mn-ea"/>
        </a:defRPr>
      </a:lvl3pPr>
      <a:lvl4pPr marL="1600200" indent="-228600" algn="l" rtl="0" eaLnBrk="0" fontAlgn="base" hangingPunct="0">
        <a:spcBef>
          <a:spcPct val="20000"/>
        </a:spcBef>
        <a:spcAft>
          <a:spcPct val="0"/>
        </a:spcAft>
        <a:buClr>
          <a:srgbClr val="800040"/>
        </a:buClr>
        <a:buFont typeface="Wingdings" charset="0"/>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800040"/>
        </a:buClr>
        <a:buFont typeface="Wingdings" charset="0"/>
        <a:buChar char=""/>
        <a:defRPr sz="2000">
          <a:solidFill>
            <a:schemeClr val="tx1"/>
          </a:solidFill>
          <a:latin typeface="+mn-lt"/>
          <a:ea typeface="+mn-ea"/>
        </a:defRPr>
      </a:lvl5pPr>
      <a:lvl6pPr marL="2514600" indent="-228600" algn="l" rtl="0" fontAlgn="base">
        <a:spcBef>
          <a:spcPct val="20000"/>
        </a:spcBef>
        <a:spcAft>
          <a:spcPct val="0"/>
        </a:spcAft>
        <a:buClr>
          <a:srgbClr val="800040"/>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800040"/>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800040"/>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800040"/>
        </a:buClr>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5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235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235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C74E16E-6D26-D84D-9DB1-9C67022816A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602" name="Group 2"/>
          <p:cNvGrpSpPr>
            <a:grpSpLocks/>
          </p:cNvGrpSpPr>
          <p:nvPr/>
        </p:nvGrpSpPr>
        <p:grpSpPr bwMode="auto">
          <a:xfrm>
            <a:off x="0" y="3902075"/>
            <a:ext cx="3400425" cy="2949575"/>
            <a:chOff x="0" y="2458"/>
            <a:chExt cx="2142" cy="1858"/>
          </a:xfrm>
        </p:grpSpPr>
        <p:sp>
          <p:nvSpPr>
            <p:cNvPr id="81923"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81924"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endParaRPr>
            </a:p>
          </p:txBody>
        </p:sp>
        <p:sp>
          <p:nvSpPr>
            <p:cNvPr id="81925"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81926"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25612"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25613"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25614"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grpSp>
      <p:sp>
        <p:nvSpPr>
          <p:cNvPr id="81930"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81931"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32"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smtClean="0">
                <a:effectLst>
                  <a:outerShdw blurRad="38100" dist="38100" dir="2700000" algn="tl">
                    <a:srgbClr val="000000"/>
                  </a:outerShdw>
                </a:effectLst>
              </a:defRPr>
            </a:lvl1pPr>
          </a:lstStyle>
          <a:p>
            <a:pPr>
              <a:defRPr/>
            </a:pPr>
            <a:endParaRPr lang="en-US">
              <a:solidFill>
                <a:srgbClr val="FFFFFF"/>
              </a:solidFill>
            </a:endParaRPr>
          </a:p>
        </p:txBody>
      </p:sp>
      <p:sp>
        <p:nvSpPr>
          <p:cNvPr id="81933"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smtClean="0">
                <a:effectLst>
                  <a:outerShdw blurRad="38100" dist="38100" dir="2700000" algn="tl">
                    <a:srgbClr val="000000"/>
                  </a:outerShdw>
                </a:effectLst>
              </a:defRPr>
            </a:lvl1pPr>
          </a:lstStyle>
          <a:p>
            <a:pPr>
              <a:defRPr/>
            </a:pPr>
            <a:endParaRPr lang="en-US">
              <a:solidFill>
                <a:srgbClr val="FFFFFF"/>
              </a:solidFill>
            </a:endParaRPr>
          </a:p>
        </p:txBody>
      </p:sp>
      <p:sp>
        <p:nvSpPr>
          <p:cNvPr id="81934"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smtClean="0">
                <a:effectLst>
                  <a:outerShdw blurRad="38100" dist="38100" dir="2700000" algn="tl">
                    <a:srgbClr val="000000"/>
                  </a:outerShdw>
                </a:effectLst>
              </a:defRPr>
            </a:lvl1pPr>
          </a:lstStyle>
          <a:p>
            <a:pPr>
              <a:defRPr/>
            </a:pPr>
            <a:fld id="{2489838D-E49B-624E-9CD8-2C01B4898E9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24444838"/>
      </p:ext>
    </p:extLst>
  </p:cSld>
  <p:clrMap bg1="dk2" tx1="lt1" bg2="dk1" tx2="lt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 id="2147484051" r:id="rId10"/>
    <p:sldLayoutId id="2147484052" r:id="rId11"/>
  </p:sldLayoutIdLst>
  <p:transition advClick="0" advTm="500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charset="0"/>
          <a:cs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pitchFamily="-111" charset="-128"/>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ＭＳ Ｐゴシック" pitchFamily="-111" charset="-128"/>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ＭＳ Ｐゴシック" pitchFamily="-111" charset="-128"/>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ea typeface="SimSun" pitchFamily="2" charset="-122"/>
              </a:defRPr>
            </a:lvl1pPr>
          </a:lstStyle>
          <a:p>
            <a:endParaRPr lang="en-US" altLang="zh-CN">
              <a:solidFill>
                <a:srgbClr val="000000"/>
              </a:solidFill>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ea typeface="SimSun" pitchFamily="2" charset="-122"/>
              </a:defRPr>
            </a:lvl1pPr>
          </a:lstStyle>
          <a:p>
            <a:endParaRPr lang="en-US" altLang="zh-CN">
              <a:solidFill>
                <a:srgbClr val="000000"/>
              </a:solidFill>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ea typeface="SimSun" pitchFamily="2" charset="-122"/>
              </a:defRPr>
            </a:lvl1pPr>
          </a:lstStyle>
          <a:p>
            <a:fld id="{D4F5E788-C1A5-4026-BB5E-DACD1872547B}" type="slidenum">
              <a:rPr lang="en-US" altLang="zh-CN">
                <a:solidFill>
                  <a:srgbClr val="000000"/>
                </a:solidFill>
                <a:cs typeface="+mn-cs"/>
              </a:rPr>
              <a:pPr/>
              <a:t>‹#›</a:t>
            </a:fld>
            <a:endParaRPr lang="en-US" altLang="zh-CN">
              <a:solidFill>
                <a:srgbClr val="000000"/>
              </a:solidFill>
              <a:cs typeface="+mn-cs"/>
            </a:endParaRPr>
          </a:p>
        </p:txBody>
      </p:sp>
    </p:spTree>
    <p:extLst>
      <p:ext uri="{BB962C8B-B14F-4D97-AF65-F5344CB8AC3E}">
        <p14:creationId xmlns:p14="http://schemas.microsoft.com/office/powerpoint/2010/main" val="1776356274"/>
      </p:ext>
    </p:extLst>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 id="2147484065" r:id="rId12"/>
    <p:sldLayoutId id="2147484066" r:id="rId13"/>
    <p:sldLayoutId id="2147484067" r:id="rId14"/>
    <p:sldLayoutId id="2147484068" r:id="rId15"/>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ＭＳ Ｐゴシック" charset="-128"/>
        </a:defRPr>
      </a:lvl2pPr>
      <a:lvl3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ＭＳ Ｐゴシック" charset="-128"/>
        </a:defRPr>
      </a:lvl3pPr>
      <a:lvl4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ＭＳ Ｐゴシック" charset="-128"/>
        </a:defRPr>
      </a:lvl4pPr>
      <a:lvl5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ＭＳ Ｐゴシック" charset="-128"/>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8.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4929" name="Picture 4" descr="300_16498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43000" y="0"/>
            <a:ext cx="6858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97346" name="Rectangle 2"/>
          <p:cNvSpPr>
            <a:spLocks noGrp="1" noChangeArrowheads="1"/>
          </p:cNvSpPr>
          <p:nvPr>
            <p:ph type="ctrTitle"/>
          </p:nvPr>
        </p:nvSpPr>
        <p:spPr>
          <a:xfrm>
            <a:off x="685800" y="2286000"/>
            <a:ext cx="7772400" cy="1143000"/>
          </a:xfrm>
          <a:noFill/>
          <a:ln w="9525">
            <a:noFill/>
            <a:miter lim="800000"/>
            <a:headEnd/>
            <a:tailEnd/>
          </a:ln>
          <a:effectLst/>
        </p:spPr>
        <p:txBody>
          <a:bodyPr anchor="ctr"/>
          <a:lstStyle/>
          <a:p>
            <a:pPr eaLnBrk="1" fontAlgn="auto" hangingPunct="1">
              <a:spcBef>
                <a:spcPts val="0"/>
              </a:spcBef>
              <a:spcAft>
                <a:spcPts val="0"/>
              </a:spcAft>
            </a:pPr>
            <a:r>
              <a:rPr lang="zh-TW" altLang="en-US" sz="9600" b="1" dirty="0">
                <a:solidFill>
                  <a:srgbClr val="FFFFFF"/>
                </a:solidFill>
                <a:effectLst>
                  <a:glow rad="228600">
                    <a:srgbClr val="000000"/>
                  </a:glow>
                </a:effectLst>
                <a:latin typeface="Arial" charset="0"/>
                <a:ea typeface="ＭＳ Ｐゴシック" charset="0"/>
                <a:cs typeface="Arial" charset="0"/>
              </a:rPr>
              <a:t>后千禧年派</a:t>
            </a:r>
            <a:endParaRPr lang="en-US" sz="9600" b="1" dirty="0">
              <a:solidFill>
                <a:srgbClr val="FFFFFF"/>
              </a:solidFill>
              <a:effectLst>
                <a:glow rad="228600">
                  <a:srgbClr val="000000"/>
                </a:glow>
              </a:effectLst>
              <a:latin typeface="Arial" charset="0"/>
              <a:ea typeface="ＭＳ Ｐゴシック" charset="0"/>
              <a:cs typeface="Arial" charset="0"/>
            </a:endParaRPr>
          </a:p>
        </p:txBody>
      </p:sp>
      <p:sp>
        <p:nvSpPr>
          <p:cNvPr id="6" name="Rectangle 5"/>
          <p:cNvSpPr>
            <a:spLocks noChangeArrowheads="1"/>
          </p:cNvSpPr>
          <p:nvPr/>
        </p:nvSpPr>
        <p:spPr bwMode="auto">
          <a:xfrm>
            <a:off x="449263" y="4876800"/>
            <a:ext cx="8243887" cy="1225550"/>
          </a:xfrm>
          <a:prstGeom prst="rect">
            <a:avLst/>
          </a:prstGeom>
          <a:noFill/>
          <a:ln w="9525">
            <a:noFill/>
            <a:miter lim="800000"/>
            <a:headEnd/>
            <a:tailEn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6000" b="1" i="1" u="none" strike="noStrike" kern="0" cap="none" spc="0" normalizeH="0" baseline="0" noProof="0" dirty="0">
                <a:ln>
                  <a:noFill/>
                </a:ln>
                <a:solidFill>
                  <a:srgbClr val="FFFFFF"/>
                </a:solidFill>
                <a:effectLst>
                  <a:glow rad="228600">
                    <a:srgbClr val="000000"/>
                  </a:glow>
                </a:effectLst>
                <a:uLnTx/>
                <a:uFillTx/>
                <a:cs typeface="Arial" charset="0"/>
              </a:rPr>
              <a:t>末世论</a:t>
            </a:r>
            <a:endParaRPr kumimoji="0" lang="en-US" sz="2000" b="1" i="1" u="none" strike="noStrike" kern="0" cap="none" spc="0" normalizeH="0" baseline="0" noProof="0" dirty="0">
              <a:ln>
                <a:noFill/>
              </a:ln>
              <a:solidFill>
                <a:srgbClr val="FFFFFF"/>
              </a:solidFill>
              <a:effectLst>
                <a:glow rad="228600">
                  <a:srgbClr val="000000"/>
                </a:glow>
              </a:effectLst>
              <a:uLnTx/>
              <a:uFillTx/>
              <a:cs typeface="Arial" charset="0"/>
            </a:endParaRPr>
          </a:p>
        </p:txBody>
      </p:sp>
      <p:sp>
        <p:nvSpPr>
          <p:cNvPr id="7" name="Text Box 6"/>
          <p:cNvSpPr txBox="1">
            <a:spLocks noChangeArrowheads="1"/>
          </p:cNvSpPr>
          <p:nvPr/>
        </p:nvSpPr>
        <p:spPr bwMode="auto">
          <a:xfrm>
            <a:off x="-36512" y="6398383"/>
            <a:ext cx="9252519" cy="474344"/>
          </a:xfrm>
          <a:prstGeom prst="rect">
            <a:avLst/>
          </a:prstGeom>
          <a:solidFill>
            <a:srgbClr val="000000"/>
          </a:solidFill>
          <a:ln w="9525">
            <a:noFill/>
            <a:miter lim="800000"/>
            <a:headEnd/>
            <a:tailEnd/>
          </a:ln>
          <a:effectLst/>
        </p:spPr>
        <p:txBody>
          <a:bodyPr anchor="ct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cs typeface="Arial" charset="0"/>
              </a:rPr>
              <a:t>Dr. Rick Griffith • </a:t>
            </a:r>
            <a:r>
              <a:rPr kumimoji="0" lang="zh-CN" alt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rPr>
              <a:t>博士</a:t>
            </a:r>
            <a:r>
              <a:rPr kumimoji="0" lang="en-US" altLang="zh-CN"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rPr>
              <a:t> • </a:t>
            </a:r>
            <a:r>
              <a:rPr kumimoji="0" lang="zh-CN" alt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rPr>
              <a:t>新加坡神学院</a:t>
            </a:r>
            <a:r>
              <a:rPr kumimoji="0" lang="en-US" altLang="zh-CN"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rPr>
              <a:t> </a:t>
            </a:r>
            <a:r>
              <a:rPr kumimoji="0" lang="en-US" altLang="zh-CN"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cs typeface="Arial" charset="0"/>
              </a:rPr>
              <a:t>• </a:t>
            </a:r>
            <a:r>
              <a:rPr kumimoji="0" lang="en-US" sz="2000" b="1" i="1" u="none" strike="noStrike" kern="0" cap="none" spc="0" normalizeH="0" baseline="0" noProof="0" dirty="0" err="1">
                <a:ln>
                  <a:noFill/>
                </a:ln>
                <a:solidFill>
                  <a:srgbClr val="FFFFFF"/>
                </a:solidFill>
                <a:effectLst>
                  <a:outerShdw blurRad="38100" dist="38100" dir="2700000" algn="tl">
                    <a:srgbClr val="000000"/>
                  </a:outerShdw>
                </a:effectLst>
                <a:uLnTx/>
                <a:uFillTx/>
                <a:latin typeface="Arial" charset="0"/>
                <a:cs typeface="Arial" charset="0"/>
              </a:rPr>
              <a:t>BibleStudyDownloads.org</a:t>
            </a:r>
            <a:endParaRPr kumimoji="0" 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cs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0" y="609600"/>
            <a:ext cx="9144000" cy="1143000"/>
          </a:xfrm>
          <a:effectLst>
            <a:outerShdw blurRad="63500" dist="35921" dir="2700000" algn="ctr" rotWithShape="0">
              <a:srgbClr val="000000">
                <a:alpha val="74998"/>
              </a:srgbClr>
            </a:outerShdw>
          </a:effectLst>
        </p:spPr>
        <p:txBody>
          <a:bodyPr/>
          <a:lstStyle/>
          <a:p>
            <a:pPr eaLnBrk="1" hangingPunct="1">
              <a:defRPr/>
            </a:pPr>
            <a:r>
              <a:rPr lang="zh-TW" altLang="en-US" sz="8000">
                <a:solidFill>
                  <a:srgbClr val="FFFFFF"/>
                </a:solidFill>
                <a:effectLst>
                  <a:glow rad="228600">
                    <a:srgbClr val="000000"/>
                  </a:glow>
                </a:effectLst>
                <a:latin typeface="Arial" charset="0"/>
                <a:ea typeface="ＭＳ Ｐゴシック" charset="0"/>
                <a:cs typeface="Arial" charset="0"/>
              </a:rPr>
              <a:t>后千禧年派</a:t>
            </a:r>
            <a:endParaRPr kumimoji="0" lang="en-US"/>
          </a:p>
        </p:txBody>
      </p:sp>
      <p:sp>
        <p:nvSpPr>
          <p:cNvPr id="83971" name="Rectangle 3"/>
          <p:cNvSpPr>
            <a:spLocks noGrp="1" noChangeArrowheads="1"/>
          </p:cNvSpPr>
          <p:nvPr>
            <p:ph type="body" idx="1"/>
          </p:nvPr>
        </p:nvSpPr>
        <p:spPr>
          <a:effectLst>
            <a:outerShdw blurRad="63500" dist="35921" dir="2700000" algn="ctr" rotWithShape="0">
              <a:srgbClr val="000000">
                <a:alpha val="74998"/>
              </a:srgbClr>
            </a:outerShdw>
          </a:effectLst>
        </p:spPr>
        <p:txBody>
          <a:bodyPr/>
          <a:lstStyle/>
          <a:p>
            <a:pPr eaLnBrk="1" hangingPunct="1">
              <a:defRPr/>
            </a:pPr>
            <a:r>
              <a:rPr kumimoji="0" lang="zh-CN" altLang="en-US" sz="4400" b="1" dirty="0">
                <a:latin typeface="SimHei" panose="02010609060101010101" pitchFamily="49" charset="-122"/>
                <a:ea typeface="SimHei" panose="02010609060101010101" pitchFamily="49" charset="-122"/>
              </a:rPr>
              <a:t>相信教会将引进千禧年使到基督降临在基督化的世界。</a:t>
            </a:r>
            <a:endParaRPr kumimoji="0" lang="en-US" sz="4400" b="1" dirty="0">
              <a:latin typeface="SimHei" panose="02010609060101010101" pitchFamily="49" charset="-122"/>
              <a:ea typeface="SimHei" panose="02010609060101010101" pitchFamily="49"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descr="Green marble"/>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420867" name="Text Box 3"/>
          <p:cNvSpPr txBox="1">
            <a:spLocks noChangeArrowheads="1"/>
          </p:cNvSpPr>
          <p:nvPr/>
        </p:nvSpPr>
        <p:spPr bwMode="auto">
          <a:xfrm>
            <a:off x="685800" y="1554163"/>
            <a:ext cx="8001000" cy="3046988"/>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marL="344488" indent="-344488">
              <a:defRPr sz="2400">
                <a:solidFill>
                  <a:schemeClr val="tx1"/>
                </a:solidFill>
                <a:latin typeface="Arial" charset="0"/>
                <a:ea typeface="ＭＳ Ｐゴシック" charset="0"/>
                <a:cs typeface="ＭＳ Ｐゴシック" charset="0"/>
              </a:defRPr>
            </a:lvl1pPr>
            <a:lvl2pPr marL="458788">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FontTx/>
              <a:buChar char="•"/>
              <a:defRPr/>
            </a:pPr>
            <a:r>
              <a:rPr lang="zh-CN" altLang="en-US" sz="4800" b="1" dirty="0">
                <a:solidFill>
                  <a:schemeClr val="bg1"/>
                </a:solidFill>
                <a:latin typeface="SimHei" panose="02010609060101010101" pitchFamily="49" charset="-122"/>
                <a:ea typeface="SimHei" panose="02010609060101010101" pitchFamily="49" charset="-122"/>
              </a:rPr>
              <a:t>神律论</a:t>
            </a:r>
            <a:endParaRPr lang="en-US" sz="4800" b="1" dirty="0">
              <a:solidFill>
                <a:schemeClr val="bg1"/>
              </a:solidFill>
              <a:latin typeface="SimHei" panose="02010609060101010101" pitchFamily="49" charset="-122"/>
              <a:ea typeface="SimHei" panose="02010609060101010101" pitchFamily="49" charset="-122"/>
            </a:endParaRPr>
          </a:p>
          <a:p>
            <a:pPr eaLnBrk="1" hangingPunct="1">
              <a:spcBef>
                <a:spcPct val="50000"/>
              </a:spcBef>
              <a:buFontTx/>
              <a:buChar char="•"/>
              <a:defRPr/>
            </a:pPr>
            <a:r>
              <a:rPr lang="zh-CN" altLang="en-US" sz="4800" b="1" dirty="0">
                <a:solidFill>
                  <a:schemeClr val="bg1"/>
                </a:solidFill>
                <a:latin typeface="SimHei" panose="02010609060101010101" pitchFamily="49" charset="-122"/>
                <a:ea typeface="SimHei" panose="02010609060101010101" pitchFamily="49" charset="-122"/>
              </a:rPr>
              <a:t>基督教重建神学</a:t>
            </a:r>
            <a:endParaRPr lang="en-US" sz="4800" b="1" dirty="0">
              <a:solidFill>
                <a:schemeClr val="bg1"/>
              </a:solidFill>
              <a:latin typeface="SimHei" panose="02010609060101010101" pitchFamily="49" charset="-122"/>
              <a:ea typeface="SimHei" panose="02010609060101010101" pitchFamily="49" charset="-122"/>
            </a:endParaRPr>
          </a:p>
          <a:p>
            <a:pPr eaLnBrk="1" hangingPunct="1">
              <a:spcBef>
                <a:spcPct val="50000"/>
              </a:spcBef>
              <a:buFontTx/>
              <a:buChar char="•"/>
              <a:defRPr/>
            </a:pPr>
            <a:r>
              <a:rPr lang="zh-CN" altLang="en-US" sz="4800" b="1" dirty="0">
                <a:solidFill>
                  <a:schemeClr val="bg1"/>
                </a:solidFill>
                <a:latin typeface="SimHei" panose="02010609060101010101" pitchFamily="49" charset="-122"/>
                <a:ea typeface="SimHei" panose="02010609060101010101" pitchFamily="49" charset="-122"/>
              </a:rPr>
              <a:t>主权神学</a:t>
            </a:r>
            <a:endParaRPr lang="en-US" sz="4800" b="1" dirty="0">
              <a:solidFill>
                <a:schemeClr val="bg1"/>
              </a:solidFill>
              <a:latin typeface="SimHei" panose="02010609060101010101" pitchFamily="49" charset="-122"/>
              <a:ea typeface="SimHei" panose="02010609060101010101" pitchFamily="49" charset="-122"/>
            </a:endParaRPr>
          </a:p>
        </p:txBody>
      </p:sp>
      <p:sp>
        <p:nvSpPr>
          <p:cNvPr id="420869" name="Rectangle 5"/>
          <p:cNvSpPr>
            <a:spLocks noGrp="1" noChangeArrowheads="1"/>
          </p:cNvSpPr>
          <p:nvPr>
            <p:ph type="title" idx="4294967295"/>
          </p:nvPr>
        </p:nvSpPr>
        <p:spPr>
          <a:xfrm>
            <a:off x="457200" y="274638"/>
            <a:ext cx="4876800" cy="701675"/>
          </a:xfrm>
          <a:gradFill rotWithShape="0">
            <a:gsLst>
              <a:gs pos="0">
                <a:srgbClr val="660066">
                  <a:gamma/>
                  <a:shade val="17255"/>
                  <a:invGamma/>
                </a:srgbClr>
              </a:gs>
              <a:gs pos="50000">
                <a:srgbClr val="660066"/>
              </a:gs>
              <a:gs pos="100000">
                <a:srgbClr val="660066">
                  <a:gamma/>
                  <a:shade val="17255"/>
                  <a:invGamma/>
                </a:srgbClr>
              </a:gs>
            </a:gsLst>
            <a:lin ang="5400000" scaled="1"/>
          </a:gradFill>
          <a:effectLst>
            <a:outerShdw blurRad="63500" dist="107763" dir="2700000" algn="ctr" rotWithShape="0">
              <a:schemeClr val="tx1">
                <a:alpha val="74998"/>
              </a:schemeClr>
            </a:outerShdw>
          </a:effectLst>
          <a:extLst>
            <a:ext uri="{91240B29-F687-4f45-9708-019B960494DF}">
              <a14:hiddenLine xmlns:a14="http://schemas.microsoft.com/office/drawing/2010/main" xmlns="" w="9525" cap="flat" cmpd="sng">
                <a:solidFill>
                  <a:schemeClr val="tx1"/>
                </a:solidFill>
                <a:prstDash val="solid"/>
                <a:miter lim="800000"/>
                <a:headEnd/>
                <a:tailEnd/>
              </a14:hiddenLine>
            </a:ext>
          </a:extLst>
        </p:spPr>
        <p:txBody>
          <a:bodyPr anchor="t">
            <a:spAutoFit/>
          </a:bodyPr>
          <a:lstStyle/>
          <a:p>
            <a:pPr algn="l" eaLnBrk="1" hangingPunct="1">
              <a:spcBef>
                <a:spcPct val="50000"/>
              </a:spcBef>
              <a:defRPr/>
            </a:pPr>
            <a:r>
              <a:rPr lang="zh-CN" altLang="en-US" sz="4000" b="1" dirty="0">
                <a:solidFill>
                  <a:schemeClr val="bg1"/>
                </a:solidFill>
                <a:effectLst>
                  <a:outerShdw blurRad="38100" dist="38100" dir="2700000" algn="tl">
                    <a:srgbClr val="000000"/>
                  </a:outerShdw>
                </a:effectLst>
                <a:latin typeface="SimHei" panose="02010609060101010101" pitchFamily="49" charset="-122"/>
                <a:ea typeface="SimHei" panose="02010609060101010101" pitchFamily="49" charset="-122"/>
                <a:cs typeface="+mj-cs"/>
              </a:rPr>
              <a:t>换句话说</a:t>
            </a:r>
            <a:r>
              <a:rPr lang="en-US" sz="4000" b="1" dirty="0">
                <a:solidFill>
                  <a:schemeClr val="bg1"/>
                </a:solidFill>
                <a:effectLst>
                  <a:outerShdw blurRad="38100" dist="38100" dir="2700000" algn="tl">
                    <a:srgbClr val="000000"/>
                  </a:outerShdw>
                </a:effectLst>
                <a:latin typeface="SimHei" panose="02010609060101010101" pitchFamily="49" charset="-122"/>
                <a:ea typeface="SimHei" panose="02010609060101010101" pitchFamily="49" charset="-122"/>
                <a:cs typeface="+mj-cs"/>
              </a:rPr>
              <a:t>…</a:t>
            </a:r>
          </a:p>
        </p:txBody>
      </p:sp>
      <p:sp>
        <p:nvSpPr>
          <p:cNvPr id="420870" name="Text Box 6"/>
          <p:cNvSpPr txBox="1">
            <a:spLocks noChangeArrowheads="1"/>
          </p:cNvSpPr>
          <p:nvPr/>
        </p:nvSpPr>
        <p:spPr bwMode="auto">
          <a:xfrm>
            <a:off x="8077200" y="76200"/>
            <a:ext cx="990600" cy="457200"/>
          </a:xfrm>
          <a:prstGeom prst="rect">
            <a:avLst/>
          </a:prstGeom>
          <a:noFill/>
          <a:ln>
            <a:noFill/>
          </a:ln>
          <a:effectLst>
            <a:outerShdw blurRad="63500" dist="107763" dir="2700000" algn="ctr" rotWithShape="0">
              <a:schemeClr val="tx2">
                <a:alpha val="74998"/>
              </a:schemeClr>
            </a:outerShdw>
          </a:effectLst>
          <a:extLst>
            <a:ext uri="{909E8E84-426E-40dd-AFC4-6F175D3DCCD1}">
              <a14:hiddenFill xmlns:a14="http://schemas.microsoft.com/office/drawing/2010/main" xmlns="">
                <a:solidFill>
                  <a:schemeClr val="tx2"/>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ctr" eaLnBrk="1" hangingPunct="1">
              <a:defRPr/>
            </a:pPr>
            <a:r>
              <a:rPr lang="en-US" b="1">
                <a:solidFill>
                  <a:schemeClr val="bg1"/>
                </a:solidFill>
                <a:effectLst>
                  <a:outerShdw blurRad="38100" dist="38100" dir="2700000" algn="tl">
                    <a:srgbClr val="000000"/>
                  </a:outerShdw>
                </a:effectLst>
                <a:latin typeface="Times New Roman" charset="0"/>
              </a:rPr>
              <a:t>150</a:t>
            </a:r>
            <a:endParaRPr lang="en-US" sz="2000" b="1">
              <a:solidFill>
                <a:schemeClr val="bg1"/>
              </a:solidFill>
              <a:effectLst>
                <a:outerShdw blurRad="38100" dist="38100" dir="2700000" algn="tl">
                  <a:srgbClr val="000000"/>
                </a:outerShdw>
              </a:effectLst>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a:xfrm>
            <a:off x="228600" y="228600"/>
            <a:ext cx="8229600" cy="838200"/>
          </a:xfrm>
        </p:spPr>
        <p:txBody>
          <a:bodyPr/>
          <a:lstStyle/>
          <a:p>
            <a:pPr eaLnBrk="1" hangingPunct="1">
              <a:defRPr/>
            </a:pPr>
            <a:r>
              <a:rPr lang="zh-CN" altLang="en-US" sz="4000" dirty="0">
                <a:latin typeface="SimHei" panose="02010609060101010101" pitchFamily="49" charset="-122"/>
                <a:ea typeface="SimHei" panose="02010609060101010101" pitchFamily="49" charset="-122"/>
                <a:cs typeface="+mj-cs"/>
              </a:rPr>
              <a:t>各个世纪提倡</a:t>
            </a:r>
            <a:r>
              <a:rPr lang="zh-CN" altLang="en-US" dirty="0">
                <a:latin typeface="SimHei" panose="02010609060101010101" pitchFamily="49" charset="-122"/>
                <a:ea typeface="SimHei" panose="02010609060101010101" pitchFamily="49" charset="-122"/>
                <a:cs typeface="+mj-cs"/>
              </a:rPr>
              <a:t>的</a:t>
            </a:r>
            <a:r>
              <a:rPr lang="ja-JP" altLang="en-US" sz="4000" b="1" dirty="0">
                <a:solidFill>
                  <a:schemeClr val="tx1"/>
                </a:solidFill>
                <a:effectLst>
                  <a:outerShdw blurRad="38100" dist="38100" dir="2700000" algn="tl">
                    <a:srgbClr val="000000"/>
                  </a:outerShdw>
                </a:effectLst>
                <a:latin typeface="SimHei" panose="02010609060101010101" pitchFamily="49" charset="-122"/>
                <a:ea typeface="SimHei" panose="02010609060101010101" pitchFamily="49" charset="-122"/>
              </a:rPr>
              <a:t>千禧年</a:t>
            </a:r>
            <a:endParaRPr lang="en-US" dirty="0">
              <a:latin typeface="SimHei" panose="02010609060101010101" pitchFamily="49" charset="-122"/>
              <a:ea typeface="SimHei" panose="02010609060101010101" pitchFamily="49" charset="-122"/>
              <a:cs typeface="+mj-cs"/>
            </a:endParaRPr>
          </a:p>
        </p:txBody>
      </p:sp>
      <p:sp>
        <p:nvSpPr>
          <p:cNvPr id="384003" name="Text Box 3"/>
          <p:cNvSpPr txBox="1">
            <a:spLocks noChangeArrowheads="1"/>
          </p:cNvSpPr>
          <p:nvPr/>
        </p:nvSpPr>
        <p:spPr bwMode="auto">
          <a:xfrm>
            <a:off x="762000" y="4343400"/>
            <a:ext cx="381000" cy="457200"/>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type="none" w="lg" len="lg"/>
              </a14:hiddenLine>
            </a:ext>
          </a:extLst>
        </p:spPr>
        <p:txBody>
          <a:bodyPr lIns="90000" tIns="46800" rIns="90000" bIns="4680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Comic Sans MS" charset="0"/>
                <a:ea typeface="ＭＳ Ｐゴシック" charset="0"/>
              </a:rPr>
              <a:t>1</a:t>
            </a:r>
          </a:p>
        </p:txBody>
      </p:sp>
      <p:sp>
        <p:nvSpPr>
          <p:cNvPr id="384004" name="Text Box 4"/>
          <p:cNvSpPr txBox="1">
            <a:spLocks noChangeArrowheads="1"/>
          </p:cNvSpPr>
          <p:nvPr/>
        </p:nvSpPr>
        <p:spPr bwMode="auto">
          <a:xfrm>
            <a:off x="8335963" y="95250"/>
            <a:ext cx="7397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type="none" w="lg" len="lg"/>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Comic Sans MS" charset="0"/>
                <a:ea typeface="ＭＳ Ｐゴシック" charset="0"/>
              </a:rPr>
              <a:t>121</a:t>
            </a:r>
          </a:p>
        </p:txBody>
      </p:sp>
      <p:sp>
        <p:nvSpPr>
          <p:cNvPr id="384005" name="Line 5"/>
          <p:cNvSpPr>
            <a:spLocks noChangeShapeType="1"/>
          </p:cNvSpPr>
          <p:nvPr/>
        </p:nvSpPr>
        <p:spPr bwMode="auto">
          <a:xfrm>
            <a:off x="685800" y="4343400"/>
            <a:ext cx="8154988" cy="50800"/>
          </a:xfrm>
          <a:prstGeom prst="line">
            <a:avLst/>
          </a:prstGeom>
          <a:noFill/>
          <a:ln w="76200">
            <a:solidFill>
              <a:schemeClr val="tx1"/>
            </a:solidFill>
            <a:round/>
            <a:headEnd/>
            <a:tailEnd type="non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17961" dir="13500000" algn="ctr" rotWithShape="0">
                    <a:srgbClr val="000000">
                      <a:alpha val="74998"/>
                    </a:srgbClr>
                  </a:outerShdw>
                </a:effectLst>
              </a14:hiddenEffects>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grpSp>
        <p:nvGrpSpPr>
          <p:cNvPr id="172037" name="Group 6"/>
          <p:cNvGrpSpPr>
            <a:grpSpLocks/>
          </p:cNvGrpSpPr>
          <p:nvPr/>
        </p:nvGrpSpPr>
        <p:grpSpPr bwMode="auto">
          <a:xfrm>
            <a:off x="533400" y="3657600"/>
            <a:ext cx="431800" cy="647700"/>
            <a:chOff x="385" y="1298"/>
            <a:chExt cx="272" cy="408"/>
          </a:xfrm>
        </p:grpSpPr>
        <p:sp>
          <p:nvSpPr>
            <p:cNvPr id="384007" name="Line 7"/>
            <p:cNvSpPr>
              <a:spLocks noChangeShapeType="1"/>
            </p:cNvSpPr>
            <p:nvPr/>
          </p:nvSpPr>
          <p:spPr bwMode="auto">
            <a:xfrm>
              <a:off x="521" y="1298"/>
              <a:ext cx="0" cy="408"/>
            </a:xfrm>
            <a:prstGeom prst="line">
              <a:avLst/>
            </a:prstGeom>
            <a:noFill/>
            <a:ln w="57150">
              <a:solidFill>
                <a:srgbClr val="FF8000"/>
              </a:solidFill>
              <a:round/>
              <a:headEnd/>
              <a:tailEnd type="non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17961" dir="13500000" algn="ctr" rotWithShape="0">
                      <a:srgbClr val="000000">
                        <a:alpha val="74998"/>
                      </a:srgbClr>
                    </a:outerShdw>
                  </a:effectLst>
                </a14:hiddenEffects>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384008" name="Line 8"/>
            <p:cNvSpPr>
              <a:spLocks noChangeShapeType="1"/>
            </p:cNvSpPr>
            <p:nvPr/>
          </p:nvSpPr>
          <p:spPr bwMode="auto">
            <a:xfrm rot="16200000" flipV="1">
              <a:off x="521" y="1298"/>
              <a:ext cx="0" cy="272"/>
            </a:xfrm>
            <a:prstGeom prst="line">
              <a:avLst/>
            </a:prstGeom>
            <a:noFill/>
            <a:ln w="57150">
              <a:solidFill>
                <a:srgbClr val="FF8000"/>
              </a:solidFill>
              <a:round/>
              <a:headEnd/>
              <a:tailEnd type="non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17961" dir="13500000" algn="ctr" rotWithShape="0">
                      <a:srgbClr val="000000">
                        <a:alpha val="74998"/>
                      </a:srgbClr>
                    </a:outerShdw>
                  </a:effectLst>
                </a14:hiddenEffects>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grpSp>
      <p:sp>
        <p:nvSpPr>
          <p:cNvPr id="172038" name="Line 9"/>
          <p:cNvSpPr>
            <a:spLocks noChangeShapeType="1"/>
          </p:cNvSpPr>
          <p:nvPr/>
        </p:nvSpPr>
        <p:spPr bwMode="auto">
          <a:xfrm>
            <a:off x="8763000" y="3657600"/>
            <a:ext cx="0" cy="719138"/>
          </a:xfrm>
          <a:prstGeom prst="line">
            <a:avLst/>
          </a:prstGeom>
          <a:noFill/>
          <a:ln w="57150">
            <a:solidFill>
              <a:srgbClr val="99CCFF"/>
            </a:solidFill>
            <a:round/>
            <a:headEnd/>
            <a:tailEnd type="stealth" w="lg" len="lg"/>
          </a:ln>
          <a:effectLst>
            <a:prstShdw prst="shdw17" dist="17961" dir="13500000">
              <a:srgbClr val="000000">
                <a:alpha val="74997"/>
              </a:srgbClr>
            </a:prstShdw>
          </a:effectLst>
          <a:extLst>
            <a:ext uri="{909E8E84-426E-40dd-AFC4-6F175D3DCCD1}">
              <a14:hiddenFill xmlns:a14="http://schemas.microsoft.com/office/drawing/2010/main" xmlns="">
                <a:no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384010" name="Line 10"/>
          <p:cNvSpPr>
            <a:spLocks noChangeShapeType="1"/>
          </p:cNvSpPr>
          <p:nvPr/>
        </p:nvSpPr>
        <p:spPr bwMode="auto">
          <a:xfrm>
            <a:off x="1752600" y="4114800"/>
            <a:ext cx="0" cy="228600"/>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17961" dir="13500000" algn="ctr" rotWithShape="0">
                    <a:srgbClr val="000000">
                      <a:alpha val="74998"/>
                    </a:srgb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384011" name="Line 11"/>
          <p:cNvSpPr>
            <a:spLocks noChangeShapeType="1"/>
          </p:cNvSpPr>
          <p:nvPr/>
        </p:nvSpPr>
        <p:spPr bwMode="auto">
          <a:xfrm>
            <a:off x="8305800" y="4114800"/>
            <a:ext cx="0" cy="228600"/>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17961" dir="13500000" algn="ctr" rotWithShape="0">
                    <a:srgbClr val="000000">
                      <a:alpha val="74998"/>
                    </a:srgb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384012" name="Line 12"/>
          <p:cNvSpPr>
            <a:spLocks noChangeShapeType="1"/>
          </p:cNvSpPr>
          <p:nvPr/>
        </p:nvSpPr>
        <p:spPr bwMode="auto">
          <a:xfrm>
            <a:off x="5410200" y="4114800"/>
            <a:ext cx="0" cy="228600"/>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17961" dir="13500000" algn="ctr" rotWithShape="0">
                    <a:srgbClr val="000000">
                      <a:alpha val="74998"/>
                    </a:srgb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384013" name="Line 13"/>
          <p:cNvSpPr>
            <a:spLocks noChangeShapeType="1"/>
          </p:cNvSpPr>
          <p:nvPr/>
        </p:nvSpPr>
        <p:spPr bwMode="auto">
          <a:xfrm>
            <a:off x="7696200" y="4114800"/>
            <a:ext cx="0" cy="228600"/>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17961" dir="13500000" algn="ctr" rotWithShape="0">
                    <a:srgbClr val="000000">
                      <a:alpha val="74998"/>
                    </a:srgb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384014" name="Line 14"/>
          <p:cNvSpPr>
            <a:spLocks noChangeShapeType="1"/>
          </p:cNvSpPr>
          <p:nvPr/>
        </p:nvSpPr>
        <p:spPr bwMode="auto">
          <a:xfrm>
            <a:off x="7086600" y="4114800"/>
            <a:ext cx="0" cy="228600"/>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17961" dir="13500000" algn="ctr" rotWithShape="0">
                    <a:srgbClr val="000000">
                      <a:alpha val="74998"/>
                    </a:srgb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384015" name="Line 15"/>
          <p:cNvSpPr>
            <a:spLocks noChangeShapeType="1"/>
          </p:cNvSpPr>
          <p:nvPr/>
        </p:nvSpPr>
        <p:spPr bwMode="auto">
          <a:xfrm>
            <a:off x="1219200" y="4114800"/>
            <a:ext cx="0" cy="228600"/>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17961" dir="13500000" algn="ctr" rotWithShape="0">
                    <a:srgbClr val="000000">
                      <a:alpha val="74998"/>
                    </a:srgb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384016" name="Line 16"/>
          <p:cNvSpPr>
            <a:spLocks noChangeShapeType="1"/>
          </p:cNvSpPr>
          <p:nvPr/>
        </p:nvSpPr>
        <p:spPr bwMode="auto">
          <a:xfrm>
            <a:off x="2286000" y="4114800"/>
            <a:ext cx="0" cy="228600"/>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17961" dir="13500000" algn="ctr" rotWithShape="0">
                    <a:srgbClr val="000000">
                      <a:alpha val="74998"/>
                    </a:srgb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384017" name="Text Box 17"/>
          <p:cNvSpPr txBox="1">
            <a:spLocks noChangeArrowheads="1"/>
          </p:cNvSpPr>
          <p:nvPr/>
        </p:nvSpPr>
        <p:spPr bwMode="auto">
          <a:xfrm>
            <a:off x="1295400" y="4343400"/>
            <a:ext cx="381000" cy="457200"/>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type="none" w="lg" len="lg"/>
              </a14:hiddenLine>
            </a:ext>
          </a:extLst>
        </p:spPr>
        <p:txBody>
          <a:bodyPr lIns="90000" tIns="46800" rIns="90000" bIns="4680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Comic Sans MS" charset="0"/>
                <a:ea typeface="ＭＳ Ｐゴシック" charset="0"/>
              </a:rPr>
              <a:t>2</a:t>
            </a:r>
          </a:p>
        </p:txBody>
      </p:sp>
      <p:sp>
        <p:nvSpPr>
          <p:cNvPr id="384018" name="Text Box 18"/>
          <p:cNvSpPr txBox="1">
            <a:spLocks noChangeArrowheads="1"/>
          </p:cNvSpPr>
          <p:nvPr/>
        </p:nvSpPr>
        <p:spPr bwMode="auto">
          <a:xfrm>
            <a:off x="1828800" y="4343400"/>
            <a:ext cx="381000" cy="457200"/>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type="none" w="lg" len="lg"/>
              </a14:hiddenLine>
            </a:ext>
          </a:extLst>
        </p:spPr>
        <p:txBody>
          <a:bodyPr lIns="90000" tIns="46800" rIns="90000" bIns="4680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Comic Sans MS" charset="0"/>
                <a:ea typeface="ＭＳ Ｐゴシック" charset="0"/>
              </a:rPr>
              <a:t>3</a:t>
            </a:r>
          </a:p>
        </p:txBody>
      </p:sp>
      <p:sp>
        <p:nvSpPr>
          <p:cNvPr id="384019" name="Text Box 19"/>
          <p:cNvSpPr txBox="1">
            <a:spLocks noChangeArrowheads="1"/>
          </p:cNvSpPr>
          <p:nvPr/>
        </p:nvSpPr>
        <p:spPr bwMode="auto">
          <a:xfrm>
            <a:off x="2362200" y="4343400"/>
            <a:ext cx="381000" cy="457200"/>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type="none" w="lg" len="lg"/>
              </a14:hiddenLine>
            </a:ext>
          </a:extLst>
        </p:spPr>
        <p:txBody>
          <a:bodyPr lIns="90000" tIns="46800" rIns="90000" bIns="4680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Comic Sans MS" charset="0"/>
                <a:ea typeface="ＭＳ Ｐゴシック" charset="0"/>
              </a:rPr>
              <a:t>4</a:t>
            </a:r>
          </a:p>
        </p:txBody>
      </p:sp>
      <p:sp>
        <p:nvSpPr>
          <p:cNvPr id="384020" name="Text Box 20"/>
          <p:cNvSpPr txBox="1">
            <a:spLocks noChangeArrowheads="1"/>
          </p:cNvSpPr>
          <p:nvPr/>
        </p:nvSpPr>
        <p:spPr bwMode="auto">
          <a:xfrm>
            <a:off x="5334000" y="4343400"/>
            <a:ext cx="609600" cy="457200"/>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type="none" w="lg" len="lg"/>
              </a14:hiddenLine>
            </a:ext>
          </a:extLst>
        </p:spPr>
        <p:txBody>
          <a:bodyPr lIns="90000" tIns="46800" rIns="90000" bIns="4680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Comic Sans MS" charset="0"/>
                <a:ea typeface="ＭＳ Ｐゴシック" charset="0"/>
              </a:rPr>
              <a:t>16</a:t>
            </a:r>
          </a:p>
        </p:txBody>
      </p:sp>
      <p:sp>
        <p:nvSpPr>
          <p:cNvPr id="384021" name="Text Box 21"/>
          <p:cNvSpPr txBox="1">
            <a:spLocks noChangeArrowheads="1"/>
          </p:cNvSpPr>
          <p:nvPr/>
        </p:nvSpPr>
        <p:spPr bwMode="auto">
          <a:xfrm>
            <a:off x="6523038" y="4343400"/>
            <a:ext cx="609600" cy="457200"/>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type="none" w="lg" len="lg"/>
              </a14:hiddenLine>
            </a:ext>
          </a:extLst>
        </p:spPr>
        <p:txBody>
          <a:bodyPr lIns="90000" tIns="46800" rIns="90000" bIns="4680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Comic Sans MS" charset="0"/>
                <a:ea typeface="ＭＳ Ｐゴシック" charset="0"/>
              </a:rPr>
              <a:t>18</a:t>
            </a:r>
          </a:p>
        </p:txBody>
      </p:sp>
      <p:sp>
        <p:nvSpPr>
          <p:cNvPr id="384022" name="Text Box 22"/>
          <p:cNvSpPr txBox="1">
            <a:spLocks noChangeArrowheads="1"/>
          </p:cNvSpPr>
          <p:nvPr/>
        </p:nvSpPr>
        <p:spPr bwMode="auto">
          <a:xfrm>
            <a:off x="7118350" y="4343400"/>
            <a:ext cx="609600" cy="457200"/>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type="none" w="lg" len="lg"/>
              </a14:hiddenLine>
            </a:ext>
          </a:extLst>
        </p:spPr>
        <p:txBody>
          <a:bodyPr lIns="90000" tIns="46800" rIns="90000" bIns="4680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Comic Sans MS" charset="0"/>
                <a:ea typeface="ＭＳ Ｐゴシック" charset="0"/>
              </a:rPr>
              <a:t>19</a:t>
            </a:r>
          </a:p>
        </p:txBody>
      </p:sp>
      <p:sp>
        <p:nvSpPr>
          <p:cNvPr id="384023" name="Text Box 23"/>
          <p:cNvSpPr txBox="1">
            <a:spLocks noChangeArrowheads="1"/>
          </p:cNvSpPr>
          <p:nvPr/>
        </p:nvSpPr>
        <p:spPr bwMode="auto">
          <a:xfrm>
            <a:off x="7712075" y="4343400"/>
            <a:ext cx="609600" cy="457200"/>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type="none" w="lg" len="lg"/>
              </a14:hiddenLine>
            </a:ext>
          </a:extLst>
        </p:spPr>
        <p:txBody>
          <a:bodyPr lIns="90000" tIns="46800" rIns="90000" bIns="4680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Comic Sans MS" charset="0"/>
                <a:ea typeface="ＭＳ Ｐゴシック" charset="0"/>
              </a:rPr>
              <a:t>20</a:t>
            </a:r>
          </a:p>
        </p:txBody>
      </p:sp>
      <p:sp>
        <p:nvSpPr>
          <p:cNvPr id="384024" name="Text Box 24"/>
          <p:cNvSpPr txBox="1">
            <a:spLocks noChangeArrowheads="1"/>
          </p:cNvSpPr>
          <p:nvPr/>
        </p:nvSpPr>
        <p:spPr bwMode="auto">
          <a:xfrm>
            <a:off x="5929313" y="4343400"/>
            <a:ext cx="609600" cy="457200"/>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type="none" w="lg" len="lg"/>
              </a14:hiddenLine>
            </a:ext>
          </a:extLst>
        </p:spPr>
        <p:txBody>
          <a:bodyPr lIns="90000" tIns="46800" rIns="90000" bIns="4680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Comic Sans MS" charset="0"/>
                <a:ea typeface="ＭＳ Ｐゴシック" charset="0"/>
              </a:rPr>
              <a:t>17</a:t>
            </a:r>
          </a:p>
        </p:txBody>
      </p:sp>
      <p:sp>
        <p:nvSpPr>
          <p:cNvPr id="384025" name="Text Box 25"/>
          <p:cNvSpPr txBox="1">
            <a:spLocks noChangeArrowheads="1"/>
          </p:cNvSpPr>
          <p:nvPr/>
        </p:nvSpPr>
        <p:spPr bwMode="auto">
          <a:xfrm>
            <a:off x="8305800" y="4343400"/>
            <a:ext cx="609600" cy="457200"/>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type="none" w="lg" len="lg"/>
              </a14:hiddenLine>
            </a:ext>
          </a:extLst>
        </p:spPr>
        <p:txBody>
          <a:bodyPr lIns="90000" tIns="46800" rIns="90000" bIns="4680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Comic Sans MS" charset="0"/>
                <a:ea typeface="ＭＳ Ｐゴシック" charset="0"/>
              </a:rPr>
              <a:t>21</a:t>
            </a:r>
          </a:p>
        </p:txBody>
      </p:sp>
      <p:sp>
        <p:nvSpPr>
          <p:cNvPr id="384026" name="Line 26"/>
          <p:cNvSpPr>
            <a:spLocks noChangeShapeType="1"/>
          </p:cNvSpPr>
          <p:nvPr/>
        </p:nvSpPr>
        <p:spPr bwMode="auto">
          <a:xfrm>
            <a:off x="5943600" y="4114800"/>
            <a:ext cx="0" cy="228600"/>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17961" dir="13500000" algn="ctr" rotWithShape="0">
                    <a:srgbClr val="000000">
                      <a:alpha val="74998"/>
                    </a:srgb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384027" name="Line 27"/>
          <p:cNvSpPr>
            <a:spLocks noChangeShapeType="1"/>
          </p:cNvSpPr>
          <p:nvPr/>
        </p:nvSpPr>
        <p:spPr bwMode="auto">
          <a:xfrm>
            <a:off x="6477000" y="4114800"/>
            <a:ext cx="0" cy="228600"/>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17961" dir="13500000" algn="ctr" rotWithShape="0">
                    <a:srgbClr val="000000">
                      <a:alpha val="74998"/>
                    </a:srgb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384028" name="Freeform 28"/>
          <p:cNvSpPr>
            <a:spLocks/>
          </p:cNvSpPr>
          <p:nvPr/>
        </p:nvSpPr>
        <p:spPr bwMode="auto">
          <a:xfrm>
            <a:off x="998538" y="1539875"/>
            <a:ext cx="7829550" cy="2614613"/>
          </a:xfrm>
          <a:custGeom>
            <a:avLst/>
            <a:gdLst>
              <a:gd name="T0" fmla="*/ 0 w 4932"/>
              <a:gd name="T1" fmla="*/ 2147483647 h 1647"/>
              <a:gd name="T2" fmla="*/ 2147483647 w 4932"/>
              <a:gd name="T3" fmla="*/ 2147483647 h 1647"/>
              <a:gd name="T4" fmla="*/ 2147483647 w 4932"/>
              <a:gd name="T5" fmla="*/ 2147483647 h 1647"/>
              <a:gd name="T6" fmla="*/ 2147483647 w 4932"/>
              <a:gd name="T7" fmla="*/ 2147483647 h 1647"/>
              <a:gd name="T8" fmla="*/ 2147483647 w 4932"/>
              <a:gd name="T9" fmla="*/ 2147483647 h 1647"/>
              <a:gd name="T10" fmla="*/ 2147483647 w 4932"/>
              <a:gd name="T11" fmla="*/ 2147483647 h 1647"/>
              <a:gd name="T12" fmla="*/ 2147483647 w 4932"/>
              <a:gd name="T13" fmla="*/ 2147483647 h 1647"/>
              <a:gd name="T14" fmla="*/ 2147483647 w 4932"/>
              <a:gd name="T15" fmla="*/ 2147483647 h 1647"/>
              <a:gd name="T16" fmla="*/ 2147483647 w 4932"/>
              <a:gd name="T17" fmla="*/ 2147483647 h 1647"/>
              <a:gd name="T18" fmla="*/ 2147483647 w 4932"/>
              <a:gd name="T19" fmla="*/ 2147483647 h 1647"/>
              <a:gd name="T20" fmla="*/ 2147483647 w 4932"/>
              <a:gd name="T21" fmla="*/ 2147483647 h 1647"/>
              <a:gd name="T22" fmla="*/ 2147483647 w 4932"/>
              <a:gd name="T23" fmla="*/ 2147483647 h 1647"/>
              <a:gd name="T24" fmla="*/ 2147483647 w 4932"/>
              <a:gd name="T25" fmla="*/ 2147483647 h 1647"/>
              <a:gd name="T26" fmla="*/ 2147483647 w 4932"/>
              <a:gd name="T27" fmla="*/ 2147483647 h 1647"/>
              <a:gd name="T28" fmla="*/ 2147483647 w 4932"/>
              <a:gd name="T29" fmla="*/ 2147483647 h 1647"/>
              <a:gd name="T30" fmla="*/ 2147483647 w 4932"/>
              <a:gd name="T31" fmla="*/ 2147483647 h 1647"/>
              <a:gd name="T32" fmla="*/ 2147483647 w 4932"/>
              <a:gd name="T33" fmla="*/ 2147483647 h 1647"/>
              <a:gd name="T34" fmla="*/ 2147483647 w 4932"/>
              <a:gd name="T35" fmla="*/ 2147483647 h 1647"/>
              <a:gd name="T36" fmla="*/ 2147483647 w 4932"/>
              <a:gd name="T37" fmla="*/ 2147483647 h 1647"/>
              <a:gd name="T38" fmla="*/ 2147483647 w 4932"/>
              <a:gd name="T39" fmla="*/ 2147483647 h 1647"/>
              <a:gd name="T40" fmla="*/ 2147483647 w 4932"/>
              <a:gd name="T41" fmla="*/ 2147483647 h 1647"/>
              <a:gd name="T42" fmla="*/ 2147483647 w 4932"/>
              <a:gd name="T43" fmla="*/ 2147483647 h 1647"/>
              <a:gd name="T44" fmla="*/ 2147483647 w 4932"/>
              <a:gd name="T45" fmla="*/ 2147483647 h 1647"/>
              <a:gd name="T46" fmla="*/ 2147483647 w 4932"/>
              <a:gd name="T47" fmla="*/ 2147483647 h 1647"/>
              <a:gd name="T48" fmla="*/ 2147483647 w 4932"/>
              <a:gd name="T49" fmla="*/ 2147483647 h 1647"/>
              <a:gd name="T50" fmla="*/ 2147483647 w 4932"/>
              <a:gd name="T51" fmla="*/ 2147483647 h 1647"/>
              <a:gd name="T52" fmla="*/ 2147483647 w 4932"/>
              <a:gd name="T53" fmla="*/ 2147483647 h 1647"/>
              <a:gd name="T54" fmla="*/ 2147483647 w 4932"/>
              <a:gd name="T55" fmla="*/ 2147483647 h 1647"/>
              <a:gd name="T56" fmla="*/ 2147483647 w 4932"/>
              <a:gd name="T57" fmla="*/ 2147483647 h 1647"/>
              <a:gd name="T58" fmla="*/ 2147483647 w 4932"/>
              <a:gd name="T59" fmla="*/ 2147483647 h 1647"/>
              <a:gd name="T60" fmla="*/ 2147483647 w 4932"/>
              <a:gd name="T61" fmla="*/ 2147483647 h 1647"/>
              <a:gd name="T62" fmla="*/ 2147483647 w 4932"/>
              <a:gd name="T63" fmla="*/ 2147483647 h 1647"/>
              <a:gd name="T64" fmla="*/ 2147483647 w 4932"/>
              <a:gd name="T65" fmla="*/ 2147483647 h 1647"/>
              <a:gd name="T66" fmla="*/ 2147483647 w 4932"/>
              <a:gd name="T67" fmla="*/ 2147483647 h 1647"/>
              <a:gd name="T68" fmla="*/ 2147483647 w 4932"/>
              <a:gd name="T69" fmla="*/ 2147483647 h 1647"/>
              <a:gd name="T70" fmla="*/ 2147483647 w 4932"/>
              <a:gd name="T71" fmla="*/ 2147483647 h 1647"/>
              <a:gd name="T72" fmla="*/ 2147483647 w 4932"/>
              <a:gd name="T73" fmla="*/ 2147483647 h 16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932" h="1647">
                <a:moveTo>
                  <a:pt x="0" y="389"/>
                </a:moveTo>
                <a:cubicBezTo>
                  <a:pt x="127" y="379"/>
                  <a:pt x="254" y="372"/>
                  <a:pt x="381" y="358"/>
                </a:cubicBezTo>
                <a:cubicBezTo>
                  <a:pt x="413" y="346"/>
                  <a:pt x="423" y="342"/>
                  <a:pt x="458" y="350"/>
                </a:cubicBezTo>
                <a:cubicBezTo>
                  <a:pt x="524" y="394"/>
                  <a:pt x="621" y="411"/>
                  <a:pt x="699" y="420"/>
                </a:cubicBezTo>
                <a:cubicBezTo>
                  <a:pt x="743" y="431"/>
                  <a:pt x="785" y="448"/>
                  <a:pt x="823" y="475"/>
                </a:cubicBezTo>
                <a:cubicBezTo>
                  <a:pt x="844" y="505"/>
                  <a:pt x="835" y="583"/>
                  <a:pt x="839" y="622"/>
                </a:cubicBezTo>
                <a:cubicBezTo>
                  <a:pt x="846" y="712"/>
                  <a:pt x="854" y="796"/>
                  <a:pt x="870" y="886"/>
                </a:cubicBezTo>
                <a:cubicBezTo>
                  <a:pt x="878" y="1132"/>
                  <a:pt x="859" y="1070"/>
                  <a:pt x="909" y="1212"/>
                </a:cubicBezTo>
                <a:cubicBezTo>
                  <a:pt x="911" y="1271"/>
                  <a:pt x="871" y="1479"/>
                  <a:pt x="979" y="1515"/>
                </a:cubicBezTo>
                <a:cubicBezTo>
                  <a:pt x="1016" y="1540"/>
                  <a:pt x="1060" y="1542"/>
                  <a:pt x="1103" y="1554"/>
                </a:cubicBezTo>
                <a:cubicBezTo>
                  <a:pt x="1188" y="1577"/>
                  <a:pt x="1204" y="1585"/>
                  <a:pt x="1305" y="1593"/>
                </a:cubicBezTo>
                <a:cubicBezTo>
                  <a:pt x="1409" y="1629"/>
                  <a:pt x="1446" y="1618"/>
                  <a:pt x="1592" y="1624"/>
                </a:cubicBezTo>
                <a:cubicBezTo>
                  <a:pt x="1636" y="1631"/>
                  <a:pt x="1680" y="1635"/>
                  <a:pt x="1724" y="1647"/>
                </a:cubicBezTo>
                <a:cubicBezTo>
                  <a:pt x="1869" y="1644"/>
                  <a:pt x="2014" y="1642"/>
                  <a:pt x="2159" y="1639"/>
                </a:cubicBezTo>
                <a:cubicBezTo>
                  <a:pt x="2314" y="1635"/>
                  <a:pt x="2625" y="1624"/>
                  <a:pt x="2625" y="1624"/>
                </a:cubicBezTo>
                <a:cubicBezTo>
                  <a:pt x="2695" y="1577"/>
                  <a:pt x="2801" y="1576"/>
                  <a:pt x="2882" y="1570"/>
                </a:cubicBezTo>
                <a:cubicBezTo>
                  <a:pt x="3044" y="1528"/>
                  <a:pt x="3067" y="1537"/>
                  <a:pt x="3301" y="1531"/>
                </a:cubicBezTo>
                <a:cubicBezTo>
                  <a:pt x="3389" y="1512"/>
                  <a:pt x="3353" y="1521"/>
                  <a:pt x="3410" y="1507"/>
                </a:cubicBezTo>
                <a:cubicBezTo>
                  <a:pt x="3506" y="1512"/>
                  <a:pt x="3554" y="1511"/>
                  <a:pt x="3635" y="1539"/>
                </a:cubicBezTo>
                <a:cubicBezTo>
                  <a:pt x="3676" y="1536"/>
                  <a:pt x="3778" y="1556"/>
                  <a:pt x="3798" y="1500"/>
                </a:cubicBezTo>
                <a:cubicBezTo>
                  <a:pt x="3795" y="1489"/>
                  <a:pt x="3788" y="1479"/>
                  <a:pt x="3790" y="1469"/>
                </a:cubicBezTo>
                <a:cubicBezTo>
                  <a:pt x="3791" y="1452"/>
                  <a:pt x="3806" y="1422"/>
                  <a:pt x="3806" y="1422"/>
                </a:cubicBezTo>
                <a:cubicBezTo>
                  <a:pt x="3820" y="1335"/>
                  <a:pt x="3828" y="1252"/>
                  <a:pt x="3868" y="1173"/>
                </a:cubicBezTo>
                <a:cubicBezTo>
                  <a:pt x="3874" y="1118"/>
                  <a:pt x="3882" y="1047"/>
                  <a:pt x="3899" y="995"/>
                </a:cubicBezTo>
                <a:cubicBezTo>
                  <a:pt x="3905" y="973"/>
                  <a:pt x="3932" y="944"/>
                  <a:pt x="3946" y="925"/>
                </a:cubicBezTo>
                <a:cubicBezTo>
                  <a:pt x="3954" y="887"/>
                  <a:pt x="3964" y="867"/>
                  <a:pt x="3992" y="840"/>
                </a:cubicBezTo>
                <a:cubicBezTo>
                  <a:pt x="4010" y="784"/>
                  <a:pt x="3987" y="844"/>
                  <a:pt x="4047" y="754"/>
                </a:cubicBezTo>
                <a:cubicBezTo>
                  <a:pt x="4081" y="701"/>
                  <a:pt x="4113" y="621"/>
                  <a:pt x="4179" y="607"/>
                </a:cubicBezTo>
                <a:cubicBezTo>
                  <a:pt x="4197" y="596"/>
                  <a:pt x="4214" y="583"/>
                  <a:pt x="4233" y="575"/>
                </a:cubicBezTo>
                <a:cubicBezTo>
                  <a:pt x="4247" y="568"/>
                  <a:pt x="4280" y="560"/>
                  <a:pt x="4280" y="560"/>
                </a:cubicBezTo>
                <a:cubicBezTo>
                  <a:pt x="4287" y="552"/>
                  <a:pt x="4296" y="545"/>
                  <a:pt x="4303" y="537"/>
                </a:cubicBezTo>
                <a:cubicBezTo>
                  <a:pt x="4317" y="517"/>
                  <a:pt x="4342" y="475"/>
                  <a:pt x="4342" y="475"/>
                </a:cubicBezTo>
                <a:cubicBezTo>
                  <a:pt x="4365" y="393"/>
                  <a:pt x="4418" y="279"/>
                  <a:pt x="4466" y="210"/>
                </a:cubicBezTo>
                <a:cubicBezTo>
                  <a:pt x="4468" y="205"/>
                  <a:pt x="4515" y="138"/>
                  <a:pt x="4536" y="125"/>
                </a:cubicBezTo>
                <a:cubicBezTo>
                  <a:pt x="4566" y="104"/>
                  <a:pt x="4610" y="99"/>
                  <a:pt x="4645" y="94"/>
                </a:cubicBezTo>
                <a:cubicBezTo>
                  <a:pt x="4686" y="79"/>
                  <a:pt x="4697" y="14"/>
                  <a:pt x="4746" y="9"/>
                </a:cubicBezTo>
                <a:cubicBezTo>
                  <a:pt x="4817" y="0"/>
                  <a:pt x="4869" y="1"/>
                  <a:pt x="4932" y="1"/>
                </a:cubicBezTo>
              </a:path>
            </a:pathLst>
          </a:custGeom>
          <a:noFill/>
          <a:ln w="76200" cmpd="sng">
            <a:solidFill>
              <a:srgbClr val="FFFF00"/>
            </a:solidFill>
            <a:round/>
            <a:headEnd/>
            <a:tailEnd/>
          </a:ln>
          <a:extLst>
            <a:ext uri="{909E8E84-426E-40dd-AFC4-6F175D3DCCD1}">
              <a14:hiddenFill xmlns:a14="http://schemas.microsoft.com/office/drawing/2010/main" xmlns="">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384029" name="Freeform 29"/>
          <p:cNvSpPr>
            <a:spLocks/>
          </p:cNvSpPr>
          <p:nvPr/>
        </p:nvSpPr>
        <p:spPr bwMode="auto">
          <a:xfrm>
            <a:off x="2405063" y="1919288"/>
            <a:ext cx="6397625" cy="2149475"/>
          </a:xfrm>
          <a:custGeom>
            <a:avLst/>
            <a:gdLst>
              <a:gd name="T0" fmla="*/ 0 w 4030"/>
              <a:gd name="T1" fmla="*/ 2147483647 h 1354"/>
              <a:gd name="T2" fmla="*/ 2147483647 w 4030"/>
              <a:gd name="T3" fmla="*/ 2147483647 h 1354"/>
              <a:gd name="T4" fmla="*/ 2147483647 w 4030"/>
              <a:gd name="T5" fmla="*/ 2147483647 h 1354"/>
              <a:gd name="T6" fmla="*/ 2147483647 w 4030"/>
              <a:gd name="T7" fmla="*/ 2147483647 h 1354"/>
              <a:gd name="T8" fmla="*/ 2147483647 w 4030"/>
              <a:gd name="T9" fmla="*/ 2147483647 h 1354"/>
              <a:gd name="T10" fmla="*/ 2147483647 w 4030"/>
              <a:gd name="T11" fmla="*/ 2147483647 h 1354"/>
              <a:gd name="T12" fmla="*/ 2147483647 w 4030"/>
              <a:gd name="T13" fmla="*/ 2147483647 h 1354"/>
              <a:gd name="T14" fmla="*/ 2147483647 w 4030"/>
              <a:gd name="T15" fmla="*/ 2147483647 h 1354"/>
              <a:gd name="T16" fmla="*/ 2147483647 w 4030"/>
              <a:gd name="T17" fmla="*/ 2147483647 h 1354"/>
              <a:gd name="T18" fmla="*/ 2147483647 w 4030"/>
              <a:gd name="T19" fmla="*/ 2147483647 h 1354"/>
              <a:gd name="T20" fmla="*/ 2147483647 w 4030"/>
              <a:gd name="T21" fmla="*/ 2147483647 h 1354"/>
              <a:gd name="T22" fmla="*/ 2147483647 w 4030"/>
              <a:gd name="T23" fmla="*/ 2147483647 h 1354"/>
              <a:gd name="T24" fmla="*/ 2147483647 w 4030"/>
              <a:gd name="T25" fmla="*/ 2147483647 h 1354"/>
              <a:gd name="T26" fmla="*/ 2147483647 w 4030"/>
              <a:gd name="T27" fmla="*/ 2147483647 h 1354"/>
              <a:gd name="T28" fmla="*/ 2147483647 w 4030"/>
              <a:gd name="T29" fmla="*/ 2147483647 h 1354"/>
              <a:gd name="T30" fmla="*/ 2147483647 w 4030"/>
              <a:gd name="T31" fmla="*/ 2147483647 h 1354"/>
              <a:gd name="T32" fmla="*/ 2147483647 w 4030"/>
              <a:gd name="T33" fmla="*/ 2147483647 h 1354"/>
              <a:gd name="T34" fmla="*/ 2147483647 w 4030"/>
              <a:gd name="T35" fmla="*/ 2147483647 h 1354"/>
              <a:gd name="T36" fmla="*/ 2147483647 w 4030"/>
              <a:gd name="T37" fmla="*/ 2147483647 h 1354"/>
              <a:gd name="T38" fmla="*/ 2147483647 w 4030"/>
              <a:gd name="T39" fmla="*/ 2147483647 h 1354"/>
              <a:gd name="T40" fmla="*/ 2147483647 w 4030"/>
              <a:gd name="T41" fmla="*/ 2147483647 h 1354"/>
              <a:gd name="T42" fmla="*/ 2147483647 w 4030"/>
              <a:gd name="T43" fmla="*/ 2147483647 h 1354"/>
              <a:gd name="T44" fmla="*/ 2147483647 w 4030"/>
              <a:gd name="T45" fmla="*/ 2147483647 h 1354"/>
              <a:gd name="T46" fmla="*/ 2147483647 w 4030"/>
              <a:gd name="T47" fmla="*/ 2147483647 h 1354"/>
              <a:gd name="T48" fmla="*/ 2147483647 w 4030"/>
              <a:gd name="T49" fmla="*/ 2147483647 h 1354"/>
              <a:gd name="T50" fmla="*/ 2147483647 w 4030"/>
              <a:gd name="T51" fmla="*/ 2147483647 h 1354"/>
              <a:gd name="T52" fmla="*/ 2147483647 w 4030"/>
              <a:gd name="T53" fmla="*/ 2147483647 h 1354"/>
              <a:gd name="T54" fmla="*/ 2147483647 w 4030"/>
              <a:gd name="T55" fmla="*/ 2147483647 h 1354"/>
              <a:gd name="T56" fmla="*/ 2147483647 w 4030"/>
              <a:gd name="T57" fmla="*/ 2147483647 h 1354"/>
              <a:gd name="T58" fmla="*/ 2147483647 w 4030"/>
              <a:gd name="T59" fmla="*/ 2147483647 h 135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030" h="1354">
                <a:moveTo>
                  <a:pt x="0" y="1354"/>
                </a:moveTo>
                <a:cubicBezTo>
                  <a:pt x="41" y="1325"/>
                  <a:pt x="44" y="1307"/>
                  <a:pt x="69" y="1268"/>
                </a:cubicBezTo>
                <a:cubicBezTo>
                  <a:pt x="79" y="1228"/>
                  <a:pt x="100" y="1193"/>
                  <a:pt x="124" y="1160"/>
                </a:cubicBezTo>
                <a:cubicBezTo>
                  <a:pt x="136" y="1113"/>
                  <a:pt x="155" y="1067"/>
                  <a:pt x="163" y="1020"/>
                </a:cubicBezTo>
                <a:cubicBezTo>
                  <a:pt x="164" y="1012"/>
                  <a:pt x="169" y="948"/>
                  <a:pt x="178" y="934"/>
                </a:cubicBezTo>
                <a:cubicBezTo>
                  <a:pt x="209" y="876"/>
                  <a:pt x="263" y="802"/>
                  <a:pt x="310" y="756"/>
                </a:cubicBezTo>
                <a:cubicBezTo>
                  <a:pt x="328" y="703"/>
                  <a:pt x="333" y="638"/>
                  <a:pt x="365" y="593"/>
                </a:cubicBezTo>
                <a:cubicBezTo>
                  <a:pt x="379" y="530"/>
                  <a:pt x="398" y="488"/>
                  <a:pt x="419" y="430"/>
                </a:cubicBezTo>
                <a:cubicBezTo>
                  <a:pt x="428" y="400"/>
                  <a:pt x="436" y="362"/>
                  <a:pt x="450" y="336"/>
                </a:cubicBezTo>
                <a:cubicBezTo>
                  <a:pt x="464" y="307"/>
                  <a:pt x="463" y="301"/>
                  <a:pt x="489" y="282"/>
                </a:cubicBezTo>
                <a:cubicBezTo>
                  <a:pt x="503" y="270"/>
                  <a:pt x="535" y="251"/>
                  <a:pt x="535" y="251"/>
                </a:cubicBezTo>
                <a:cubicBezTo>
                  <a:pt x="647" y="256"/>
                  <a:pt x="667" y="258"/>
                  <a:pt x="753" y="274"/>
                </a:cubicBezTo>
                <a:cubicBezTo>
                  <a:pt x="1083" y="267"/>
                  <a:pt x="1409" y="262"/>
                  <a:pt x="1739" y="274"/>
                </a:cubicBezTo>
                <a:cubicBezTo>
                  <a:pt x="1780" y="287"/>
                  <a:pt x="1815" y="318"/>
                  <a:pt x="1856" y="336"/>
                </a:cubicBezTo>
                <a:cubicBezTo>
                  <a:pt x="1902" y="356"/>
                  <a:pt x="1937" y="361"/>
                  <a:pt x="1988" y="368"/>
                </a:cubicBezTo>
                <a:cubicBezTo>
                  <a:pt x="2039" y="383"/>
                  <a:pt x="2093" y="369"/>
                  <a:pt x="2143" y="352"/>
                </a:cubicBezTo>
                <a:cubicBezTo>
                  <a:pt x="2275" y="359"/>
                  <a:pt x="2406" y="378"/>
                  <a:pt x="2539" y="391"/>
                </a:cubicBezTo>
                <a:cubicBezTo>
                  <a:pt x="2576" y="400"/>
                  <a:pt x="2611" y="407"/>
                  <a:pt x="2648" y="422"/>
                </a:cubicBezTo>
                <a:cubicBezTo>
                  <a:pt x="2830" y="376"/>
                  <a:pt x="2716" y="413"/>
                  <a:pt x="2889" y="336"/>
                </a:cubicBezTo>
                <a:cubicBezTo>
                  <a:pt x="2901" y="330"/>
                  <a:pt x="2915" y="327"/>
                  <a:pt x="2928" y="321"/>
                </a:cubicBezTo>
                <a:cubicBezTo>
                  <a:pt x="2941" y="314"/>
                  <a:pt x="2952" y="304"/>
                  <a:pt x="2966" y="298"/>
                </a:cubicBezTo>
                <a:cubicBezTo>
                  <a:pt x="2981" y="291"/>
                  <a:pt x="2997" y="287"/>
                  <a:pt x="3013" y="282"/>
                </a:cubicBezTo>
                <a:cubicBezTo>
                  <a:pt x="3020" y="279"/>
                  <a:pt x="3036" y="274"/>
                  <a:pt x="3036" y="274"/>
                </a:cubicBezTo>
                <a:cubicBezTo>
                  <a:pt x="3064" y="276"/>
                  <a:pt x="3093" y="276"/>
                  <a:pt x="3122" y="282"/>
                </a:cubicBezTo>
                <a:cubicBezTo>
                  <a:pt x="3137" y="284"/>
                  <a:pt x="3168" y="298"/>
                  <a:pt x="3168" y="298"/>
                </a:cubicBezTo>
                <a:cubicBezTo>
                  <a:pt x="3236" y="289"/>
                  <a:pt x="3298" y="285"/>
                  <a:pt x="3363" y="267"/>
                </a:cubicBezTo>
                <a:cubicBezTo>
                  <a:pt x="3435" y="276"/>
                  <a:pt x="3444" y="281"/>
                  <a:pt x="3526" y="274"/>
                </a:cubicBezTo>
                <a:cubicBezTo>
                  <a:pt x="3631" y="250"/>
                  <a:pt x="3609" y="134"/>
                  <a:pt x="3689" y="80"/>
                </a:cubicBezTo>
                <a:cubicBezTo>
                  <a:pt x="3692" y="77"/>
                  <a:pt x="3730" y="66"/>
                  <a:pt x="3735" y="65"/>
                </a:cubicBezTo>
                <a:cubicBezTo>
                  <a:pt x="3832" y="0"/>
                  <a:pt x="3914" y="41"/>
                  <a:pt x="4030" y="41"/>
                </a:cubicBezTo>
              </a:path>
            </a:pathLst>
          </a:custGeom>
          <a:noFill/>
          <a:ln w="76200" cmpd="sng">
            <a:solidFill>
              <a:srgbClr val="00FFFF"/>
            </a:solidFill>
            <a:round/>
            <a:headEnd/>
            <a:tailEnd/>
          </a:ln>
          <a:extLst>
            <a:ext uri="{909E8E84-426E-40dd-AFC4-6F175D3DCCD1}">
              <a14:hiddenFill xmlns:a14="http://schemas.microsoft.com/office/drawing/2010/main" xmlns="">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384030" name="Freeform 30"/>
          <p:cNvSpPr>
            <a:spLocks/>
          </p:cNvSpPr>
          <p:nvPr/>
        </p:nvSpPr>
        <p:spPr bwMode="auto">
          <a:xfrm>
            <a:off x="5029200" y="974725"/>
            <a:ext cx="3735388" cy="2736850"/>
          </a:xfrm>
          <a:custGeom>
            <a:avLst/>
            <a:gdLst>
              <a:gd name="T0" fmla="*/ 0 w 2353"/>
              <a:gd name="T1" fmla="*/ 2147483647 h 1724"/>
              <a:gd name="T2" fmla="*/ 2147483647 w 2353"/>
              <a:gd name="T3" fmla="*/ 2147483647 h 1724"/>
              <a:gd name="T4" fmla="*/ 2147483647 w 2353"/>
              <a:gd name="T5" fmla="*/ 2147483647 h 1724"/>
              <a:gd name="T6" fmla="*/ 2147483647 w 2353"/>
              <a:gd name="T7" fmla="*/ 2147483647 h 1724"/>
              <a:gd name="T8" fmla="*/ 2147483647 w 2353"/>
              <a:gd name="T9" fmla="*/ 2147483647 h 1724"/>
              <a:gd name="T10" fmla="*/ 2147483647 w 2353"/>
              <a:gd name="T11" fmla="*/ 2147483647 h 1724"/>
              <a:gd name="T12" fmla="*/ 2147483647 w 2353"/>
              <a:gd name="T13" fmla="*/ 2147483647 h 1724"/>
              <a:gd name="T14" fmla="*/ 2147483647 w 2353"/>
              <a:gd name="T15" fmla="*/ 2147483647 h 1724"/>
              <a:gd name="T16" fmla="*/ 2147483647 w 2353"/>
              <a:gd name="T17" fmla="*/ 2147483647 h 1724"/>
              <a:gd name="T18" fmla="*/ 2147483647 w 2353"/>
              <a:gd name="T19" fmla="*/ 2147483647 h 1724"/>
              <a:gd name="T20" fmla="*/ 2147483647 w 2353"/>
              <a:gd name="T21" fmla="*/ 2147483647 h 1724"/>
              <a:gd name="T22" fmla="*/ 2147483647 w 2353"/>
              <a:gd name="T23" fmla="*/ 2147483647 h 1724"/>
              <a:gd name="T24" fmla="*/ 2147483647 w 2353"/>
              <a:gd name="T25" fmla="*/ 2147483647 h 1724"/>
              <a:gd name="T26" fmla="*/ 2147483647 w 2353"/>
              <a:gd name="T27" fmla="*/ 2147483647 h 1724"/>
              <a:gd name="T28" fmla="*/ 2147483647 w 2353"/>
              <a:gd name="T29" fmla="*/ 2147483647 h 1724"/>
              <a:gd name="T30" fmla="*/ 2147483647 w 2353"/>
              <a:gd name="T31" fmla="*/ 2147483647 h 1724"/>
              <a:gd name="T32" fmla="*/ 2147483647 w 2353"/>
              <a:gd name="T33" fmla="*/ 2147483647 h 1724"/>
              <a:gd name="T34" fmla="*/ 2147483647 w 2353"/>
              <a:gd name="T35" fmla="*/ 0 h 1724"/>
              <a:gd name="T36" fmla="*/ 2147483647 w 2353"/>
              <a:gd name="T37" fmla="*/ 2147483647 h 1724"/>
              <a:gd name="T38" fmla="*/ 2147483647 w 2353"/>
              <a:gd name="T39" fmla="*/ 2147483647 h 1724"/>
              <a:gd name="T40" fmla="*/ 2147483647 w 2353"/>
              <a:gd name="T41" fmla="*/ 2147483647 h 1724"/>
              <a:gd name="T42" fmla="*/ 2147483647 w 2353"/>
              <a:gd name="T43" fmla="*/ 2147483647 h 1724"/>
              <a:gd name="T44" fmla="*/ 2147483647 w 2353"/>
              <a:gd name="T45" fmla="*/ 2147483647 h 1724"/>
              <a:gd name="T46" fmla="*/ 2147483647 w 2353"/>
              <a:gd name="T47" fmla="*/ 2147483647 h 1724"/>
              <a:gd name="T48" fmla="*/ 2147483647 w 2353"/>
              <a:gd name="T49" fmla="*/ 2147483647 h 1724"/>
              <a:gd name="T50" fmla="*/ 2147483647 w 2353"/>
              <a:gd name="T51" fmla="*/ 2147483647 h 1724"/>
              <a:gd name="T52" fmla="*/ 2147483647 w 2353"/>
              <a:gd name="T53" fmla="*/ 2147483647 h 1724"/>
              <a:gd name="T54" fmla="*/ 2147483647 w 2353"/>
              <a:gd name="T55" fmla="*/ 2147483647 h 1724"/>
              <a:gd name="T56" fmla="*/ 2147483647 w 2353"/>
              <a:gd name="T57" fmla="*/ 2147483647 h 1724"/>
              <a:gd name="T58" fmla="*/ 2147483647 w 2353"/>
              <a:gd name="T59" fmla="*/ 2147483647 h 1724"/>
              <a:gd name="T60" fmla="*/ 2147483647 w 2353"/>
              <a:gd name="T61" fmla="*/ 2147483647 h 1724"/>
              <a:gd name="T62" fmla="*/ 2147483647 w 2353"/>
              <a:gd name="T63" fmla="*/ 2147483647 h 1724"/>
              <a:gd name="T64" fmla="*/ 2147483647 w 2353"/>
              <a:gd name="T65" fmla="*/ 2147483647 h 1724"/>
              <a:gd name="T66" fmla="*/ 2147483647 w 2353"/>
              <a:gd name="T67" fmla="*/ 2147483647 h 17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353" h="1724">
                <a:moveTo>
                  <a:pt x="0" y="854"/>
                </a:moveTo>
                <a:cubicBezTo>
                  <a:pt x="99" y="833"/>
                  <a:pt x="50" y="840"/>
                  <a:pt x="147" y="831"/>
                </a:cubicBezTo>
                <a:cubicBezTo>
                  <a:pt x="210" y="809"/>
                  <a:pt x="261" y="791"/>
                  <a:pt x="303" y="737"/>
                </a:cubicBezTo>
                <a:cubicBezTo>
                  <a:pt x="318" y="684"/>
                  <a:pt x="296" y="748"/>
                  <a:pt x="334" y="683"/>
                </a:cubicBezTo>
                <a:cubicBezTo>
                  <a:pt x="337" y="676"/>
                  <a:pt x="336" y="666"/>
                  <a:pt x="341" y="660"/>
                </a:cubicBezTo>
                <a:cubicBezTo>
                  <a:pt x="354" y="642"/>
                  <a:pt x="388" y="613"/>
                  <a:pt x="388" y="613"/>
                </a:cubicBezTo>
                <a:cubicBezTo>
                  <a:pt x="418" y="526"/>
                  <a:pt x="505" y="544"/>
                  <a:pt x="567" y="504"/>
                </a:cubicBezTo>
                <a:cubicBezTo>
                  <a:pt x="583" y="493"/>
                  <a:pt x="595" y="475"/>
                  <a:pt x="613" y="466"/>
                </a:cubicBezTo>
                <a:cubicBezTo>
                  <a:pt x="640" y="450"/>
                  <a:pt x="682" y="442"/>
                  <a:pt x="714" y="434"/>
                </a:cubicBezTo>
                <a:cubicBezTo>
                  <a:pt x="767" y="398"/>
                  <a:pt x="765" y="407"/>
                  <a:pt x="823" y="388"/>
                </a:cubicBezTo>
                <a:cubicBezTo>
                  <a:pt x="848" y="362"/>
                  <a:pt x="873" y="353"/>
                  <a:pt x="901" y="333"/>
                </a:cubicBezTo>
                <a:cubicBezTo>
                  <a:pt x="912" y="324"/>
                  <a:pt x="920" y="311"/>
                  <a:pt x="932" y="302"/>
                </a:cubicBezTo>
                <a:cubicBezTo>
                  <a:pt x="941" y="293"/>
                  <a:pt x="952" y="286"/>
                  <a:pt x="963" y="279"/>
                </a:cubicBezTo>
                <a:cubicBezTo>
                  <a:pt x="1037" y="152"/>
                  <a:pt x="1177" y="67"/>
                  <a:pt x="1320" y="46"/>
                </a:cubicBezTo>
                <a:cubicBezTo>
                  <a:pt x="1337" y="39"/>
                  <a:pt x="1356" y="38"/>
                  <a:pt x="1374" y="31"/>
                </a:cubicBezTo>
                <a:cubicBezTo>
                  <a:pt x="1382" y="27"/>
                  <a:pt x="1389" y="19"/>
                  <a:pt x="1398" y="15"/>
                </a:cubicBezTo>
                <a:cubicBezTo>
                  <a:pt x="1405" y="11"/>
                  <a:pt x="1413" y="9"/>
                  <a:pt x="1421" y="7"/>
                </a:cubicBezTo>
                <a:cubicBezTo>
                  <a:pt x="1540" y="14"/>
                  <a:pt x="1533" y="13"/>
                  <a:pt x="1623" y="0"/>
                </a:cubicBezTo>
                <a:cubicBezTo>
                  <a:pt x="1658" y="8"/>
                  <a:pt x="1671" y="7"/>
                  <a:pt x="1693" y="38"/>
                </a:cubicBezTo>
                <a:cubicBezTo>
                  <a:pt x="1704" y="92"/>
                  <a:pt x="1705" y="147"/>
                  <a:pt x="1716" y="201"/>
                </a:cubicBezTo>
                <a:cubicBezTo>
                  <a:pt x="1724" y="244"/>
                  <a:pt x="1748" y="277"/>
                  <a:pt x="1763" y="318"/>
                </a:cubicBezTo>
                <a:cubicBezTo>
                  <a:pt x="1768" y="376"/>
                  <a:pt x="1758" y="408"/>
                  <a:pt x="1817" y="388"/>
                </a:cubicBezTo>
                <a:cubicBezTo>
                  <a:pt x="1830" y="349"/>
                  <a:pt x="1830" y="323"/>
                  <a:pt x="1871" y="310"/>
                </a:cubicBezTo>
                <a:cubicBezTo>
                  <a:pt x="1881" y="312"/>
                  <a:pt x="1895" y="310"/>
                  <a:pt x="1903" y="318"/>
                </a:cubicBezTo>
                <a:cubicBezTo>
                  <a:pt x="1910" y="325"/>
                  <a:pt x="1908" y="338"/>
                  <a:pt x="1910" y="349"/>
                </a:cubicBezTo>
                <a:cubicBezTo>
                  <a:pt x="1926" y="472"/>
                  <a:pt x="1925" y="487"/>
                  <a:pt x="1934" y="605"/>
                </a:cubicBezTo>
                <a:cubicBezTo>
                  <a:pt x="1936" y="755"/>
                  <a:pt x="1936" y="905"/>
                  <a:pt x="1941" y="1056"/>
                </a:cubicBezTo>
                <a:cubicBezTo>
                  <a:pt x="1941" y="1084"/>
                  <a:pt x="1947" y="1112"/>
                  <a:pt x="1949" y="1141"/>
                </a:cubicBezTo>
                <a:cubicBezTo>
                  <a:pt x="1955" y="1275"/>
                  <a:pt x="1959" y="1410"/>
                  <a:pt x="1965" y="1545"/>
                </a:cubicBezTo>
                <a:cubicBezTo>
                  <a:pt x="1965" y="1556"/>
                  <a:pt x="1975" y="1565"/>
                  <a:pt x="1980" y="1576"/>
                </a:cubicBezTo>
                <a:cubicBezTo>
                  <a:pt x="1990" y="1603"/>
                  <a:pt x="1985" y="1637"/>
                  <a:pt x="2003" y="1662"/>
                </a:cubicBezTo>
                <a:cubicBezTo>
                  <a:pt x="2024" y="1692"/>
                  <a:pt x="2109" y="1710"/>
                  <a:pt x="2143" y="1724"/>
                </a:cubicBezTo>
                <a:cubicBezTo>
                  <a:pt x="2211" y="1716"/>
                  <a:pt x="2216" y="1719"/>
                  <a:pt x="2260" y="1677"/>
                </a:cubicBezTo>
                <a:cubicBezTo>
                  <a:pt x="2288" y="1681"/>
                  <a:pt x="2323" y="1693"/>
                  <a:pt x="2353" y="1693"/>
                </a:cubicBezTo>
              </a:path>
            </a:pathLst>
          </a:custGeom>
          <a:noFill/>
          <a:ln w="76200" cmpd="sng">
            <a:solidFill>
              <a:srgbClr val="FF8000"/>
            </a:solidFill>
            <a:round/>
            <a:headEnd/>
            <a:tailEnd/>
          </a:ln>
          <a:extLst>
            <a:ext uri="{909E8E84-426E-40dd-AFC4-6F175D3DCCD1}">
              <a14:hiddenFill xmlns:a14="http://schemas.microsoft.com/office/drawing/2010/main" xmlns="">
                <a:solidFill>
                  <a:schemeClr val="accent1"/>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72060" name="Text Box 31"/>
          <p:cNvSpPr txBox="1">
            <a:spLocks noChangeArrowheads="1"/>
          </p:cNvSpPr>
          <p:nvPr/>
        </p:nvSpPr>
        <p:spPr bwMode="auto">
          <a:xfrm>
            <a:off x="1219200" y="5157644"/>
            <a:ext cx="1266693" cy="9541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2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SimHei" panose="02010609060101010101" pitchFamily="49" charset="-122"/>
                <a:ea typeface="SimHei" panose="02010609060101010101" pitchFamily="49" charset="-122"/>
              </a:rPr>
              <a:t>千禧年</a:t>
            </a:r>
            <a:endParaRPr kumimoji="0" lang="en-US" altLang="ja-JP" sz="2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SimHei" panose="02010609060101010101" pitchFamily="49" charset="-122"/>
              <a:ea typeface="SimHei" panose="02010609060101010101" pitchFamily="49" charset="-122"/>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2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SimHei" panose="02010609060101010101" pitchFamily="49" charset="-122"/>
                <a:ea typeface="SimHei" panose="02010609060101010101" pitchFamily="49" charset="-122"/>
              </a:rPr>
              <a:t>前论</a:t>
            </a:r>
            <a:endParaRPr kumimoji="0" lang="en-US" sz="2800" b="1" i="0" u="none" strike="noStrike" kern="1200" cap="none" spc="0" normalizeH="0" baseline="0" noProof="0" dirty="0">
              <a:ln>
                <a:noFill/>
              </a:ln>
              <a:solidFill>
                <a:srgbClr val="FFFF00"/>
              </a:solidFill>
              <a:effectLst/>
              <a:uLnTx/>
              <a:uFillTx/>
              <a:latin typeface="SimHei" panose="02010609060101010101" pitchFamily="49" charset="-122"/>
              <a:ea typeface="SimHei" panose="02010609060101010101" pitchFamily="49" charset="-122"/>
            </a:endParaRPr>
          </a:p>
        </p:txBody>
      </p:sp>
      <p:sp>
        <p:nvSpPr>
          <p:cNvPr id="172061" name="Text Box 32"/>
          <p:cNvSpPr txBox="1">
            <a:spLocks noChangeArrowheads="1"/>
          </p:cNvSpPr>
          <p:nvPr/>
        </p:nvSpPr>
        <p:spPr bwMode="auto">
          <a:xfrm>
            <a:off x="3021290" y="5197187"/>
            <a:ext cx="1266693" cy="9541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SimHei" panose="02010609060101010101" pitchFamily="49" charset="-122"/>
                <a:ea typeface="SimHei" panose="02010609060101010101" pitchFamily="49" charset="-122"/>
              </a:rPr>
              <a:t>无</a:t>
            </a:r>
            <a:r>
              <a:rPr kumimoji="0" lang="ja-JP" altLang="en-US" sz="2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SimHei" panose="02010609060101010101" pitchFamily="49" charset="-122"/>
                <a:ea typeface="SimHei" panose="02010609060101010101" pitchFamily="49" charset="-122"/>
              </a:rPr>
              <a:t>千禧</a:t>
            </a:r>
            <a:endParaRPr kumimoji="0" lang="en-US" altLang="ja-JP" sz="2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SimHei" panose="02010609060101010101" pitchFamily="49" charset="-122"/>
              <a:ea typeface="SimHei" panose="02010609060101010101" pitchFamily="49" charset="-122"/>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2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SimHei" panose="02010609060101010101" pitchFamily="49" charset="-122"/>
                <a:ea typeface="SimHei" panose="02010609060101010101" pitchFamily="49" charset="-122"/>
              </a:rPr>
              <a:t>年论</a:t>
            </a:r>
            <a:endParaRPr kumimoji="0" lang="en-US" sz="2800" b="1" i="0" u="none" strike="noStrike" kern="1200" cap="none" spc="0" normalizeH="0" baseline="0" noProof="0" dirty="0">
              <a:ln>
                <a:noFill/>
              </a:ln>
              <a:solidFill>
                <a:srgbClr val="FFFF00"/>
              </a:solidFill>
              <a:effectLst/>
              <a:uLnTx/>
              <a:uFillTx/>
              <a:latin typeface="SimHei" panose="02010609060101010101" pitchFamily="49" charset="-122"/>
              <a:ea typeface="SimHei" panose="02010609060101010101" pitchFamily="49" charset="-122"/>
            </a:endParaRPr>
          </a:p>
        </p:txBody>
      </p:sp>
      <p:sp>
        <p:nvSpPr>
          <p:cNvPr id="172062" name="Text Box 33"/>
          <p:cNvSpPr txBox="1">
            <a:spLocks noChangeArrowheads="1"/>
          </p:cNvSpPr>
          <p:nvPr/>
        </p:nvSpPr>
        <p:spPr bwMode="auto">
          <a:xfrm>
            <a:off x="5272220" y="5236730"/>
            <a:ext cx="1266693" cy="9541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2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SimHei" panose="02010609060101010101" pitchFamily="49" charset="-122"/>
                <a:ea typeface="SimHei" panose="02010609060101010101" pitchFamily="49" charset="-122"/>
              </a:rPr>
              <a:t>千禧年</a:t>
            </a:r>
            <a:endParaRPr kumimoji="0" lang="en-US" altLang="ja-JP" sz="2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SimHei" panose="02010609060101010101" pitchFamily="49" charset="-122"/>
              <a:ea typeface="SimHei" panose="02010609060101010101" pitchFamily="49" charset="-122"/>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2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SimHei" panose="02010609060101010101" pitchFamily="49" charset="-122"/>
                <a:ea typeface="SimHei" panose="02010609060101010101" pitchFamily="49" charset="-122"/>
              </a:rPr>
              <a:t>后论</a:t>
            </a:r>
            <a:endParaRPr kumimoji="0" lang="en-US" sz="2800" b="1" i="0" u="none" strike="noStrike" kern="1200" cap="none" spc="0" normalizeH="0" baseline="0" noProof="0" dirty="0">
              <a:ln>
                <a:noFill/>
              </a:ln>
              <a:solidFill>
                <a:srgbClr val="FFFF00"/>
              </a:solidFill>
              <a:effectLst/>
              <a:uLnTx/>
              <a:uFillTx/>
              <a:latin typeface="SimHei" panose="02010609060101010101" pitchFamily="49" charset="-122"/>
              <a:ea typeface="SimHei"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4028"/>
                                        </p:tgtEl>
                                        <p:attrNameLst>
                                          <p:attrName>style.visibility</p:attrName>
                                        </p:attrNameLst>
                                      </p:cBhvr>
                                      <p:to>
                                        <p:strVal val="visible"/>
                                      </p:to>
                                    </p:set>
                                    <p:animEffect transition="in" filter="wipe(left)">
                                      <p:cBhvr>
                                        <p:cTn id="7" dur="5000"/>
                                        <p:tgtEl>
                                          <p:spTgt spid="3840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4029"/>
                                        </p:tgtEl>
                                        <p:attrNameLst>
                                          <p:attrName>style.visibility</p:attrName>
                                        </p:attrNameLst>
                                      </p:cBhvr>
                                      <p:to>
                                        <p:strVal val="visible"/>
                                      </p:to>
                                    </p:set>
                                    <p:animEffect transition="in" filter="wipe(left)">
                                      <p:cBhvr>
                                        <p:cTn id="12" dur="5000"/>
                                        <p:tgtEl>
                                          <p:spTgt spid="38402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84030"/>
                                        </p:tgtEl>
                                        <p:attrNameLst>
                                          <p:attrName>style.visibility</p:attrName>
                                        </p:attrNameLst>
                                      </p:cBhvr>
                                      <p:to>
                                        <p:strVal val="visible"/>
                                      </p:to>
                                    </p:set>
                                    <p:animEffect transition="in" filter="wipe(left)">
                                      <p:cBhvr>
                                        <p:cTn id="17" dur="5000"/>
                                        <p:tgtEl>
                                          <p:spTgt spid="384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28" grpId="0" animBg="1"/>
      <p:bldP spid="384029" grpId="0" animBg="1"/>
      <p:bldP spid="3840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ChangeArrowheads="1"/>
          </p:cNvSpPr>
          <p:nvPr/>
        </p:nvSpPr>
        <p:spPr bwMode="auto">
          <a:xfrm>
            <a:off x="0" y="0"/>
            <a:ext cx="9144000" cy="6858000"/>
          </a:xfrm>
          <a:prstGeom prst="rect">
            <a:avLst/>
          </a:prstGeom>
          <a:gradFill rotWithShape="0">
            <a:gsLst>
              <a:gs pos="0">
                <a:srgbClr val="2E5C2D"/>
              </a:gs>
              <a:gs pos="100000">
                <a:srgbClr val="183118"/>
              </a:gs>
            </a:gsLst>
            <a:path path="shape">
              <a:fillToRect l="50000" t="50000" r="50000" b="50000"/>
            </a:path>
          </a:gradFill>
          <a:ln w="9525">
            <a:solidFill>
              <a:schemeClr val="tx1"/>
            </a:solidFill>
            <a:miter lim="800000"/>
            <a:headEnd/>
            <a:tailEnd/>
          </a:ln>
          <a:effectLst>
            <a:outerShdw blurRad="63500" dist="38099" dir="2700000" algn="ctr" rotWithShape="0">
              <a:srgbClr val="000000">
                <a:alpha val="74997"/>
              </a:srgbClr>
            </a:outerShdw>
          </a:effectLst>
        </p:spPr>
        <p:txBody>
          <a:bodyPr wrap="none" anchor="ctr"/>
          <a:lstStyle/>
          <a:p>
            <a:endParaRPr lang="en-US">
              <a:solidFill>
                <a:srgbClr val="000000"/>
              </a:solidFill>
              <a:latin typeface="Comic Sans MS" pitchFamily="66" charset="0"/>
              <a:ea typeface="MS PGothic" pitchFamily="34" charset="-128"/>
              <a:cs typeface="+mn-cs"/>
            </a:endParaRPr>
          </a:p>
        </p:txBody>
      </p:sp>
      <p:sp>
        <p:nvSpPr>
          <p:cNvPr id="264195" name="Line 3"/>
          <p:cNvSpPr>
            <a:spLocks noChangeShapeType="1"/>
          </p:cNvSpPr>
          <p:nvPr/>
        </p:nvSpPr>
        <p:spPr bwMode="auto">
          <a:xfrm>
            <a:off x="1447800" y="3886200"/>
            <a:ext cx="6705600" cy="0"/>
          </a:xfrm>
          <a:prstGeom prst="line">
            <a:avLst/>
          </a:prstGeom>
          <a:noFill/>
          <a:ln w="76200">
            <a:solidFill>
              <a:srgbClr val="FF0000"/>
            </a:solidFill>
            <a:round/>
            <a:headEnd/>
            <a:tailEnd type="triangle" w="med" len="med"/>
          </a:ln>
          <a:effectLst>
            <a:outerShdw blurRad="63500" dist="38099" dir="2700000" algn="ctr" rotWithShape="0">
              <a:srgbClr val="000000">
                <a:alpha val="74997"/>
              </a:srgbClr>
            </a:outerShdw>
          </a:effectLst>
        </p:spPr>
        <p:txBody>
          <a:bodyPr wrap="none" anchor="ctr"/>
          <a:lstStyle/>
          <a:p>
            <a:pPr>
              <a:defRPr/>
            </a:pPr>
            <a:endParaRPr lang="en-US">
              <a:solidFill>
                <a:srgbClr val="000000"/>
              </a:solidFill>
              <a:latin typeface="Comic Sans MS" charset="0"/>
              <a:ea typeface="ＭＳ Ｐゴシック" charset="-128"/>
              <a:cs typeface="ＭＳ Ｐゴシック" charset="-128"/>
            </a:endParaRPr>
          </a:p>
        </p:txBody>
      </p:sp>
      <p:sp>
        <p:nvSpPr>
          <p:cNvPr id="264196" name="Line 4"/>
          <p:cNvSpPr>
            <a:spLocks noChangeShapeType="1"/>
          </p:cNvSpPr>
          <p:nvPr/>
        </p:nvSpPr>
        <p:spPr bwMode="auto">
          <a:xfrm>
            <a:off x="7126288" y="2409825"/>
            <a:ext cx="0" cy="1371600"/>
          </a:xfrm>
          <a:prstGeom prst="line">
            <a:avLst/>
          </a:prstGeom>
          <a:noFill/>
          <a:ln w="38100">
            <a:solidFill>
              <a:srgbClr val="00CCFF"/>
            </a:solidFill>
            <a:round/>
            <a:headEnd/>
            <a:tailEnd type="triangle" w="med" len="med"/>
          </a:ln>
          <a:effectLst>
            <a:outerShdw blurRad="63500" dist="38099" dir="2700000" algn="ctr" rotWithShape="0">
              <a:srgbClr val="000000">
                <a:alpha val="74997"/>
              </a:srgbClr>
            </a:outerShdw>
          </a:effectLst>
        </p:spPr>
        <p:txBody>
          <a:bodyPr wrap="none" anchor="ctr"/>
          <a:lstStyle/>
          <a:p>
            <a:pPr>
              <a:defRPr/>
            </a:pPr>
            <a:endParaRPr lang="en-US">
              <a:solidFill>
                <a:srgbClr val="000000"/>
              </a:solidFill>
              <a:latin typeface="Comic Sans MS" charset="0"/>
              <a:ea typeface="ＭＳ Ｐゴシック" charset="-128"/>
              <a:cs typeface="ＭＳ Ｐゴシック" charset="-128"/>
            </a:endParaRPr>
          </a:p>
        </p:txBody>
      </p:sp>
      <p:sp>
        <p:nvSpPr>
          <p:cNvPr id="264197" name="Text Box 5"/>
          <p:cNvSpPr txBox="1">
            <a:spLocks noChangeArrowheads="1"/>
          </p:cNvSpPr>
          <p:nvPr/>
        </p:nvSpPr>
        <p:spPr bwMode="auto">
          <a:xfrm rot="-5400000">
            <a:off x="-677862" y="3459162"/>
            <a:ext cx="3124200" cy="701675"/>
          </a:xfrm>
          <a:prstGeom prst="rect">
            <a:avLst/>
          </a:prstGeom>
          <a:noFill/>
          <a:ln w="9525">
            <a:noFill/>
            <a:miter lim="800000"/>
            <a:headEnd/>
            <a:tailEnd/>
          </a:ln>
          <a:effectLst>
            <a:outerShdw blurRad="63500" dist="38099" dir="2700000" algn="ctr" rotWithShape="0">
              <a:srgbClr val="000000">
                <a:alpha val="74997"/>
              </a:srgbClr>
            </a:outerShdw>
          </a:effec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4000">
                <a:solidFill>
                  <a:srgbClr val="FFFFFF"/>
                </a:solidFill>
                <a:latin typeface="Times New Roman" pitchFamily="18" charset="0"/>
                <a:ea typeface="SimSun" pitchFamily="2" charset="-122"/>
                <a:cs typeface="+mn-cs"/>
              </a:rPr>
              <a:t>教会时代</a:t>
            </a:r>
          </a:p>
        </p:txBody>
      </p:sp>
      <p:sp>
        <p:nvSpPr>
          <p:cNvPr id="264198" name="Text Box 6"/>
          <p:cNvSpPr txBox="1">
            <a:spLocks noChangeArrowheads="1"/>
          </p:cNvSpPr>
          <p:nvPr/>
        </p:nvSpPr>
        <p:spPr bwMode="auto">
          <a:xfrm>
            <a:off x="6019800" y="1066800"/>
            <a:ext cx="2057400" cy="701675"/>
          </a:xfrm>
          <a:prstGeom prst="rect">
            <a:avLst/>
          </a:prstGeom>
          <a:noFill/>
          <a:ln w="9525">
            <a:noFill/>
            <a:miter lim="800000"/>
            <a:headEnd/>
            <a:tailEnd/>
          </a:ln>
          <a:effectLst>
            <a:outerShdw blurRad="63500" dist="38099" dir="2700000" algn="ctr" rotWithShape="0">
              <a:srgbClr val="000000">
                <a:alpha val="74997"/>
              </a:srgbClr>
            </a:outerShdw>
          </a:effec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4000" b="1">
                <a:solidFill>
                  <a:srgbClr val="00CCFF"/>
                </a:solidFill>
                <a:latin typeface="Times New Roman" pitchFamily="18" charset="0"/>
                <a:ea typeface="SimSun" pitchFamily="2" charset="-122"/>
                <a:cs typeface="+mn-cs"/>
              </a:rPr>
              <a:t>主再来</a:t>
            </a:r>
            <a:endParaRPr lang="zh-CN" altLang="en-US" sz="4000">
              <a:solidFill>
                <a:srgbClr val="000000"/>
              </a:solidFill>
              <a:latin typeface="Times New Roman" pitchFamily="18" charset="0"/>
              <a:ea typeface="SimSun" pitchFamily="2" charset="-122"/>
              <a:cs typeface="+mn-cs"/>
            </a:endParaRPr>
          </a:p>
        </p:txBody>
      </p:sp>
      <p:sp>
        <p:nvSpPr>
          <p:cNvPr id="264199" name="Text Box 7"/>
          <p:cNvSpPr txBox="1">
            <a:spLocks noChangeArrowheads="1"/>
          </p:cNvSpPr>
          <p:nvPr/>
        </p:nvSpPr>
        <p:spPr bwMode="auto">
          <a:xfrm>
            <a:off x="1828800" y="2743200"/>
            <a:ext cx="3733800" cy="2955925"/>
          </a:xfrm>
          <a:prstGeom prst="rect">
            <a:avLst/>
          </a:prstGeom>
          <a:noFill/>
          <a:ln w="9525">
            <a:noFill/>
            <a:miter lim="800000"/>
            <a:headEnd/>
            <a:tailEnd/>
          </a:ln>
          <a:effectLst>
            <a:outerShdw blurRad="63500" dist="38099" dir="2700000" algn="ctr" rotWithShape="0">
              <a:srgbClr val="000000">
                <a:alpha val="74997"/>
              </a:srgbClr>
            </a:outerShdw>
          </a:effec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lnSpc>
                <a:spcPct val="80000"/>
              </a:lnSpc>
              <a:spcBef>
                <a:spcPct val="50000"/>
              </a:spcBef>
            </a:pPr>
            <a:r>
              <a:rPr lang="zh-CN" altLang="en-US" sz="4000" b="1">
                <a:solidFill>
                  <a:srgbClr val="FFFFFF"/>
                </a:solidFill>
                <a:latin typeface="Times New Roman" pitchFamily="18" charset="0"/>
                <a:ea typeface="SimSun" pitchFamily="2" charset="-122"/>
                <a:cs typeface="+mn-cs"/>
              </a:rPr>
              <a:t>福音的黄金</a:t>
            </a:r>
          </a:p>
          <a:p>
            <a:pPr algn="ctr">
              <a:lnSpc>
                <a:spcPct val="80000"/>
              </a:lnSpc>
              <a:spcBef>
                <a:spcPct val="50000"/>
              </a:spcBef>
            </a:pPr>
            <a:r>
              <a:rPr lang="zh-CN" altLang="en-US" sz="4000" b="1">
                <a:solidFill>
                  <a:srgbClr val="FFFFFF"/>
                </a:solidFill>
                <a:latin typeface="Times New Roman" pitchFamily="18" charset="0"/>
                <a:ea typeface="SimSun" pitchFamily="2" charset="-122"/>
                <a:cs typeface="+mn-cs"/>
              </a:rPr>
              <a:t>时代</a:t>
            </a:r>
          </a:p>
          <a:p>
            <a:pPr algn="ctr">
              <a:lnSpc>
                <a:spcPct val="80000"/>
              </a:lnSpc>
              <a:spcBef>
                <a:spcPct val="50000"/>
              </a:spcBef>
            </a:pPr>
            <a:r>
              <a:rPr lang="zh-CN" altLang="en-US" sz="4000" b="1">
                <a:solidFill>
                  <a:srgbClr val="FFFFFF"/>
                </a:solidFill>
                <a:latin typeface="Times New Roman" pitchFamily="18" charset="0"/>
                <a:ea typeface="SimSun" pitchFamily="2" charset="-122"/>
                <a:cs typeface="+mn-cs"/>
              </a:rPr>
              <a:t>大灾难</a:t>
            </a:r>
          </a:p>
          <a:p>
            <a:pPr algn="ctr">
              <a:lnSpc>
                <a:spcPct val="80000"/>
              </a:lnSpc>
              <a:spcBef>
                <a:spcPct val="50000"/>
              </a:spcBef>
            </a:pPr>
            <a:r>
              <a:rPr lang="zh-CN" altLang="en-US" sz="4000" b="1">
                <a:solidFill>
                  <a:srgbClr val="FFFFFF"/>
                </a:solidFill>
                <a:latin typeface="Times New Roman" pitchFamily="18" charset="0"/>
                <a:ea typeface="SimSun" pitchFamily="2" charset="-122"/>
                <a:cs typeface="+mn-cs"/>
              </a:rPr>
              <a:t>撒旦被捆绑</a:t>
            </a:r>
          </a:p>
        </p:txBody>
      </p:sp>
      <p:sp>
        <p:nvSpPr>
          <p:cNvPr id="264200" name="Text Box 8"/>
          <p:cNvSpPr txBox="1">
            <a:spLocks noChangeArrowheads="1"/>
          </p:cNvSpPr>
          <p:nvPr/>
        </p:nvSpPr>
        <p:spPr bwMode="auto">
          <a:xfrm rot="5400000" flipH="1">
            <a:off x="6119812" y="3786188"/>
            <a:ext cx="4951413" cy="579438"/>
          </a:xfrm>
          <a:prstGeom prst="rect">
            <a:avLst/>
          </a:prstGeom>
          <a:noFill/>
          <a:ln w="9525">
            <a:noFill/>
            <a:miter lim="800000"/>
            <a:headEnd/>
            <a:tailEnd/>
          </a:ln>
          <a:effectLst>
            <a:outerShdw blurRad="63500" dist="38099" dir="2700000" algn="ctr" rotWithShape="0">
              <a:srgbClr val="000000">
                <a:alpha val="74997"/>
              </a:srgbClr>
            </a:outerShdw>
          </a:effec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3200" b="1">
                <a:solidFill>
                  <a:srgbClr val="FFCC00"/>
                </a:solidFill>
                <a:ea typeface="SimSun" pitchFamily="2" charset="-122"/>
                <a:cs typeface="+mn-cs"/>
              </a:rPr>
              <a:t>永恒的国度</a:t>
            </a:r>
            <a:endParaRPr lang="en-US" sz="3200" b="1">
              <a:solidFill>
                <a:srgbClr val="FFCC00"/>
              </a:solidFill>
              <a:ea typeface="SimSun" pitchFamily="2" charset="-122"/>
              <a:cs typeface="+mn-cs"/>
            </a:endParaRPr>
          </a:p>
        </p:txBody>
      </p:sp>
      <p:sp>
        <p:nvSpPr>
          <p:cNvPr id="264201" name="Text Box 9"/>
          <p:cNvSpPr txBox="1">
            <a:spLocks noChangeArrowheads="1"/>
          </p:cNvSpPr>
          <p:nvPr/>
        </p:nvSpPr>
        <p:spPr bwMode="auto">
          <a:xfrm rot="5381629">
            <a:off x="5875338" y="4868862"/>
            <a:ext cx="2514600" cy="701675"/>
          </a:xfrm>
          <a:prstGeom prst="rect">
            <a:avLst/>
          </a:prstGeom>
          <a:noFill/>
          <a:ln w="9525">
            <a:noFill/>
            <a:miter lim="800000"/>
            <a:headEnd/>
            <a:tailEnd/>
          </a:ln>
          <a:effectLst>
            <a:outerShdw blurRad="63500" dist="38099" dir="2700000" algn="ctr" rotWithShape="0">
              <a:srgbClr val="000000">
                <a:alpha val="74997"/>
              </a:srgbClr>
            </a:outerShdw>
          </a:effec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spcBef>
                <a:spcPct val="50000"/>
              </a:spcBef>
            </a:pPr>
            <a:r>
              <a:rPr lang="zh-CN" altLang="en-US" sz="4000" b="1">
                <a:solidFill>
                  <a:srgbClr val="FF0066"/>
                </a:solidFill>
                <a:latin typeface="Times New Roman" pitchFamily="18" charset="0"/>
                <a:ea typeface="SimSun" pitchFamily="2" charset="-122"/>
                <a:cs typeface="+mn-cs"/>
              </a:rPr>
              <a:t>审判</a:t>
            </a:r>
            <a:endParaRPr lang="zh-CN" altLang="en-US" sz="4000" b="1">
              <a:solidFill>
                <a:srgbClr val="000000"/>
              </a:solidFill>
              <a:latin typeface="Times New Roman" pitchFamily="18" charset="0"/>
              <a:ea typeface="SimSun" pitchFamily="2" charset="-122"/>
              <a:cs typeface="+mn-cs"/>
            </a:endParaRPr>
          </a:p>
        </p:txBody>
      </p:sp>
      <p:sp>
        <p:nvSpPr>
          <p:cNvPr id="264202" name="AutoShape 10"/>
          <p:cNvSpPr>
            <a:spLocks noChangeArrowheads="1"/>
          </p:cNvSpPr>
          <p:nvPr/>
        </p:nvSpPr>
        <p:spPr bwMode="auto">
          <a:xfrm rot="5400000">
            <a:off x="1104900" y="1104900"/>
            <a:ext cx="4495800" cy="5486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741 w 21600"/>
              <a:gd name="T13" fmla="*/ 3741 h 21600"/>
              <a:gd name="T14" fmla="*/ 17859 w 21600"/>
              <a:gd name="T15" fmla="*/ 17859 h 21600"/>
            </a:gdLst>
            <a:ahLst/>
            <a:cxnLst>
              <a:cxn ang="T8">
                <a:pos x="T0" y="T1"/>
              </a:cxn>
              <a:cxn ang="T9">
                <a:pos x="T2" y="T3"/>
              </a:cxn>
              <a:cxn ang="T10">
                <a:pos x="T4" y="T5"/>
              </a:cxn>
              <a:cxn ang="T11">
                <a:pos x="T6" y="T7"/>
              </a:cxn>
            </a:cxnLst>
            <a:rect l="T12" t="T13" r="T14" b="T15"/>
            <a:pathLst>
              <a:path w="21600" h="21600">
                <a:moveTo>
                  <a:pt x="0" y="0"/>
                </a:moveTo>
                <a:lnTo>
                  <a:pt x="3882" y="21600"/>
                </a:lnTo>
                <a:lnTo>
                  <a:pt x="17718" y="21600"/>
                </a:lnTo>
                <a:lnTo>
                  <a:pt x="21600" y="0"/>
                </a:lnTo>
                <a:lnTo>
                  <a:pt x="0" y="0"/>
                </a:lnTo>
                <a:close/>
              </a:path>
            </a:pathLst>
          </a:custGeom>
          <a:noFill/>
          <a:ln w="38100">
            <a:solidFill>
              <a:schemeClr val="accent1"/>
            </a:solidFill>
            <a:miter lim="800000"/>
            <a:headEnd/>
            <a:tailEnd/>
          </a:ln>
          <a:effectLst>
            <a:outerShdw dist="35921" dir="2700000" algn="ctr" rotWithShape="0">
              <a:srgbClr val="808080">
                <a:alpha val="74997"/>
              </a:srgbClr>
            </a:outerShdw>
          </a:effectLst>
          <a:extLst>
            <a:ext uri="{909E8E84-426E-40dd-AFC4-6F175D3DCCD1}">
              <a14:hiddenFill xmlns:a14="http://schemas.microsoft.com/office/drawing/2010/main" xmlns="">
                <a:solidFill>
                  <a:srgbClr val="FFFFFF"/>
                </a:solidFill>
              </a14:hiddenFill>
            </a:ext>
          </a:extLst>
        </p:spPr>
        <p:txBody>
          <a:bodyPr rot="10800000" vert="eaVert" wrap="none" anchor="ctr"/>
          <a:lstStyle/>
          <a:p>
            <a:endParaRPr lang="en-SG">
              <a:solidFill>
                <a:srgbClr val="000000"/>
              </a:solidFill>
              <a:latin typeface="Comic Sans MS" pitchFamily="66" charset="0"/>
              <a:ea typeface="MS PGothic" pitchFamily="34" charset="-128"/>
              <a:cs typeface="+mn-cs"/>
            </a:endParaRPr>
          </a:p>
        </p:txBody>
      </p:sp>
      <p:sp>
        <p:nvSpPr>
          <p:cNvPr id="264203" name="Rectangle 11"/>
          <p:cNvSpPr>
            <a:spLocks noGrp="1" noChangeArrowheads="1"/>
          </p:cNvSpPr>
          <p:nvPr>
            <p:ph type="title" idx="4294967295"/>
          </p:nvPr>
        </p:nvSpPr>
        <p:spPr>
          <a:xfrm>
            <a:off x="685800" y="228600"/>
            <a:ext cx="7772400" cy="762000"/>
          </a:xfrm>
          <a:effectLst>
            <a:outerShdw blurRad="63500" dist="35921" dir="2700000" algn="ctr" rotWithShape="0">
              <a:srgbClr val="000000">
                <a:alpha val="74997"/>
              </a:srgbClr>
            </a:outerShdw>
          </a:effectLst>
        </p:spPr>
        <p:txBody>
          <a:bodyPr anchor="t">
            <a:spAutoFit/>
          </a:bodyPr>
          <a:lstStyle/>
          <a:p>
            <a:pPr>
              <a:spcBef>
                <a:spcPct val="50000"/>
              </a:spcBef>
            </a:pPr>
            <a:r>
              <a:rPr lang="zh-CN" altLang="en-US" b="1">
                <a:solidFill>
                  <a:srgbClr val="FFFFFF"/>
                </a:solidFill>
                <a:ea typeface="SimSun" pitchFamily="2" charset="-122"/>
              </a:rPr>
              <a:t>后千禧年观</a:t>
            </a:r>
          </a:p>
        </p:txBody>
      </p:sp>
      <p:sp>
        <p:nvSpPr>
          <p:cNvPr id="829451" name="Text Box 15"/>
          <p:cNvSpPr txBox="1">
            <a:spLocks noChangeArrowheads="1"/>
          </p:cNvSpPr>
          <p:nvPr/>
        </p:nvSpPr>
        <p:spPr bwMode="auto">
          <a:xfrm>
            <a:off x="8234363" y="95250"/>
            <a:ext cx="90963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wrap="none" lIns="90000" tIns="46800" rIns="90000" bIns="4680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r>
              <a:rPr lang="en-US" b="1">
                <a:solidFill>
                  <a:srgbClr val="FFFFFF"/>
                </a:solidFill>
                <a:cs typeface="+mn-cs"/>
              </a:rPr>
              <a:t>339e</a:t>
            </a:r>
            <a:endParaRPr lang="en-US" b="1">
              <a:solidFill>
                <a:srgbClr val="000000"/>
              </a:solidFill>
              <a:cs typeface="+mn-cs"/>
            </a:endParaRPr>
          </a:p>
        </p:txBody>
      </p:sp>
      <p:sp>
        <p:nvSpPr>
          <p:cNvPr id="824343" name="Text Box 23"/>
          <p:cNvSpPr txBox="1">
            <a:spLocks noChangeArrowheads="1"/>
          </p:cNvSpPr>
          <p:nvPr/>
        </p:nvSpPr>
        <p:spPr bwMode="auto">
          <a:xfrm>
            <a:off x="0" y="6156325"/>
            <a:ext cx="3810000" cy="701675"/>
          </a:xfrm>
          <a:prstGeom prst="rect">
            <a:avLst/>
          </a:prstGeom>
          <a:noFill/>
          <a:ln w="9525">
            <a:noFill/>
            <a:miter lim="800000"/>
            <a:headEnd/>
            <a:tailEnd/>
          </a:ln>
          <a:effectLst>
            <a:outerShdw blurRad="63500" dist="38099" dir="2700000" algn="ctr" rotWithShape="0">
              <a:srgbClr val="000000">
                <a:alpha val="74997"/>
              </a:srgbClr>
            </a:outerShdw>
          </a:effec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4000" b="1">
                <a:solidFill>
                  <a:srgbClr val="FFFFFF"/>
                </a:solidFill>
                <a:latin typeface="Times New Roman" pitchFamily="18" charset="0"/>
                <a:ea typeface="SimSun" pitchFamily="2" charset="-122"/>
                <a:cs typeface="+mn-cs"/>
              </a:rPr>
              <a:t>启示录</a:t>
            </a:r>
            <a:r>
              <a:rPr lang="en-US" altLang="zh-CN" sz="4000" b="1">
                <a:solidFill>
                  <a:srgbClr val="FFFFFF"/>
                </a:solidFill>
                <a:latin typeface="Times New Roman" pitchFamily="18" charset="0"/>
                <a:cs typeface="+mn-cs"/>
              </a:rPr>
              <a:t> </a:t>
            </a:r>
            <a:r>
              <a:rPr lang="en-US" altLang="ja-JP" sz="4000" b="1">
                <a:solidFill>
                  <a:srgbClr val="FFFFFF"/>
                </a:solidFill>
                <a:latin typeface="Times New Roman" pitchFamily="18" charset="0"/>
                <a:cs typeface="+mn-cs"/>
              </a:rPr>
              <a:t>6-18</a:t>
            </a:r>
            <a:r>
              <a:rPr lang="zh-CN" altLang="en-US" sz="4000" b="1">
                <a:solidFill>
                  <a:srgbClr val="FFFFFF"/>
                </a:solidFill>
                <a:latin typeface="Times New Roman" pitchFamily="18" charset="0"/>
                <a:ea typeface="SimSun" pitchFamily="2" charset="-122"/>
                <a:cs typeface="+mn-cs"/>
              </a:rPr>
              <a:t>章</a:t>
            </a:r>
          </a:p>
        </p:txBody>
      </p:sp>
      <p:sp>
        <p:nvSpPr>
          <p:cNvPr id="824344" name="Text Box 24"/>
          <p:cNvSpPr txBox="1">
            <a:spLocks noChangeArrowheads="1"/>
          </p:cNvSpPr>
          <p:nvPr/>
        </p:nvSpPr>
        <p:spPr bwMode="auto">
          <a:xfrm>
            <a:off x="6172200" y="6156325"/>
            <a:ext cx="1905000" cy="701675"/>
          </a:xfrm>
          <a:prstGeom prst="rect">
            <a:avLst/>
          </a:prstGeom>
          <a:noFill/>
          <a:ln w="9525">
            <a:noFill/>
            <a:miter lim="800000"/>
            <a:headEnd/>
            <a:tailEnd/>
          </a:ln>
          <a:effectLst>
            <a:outerShdw blurRad="63500" dist="38099" dir="2700000" algn="ctr" rotWithShape="0">
              <a:srgbClr val="000000">
                <a:alpha val="74997"/>
              </a:srgbClr>
            </a:outerShdw>
          </a:effectLst>
        </p:spPr>
        <p:txBody>
          <a:bodyPr>
            <a:spAutoFit/>
          </a:bodyPr>
          <a:lstStyle/>
          <a:p>
            <a:pPr algn="ctr">
              <a:spcBef>
                <a:spcPct val="50000"/>
              </a:spcBef>
              <a:defRPr/>
            </a:pPr>
            <a:r>
              <a:rPr lang="en-US" sz="4000" b="1">
                <a:solidFill>
                  <a:srgbClr val="FFFFFF"/>
                </a:solidFill>
                <a:latin typeface="Times New Roman" pitchFamily="18" charset="0"/>
                <a:ea typeface="ＭＳ Ｐゴシック" pitchFamily="34" charset="-128"/>
                <a:cs typeface="+mn-cs"/>
              </a:rPr>
              <a:t>19</a:t>
            </a:r>
          </a:p>
        </p:txBody>
      </p:sp>
      <p:sp>
        <p:nvSpPr>
          <p:cNvPr id="824345" name="Text Box 25"/>
          <p:cNvSpPr txBox="1">
            <a:spLocks noChangeArrowheads="1"/>
          </p:cNvSpPr>
          <p:nvPr/>
        </p:nvSpPr>
        <p:spPr bwMode="auto">
          <a:xfrm>
            <a:off x="3352800" y="6156325"/>
            <a:ext cx="1905000" cy="701675"/>
          </a:xfrm>
          <a:prstGeom prst="rect">
            <a:avLst/>
          </a:prstGeom>
          <a:noFill/>
          <a:ln w="9525">
            <a:noFill/>
            <a:miter lim="800000"/>
            <a:headEnd/>
            <a:tailEnd/>
          </a:ln>
          <a:effectLst>
            <a:outerShdw blurRad="63500" dist="38099" dir="2700000" algn="ctr" rotWithShape="0">
              <a:srgbClr val="000000">
                <a:alpha val="74997"/>
              </a:srgbClr>
            </a:outerShdw>
          </a:effec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en-US" sz="4000" b="1">
                <a:solidFill>
                  <a:srgbClr val="FFFFFF"/>
                </a:solidFill>
                <a:latin typeface="Times New Roman" pitchFamily="18" charset="0"/>
                <a:cs typeface="+mn-cs"/>
              </a:rPr>
              <a:t>20</a:t>
            </a:r>
            <a:r>
              <a:rPr lang="zh-CN" altLang="en-US" sz="4000" b="1">
                <a:solidFill>
                  <a:srgbClr val="FFFFFF"/>
                </a:solidFill>
                <a:latin typeface="Times New Roman" pitchFamily="18" charset="0"/>
                <a:ea typeface="SimSun" pitchFamily="2" charset="-122"/>
                <a:cs typeface="+mn-cs"/>
              </a:rPr>
              <a:t>章</a:t>
            </a:r>
          </a:p>
        </p:txBody>
      </p:sp>
      <p:sp>
        <p:nvSpPr>
          <p:cNvPr id="824346" name="Text Box 26"/>
          <p:cNvSpPr txBox="1">
            <a:spLocks noChangeArrowheads="1"/>
          </p:cNvSpPr>
          <p:nvPr/>
        </p:nvSpPr>
        <p:spPr bwMode="auto">
          <a:xfrm>
            <a:off x="7696200" y="6156325"/>
            <a:ext cx="1447800" cy="701675"/>
          </a:xfrm>
          <a:prstGeom prst="rect">
            <a:avLst/>
          </a:prstGeom>
          <a:noFill/>
          <a:ln w="9525">
            <a:noFill/>
            <a:miter lim="800000"/>
            <a:headEnd/>
            <a:tailEnd/>
          </a:ln>
          <a:effectLst>
            <a:outerShdw blurRad="63500" dist="38099" dir="2700000" algn="ctr" rotWithShape="0">
              <a:srgbClr val="000000">
                <a:alpha val="74997"/>
              </a:srgbClr>
            </a:outerShdw>
          </a:effectLst>
        </p:spPr>
        <p:txBody>
          <a:bodyPr>
            <a:spAutoFit/>
          </a:bodyPr>
          <a:lstStyle/>
          <a:p>
            <a:pPr algn="ctr">
              <a:spcBef>
                <a:spcPct val="50000"/>
              </a:spcBef>
              <a:defRPr/>
            </a:pPr>
            <a:r>
              <a:rPr lang="en-US" sz="4000" b="1">
                <a:solidFill>
                  <a:srgbClr val="FFFFFF"/>
                </a:solidFill>
                <a:latin typeface="Times New Roman" pitchFamily="18" charset="0"/>
                <a:ea typeface="ＭＳ Ｐゴシック" pitchFamily="34" charset="-128"/>
                <a:cs typeface="+mn-cs"/>
              </a:rPr>
              <a:t>21-22</a:t>
            </a:r>
          </a:p>
        </p:txBody>
      </p:sp>
    </p:spTree>
    <p:extLst>
      <p:ext uri="{BB962C8B-B14F-4D97-AF65-F5344CB8AC3E}">
        <p14:creationId xmlns:p14="http://schemas.microsoft.com/office/powerpoint/2010/main" val="292186905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3000"/>
                                  </p:stCondLst>
                                  <p:childTnLst>
                                    <p:set>
                                      <p:cBhvr>
                                        <p:cTn id="6" dur="1" fill="hold">
                                          <p:stCondLst>
                                            <p:cond delay="0"/>
                                          </p:stCondLst>
                                        </p:cTn>
                                        <p:tgtEl>
                                          <p:spTgt spid="264197"/>
                                        </p:tgtEl>
                                        <p:attrNameLst>
                                          <p:attrName>style.visibility</p:attrName>
                                        </p:attrNameLst>
                                      </p:cBhvr>
                                      <p:to>
                                        <p:strVal val="visible"/>
                                      </p:to>
                                    </p:set>
                                    <p:anim calcmode="lin" valueType="num">
                                      <p:cBhvr additive="base">
                                        <p:cTn id="7" dur="500" fill="hold"/>
                                        <p:tgtEl>
                                          <p:spTgt spid="264197"/>
                                        </p:tgtEl>
                                        <p:attrNameLst>
                                          <p:attrName>ppt_x</p:attrName>
                                        </p:attrNameLst>
                                      </p:cBhvr>
                                      <p:tavLst>
                                        <p:tav tm="0">
                                          <p:val>
                                            <p:strVal val="0-#ppt_w/2"/>
                                          </p:val>
                                        </p:tav>
                                        <p:tav tm="100000">
                                          <p:val>
                                            <p:strVal val="#ppt_x"/>
                                          </p:val>
                                        </p:tav>
                                      </p:tavLst>
                                    </p:anim>
                                    <p:anim calcmode="lin" valueType="num">
                                      <p:cBhvr additive="base">
                                        <p:cTn id="8" dur="500" fill="hold"/>
                                        <p:tgtEl>
                                          <p:spTgt spid="26419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500"/>
                            </p:stCondLst>
                            <p:childTnLst>
                              <p:par>
                                <p:cTn id="10" presetID="22" presetClass="entr" presetSubtype="8" fill="hold" nodeType="afterEffect">
                                  <p:stCondLst>
                                    <p:cond delay="0"/>
                                  </p:stCondLst>
                                  <p:childTnLst>
                                    <p:set>
                                      <p:cBhvr>
                                        <p:cTn id="11" dur="1" fill="hold">
                                          <p:stCondLst>
                                            <p:cond delay="0"/>
                                          </p:stCondLst>
                                        </p:cTn>
                                        <p:tgtEl>
                                          <p:spTgt spid="264195"/>
                                        </p:tgtEl>
                                        <p:attrNameLst>
                                          <p:attrName>style.visibility</p:attrName>
                                        </p:attrNameLst>
                                      </p:cBhvr>
                                      <p:to>
                                        <p:strVal val="visible"/>
                                      </p:to>
                                    </p:set>
                                    <p:animEffect transition="in" filter="wipe(left)">
                                      <p:cBhvr>
                                        <p:cTn id="12" dur="500"/>
                                        <p:tgtEl>
                                          <p:spTgt spid="264195"/>
                                        </p:tgtEl>
                                      </p:cBhvr>
                                    </p:animEffect>
                                  </p:childTnLst>
                                </p:cTn>
                              </p:par>
                            </p:childTnLst>
                          </p:cTn>
                        </p:par>
                        <p:par>
                          <p:cTn id="13" fill="hold" nodeType="afterGroup">
                            <p:stCondLst>
                              <p:cond delay="4000"/>
                            </p:stCondLst>
                            <p:childTnLst>
                              <p:par>
                                <p:cTn id="14" presetID="7" presetClass="entr" presetSubtype="8" fill="hold" grpId="0" nodeType="afterEffect">
                                  <p:stCondLst>
                                    <p:cond delay="1000"/>
                                  </p:stCondLst>
                                  <p:childTnLst>
                                    <p:set>
                                      <p:cBhvr>
                                        <p:cTn id="15" dur="1" fill="hold">
                                          <p:stCondLst>
                                            <p:cond delay="0"/>
                                          </p:stCondLst>
                                        </p:cTn>
                                        <p:tgtEl>
                                          <p:spTgt spid="264202"/>
                                        </p:tgtEl>
                                        <p:attrNameLst>
                                          <p:attrName>style.visibility</p:attrName>
                                        </p:attrNameLst>
                                      </p:cBhvr>
                                      <p:to>
                                        <p:strVal val="visible"/>
                                      </p:to>
                                    </p:set>
                                    <p:anim calcmode="lin" valueType="num">
                                      <p:cBhvr additive="base">
                                        <p:cTn id="16" dur="5000" fill="hold"/>
                                        <p:tgtEl>
                                          <p:spTgt spid="264202"/>
                                        </p:tgtEl>
                                        <p:attrNameLst>
                                          <p:attrName>ppt_x</p:attrName>
                                        </p:attrNameLst>
                                      </p:cBhvr>
                                      <p:tavLst>
                                        <p:tav tm="0">
                                          <p:val>
                                            <p:strVal val="0-#ppt_w/2"/>
                                          </p:val>
                                        </p:tav>
                                        <p:tav tm="100000">
                                          <p:val>
                                            <p:strVal val="#ppt_x"/>
                                          </p:val>
                                        </p:tav>
                                      </p:tavLst>
                                    </p:anim>
                                    <p:anim calcmode="lin" valueType="num">
                                      <p:cBhvr additive="base">
                                        <p:cTn id="17" dur="5000" fill="hold"/>
                                        <p:tgtEl>
                                          <p:spTgt spid="264202"/>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0000"/>
                            </p:stCondLst>
                            <p:childTnLst>
                              <p:par>
                                <p:cTn id="19" presetID="17" presetClass="entr" presetSubtype="8" fill="hold" grpId="0" nodeType="afterEffect">
                                  <p:stCondLst>
                                    <p:cond delay="1000"/>
                                  </p:stCondLst>
                                  <p:childTnLst>
                                    <p:set>
                                      <p:cBhvr>
                                        <p:cTn id="20" dur="1" fill="hold">
                                          <p:stCondLst>
                                            <p:cond delay="0"/>
                                          </p:stCondLst>
                                        </p:cTn>
                                        <p:tgtEl>
                                          <p:spTgt spid="264199"/>
                                        </p:tgtEl>
                                        <p:attrNameLst>
                                          <p:attrName>style.visibility</p:attrName>
                                        </p:attrNameLst>
                                      </p:cBhvr>
                                      <p:to>
                                        <p:strVal val="visible"/>
                                      </p:to>
                                    </p:set>
                                    <p:anim calcmode="lin" valueType="num">
                                      <p:cBhvr>
                                        <p:cTn id="21" dur="500" fill="hold"/>
                                        <p:tgtEl>
                                          <p:spTgt spid="264199"/>
                                        </p:tgtEl>
                                        <p:attrNameLst>
                                          <p:attrName>ppt_x</p:attrName>
                                        </p:attrNameLst>
                                      </p:cBhvr>
                                      <p:tavLst>
                                        <p:tav tm="0">
                                          <p:val>
                                            <p:strVal val="#ppt_x-#ppt_w/2"/>
                                          </p:val>
                                        </p:tav>
                                        <p:tav tm="100000">
                                          <p:val>
                                            <p:strVal val="#ppt_x"/>
                                          </p:val>
                                        </p:tav>
                                      </p:tavLst>
                                    </p:anim>
                                    <p:anim calcmode="lin" valueType="num">
                                      <p:cBhvr>
                                        <p:cTn id="22" dur="500" fill="hold"/>
                                        <p:tgtEl>
                                          <p:spTgt spid="264199"/>
                                        </p:tgtEl>
                                        <p:attrNameLst>
                                          <p:attrName>ppt_y</p:attrName>
                                        </p:attrNameLst>
                                      </p:cBhvr>
                                      <p:tavLst>
                                        <p:tav tm="0">
                                          <p:val>
                                            <p:strVal val="#ppt_y"/>
                                          </p:val>
                                        </p:tav>
                                        <p:tav tm="100000">
                                          <p:val>
                                            <p:strVal val="#ppt_y"/>
                                          </p:val>
                                        </p:tav>
                                      </p:tavLst>
                                    </p:anim>
                                    <p:anim calcmode="lin" valueType="num">
                                      <p:cBhvr>
                                        <p:cTn id="23" dur="500" fill="hold"/>
                                        <p:tgtEl>
                                          <p:spTgt spid="264199"/>
                                        </p:tgtEl>
                                        <p:attrNameLst>
                                          <p:attrName>ppt_w</p:attrName>
                                        </p:attrNameLst>
                                      </p:cBhvr>
                                      <p:tavLst>
                                        <p:tav tm="0">
                                          <p:val>
                                            <p:fltVal val="0"/>
                                          </p:val>
                                        </p:tav>
                                        <p:tav tm="100000">
                                          <p:val>
                                            <p:strVal val="#ppt_w"/>
                                          </p:val>
                                        </p:tav>
                                      </p:tavLst>
                                    </p:anim>
                                    <p:anim calcmode="lin" valueType="num">
                                      <p:cBhvr>
                                        <p:cTn id="24" dur="500" fill="hold"/>
                                        <p:tgtEl>
                                          <p:spTgt spid="264199"/>
                                        </p:tgtEl>
                                        <p:attrNameLst>
                                          <p:attrName>ppt_h</p:attrName>
                                        </p:attrNameLst>
                                      </p:cBhvr>
                                      <p:tavLst>
                                        <p:tav tm="0">
                                          <p:val>
                                            <p:strVal val="#ppt_h"/>
                                          </p:val>
                                        </p:tav>
                                        <p:tav tm="100000">
                                          <p:val>
                                            <p:strVal val="#ppt_h"/>
                                          </p:val>
                                        </p:tav>
                                      </p:tavLst>
                                    </p:anim>
                                  </p:childTnLst>
                                </p:cTn>
                              </p:par>
                            </p:childTnLst>
                          </p:cTn>
                        </p:par>
                        <p:par>
                          <p:cTn id="25" fill="hold" nodeType="afterGroup">
                            <p:stCondLst>
                              <p:cond delay="11500"/>
                            </p:stCondLst>
                            <p:childTnLst>
                              <p:par>
                                <p:cTn id="26" presetID="2" presetClass="entr" presetSubtype="1" fill="hold" grpId="0" nodeType="afterEffect">
                                  <p:stCondLst>
                                    <p:cond delay="5000"/>
                                  </p:stCondLst>
                                  <p:childTnLst>
                                    <p:set>
                                      <p:cBhvr>
                                        <p:cTn id="27" dur="1" fill="hold">
                                          <p:stCondLst>
                                            <p:cond delay="0"/>
                                          </p:stCondLst>
                                        </p:cTn>
                                        <p:tgtEl>
                                          <p:spTgt spid="264198"/>
                                        </p:tgtEl>
                                        <p:attrNameLst>
                                          <p:attrName>style.visibility</p:attrName>
                                        </p:attrNameLst>
                                      </p:cBhvr>
                                      <p:to>
                                        <p:strVal val="visible"/>
                                      </p:to>
                                    </p:set>
                                    <p:anim calcmode="lin" valueType="num">
                                      <p:cBhvr additive="base">
                                        <p:cTn id="28" dur="500" fill="hold"/>
                                        <p:tgtEl>
                                          <p:spTgt spid="264198"/>
                                        </p:tgtEl>
                                        <p:attrNameLst>
                                          <p:attrName>ppt_x</p:attrName>
                                        </p:attrNameLst>
                                      </p:cBhvr>
                                      <p:tavLst>
                                        <p:tav tm="0">
                                          <p:val>
                                            <p:strVal val="#ppt_x"/>
                                          </p:val>
                                        </p:tav>
                                        <p:tav tm="100000">
                                          <p:val>
                                            <p:strVal val="#ppt_x"/>
                                          </p:val>
                                        </p:tav>
                                      </p:tavLst>
                                    </p:anim>
                                    <p:anim calcmode="lin" valueType="num">
                                      <p:cBhvr additive="base">
                                        <p:cTn id="29" dur="500" fill="hold"/>
                                        <p:tgtEl>
                                          <p:spTgt spid="264198"/>
                                        </p:tgtEl>
                                        <p:attrNameLst>
                                          <p:attrName>ppt_y</p:attrName>
                                        </p:attrNameLst>
                                      </p:cBhvr>
                                      <p:tavLst>
                                        <p:tav tm="0">
                                          <p:val>
                                            <p:strVal val="0-#ppt_h/2"/>
                                          </p:val>
                                        </p:tav>
                                        <p:tav tm="100000">
                                          <p:val>
                                            <p:strVal val="#ppt_y"/>
                                          </p:val>
                                        </p:tav>
                                      </p:tavLst>
                                    </p:anim>
                                  </p:childTnLst>
                                </p:cTn>
                              </p:par>
                            </p:childTnLst>
                          </p:cTn>
                        </p:par>
                        <p:par>
                          <p:cTn id="30" fill="hold" nodeType="afterGroup">
                            <p:stCondLst>
                              <p:cond delay="17000"/>
                            </p:stCondLst>
                            <p:childTnLst>
                              <p:par>
                                <p:cTn id="31" presetID="2" presetClass="entr" presetSubtype="1" fill="hold" nodeType="afterEffect">
                                  <p:stCondLst>
                                    <p:cond delay="0"/>
                                  </p:stCondLst>
                                  <p:childTnLst>
                                    <p:set>
                                      <p:cBhvr>
                                        <p:cTn id="32" dur="1" fill="hold">
                                          <p:stCondLst>
                                            <p:cond delay="0"/>
                                          </p:stCondLst>
                                        </p:cTn>
                                        <p:tgtEl>
                                          <p:spTgt spid="264196"/>
                                        </p:tgtEl>
                                        <p:attrNameLst>
                                          <p:attrName>style.visibility</p:attrName>
                                        </p:attrNameLst>
                                      </p:cBhvr>
                                      <p:to>
                                        <p:strVal val="visible"/>
                                      </p:to>
                                    </p:set>
                                    <p:anim calcmode="lin" valueType="num">
                                      <p:cBhvr additive="base">
                                        <p:cTn id="33" dur="500" fill="hold"/>
                                        <p:tgtEl>
                                          <p:spTgt spid="264196"/>
                                        </p:tgtEl>
                                        <p:attrNameLst>
                                          <p:attrName>ppt_x</p:attrName>
                                        </p:attrNameLst>
                                      </p:cBhvr>
                                      <p:tavLst>
                                        <p:tav tm="0">
                                          <p:val>
                                            <p:strVal val="#ppt_x"/>
                                          </p:val>
                                        </p:tav>
                                        <p:tav tm="100000">
                                          <p:val>
                                            <p:strVal val="#ppt_x"/>
                                          </p:val>
                                        </p:tav>
                                      </p:tavLst>
                                    </p:anim>
                                    <p:anim calcmode="lin" valueType="num">
                                      <p:cBhvr additive="base">
                                        <p:cTn id="34" dur="500" fill="hold"/>
                                        <p:tgtEl>
                                          <p:spTgt spid="264196"/>
                                        </p:tgtEl>
                                        <p:attrNameLst>
                                          <p:attrName>ppt_y</p:attrName>
                                        </p:attrNameLst>
                                      </p:cBhvr>
                                      <p:tavLst>
                                        <p:tav tm="0">
                                          <p:val>
                                            <p:strVal val="0-#ppt_h/2"/>
                                          </p:val>
                                        </p:tav>
                                        <p:tav tm="100000">
                                          <p:val>
                                            <p:strVal val="#ppt_y"/>
                                          </p:val>
                                        </p:tav>
                                      </p:tavLst>
                                    </p:anim>
                                  </p:childTnLst>
                                </p:cTn>
                              </p:par>
                            </p:childTnLst>
                          </p:cTn>
                        </p:par>
                        <p:par>
                          <p:cTn id="35" fill="hold" nodeType="afterGroup">
                            <p:stCondLst>
                              <p:cond delay="17500"/>
                            </p:stCondLst>
                            <p:childTnLst>
                              <p:par>
                                <p:cTn id="36" presetID="2" presetClass="entr" presetSubtype="4" fill="hold" grpId="0" nodeType="afterEffect">
                                  <p:stCondLst>
                                    <p:cond delay="1000"/>
                                  </p:stCondLst>
                                  <p:childTnLst>
                                    <p:set>
                                      <p:cBhvr>
                                        <p:cTn id="37" dur="1" fill="hold">
                                          <p:stCondLst>
                                            <p:cond delay="0"/>
                                          </p:stCondLst>
                                        </p:cTn>
                                        <p:tgtEl>
                                          <p:spTgt spid="264201"/>
                                        </p:tgtEl>
                                        <p:attrNameLst>
                                          <p:attrName>style.visibility</p:attrName>
                                        </p:attrNameLst>
                                      </p:cBhvr>
                                      <p:to>
                                        <p:strVal val="visible"/>
                                      </p:to>
                                    </p:set>
                                    <p:anim calcmode="lin" valueType="num">
                                      <p:cBhvr additive="base">
                                        <p:cTn id="38" dur="500" fill="hold"/>
                                        <p:tgtEl>
                                          <p:spTgt spid="264201"/>
                                        </p:tgtEl>
                                        <p:attrNameLst>
                                          <p:attrName>ppt_x</p:attrName>
                                        </p:attrNameLst>
                                      </p:cBhvr>
                                      <p:tavLst>
                                        <p:tav tm="0">
                                          <p:val>
                                            <p:strVal val="#ppt_x"/>
                                          </p:val>
                                        </p:tav>
                                        <p:tav tm="100000">
                                          <p:val>
                                            <p:strVal val="#ppt_x"/>
                                          </p:val>
                                        </p:tav>
                                      </p:tavLst>
                                    </p:anim>
                                    <p:anim calcmode="lin" valueType="num">
                                      <p:cBhvr additive="base">
                                        <p:cTn id="39" dur="500" fill="hold"/>
                                        <p:tgtEl>
                                          <p:spTgt spid="264201"/>
                                        </p:tgtEl>
                                        <p:attrNameLst>
                                          <p:attrName>ppt_y</p:attrName>
                                        </p:attrNameLst>
                                      </p:cBhvr>
                                      <p:tavLst>
                                        <p:tav tm="0">
                                          <p:val>
                                            <p:strVal val="1+#ppt_h/2"/>
                                          </p:val>
                                        </p:tav>
                                        <p:tav tm="100000">
                                          <p:val>
                                            <p:strVal val="#ppt_y"/>
                                          </p:val>
                                        </p:tav>
                                      </p:tavLst>
                                    </p:anim>
                                  </p:childTnLst>
                                </p:cTn>
                              </p:par>
                            </p:childTnLst>
                          </p:cTn>
                        </p:par>
                        <p:par>
                          <p:cTn id="40" fill="hold" nodeType="afterGroup">
                            <p:stCondLst>
                              <p:cond delay="19000"/>
                            </p:stCondLst>
                            <p:childTnLst>
                              <p:par>
                                <p:cTn id="41" presetID="2" presetClass="entr" presetSubtype="2" fill="hold" grpId="0" nodeType="afterEffect">
                                  <p:stCondLst>
                                    <p:cond delay="1000"/>
                                  </p:stCondLst>
                                  <p:childTnLst>
                                    <p:set>
                                      <p:cBhvr>
                                        <p:cTn id="42" dur="1" fill="hold">
                                          <p:stCondLst>
                                            <p:cond delay="0"/>
                                          </p:stCondLst>
                                        </p:cTn>
                                        <p:tgtEl>
                                          <p:spTgt spid="264200"/>
                                        </p:tgtEl>
                                        <p:attrNameLst>
                                          <p:attrName>style.visibility</p:attrName>
                                        </p:attrNameLst>
                                      </p:cBhvr>
                                      <p:to>
                                        <p:strVal val="visible"/>
                                      </p:to>
                                    </p:set>
                                    <p:anim calcmode="lin" valueType="num">
                                      <p:cBhvr additive="base">
                                        <p:cTn id="43" dur="500" fill="hold"/>
                                        <p:tgtEl>
                                          <p:spTgt spid="264200"/>
                                        </p:tgtEl>
                                        <p:attrNameLst>
                                          <p:attrName>ppt_x</p:attrName>
                                        </p:attrNameLst>
                                      </p:cBhvr>
                                      <p:tavLst>
                                        <p:tav tm="0">
                                          <p:val>
                                            <p:strVal val="1+#ppt_w/2"/>
                                          </p:val>
                                        </p:tav>
                                        <p:tav tm="100000">
                                          <p:val>
                                            <p:strVal val="#ppt_x"/>
                                          </p:val>
                                        </p:tav>
                                      </p:tavLst>
                                    </p:anim>
                                    <p:anim calcmode="lin" valueType="num">
                                      <p:cBhvr additive="base">
                                        <p:cTn id="44" dur="500" fill="hold"/>
                                        <p:tgtEl>
                                          <p:spTgt spid="264200"/>
                                        </p:tgtEl>
                                        <p:attrNameLst>
                                          <p:attrName>ppt_y</p:attrName>
                                        </p:attrNameLst>
                                      </p:cBhvr>
                                      <p:tavLst>
                                        <p:tav tm="0">
                                          <p:val>
                                            <p:strVal val="#ppt_y"/>
                                          </p:val>
                                        </p:tav>
                                        <p:tav tm="100000">
                                          <p:val>
                                            <p:strVal val="#ppt_y"/>
                                          </p:val>
                                        </p:tav>
                                      </p:tavLst>
                                    </p:anim>
                                  </p:childTnLst>
                                </p:cTn>
                              </p:par>
                            </p:childTnLst>
                          </p:cTn>
                        </p:par>
                        <p:par>
                          <p:cTn id="45" fill="hold" nodeType="afterGroup">
                            <p:stCondLst>
                              <p:cond delay="20500"/>
                            </p:stCondLst>
                            <p:childTnLst>
                              <p:par>
                                <p:cTn id="46" presetID="17" presetClass="entr" presetSubtype="8" fill="hold" grpId="0" nodeType="afterEffect">
                                  <p:stCondLst>
                                    <p:cond delay="1000"/>
                                  </p:stCondLst>
                                  <p:childTnLst>
                                    <p:set>
                                      <p:cBhvr>
                                        <p:cTn id="47" dur="1" fill="hold">
                                          <p:stCondLst>
                                            <p:cond delay="0"/>
                                          </p:stCondLst>
                                        </p:cTn>
                                        <p:tgtEl>
                                          <p:spTgt spid="824343"/>
                                        </p:tgtEl>
                                        <p:attrNameLst>
                                          <p:attrName>style.visibility</p:attrName>
                                        </p:attrNameLst>
                                      </p:cBhvr>
                                      <p:to>
                                        <p:strVal val="visible"/>
                                      </p:to>
                                    </p:set>
                                    <p:anim calcmode="lin" valueType="num">
                                      <p:cBhvr>
                                        <p:cTn id="48" dur="500" fill="hold"/>
                                        <p:tgtEl>
                                          <p:spTgt spid="824343"/>
                                        </p:tgtEl>
                                        <p:attrNameLst>
                                          <p:attrName>ppt_x</p:attrName>
                                        </p:attrNameLst>
                                      </p:cBhvr>
                                      <p:tavLst>
                                        <p:tav tm="0">
                                          <p:val>
                                            <p:strVal val="#ppt_x-#ppt_w/2"/>
                                          </p:val>
                                        </p:tav>
                                        <p:tav tm="100000">
                                          <p:val>
                                            <p:strVal val="#ppt_x"/>
                                          </p:val>
                                        </p:tav>
                                      </p:tavLst>
                                    </p:anim>
                                    <p:anim calcmode="lin" valueType="num">
                                      <p:cBhvr>
                                        <p:cTn id="49" dur="500" fill="hold"/>
                                        <p:tgtEl>
                                          <p:spTgt spid="824343"/>
                                        </p:tgtEl>
                                        <p:attrNameLst>
                                          <p:attrName>ppt_y</p:attrName>
                                        </p:attrNameLst>
                                      </p:cBhvr>
                                      <p:tavLst>
                                        <p:tav tm="0">
                                          <p:val>
                                            <p:strVal val="#ppt_y"/>
                                          </p:val>
                                        </p:tav>
                                        <p:tav tm="100000">
                                          <p:val>
                                            <p:strVal val="#ppt_y"/>
                                          </p:val>
                                        </p:tav>
                                      </p:tavLst>
                                    </p:anim>
                                    <p:anim calcmode="lin" valueType="num">
                                      <p:cBhvr>
                                        <p:cTn id="50" dur="500" fill="hold"/>
                                        <p:tgtEl>
                                          <p:spTgt spid="824343"/>
                                        </p:tgtEl>
                                        <p:attrNameLst>
                                          <p:attrName>ppt_w</p:attrName>
                                        </p:attrNameLst>
                                      </p:cBhvr>
                                      <p:tavLst>
                                        <p:tav tm="0">
                                          <p:val>
                                            <p:fltVal val="0"/>
                                          </p:val>
                                        </p:tav>
                                        <p:tav tm="100000">
                                          <p:val>
                                            <p:strVal val="#ppt_w"/>
                                          </p:val>
                                        </p:tav>
                                      </p:tavLst>
                                    </p:anim>
                                    <p:anim calcmode="lin" valueType="num">
                                      <p:cBhvr>
                                        <p:cTn id="51" dur="500" fill="hold"/>
                                        <p:tgtEl>
                                          <p:spTgt spid="824343"/>
                                        </p:tgtEl>
                                        <p:attrNameLst>
                                          <p:attrName>ppt_h</p:attrName>
                                        </p:attrNameLst>
                                      </p:cBhvr>
                                      <p:tavLst>
                                        <p:tav tm="0">
                                          <p:val>
                                            <p:strVal val="#ppt_h"/>
                                          </p:val>
                                        </p:tav>
                                        <p:tav tm="100000">
                                          <p:val>
                                            <p:strVal val="#ppt_h"/>
                                          </p:val>
                                        </p:tav>
                                      </p:tavLst>
                                    </p:anim>
                                  </p:childTnLst>
                                </p:cTn>
                              </p:par>
                            </p:childTnLst>
                          </p:cTn>
                        </p:par>
                        <p:par>
                          <p:cTn id="52" fill="hold" nodeType="afterGroup">
                            <p:stCondLst>
                              <p:cond delay="22000"/>
                            </p:stCondLst>
                            <p:childTnLst>
                              <p:par>
                                <p:cTn id="53" presetID="17" presetClass="entr" presetSubtype="8" fill="hold" grpId="0" nodeType="afterEffect">
                                  <p:stCondLst>
                                    <p:cond delay="1000"/>
                                  </p:stCondLst>
                                  <p:childTnLst>
                                    <p:set>
                                      <p:cBhvr>
                                        <p:cTn id="54" dur="1" fill="hold">
                                          <p:stCondLst>
                                            <p:cond delay="0"/>
                                          </p:stCondLst>
                                        </p:cTn>
                                        <p:tgtEl>
                                          <p:spTgt spid="824344"/>
                                        </p:tgtEl>
                                        <p:attrNameLst>
                                          <p:attrName>style.visibility</p:attrName>
                                        </p:attrNameLst>
                                      </p:cBhvr>
                                      <p:to>
                                        <p:strVal val="visible"/>
                                      </p:to>
                                    </p:set>
                                    <p:anim calcmode="lin" valueType="num">
                                      <p:cBhvr>
                                        <p:cTn id="55" dur="500" fill="hold"/>
                                        <p:tgtEl>
                                          <p:spTgt spid="824344"/>
                                        </p:tgtEl>
                                        <p:attrNameLst>
                                          <p:attrName>ppt_x</p:attrName>
                                        </p:attrNameLst>
                                      </p:cBhvr>
                                      <p:tavLst>
                                        <p:tav tm="0">
                                          <p:val>
                                            <p:strVal val="#ppt_x-#ppt_w/2"/>
                                          </p:val>
                                        </p:tav>
                                        <p:tav tm="100000">
                                          <p:val>
                                            <p:strVal val="#ppt_x"/>
                                          </p:val>
                                        </p:tav>
                                      </p:tavLst>
                                    </p:anim>
                                    <p:anim calcmode="lin" valueType="num">
                                      <p:cBhvr>
                                        <p:cTn id="56" dur="500" fill="hold"/>
                                        <p:tgtEl>
                                          <p:spTgt spid="824344"/>
                                        </p:tgtEl>
                                        <p:attrNameLst>
                                          <p:attrName>ppt_y</p:attrName>
                                        </p:attrNameLst>
                                      </p:cBhvr>
                                      <p:tavLst>
                                        <p:tav tm="0">
                                          <p:val>
                                            <p:strVal val="#ppt_y"/>
                                          </p:val>
                                        </p:tav>
                                        <p:tav tm="100000">
                                          <p:val>
                                            <p:strVal val="#ppt_y"/>
                                          </p:val>
                                        </p:tav>
                                      </p:tavLst>
                                    </p:anim>
                                    <p:anim calcmode="lin" valueType="num">
                                      <p:cBhvr>
                                        <p:cTn id="57" dur="500" fill="hold"/>
                                        <p:tgtEl>
                                          <p:spTgt spid="824344"/>
                                        </p:tgtEl>
                                        <p:attrNameLst>
                                          <p:attrName>ppt_w</p:attrName>
                                        </p:attrNameLst>
                                      </p:cBhvr>
                                      <p:tavLst>
                                        <p:tav tm="0">
                                          <p:val>
                                            <p:fltVal val="0"/>
                                          </p:val>
                                        </p:tav>
                                        <p:tav tm="100000">
                                          <p:val>
                                            <p:strVal val="#ppt_w"/>
                                          </p:val>
                                        </p:tav>
                                      </p:tavLst>
                                    </p:anim>
                                    <p:anim calcmode="lin" valueType="num">
                                      <p:cBhvr>
                                        <p:cTn id="58" dur="500" fill="hold"/>
                                        <p:tgtEl>
                                          <p:spTgt spid="824344"/>
                                        </p:tgtEl>
                                        <p:attrNameLst>
                                          <p:attrName>ppt_h</p:attrName>
                                        </p:attrNameLst>
                                      </p:cBhvr>
                                      <p:tavLst>
                                        <p:tav tm="0">
                                          <p:val>
                                            <p:strVal val="#ppt_h"/>
                                          </p:val>
                                        </p:tav>
                                        <p:tav tm="100000">
                                          <p:val>
                                            <p:strVal val="#ppt_h"/>
                                          </p:val>
                                        </p:tav>
                                      </p:tavLst>
                                    </p:anim>
                                  </p:childTnLst>
                                </p:cTn>
                              </p:par>
                            </p:childTnLst>
                          </p:cTn>
                        </p:par>
                        <p:par>
                          <p:cTn id="59" fill="hold" nodeType="afterGroup">
                            <p:stCondLst>
                              <p:cond delay="23500"/>
                            </p:stCondLst>
                            <p:childTnLst>
                              <p:par>
                                <p:cTn id="60" presetID="17" presetClass="entr" presetSubtype="8" fill="hold" grpId="0" nodeType="afterEffect">
                                  <p:stCondLst>
                                    <p:cond delay="1000"/>
                                  </p:stCondLst>
                                  <p:childTnLst>
                                    <p:set>
                                      <p:cBhvr>
                                        <p:cTn id="61" dur="1" fill="hold">
                                          <p:stCondLst>
                                            <p:cond delay="0"/>
                                          </p:stCondLst>
                                        </p:cTn>
                                        <p:tgtEl>
                                          <p:spTgt spid="824345"/>
                                        </p:tgtEl>
                                        <p:attrNameLst>
                                          <p:attrName>style.visibility</p:attrName>
                                        </p:attrNameLst>
                                      </p:cBhvr>
                                      <p:to>
                                        <p:strVal val="visible"/>
                                      </p:to>
                                    </p:set>
                                    <p:anim calcmode="lin" valueType="num">
                                      <p:cBhvr>
                                        <p:cTn id="62" dur="500" fill="hold"/>
                                        <p:tgtEl>
                                          <p:spTgt spid="824345"/>
                                        </p:tgtEl>
                                        <p:attrNameLst>
                                          <p:attrName>ppt_x</p:attrName>
                                        </p:attrNameLst>
                                      </p:cBhvr>
                                      <p:tavLst>
                                        <p:tav tm="0">
                                          <p:val>
                                            <p:strVal val="#ppt_x-#ppt_w/2"/>
                                          </p:val>
                                        </p:tav>
                                        <p:tav tm="100000">
                                          <p:val>
                                            <p:strVal val="#ppt_x"/>
                                          </p:val>
                                        </p:tav>
                                      </p:tavLst>
                                    </p:anim>
                                    <p:anim calcmode="lin" valueType="num">
                                      <p:cBhvr>
                                        <p:cTn id="63" dur="500" fill="hold"/>
                                        <p:tgtEl>
                                          <p:spTgt spid="824345"/>
                                        </p:tgtEl>
                                        <p:attrNameLst>
                                          <p:attrName>ppt_y</p:attrName>
                                        </p:attrNameLst>
                                      </p:cBhvr>
                                      <p:tavLst>
                                        <p:tav tm="0">
                                          <p:val>
                                            <p:strVal val="#ppt_y"/>
                                          </p:val>
                                        </p:tav>
                                        <p:tav tm="100000">
                                          <p:val>
                                            <p:strVal val="#ppt_y"/>
                                          </p:val>
                                        </p:tav>
                                      </p:tavLst>
                                    </p:anim>
                                    <p:anim calcmode="lin" valueType="num">
                                      <p:cBhvr>
                                        <p:cTn id="64" dur="500" fill="hold"/>
                                        <p:tgtEl>
                                          <p:spTgt spid="824345"/>
                                        </p:tgtEl>
                                        <p:attrNameLst>
                                          <p:attrName>ppt_w</p:attrName>
                                        </p:attrNameLst>
                                      </p:cBhvr>
                                      <p:tavLst>
                                        <p:tav tm="0">
                                          <p:val>
                                            <p:fltVal val="0"/>
                                          </p:val>
                                        </p:tav>
                                        <p:tav tm="100000">
                                          <p:val>
                                            <p:strVal val="#ppt_w"/>
                                          </p:val>
                                        </p:tav>
                                      </p:tavLst>
                                    </p:anim>
                                    <p:anim calcmode="lin" valueType="num">
                                      <p:cBhvr>
                                        <p:cTn id="65" dur="500" fill="hold"/>
                                        <p:tgtEl>
                                          <p:spTgt spid="824345"/>
                                        </p:tgtEl>
                                        <p:attrNameLst>
                                          <p:attrName>ppt_h</p:attrName>
                                        </p:attrNameLst>
                                      </p:cBhvr>
                                      <p:tavLst>
                                        <p:tav tm="0">
                                          <p:val>
                                            <p:strVal val="#ppt_h"/>
                                          </p:val>
                                        </p:tav>
                                        <p:tav tm="100000">
                                          <p:val>
                                            <p:strVal val="#ppt_h"/>
                                          </p:val>
                                        </p:tav>
                                      </p:tavLst>
                                    </p:anim>
                                  </p:childTnLst>
                                </p:cTn>
                              </p:par>
                            </p:childTnLst>
                          </p:cTn>
                        </p:par>
                        <p:par>
                          <p:cTn id="66" fill="hold" nodeType="afterGroup">
                            <p:stCondLst>
                              <p:cond delay="25000"/>
                            </p:stCondLst>
                            <p:childTnLst>
                              <p:par>
                                <p:cTn id="67" presetID="17" presetClass="entr" presetSubtype="8" fill="hold" grpId="0" nodeType="afterEffect">
                                  <p:stCondLst>
                                    <p:cond delay="1000"/>
                                  </p:stCondLst>
                                  <p:childTnLst>
                                    <p:set>
                                      <p:cBhvr>
                                        <p:cTn id="68" dur="1" fill="hold">
                                          <p:stCondLst>
                                            <p:cond delay="0"/>
                                          </p:stCondLst>
                                        </p:cTn>
                                        <p:tgtEl>
                                          <p:spTgt spid="824346"/>
                                        </p:tgtEl>
                                        <p:attrNameLst>
                                          <p:attrName>style.visibility</p:attrName>
                                        </p:attrNameLst>
                                      </p:cBhvr>
                                      <p:to>
                                        <p:strVal val="visible"/>
                                      </p:to>
                                    </p:set>
                                    <p:anim calcmode="lin" valueType="num">
                                      <p:cBhvr>
                                        <p:cTn id="69" dur="500" fill="hold"/>
                                        <p:tgtEl>
                                          <p:spTgt spid="824346"/>
                                        </p:tgtEl>
                                        <p:attrNameLst>
                                          <p:attrName>ppt_x</p:attrName>
                                        </p:attrNameLst>
                                      </p:cBhvr>
                                      <p:tavLst>
                                        <p:tav tm="0">
                                          <p:val>
                                            <p:strVal val="#ppt_x-#ppt_w/2"/>
                                          </p:val>
                                        </p:tav>
                                        <p:tav tm="100000">
                                          <p:val>
                                            <p:strVal val="#ppt_x"/>
                                          </p:val>
                                        </p:tav>
                                      </p:tavLst>
                                    </p:anim>
                                    <p:anim calcmode="lin" valueType="num">
                                      <p:cBhvr>
                                        <p:cTn id="70" dur="500" fill="hold"/>
                                        <p:tgtEl>
                                          <p:spTgt spid="824346"/>
                                        </p:tgtEl>
                                        <p:attrNameLst>
                                          <p:attrName>ppt_y</p:attrName>
                                        </p:attrNameLst>
                                      </p:cBhvr>
                                      <p:tavLst>
                                        <p:tav tm="0">
                                          <p:val>
                                            <p:strVal val="#ppt_y"/>
                                          </p:val>
                                        </p:tav>
                                        <p:tav tm="100000">
                                          <p:val>
                                            <p:strVal val="#ppt_y"/>
                                          </p:val>
                                        </p:tav>
                                      </p:tavLst>
                                    </p:anim>
                                    <p:anim calcmode="lin" valueType="num">
                                      <p:cBhvr>
                                        <p:cTn id="71" dur="500" fill="hold"/>
                                        <p:tgtEl>
                                          <p:spTgt spid="824346"/>
                                        </p:tgtEl>
                                        <p:attrNameLst>
                                          <p:attrName>ppt_w</p:attrName>
                                        </p:attrNameLst>
                                      </p:cBhvr>
                                      <p:tavLst>
                                        <p:tav tm="0">
                                          <p:val>
                                            <p:fltVal val="0"/>
                                          </p:val>
                                        </p:tav>
                                        <p:tav tm="100000">
                                          <p:val>
                                            <p:strVal val="#ppt_w"/>
                                          </p:val>
                                        </p:tav>
                                      </p:tavLst>
                                    </p:anim>
                                    <p:anim calcmode="lin" valueType="num">
                                      <p:cBhvr>
                                        <p:cTn id="72" dur="500" fill="hold"/>
                                        <p:tgtEl>
                                          <p:spTgt spid="8243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7" grpId="0" autoUpdateAnimBg="0"/>
      <p:bldP spid="264198" grpId="0" autoUpdateAnimBg="0"/>
      <p:bldP spid="264199" grpId="0" autoUpdateAnimBg="0"/>
      <p:bldP spid="264200" grpId="0" autoUpdateAnimBg="0"/>
      <p:bldP spid="264201" grpId="0" autoUpdateAnimBg="0"/>
      <p:bldP spid="264202" grpId="0" animBg="1"/>
      <p:bldP spid="824343" grpId="0" autoUpdateAnimBg="0"/>
      <p:bldP spid="824344" grpId="0" autoUpdateAnimBg="0"/>
      <p:bldP spid="824345" grpId="0" autoUpdateAnimBg="0"/>
      <p:bldP spid="824346"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ChangeArrowheads="1"/>
          </p:cNvSpPr>
          <p:nvPr/>
        </p:nvSpPr>
        <p:spPr bwMode="auto">
          <a:xfrm>
            <a:off x="4572000" y="0"/>
            <a:ext cx="4572000" cy="6858000"/>
          </a:xfrm>
          <a:prstGeom prst="rect">
            <a:avLst/>
          </a:prstGeom>
          <a:gradFill rotWithShape="0">
            <a:gsLst>
              <a:gs pos="0">
                <a:schemeClr val="accent2"/>
              </a:gs>
              <a:gs pos="100000">
                <a:schemeClr val="accent2">
                  <a:gamma/>
                  <a:shade val="21569"/>
                  <a:invGamma/>
                </a:schemeClr>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pic>
        <p:nvPicPr>
          <p:cNvPr id="151554" name="Picture 3" descr="ms187"/>
          <p:cNvPicPr>
            <a:picLocks noChangeAspect="1" noChangeArrowheads="1"/>
          </p:cNvPicPr>
          <p:nvPr/>
        </p:nvPicPr>
        <p:blipFill>
          <a:blip r:embed="rId3" cstate="screen">
            <a:lum bright="-12000"/>
            <a:extLst>
              <a:ext uri="{28A0092B-C50C-407E-A947-70E740481C1C}">
                <a14:useLocalDpi xmlns:a14="http://schemas.microsoft.com/office/drawing/2010/main"/>
              </a:ext>
            </a:extLst>
          </a:blip>
          <a:srcRect/>
          <a:stretch>
            <a:fillRect/>
          </a:stretch>
        </p:blipFill>
        <p:spPr bwMode="auto">
          <a:xfrm>
            <a:off x="0" y="0"/>
            <a:ext cx="4572000" cy="762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1108" name="Text Box 4"/>
          <p:cNvSpPr txBox="1">
            <a:spLocks noChangeArrowheads="1"/>
          </p:cNvSpPr>
          <p:nvPr/>
        </p:nvSpPr>
        <p:spPr bwMode="auto">
          <a:xfrm>
            <a:off x="8153400" y="0"/>
            <a:ext cx="838200" cy="457200"/>
          </a:xfrm>
          <a:prstGeom prst="rect">
            <a:avLst/>
          </a:prstGeom>
          <a:noFill/>
          <a:ln>
            <a:noFill/>
          </a:ln>
          <a:effectLst>
            <a:outerShdw blurRad="63500" dist="38099" dir="2700000" algn="ctr" rotWithShape="0">
              <a:srgbClr val="660066">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1260475">
              <a:defRPr sz="2400">
                <a:solidFill>
                  <a:schemeClr val="tx1"/>
                </a:solidFill>
                <a:latin typeface="Arial" charset="0"/>
                <a:ea typeface="ＭＳ Ｐゴシック" charset="0"/>
              </a:defRPr>
            </a:lvl2pPr>
            <a:lvl3pPr marL="1374775">
              <a:defRPr sz="2400">
                <a:solidFill>
                  <a:schemeClr val="tx1"/>
                </a:solidFill>
                <a:latin typeface="Arial" charset="0"/>
                <a:ea typeface="ＭＳ Ｐゴシック" charset="0"/>
              </a:defRPr>
            </a:lvl3pPr>
            <a:lvl4pPr marL="1489075">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b="1">
                <a:solidFill>
                  <a:schemeClr val="bg1"/>
                </a:solidFill>
              </a:rPr>
              <a:t>151</a:t>
            </a:r>
            <a:endParaRPr lang="en-US" b="1" i="1">
              <a:solidFill>
                <a:schemeClr val="bg1"/>
              </a:solidFill>
              <a:latin typeface="Times New Roman" charset="0"/>
            </a:endParaRPr>
          </a:p>
        </p:txBody>
      </p:sp>
      <p:sp>
        <p:nvSpPr>
          <p:cNvPr id="431109" name="Rectangle 5"/>
          <p:cNvSpPr>
            <a:spLocks noGrp="1" noChangeArrowheads="1"/>
          </p:cNvSpPr>
          <p:nvPr>
            <p:ph type="title" idx="4294967295"/>
          </p:nvPr>
        </p:nvSpPr>
        <p:spPr>
          <a:xfrm>
            <a:off x="-152400" y="457200"/>
            <a:ext cx="9296400" cy="990600"/>
          </a:xfrm>
          <a:gradFill rotWithShape="0">
            <a:gsLst>
              <a:gs pos="0">
                <a:schemeClr val="tx2"/>
              </a:gs>
              <a:gs pos="100000">
                <a:schemeClr val="tx2">
                  <a:gamma/>
                  <a:shade val="46275"/>
                  <a:invGamma/>
                  <a:alpha val="3999"/>
                </a:schemeClr>
              </a:gs>
            </a:gsLst>
            <a:lin ang="5400000" scaled="1"/>
          </a:gradFill>
          <a:effectLst>
            <a:outerShdw blurRad="63500" dist="35921" dir="2700000" algn="ctr" rotWithShape="0">
              <a:schemeClr val="tx2">
                <a:alpha val="74998"/>
              </a:schemeClr>
            </a:outerShdw>
          </a:effectLst>
          <a:extLst>
            <a:ext uri="{91240B29-F687-4f45-9708-019B960494DF}">
              <a14:hiddenLine xmlns:a14="http://schemas.microsoft.com/office/drawing/2010/main" xmlns="" w="9525" cap="flat" cmpd="sng">
                <a:solidFill>
                  <a:schemeClr val="tx1"/>
                </a:solidFill>
                <a:prstDash val="solid"/>
                <a:miter lim="800000"/>
                <a:headEnd/>
                <a:tailEnd/>
              </a14:hiddenLine>
            </a:ext>
          </a:extLst>
        </p:spPr>
        <p:txBody>
          <a:bodyPr/>
          <a:lstStyle/>
          <a:p>
            <a:pPr eaLnBrk="1" hangingPunct="1">
              <a:defRPr/>
            </a:pPr>
            <a:r>
              <a:rPr lang="zh-TW" altLang="en-US" b="1" dirty="0">
                <a:solidFill>
                  <a:schemeClr val="bg1"/>
                </a:solidFill>
                <a:latin typeface="SimHei" panose="02010609060101010101" pitchFamily="49" charset="-122"/>
                <a:ea typeface="SimHei" panose="02010609060101010101" pitchFamily="49" charset="-122"/>
              </a:rPr>
              <a:t>后千禧年派</a:t>
            </a:r>
            <a:r>
              <a:rPr lang="zh-CN" altLang="en-US" b="1" dirty="0">
                <a:solidFill>
                  <a:schemeClr val="bg1"/>
                </a:solidFill>
                <a:latin typeface="SimHei" panose="02010609060101010101" pitchFamily="49" charset="-122"/>
                <a:ea typeface="SimHei" panose="02010609060101010101" pitchFamily="49" charset="-122"/>
              </a:rPr>
              <a:t>的引证</a:t>
            </a:r>
            <a:endParaRPr lang="en-US" sz="1800" b="1" dirty="0">
              <a:solidFill>
                <a:schemeClr val="bg1"/>
              </a:solidFill>
            </a:endParaRPr>
          </a:p>
        </p:txBody>
      </p:sp>
      <p:sp>
        <p:nvSpPr>
          <p:cNvPr id="431110" name="Text Box 6"/>
          <p:cNvSpPr txBox="1">
            <a:spLocks noChangeArrowheads="1"/>
          </p:cNvSpPr>
          <p:nvPr/>
        </p:nvSpPr>
        <p:spPr bwMode="auto">
          <a:xfrm>
            <a:off x="304800" y="1704975"/>
            <a:ext cx="3810000" cy="707886"/>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1260475">
              <a:defRPr sz="2400">
                <a:solidFill>
                  <a:schemeClr val="tx1"/>
                </a:solidFill>
                <a:latin typeface="Arial" charset="0"/>
                <a:ea typeface="ＭＳ Ｐゴシック" charset="0"/>
              </a:defRPr>
            </a:lvl2pPr>
            <a:lvl3pPr marL="1374775">
              <a:defRPr sz="2400">
                <a:solidFill>
                  <a:schemeClr val="tx1"/>
                </a:solidFill>
                <a:latin typeface="Arial" charset="0"/>
                <a:ea typeface="ＭＳ Ｐゴシック" charset="0"/>
              </a:defRPr>
            </a:lvl3pPr>
            <a:lvl4pPr marL="1489075">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zh-CN" altLang="en-US" sz="4000" b="1" u="sng" dirty="0">
                <a:solidFill>
                  <a:schemeClr val="bg1"/>
                </a:solidFill>
                <a:latin typeface="SimHei" panose="02010609060101010101" pitchFamily="49" charset="-122"/>
                <a:ea typeface="SimHei" panose="02010609060101010101" pitchFamily="49" charset="-122"/>
              </a:rPr>
              <a:t>论点</a:t>
            </a:r>
            <a:endParaRPr lang="en-US" sz="3200" b="1" u="sng" dirty="0">
              <a:solidFill>
                <a:schemeClr val="bg1"/>
              </a:solidFill>
              <a:latin typeface="SimHei" panose="02010609060101010101" pitchFamily="49" charset="-122"/>
              <a:ea typeface="SimHei" panose="02010609060101010101" pitchFamily="49" charset="-122"/>
            </a:endParaRPr>
          </a:p>
        </p:txBody>
      </p:sp>
      <p:sp>
        <p:nvSpPr>
          <p:cNvPr id="431111" name="Text Box 7"/>
          <p:cNvSpPr txBox="1">
            <a:spLocks noChangeArrowheads="1"/>
          </p:cNvSpPr>
          <p:nvPr/>
        </p:nvSpPr>
        <p:spPr bwMode="auto">
          <a:xfrm>
            <a:off x="4572000" y="1704975"/>
            <a:ext cx="3657600" cy="5847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1260475">
              <a:defRPr sz="2400">
                <a:solidFill>
                  <a:schemeClr val="tx1"/>
                </a:solidFill>
                <a:latin typeface="Arial" charset="0"/>
                <a:ea typeface="ＭＳ Ｐゴシック" charset="0"/>
              </a:defRPr>
            </a:lvl2pPr>
            <a:lvl3pPr marL="1374775">
              <a:defRPr sz="2400">
                <a:solidFill>
                  <a:schemeClr val="tx1"/>
                </a:solidFill>
                <a:latin typeface="Arial" charset="0"/>
                <a:ea typeface="ＭＳ Ｐゴシック" charset="0"/>
              </a:defRPr>
            </a:lvl3pPr>
            <a:lvl4pPr marL="1489075">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zh-CN" altLang="en-US" sz="3200" b="1" u="sng" dirty="0">
                <a:solidFill>
                  <a:schemeClr val="bg1"/>
                </a:solidFill>
                <a:latin typeface="SimHei" panose="02010609060101010101" pitchFamily="49" charset="-122"/>
                <a:ea typeface="SimHei" panose="02010609060101010101" pitchFamily="49" charset="-122"/>
              </a:rPr>
              <a:t>回应</a:t>
            </a:r>
            <a:endParaRPr lang="en-US" sz="3200" b="1" u="sng" dirty="0">
              <a:solidFill>
                <a:schemeClr val="bg1"/>
              </a:solidFill>
              <a:latin typeface="SimHei" panose="02010609060101010101" pitchFamily="49" charset="-122"/>
              <a:ea typeface="SimHei" panose="02010609060101010101" pitchFamily="49" charset="-122"/>
            </a:endParaRPr>
          </a:p>
        </p:txBody>
      </p:sp>
      <p:sp>
        <p:nvSpPr>
          <p:cNvPr id="431112" name="Text Box 8"/>
          <p:cNvSpPr txBox="1">
            <a:spLocks noChangeArrowheads="1"/>
          </p:cNvSpPr>
          <p:nvPr/>
        </p:nvSpPr>
        <p:spPr bwMode="auto">
          <a:xfrm>
            <a:off x="304800" y="2667000"/>
            <a:ext cx="4038600" cy="519113"/>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1260475">
              <a:defRPr sz="2400">
                <a:solidFill>
                  <a:schemeClr val="tx1"/>
                </a:solidFill>
                <a:latin typeface="Arial" charset="0"/>
                <a:ea typeface="ＭＳ Ｐゴシック" charset="0"/>
              </a:defRPr>
            </a:lvl2pPr>
            <a:lvl3pPr marL="1374775">
              <a:defRPr sz="2400">
                <a:solidFill>
                  <a:schemeClr val="tx1"/>
                </a:solidFill>
                <a:latin typeface="Arial" charset="0"/>
                <a:ea typeface="ＭＳ Ｐゴシック" charset="0"/>
              </a:defRPr>
            </a:lvl3pPr>
            <a:lvl4pPr marL="1489075">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zh-CN" altLang="en-US" sz="2800" b="1" dirty="0">
                <a:solidFill>
                  <a:schemeClr val="bg1"/>
                </a:solidFill>
                <a:latin typeface="SimHei" panose="02010609060101010101" pitchFamily="49" charset="-122"/>
                <a:ea typeface="SimHei" panose="02010609060101010101" pitchFamily="49" charset="-122"/>
              </a:rPr>
              <a:t>没有起点</a:t>
            </a:r>
            <a:endParaRPr lang="en-US" sz="2800" b="1" i="1" dirty="0">
              <a:solidFill>
                <a:schemeClr val="bg1"/>
              </a:solidFill>
              <a:latin typeface="SimHei" panose="02010609060101010101" pitchFamily="49" charset="-122"/>
              <a:ea typeface="SimHei" panose="02010609060101010101" pitchFamily="49" charset="-122"/>
            </a:endParaRPr>
          </a:p>
        </p:txBody>
      </p:sp>
      <p:sp>
        <p:nvSpPr>
          <p:cNvPr id="431113" name="Text Box 9"/>
          <p:cNvSpPr txBox="1">
            <a:spLocks noChangeArrowheads="1"/>
          </p:cNvSpPr>
          <p:nvPr/>
        </p:nvSpPr>
        <p:spPr bwMode="auto">
          <a:xfrm>
            <a:off x="4572000" y="2667000"/>
            <a:ext cx="4419600" cy="519113"/>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1260475">
              <a:defRPr sz="2400">
                <a:solidFill>
                  <a:schemeClr val="tx1"/>
                </a:solidFill>
                <a:latin typeface="Arial" charset="0"/>
                <a:ea typeface="ＭＳ Ｐゴシック" charset="0"/>
              </a:defRPr>
            </a:lvl2pPr>
            <a:lvl3pPr marL="1374775">
              <a:defRPr sz="2400">
                <a:solidFill>
                  <a:schemeClr val="tx1"/>
                </a:solidFill>
                <a:latin typeface="Arial" charset="0"/>
                <a:ea typeface="ＭＳ Ｐゴシック" charset="0"/>
              </a:defRPr>
            </a:lvl3pPr>
            <a:lvl4pPr marL="1489075">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zh-CN" altLang="en-US" sz="2800" b="1" dirty="0">
                <a:solidFill>
                  <a:schemeClr val="bg1"/>
                </a:solidFill>
                <a:latin typeface="SimHei" panose="02010609060101010101" pitchFamily="49" charset="-122"/>
                <a:ea typeface="SimHei" panose="02010609060101010101" pitchFamily="49" charset="-122"/>
              </a:rPr>
              <a:t>基督带来</a:t>
            </a:r>
            <a:endParaRPr lang="en-US" sz="2800" b="1" i="1" dirty="0">
              <a:solidFill>
                <a:schemeClr val="bg1"/>
              </a:solidFill>
              <a:latin typeface="SimHei" panose="02010609060101010101" pitchFamily="49" charset="-122"/>
              <a:ea typeface="SimHei" panose="02010609060101010101" pitchFamily="49" charset="-122"/>
            </a:endParaRPr>
          </a:p>
        </p:txBody>
      </p:sp>
      <p:sp>
        <p:nvSpPr>
          <p:cNvPr id="431114" name="Text Box 10"/>
          <p:cNvSpPr txBox="1">
            <a:spLocks noChangeArrowheads="1"/>
          </p:cNvSpPr>
          <p:nvPr/>
        </p:nvSpPr>
        <p:spPr bwMode="auto">
          <a:xfrm>
            <a:off x="304800" y="3657600"/>
            <a:ext cx="4038600" cy="52322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1260475">
              <a:defRPr sz="2400">
                <a:solidFill>
                  <a:schemeClr val="tx1"/>
                </a:solidFill>
                <a:latin typeface="Arial" charset="0"/>
                <a:ea typeface="ＭＳ Ｐゴシック" charset="0"/>
              </a:defRPr>
            </a:lvl2pPr>
            <a:lvl3pPr marL="1374775">
              <a:defRPr sz="2400">
                <a:solidFill>
                  <a:schemeClr val="tx1"/>
                </a:solidFill>
                <a:latin typeface="Arial" charset="0"/>
                <a:ea typeface="ＭＳ Ｐゴシック" charset="0"/>
              </a:defRPr>
            </a:lvl3pPr>
            <a:lvl4pPr marL="1489075">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zh-CN" altLang="en-US" sz="2800" b="1" dirty="0">
                <a:solidFill>
                  <a:schemeClr val="bg1"/>
                </a:solidFill>
                <a:latin typeface="SimHei" panose="02010609060101010101" pitchFamily="49" charset="-122"/>
                <a:ea typeface="SimHei" panose="02010609060101010101" pitchFamily="49" charset="-122"/>
              </a:rPr>
              <a:t>多数得救少数迷失</a:t>
            </a:r>
            <a:endParaRPr lang="en-US" sz="2800" b="1" i="1" dirty="0">
              <a:solidFill>
                <a:schemeClr val="bg1"/>
              </a:solidFill>
              <a:latin typeface="SimHei" panose="02010609060101010101" pitchFamily="49" charset="-122"/>
              <a:ea typeface="SimHei" panose="02010609060101010101" pitchFamily="49" charset="-122"/>
            </a:endParaRPr>
          </a:p>
        </p:txBody>
      </p:sp>
      <p:sp>
        <p:nvSpPr>
          <p:cNvPr id="431115" name="Text Box 11"/>
          <p:cNvSpPr txBox="1">
            <a:spLocks noChangeArrowheads="1"/>
          </p:cNvSpPr>
          <p:nvPr/>
        </p:nvSpPr>
        <p:spPr bwMode="auto">
          <a:xfrm>
            <a:off x="4629864" y="3688556"/>
            <a:ext cx="4572000" cy="519113"/>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1260475">
              <a:defRPr sz="2400">
                <a:solidFill>
                  <a:schemeClr val="tx1"/>
                </a:solidFill>
                <a:latin typeface="Arial" charset="0"/>
                <a:ea typeface="ＭＳ Ｐゴシック" charset="0"/>
              </a:defRPr>
            </a:lvl2pPr>
            <a:lvl3pPr marL="1374775">
              <a:defRPr sz="2400">
                <a:solidFill>
                  <a:schemeClr val="tx1"/>
                </a:solidFill>
                <a:latin typeface="Arial" charset="0"/>
                <a:ea typeface="ＭＳ Ｐゴシック" charset="0"/>
              </a:defRPr>
            </a:lvl3pPr>
            <a:lvl4pPr marL="1489075">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altLang="ja-JP" sz="2800" b="1" dirty="0">
                <a:solidFill>
                  <a:schemeClr val="bg1"/>
                </a:solidFill>
                <a:latin typeface="SimHei" panose="02010609060101010101" pitchFamily="49" charset="-122"/>
                <a:ea typeface="SimHei" panose="02010609060101010101" pitchFamily="49" charset="-122"/>
              </a:rPr>
              <a:t>“</a:t>
            </a:r>
            <a:r>
              <a:rPr lang="zh-CN" altLang="en-US" sz="2800" b="1" dirty="0">
                <a:solidFill>
                  <a:schemeClr val="bg1"/>
                </a:solidFill>
                <a:latin typeface="SimHei" panose="02010609060101010101" pitchFamily="49" charset="-122"/>
                <a:ea typeface="SimHei" panose="02010609060101010101" pitchFamily="49" charset="-122"/>
              </a:rPr>
              <a:t>窄小的门</a:t>
            </a:r>
            <a:r>
              <a:rPr lang="en-US" altLang="ja-JP" sz="2800" b="1" dirty="0">
                <a:solidFill>
                  <a:schemeClr val="bg1"/>
                </a:solidFill>
                <a:latin typeface="SimHei" panose="02010609060101010101" pitchFamily="49" charset="-122"/>
                <a:ea typeface="SimHei" panose="02010609060101010101" pitchFamily="49" charset="-122"/>
              </a:rPr>
              <a:t>"</a:t>
            </a:r>
            <a:endParaRPr lang="en-US" sz="2800" b="1" i="1" dirty="0">
              <a:solidFill>
                <a:schemeClr val="bg1"/>
              </a:solidFill>
              <a:latin typeface="SimHei" panose="02010609060101010101" pitchFamily="49" charset="-122"/>
              <a:ea typeface="SimHei" panose="02010609060101010101" pitchFamily="49" charset="-122"/>
            </a:endParaRPr>
          </a:p>
        </p:txBody>
      </p:sp>
      <p:sp>
        <p:nvSpPr>
          <p:cNvPr id="431116" name="Text Box 12"/>
          <p:cNvSpPr txBox="1">
            <a:spLocks noChangeArrowheads="1"/>
          </p:cNvSpPr>
          <p:nvPr/>
        </p:nvSpPr>
        <p:spPr bwMode="auto">
          <a:xfrm>
            <a:off x="304800" y="4648200"/>
            <a:ext cx="4038600" cy="519113"/>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1260475">
              <a:defRPr sz="2400">
                <a:solidFill>
                  <a:schemeClr val="tx1"/>
                </a:solidFill>
                <a:latin typeface="Arial" charset="0"/>
                <a:ea typeface="ＭＳ Ｐゴシック" charset="0"/>
              </a:defRPr>
            </a:lvl2pPr>
            <a:lvl3pPr marL="1374775">
              <a:defRPr sz="2400">
                <a:solidFill>
                  <a:schemeClr val="tx1"/>
                </a:solidFill>
                <a:latin typeface="Arial" charset="0"/>
                <a:ea typeface="ＭＳ Ｐゴシック" charset="0"/>
              </a:defRPr>
            </a:lvl3pPr>
            <a:lvl4pPr marL="1489075">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zh-CN" altLang="en-US" sz="2800" b="1" dirty="0">
                <a:solidFill>
                  <a:schemeClr val="bg1"/>
                </a:solidFill>
                <a:latin typeface="SimHei" panose="02010609060101010101" pitchFamily="49" charset="-122"/>
                <a:ea typeface="SimHei" panose="02010609060101010101" pitchFamily="49" charset="-122"/>
              </a:rPr>
              <a:t>世界会更好</a:t>
            </a:r>
            <a:endParaRPr lang="en-US" sz="2800" b="1" i="1" dirty="0">
              <a:solidFill>
                <a:schemeClr val="bg1"/>
              </a:solidFill>
              <a:latin typeface="SimHei" panose="02010609060101010101" pitchFamily="49" charset="-122"/>
              <a:ea typeface="SimHei" panose="02010609060101010101" pitchFamily="49" charset="-122"/>
            </a:endParaRPr>
          </a:p>
        </p:txBody>
      </p:sp>
      <p:sp>
        <p:nvSpPr>
          <p:cNvPr id="431117" name="Text Box 13"/>
          <p:cNvSpPr txBox="1">
            <a:spLocks noChangeArrowheads="1"/>
          </p:cNvSpPr>
          <p:nvPr/>
        </p:nvSpPr>
        <p:spPr bwMode="auto">
          <a:xfrm>
            <a:off x="4572000" y="4648200"/>
            <a:ext cx="4572000" cy="519113"/>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1260475">
              <a:defRPr sz="2400">
                <a:solidFill>
                  <a:schemeClr val="tx1"/>
                </a:solidFill>
                <a:latin typeface="Arial" charset="0"/>
                <a:ea typeface="ＭＳ Ｐゴシック" charset="0"/>
              </a:defRPr>
            </a:lvl2pPr>
            <a:lvl3pPr marL="1374775">
              <a:defRPr sz="2400">
                <a:solidFill>
                  <a:schemeClr val="tx1"/>
                </a:solidFill>
                <a:latin typeface="Arial" charset="0"/>
                <a:ea typeface="ＭＳ Ｐゴシック" charset="0"/>
              </a:defRPr>
            </a:lvl3pPr>
            <a:lvl4pPr marL="1489075">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800" b="1" dirty="0">
                <a:solidFill>
                  <a:schemeClr val="bg1"/>
                </a:solidFill>
              </a:rPr>
              <a:t>WWI, WWII, </a:t>
            </a:r>
            <a:r>
              <a:rPr lang="zh-CN" altLang="en-US" sz="2800" b="1" dirty="0">
                <a:solidFill>
                  <a:schemeClr val="bg1"/>
                </a:solidFill>
                <a:latin typeface="SimHei" panose="02010609060101010101" pitchFamily="49" charset="-122"/>
                <a:ea typeface="SimHei" panose="02010609060101010101" pitchFamily="49" charset="-122"/>
              </a:rPr>
              <a:t>路</a:t>
            </a:r>
            <a:r>
              <a:rPr lang="en-US" sz="2800" b="1" dirty="0">
                <a:solidFill>
                  <a:schemeClr val="bg1"/>
                </a:solidFill>
                <a:latin typeface="SimHei" panose="02010609060101010101" pitchFamily="49" charset="-122"/>
                <a:ea typeface="SimHei" panose="02010609060101010101" pitchFamily="49" charset="-122"/>
              </a:rPr>
              <a:t>18:8</a:t>
            </a:r>
            <a:endParaRPr lang="en-US" sz="2800" b="1" i="1" dirty="0">
              <a:solidFill>
                <a:schemeClr val="bg1"/>
              </a:solidFill>
              <a:latin typeface="SimHei" panose="02010609060101010101" pitchFamily="49" charset="-122"/>
              <a:ea typeface="SimHei" panose="02010609060101010101" pitchFamily="49" charset="-122"/>
            </a:endParaRPr>
          </a:p>
        </p:txBody>
      </p:sp>
      <p:sp>
        <p:nvSpPr>
          <p:cNvPr id="431118" name="Text Box 14"/>
          <p:cNvSpPr txBox="1">
            <a:spLocks noChangeArrowheads="1"/>
          </p:cNvSpPr>
          <p:nvPr/>
        </p:nvSpPr>
        <p:spPr bwMode="auto">
          <a:xfrm>
            <a:off x="304800" y="5638800"/>
            <a:ext cx="4038600" cy="52322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1260475">
              <a:defRPr sz="2400">
                <a:solidFill>
                  <a:schemeClr val="tx1"/>
                </a:solidFill>
                <a:latin typeface="Arial" charset="0"/>
                <a:ea typeface="ＭＳ Ｐゴシック" charset="0"/>
              </a:defRPr>
            </a:lvl2pPr>
            <a:lvl3pPr marL="1374775">
              <a:defRPr sz="2400">
                <a:solidFill>
                  <a:schemeClr val="tx1"/>
                </a:solidFill>
                <a:latin typeface="Arial" charset="0"/>
                <a:ea typeface="ＭＳ Ｐゴシック" charset="0"/>
              </a:defRPr>
            </a:lvl3pPr>
            <a:lvl4pPr marL="1489075">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zh-TW" altLang="en-US" sz="2800" b="1" dirty="0">
                <a:solidFill>
                  <a:schemeClr val="bg1"/>
                </a:solidFill>
                <a:latin typeface="SimHei" panose="02010609060101010101" pitchFamily="49" charset="-122"/>
                <a:ea typeface="SimHei" panose="02010609060101010101" pitchFamily="49" charset="-122"/>
              </a:rPr>
              <a:t>后千禧年派</a:t>
            </a:r>
            <a:r>
              <a:rPr lang="zh-CN" altLang="en-US" sz="2800" b="1" dirty="0">
                <a:solidFill>
                  <a:schemeClr val="bg1"/>
                </a:solidFill>
                <a:latin typeface="SimHei" panose="02010609060101010101" pitchFamily="49" charset="-122"/>
                <a:ea typeface="SimHei" panose="02010609060101010101" pitchFamily="49" charset="-122"/>
              </a:rPr>
              <a:t>忽视数字</a:t>
            </a:r>
            <a:endParaRPr lang="en-US" sz="2800" b="1" i="1" dirty="0">
              <a:solidFill>
                <a:schemeClr val="bg1"/>
              </a:solidFill>
              <a:latin typeface="SimHei" panose="02010609060101010101" pitchFamily="49" charset="-122"/>
              <a:ea typeface="SimHei" panose="02010609060101010101" pitchFamily="49" charset="-122"/>
            </a:endParaRPr>
          </a:p>
        </p:txBody>
      </p:sp>
      <p:sp>
        <p:nvSpPr>
          <p:cNvPr id="431119" name="Text Box 15"/>
          <p:cNvSpPr txBox="1">
            <a:spLocks noChangeArrowheads="1"/>
          </p:cNvSpPr>
          <p:nvPr/>
        </p:nvSpPr>
        <p:spPr bwMode="auto">
          <a:xfrm>
            <a:off x="4572000" y="5638800"/>
            <a:ext cx="4572000" cy="52322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1260475">
              <a:defRPr sz="2400">
                <a:solidFill>
                  <a:schemeClr val="tx1"/>
                </a:solidFill>
                <a:latin typeface="Arial" charset="0"/>
                <a:ea typeface="ＭＳ Ｐゴシック" charset="0"/>
              </a:defRPr>
            </a:lvl2pPr>
            <a:lvl3pPr marL="1374775">
              <a:defRPr sz="2400">
                <a:solidFill>
                  <a:schemeClr val="tx1"/>
                </a:solidFill>
                <a:latin typeface="Arial" charset="0"/>
                <a:ea typeface="ＭＳ Ｐゴシック" charset="0"/>
              </a:defRPr>
            </a:lvl3pPr>
            <a:lvl4pPr marL="1489075">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zh-CN" altLang="en-US" sz="2800" b="1" dirty="0">
                <a:solidFill>
                  <a:schemeClr val="bg1"/>
                </a:solidFill>
                <a:latin typeface="SimHei" panose="02010609060101010101" pitchFamily="49" charset="-122"/>
                <a:ea typeface="SimHei" panose="02010609060101010101" pitchFamily="49" charset="-122"/>
              </a:rPr>
              <a:t>数字是真实的</a:t>
            </a:r>
            <a:endParaRPr lang="en-US" sz="2800" b="1" i="1" dirty="0">
              <a:solidFill>
                <a:schemeClr val="bg1"/>
              </a:solidFill>
              <a:latin typeface="SimHei" panose="02010609060101010101" pitchFamily="49" charset="-122"/>
              <a:ea typeface="SimHei" panose="02010609060101010101" pitchFamily="49" charset="-122"/>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31112"/>
                                        </p:tgtEl>
                                        <p:attrNameLst>
                                          <p:attrName>style.visibility</p:attrName>
                                        </p:attrNameLst>
                                      </p:cBhvr>
                                      <p:to>
                                        <p:strVal val="visible"/>
                                      </p:to>
                                    </p:set>
                                    <p:anim calcmode="lin" valueType="num">
                                      <p:cBhvr>
                                        <p:cTn id="7" dur="1000" fill="hold"/>
                                        <p:tgtEl>
                                          <p:spTgt spid="431112"/>
                                        </p:tgtEl>
                                        <p:attrNameLst>
                                          <p:attrName>ppt_w</p:attrName>
                                        </p:attrNameLst>
                                      </p:cBhvr>
                                      <p:tavLst>
                                        <p:tav tm="0">
                                          <p:val>
                                            <p:fltVal val="0"/>
                                          </p:val>
                                        </p:tav>
                                        <p:tav tm="100000">
                                          <p:val>
                                            <p:strVal val="#ppt_w"/>
                                          </p:val>
                                        </p:tav>
                                      </p:tavLst>
                                    </p:anim>
                                    <p:anim calcmode="lin" valueType="num">
                                      <p:cBhvr>
                                        <p:cTn id="8" dur="1000" fill="hold"/>
                                        <p:tgtEl>
                                          <p:spTgt spid="431112"/>
                                        </p:tgtEl>
                                        <p:attrNameLst>
                                          <p:attrName>ppt_h</p:attrName>
                                        </p:attrNameLst>
                                      </p:cBhvr>
                                      <p:tavLst>
                                        <p:tav tm="0">
                                          <p:val>
                                            <p:fltVal val="0"/>
                                          </p:val>
                                        </p:tav>
                                        <p:tav tm="100000">
                                          <p:val>
                                            <p:strVal val="#ppt_h"/>
                                          </p:val>
                                        </p:tav>
                                      </p:tavLst>
                                    </p:anim>
                                    <p:anim calcmode="lin" valueType="num">
                                      <p:cBhvr>
                                        <p:cTn id="9" dur="1000" fill="hold"/>
                                        <p:tgtEl>
                                          <p:spTgt spid="43111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311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431113"/>
                                        </p:tgtEl>
                                        <p:attrNameLst>
                                          <p:attrName>style.visibility</p:attrName>
                                        </p:attrNameLst>
                                      </p:cBhvr>
                                      <p:to>
                                        <p:strVal val="visible"/>
                                      </p:to>
                                    </p:set>
                                    <p:anim calcmode="lin" valueType="num">
                                      <p:cBhvr>
                                        <p:cTn id="15" dur="1000" fill="hold"/>
                                        <p:tgtEl>
                                          <p:spTgt spid="431113"/>
                                        </p:tgtEl>
                                        <p:attrNameLst>
                                          <p:attrName>ppt_w</p:attrName>
                                        </p:attrNameLst>
                                      </p:cBhvr>
                                      <p:tavLst>
                                        <p:tav tm="0">
                                          <p:val>
                                            <p:fltVal val="0"/>
                                          </p:val>
                                        </p:tav>
                                        <p:tav tm="100000">
                                          <p:val>
                                            <p:strVal val="#ppt_w"/>
                                          </p:val>
                                        </p:tav>
                                      </p:tavLst>
                                    </p:anim>
                                    <p:anim calcmode="lin" valueType="num">
                                      <p:cBhvr>
                                        <p:cTn id="16" dur="1000" fill="hold"/>
                                        <p:tgtEl>
                                          <p:spTgt spid="431113"/>
                                        </p:tgtEl>
                                        <p:attrNameLst>
                                          <p:attrName>ppt_h</p:attrName>
                                        </p:attrNameLst>
                                      </p:cBhvr>
                                      <p:tavLst>
                                        <p:tav tm="0">
                                          <p:val>
                                            <p:fltVal val="0"/>
                                          </p:val>
                                        </p:tav>
                                        <p:tav tm="100000">
                                          <p:val>
                                            <p:strVal val="#ppt_h"/>
                                          </p:val>
                                        </p:tav>
                                      </p:tavLst>
                                    </p:anim>
                                    <p:anim calcmode="lin" valueType="num">
                                      <p:cBhvr>
                                        <p:cTn id="17" dur="1000" fill="hold"/>
                                        <p:tgtEl>
                                          <p:spTgt spid="431113"/>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3111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431114"/>
                                        </p:tgtEl>
                                        <p:attrNameLst>
                                          <p:attrName>style.visibility</p:attrName>
                                        </p:attrNameLst>
                                      </p:cBhvr>
                                      <p:to>
                                        <p:strVal val="visible"/>
                                      </p:to>
                                    </p:set>
                                    <p:anim calcmode="lin" valueType="num">
                                      <p:cBhvr>
                                        <p:cTn id="23" dur="1000" fill="hold"/>
                                        <p:tgtEl>
                                          <p:spTgt spid="431114"/>
                                        </p:tgtEl>
                                        <p:attrNameLst>
                                          <p:attrName>ppt_w</p:attrName>
                                        </p:attrNameLst>
                                      </p:cBhvr>
                                      <p:tavLst>
                                        <p:tav tm="0">
                                          <p:val>
                                            <p:fltVal val="0"/>
                                          </p:val>
                                        </p:tav>
                                        <p:tav tm="100000">
                                          <p:val>
                                            <p:strVal val="#ppt_w"/>
                                          </p:val>
                                        </p:tav>
                                      </p:tavLst>
                                    </p:anim>
                                    <p:anim calcmode="lin" valueType="num">
                                      <p:cBhvr>
                                        <p:cTn id="24" dur="1000" fill="hold"/>
                                        <p:tgtEl>
                                          <p:spTgt spid="431114"/>
                                        </p:tgtEl>
                                        <p:attrNameLst>
                                          <p:attrName>ppt_h</p:attrName>
                                        </p:attrNameLst>
                                      </p:cBhvr>
                                      <p:tavLst>
                                        <p:tav tm="0">
                                          <p:val>
                                            <p:fltVal val="0"/>
                                          </p:val>
                                        </p:tav>
                                        <p:tav tm="100000">
                                          <p:val>
                                            <p:strVal val="#ppt_h"/>
                                          </p:val>
                                        </p:tav>
                                      </p:tavLst>
                                    </p:anim>
                                    <p:anim calcmode="lin" valueType="num">
                                      <p:cBhvr>
                                        <p:cTn id="25" dur="1000" fill="hold"/>
                                        <p:tgtEl>
                                          <p:spTgt spid="4311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3111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431115"/>
                                        </p:tgtEl>
                                        <p:attrNameLst>
                                          <p:attrName>style.visibility</p:attrName>
                                        </p:attrNameLst>
                                      </p:cBhvr>
                                      <p:to>
                                        <p:strVal val="visible"/>
                                      </p:to>
                                    </p:set>
                                    <p:anim calcmode="lin" valueType="num">
                                      <p:cBhvr>
                                        <p:cTn id="31" dur="1000" fill="hold"/>
                                        <p:tgtEl>
                                          <p:spTgt spid="431115"/>
                                        </p:tgtEl>
                                        <p:attrNameLst>
                                          <p:attrName>ppt_w</p:attrName>
                                        </p:attrNameLst>
                                      </p:cBhvr>
                                      <p:tavLst>
                                        <p:tav tm="0">
                                          <p:val>
                                            <p:fltVal val="0"/>
                                          </p:val>
                                        </p:tav>
                                        <p:tav tm="100000">
                                          <p:val>
                                            <p:strVal val="#ppt_w"/>
                                          </p:val>
                                        </p:tav>
                                      </p:tavLst>
                                    </p:anim>
                                    <p:anim calcmode="lin" valueType="num">
                                      <p:cBhvr>
                                        <p:cTn id="32" dur="1000" fill="hold"/>
                                        <p:tgtEl>
                                          <p:spTgt spid="431115"/>
                                        </p:tgtEl>
                                        <p:attrNameLst>
                                          <p:attrName>ppt_h</p:attrName>
                                        </p:attrNameLst>
                                      </p:cBhvr>
                                      <p:tavLst>
                                        <p:tav tm="0">
                                          <p:val>
                                            <p:fltVal val="0"/>
                                          </p:val>
                                        </p:tav>
                                        <p:tav tm="100000">
                                          <p:val>
                                            <p:strVal val="#ppt_h"/>
                                          </p:val>
                                        </p:tav>
                                      </p:tavLst>
                                    </p:anim>
                                    <p:anim calcmode="lin" valueType="num">
                                      <p:cBhvr>
                                        <p:cTn id="33" dur="1000" fill="hold"/>
                                        <p:tgtEl>
                                          <p:spTgt spid="431115"/>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43111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431116"/>
                                        </p:tgtEl>
                                        <p:attrNameLst>
                                          <p:attrName>style.visibility</p:attrName>
                                        </p:attrNameLst>
                                      </p:cBhvr>
                                      <p:to>
                                        <p:strVal val="visible"/>
                                      </p:to>
                                    </p:set>
                                    <p:anim calcmode="lin" valueType="num">
                                      <p:cBhvr>
                                        <p:cTn id="39" dur="1000" fill="hold"/>
                                        <p:tgtEl>
                                          <p:spTgt spid="431116"/>
                                        </p:tgtEl>
                                        <p:attrNameLst>
                                          <p:attrName>ppt_w</p:attrName>
                                        </p:attrNameLst>
                                      </p:cBhvr>
                                      <p:tavLst>
                                        <p:tav tm="0">
                                          <p:val>
                                            <p:fltVal val="0"/>
                                          </p:val>
                                        </p:tav>
                                        <p:tav tm="100000">
                                          <p:val>
                                            <p:strVal val="#ppt_w"/>
                                          </p:val>
                                        </p:tav>
                                      </p:tavLst>
                                    </p:anim>
                                    <p:anim calcmode="lin" valueType="num">
                                      <p:cBhvr>
                                        <p:cTn id="40" dur="1000" fill="hold"/>
                                        <p:tgtEl>
                                          <p:spTgt spid="431116"/>
                                        </p:tgtEl>
                                        <p:attrNameLst>
                                          <p:attrName>ppt_h</p:attrName>
                                        </p:attrNameLst>
                                      </p:cBhvr>
                                      <p:tavLst>
                                        <p:tav tm="0">
                                          <p:val>
                                            <p:fltVal val="0"/>
                                          </p:val>
                                        </p:tav>
                                        <p:tav tm="100000">
                                          <p:val>
                                            <p:strVal val="#ppt_h"/>
                                          </p:val>
                                        </p:tav>
                                      </p:tavLst>
                                    </p:anim>
                                    <p:anim calcmode="lin" valueType="num">
                                      <p:cBhvr>
                                        <p:cTn id="41" dur="1000" fill="hold"/>
                                        <p:tgtEl>
                                          <p:spTgt spid="431116"/>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43111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431117"/>
                                        </p:tgtEl>
                                        <p:attrNameLst>
                                          <p:attrName>style.visibility</p:attrName>
                                        </p:attrNameLst>
                                      </p:cBhvr>
                                      <p:to>
                                        <p:strVal val="visible"/>
                                      </p:to>
                                    </p:set>
                                    <p:anim calcmode="lin" valueType="num">
                                      <p:cBhvr>
                                        <p:cTn id="47" dur="1000" fill="hold"/>
                                        <p:tgtEl>
                                          <p:spTgt spid="431117"/>
                                        </p:tgtEl>
                                        <p:attrNameLst>
                                          <p:attrName>ppt_w</p:attrName>
                                        </p:attrNameLst>
                                      </p:cBhvr>
                                      <p:tavLst>
                                        <p:tav tm="0">
                                          <p:val>
                                            <p:fltVal val="0"/>
                                          </p:val>
                                        </p:tav>
                                        <p:tav tm="100000">
                                          <p:val>
                                            <p:strVal val="#ppt_w"/>
                                          </p:val>
                                        </p:tav>
                                      </p:tavLst>
                                    </p:anim>
                                    <p:anim calcmode="lin" valueType="num">
                                      <p:cBhvr>
                                        <p:cTn id="48" dur="1000" fill="hold"/>
                                        <p:tgtEl>
                                          <p:spTgt spid="431117"/>
                                        </p:tgtEl>
                                        <p:attrNameLst>
                                          <p:attrName>ppt_h</p:attrName>
                                        </p:attrNameLst>
                                      </p:cBhvr>
                                      <p:tavLst>
                                        <p:tav tm="0">
                                          <p:val>
                                            <p:fltVal val="0"/>
                                          </p:val>
                                        </p:tav>
                                        <p:tav tm="100000">
                                          <p:val>
                                            <p:strVal val="#ppt_h"/>
                                          </p:val>
                                        </p:tav>
                                      </p:tavLst>
                                    </p:anim>
                                    <p:anim calcmode="lin" valueType="num">
                                      <p:cBhvr>
                                        <p:cTn id="49" dur="1000" fill="hold"/>
                                        <p:tgtEl>
                                          <p:spTgt spid="431117"/>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43111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431118"/>
                                        </p:tgtEl>
                                        <p:attrNameLst>
                                          <p:attrName>style.visibility</p:attrName>
                                        </p:attrNameLst>
                                      </p:cBhvr>
                                      <p:to>
                                        <p:strVal val="visible"/>
                                      </p:to>
                                    </p:set>
                                    <p:anim calcmode="lin" valueType="num">
                                      <p:cBhvr>
                                        <p:cTn id="55" dur="1000" fill="hold"/>
                                        <p:tgtEl>
                                          <p:spTgt spid="431118"/>
                                        </p:tgtEl>
                                        <p:attrNameLst>
                                          <p:attrName>ppt_w</p:attrName>
                                        </p:attrNameLst>
                                      </p:cBhvr>
                                      <p:tavLst>
                                        <p:tav tm="0">
                                          <p:val>
                                            <p:fltVal val="0"/>
                                          </p:val>
                                        </p:tav>
                                        <p:tav tm="100000">
                                          <p:val>
                                            <p:strVal val="#ppt_w"/>
                                          </p:val>
                                        </p:tav>
                                      </p:tavLst>
                                    </p:anim>
                                    <p:anim calcmode="lin" valueType="num">
                                      <p:cBhvr>
                                        <p:cTn id="56" dur="1000" fill="hold"/>
                                        <p:tgtEl>
                                          <p:spTgt spid="431118"/>
                                        </p:tgtEl>
                                        <p:attrNameLst>
                                          <p:attrName>ppt_h</p:attrName>
                                        </p:attrNameLst>
                                      </p:cBhvr>
                                      <p:tavLst>
                                        <p:tav tm="0">
                                          <p:val>
                                            <p:fltVal val="0"/>
                                          </p:val>
                                        </p:tav>
                                        <p:tav tm="100000">
                                          <p:val>
                                            <p:strVal val="#ppt_h"/>
                                          </p:val>
                                        </p:tav>
                                      </p:tavLst>
                                    </p:anim>
                                    <p:anim calcmode="lin" valueType="num">
                                      <p:cBhvr>
                                        <p:cTn id="57" dur="1000" fill="hold"/>
                                        <p:tgtEl>
                                          <p:spTgt spid="431118"/>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43111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431119"/>
                                        </p:tgtEl>
                                        <p:attrNameLst>
                                          <p:attrName>style.visibility</p:attrName>
                                        </p:attrNameLst>
                                      </p:cBhvr>
                                      <p:to>
                                        <p:strVal val="visible"/>
                                      </p:to>
                                    </p:set>
                                    <p:anim calcmode="lin" valueType="num">
                                      <p:cBhvr>
                                        <p:cTn id="63" dur="1000" fill="hold"/>
                                        <p:tgtEl>
                                          <p:spTgt spid="431119"/>
                                        </p:tgtEl>
                                        <p:attrNameLst>
                                          <p:attrName>ppt_w</p:attrName>
                                        </p:attrNameLst>
                                      </p:cBhvr>
                                      <p:tavLst>
                                        <p:tav tm="0">
                                          <p:val>
                                            <p:fltVal val="0"/>
                                          </p:val>
                                        </p:tav>
                                        <p:tav tm="100000">
                                          <p:val>
                                            <p:strVal val="#ppt_w"/>
                                          </p:val>
                                        </p:tav>
                                      </p:tavLst>
                                    </p:anim>
                                    <p:anim calcmode="lin" valueType="num">
                                      <p:cBhvr>
                                        <p:cTn id="64" dur="1000" fill="hold"/>
                                        <p:tgtEl>
                                          <p:spTgt spid="431119"/>
                                        </p:tgtEl>
                                        <p:attrNameLst>
                                          <p:attrName>ppt_h</p:attrName>
                                        </p:attrNameLst>
                                      </p:cBhvr>
                                      <p:tavLst>
                                        <p:tav tm="0">
                                          <p:val>
                                            <p:fltVal val="0"/>
                                          </p:val>
                                        </p:tav>
                                        <p:tav tm="100000">
                                          <p:val>
                                            <p:strVal val="#ppt_h"/>
                                          </p:val>
                                        </p:tav>
                                      </p:tavLst>
                                    </p:anim>
                                    <p:anim calcmode="lin" valueType="num">
                                      <p:cBhvr>
                                        <p:cTn id="65" dur="1000" fill="hold"/>
                                        <p:tgtEl>
                                          <p:spTgt spid="431119"/>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43111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112" grpId="0"/>
      <p:bldP spid="431113" grpId="0"/>
      <p:bldP spid="431114" grpId="0"/>
      <p:bldP spid="431115" grpId="0"/>
      <p:bldP spid="431116" grpId="0"/>
      <p:bldP spid="431117" grpId="0"/>
      <p:bldP spid="431118" grpId="0"/>
      <p:bldP spid="4311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ChangeArrowheads="1"/>
          </p:cNvSpPr>
          <p:nvPr/>
        </p:nvSpPr>
        <p:spPr bwMode="auto">
          <a:xfrm>
            <a:off x="4572000" y="0"/>
            <a:ext cx="4572000" cy="6858000"/>
          </a:xfrm>
          <a:prstGeom prst="rect">
            <a:avLst/>
          </a:prstGeom>
          <a:gradFill rotWithShape="0">
            <a:gsLst>
              <a:gs pos="0">
                <a:schemeClr val="accent2"/>
              </a:gs>
              <a:gs pos="100000">
                <a:schemeClr val="accent2">
                  <a:gamma/>
                  <a:shade val="21569"/>
                  <a:invGamma/>
                </a:schemeClr>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pic>
        <p:nvPicPr>
          <p:cNvPr id="153602" name="Picture 3" descr="ms187"/>
          <p:cNvPicPr>
            <a:picLocks noChangeAspect="1" noChangeArrowheads="1"/>
          </p:cNvPicPr>
          <p:nvPr/>
        </p:nvPicPr>
        <p:blipFill>
          <a:blip r:embed="rId3" cstate="screen">
            <a:lum bright="-12000"/>
            <a:extLst>
              <a:ext uri="{28A0092B-C50C-407E-A947-70E740481C1C}">
                <a14:useLocalDpi xmlns:a14="http://schemas.microsoft.com/office/drawing/2010/main"/>
              </a:ext>
            </a:extLst>
          </a:blip>
          <a:srcRect/>
          <a:stretch>
            <a:fillRect/>
          </a:stretch>
        </p:blipFill>
        <p:spPr bwMode="auto">
          <a:xfrm>
            <a:off x="0" y="0"/>
            <a:ext cx="4572000" cy="762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5444" name="Text Box 4"/>
          <p:cNvSpPr txBox="1">
            <a:spLocks noChangeArrowheads="1"/>
          </p:cNvSpPr>
          <p:nvPr/>
        </p:nvSpPr>
        <p:spPr bwMode="auto">
          <a:xfrm>
            <a:off x="8153400" y="0"/>
            <a:ext cx="838200" cy="457200"/>
          </a:xfrm>
          <a:prstGeom prst="rect">
            <a:avLst/>
          </a:prstGeom>
          <a:noFill/>
          <a:ln>
            <a:noFill/>
          </a:ln>
          <a:effectLst>
            <a:outerShdw blurRad="63500" dist="38099" dir="2700000" algn="ctr" rotWithShape="0">
              <a:srgbClr val="660066">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1260475">
              <a:defRPr sz="2400">
                <a:solidFill>
                  <a:schemeClr val="tx1"/>
                </a:solidFill>
                <a:latin typeface="Arial" charset="0"/>
                <a:ea typeface="ＭＳ Ｐゴシック" charset="0"/>
              </a:defRPr>
            </a:lvl2pPr>
            <a:lvl3pPr marL="1374775">
              <a:defRPr sz="2400">
                <a:solidFill>
                  <a:schemeClr val="tx1"/>
                </a:solidFill>
                <a:latin typeface="Arial" charset="0"/>
                <a:ea typeface="ＭＳ Ｐゴシック" charset="0"/>
              </a:defRPr>
            </a:lvl3pPr>
            <a:lvl4pPr marL="1489075">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b="1">
                <a:solidFill>
                  <a:schemeClr val="bg1"/>
                </a:solidFill>
              </a:rPr>
              <a:t>151</a:t>
            </a:r>
            <a:endParaRPr lang="en-US" b="1" i="1">
              <a:solidFill>
                <a:schemeClr val="bg1"/>
              </a:solidFill>
              <a:latin typeface="Times New Roman" charset="0"/>
            </a:endParaRPr>
          </a:p>
        </p:txBody>
      </p:sp>
      <p:sp>
        <p:nvSpPr>
          <p:cNvPr id="445445" name="Rectangle 5"/>
          <p:cNvSpPr>
            <a:spLocks noGrp="1" noChangeArrowheads="1"/>
          </p:cNvSpPr>
          <p:nvPr>
            <p:ph type="title" idx="4294967295"/>
          </p:nvPr>
        </p:nvSpPr>
        <p:spPr>
          <a:xfrm>
            <a:off x="-152400" y="457200"/>
            <a:ext cx="9296400" cy="990600"/>
          </a:xfrm>
          <a:gradFill rotWithShape="0">
            <a:gsLst>
              <a:gs pos="0">
                <a:schemeClr val="tx2"/>
              </a:gs>
              <a:gs pos="100000">
                <a:schemeClr val="tx2">
                  <a:gamma/>
                  <a:shade val="46275"/>
                  <a:invGamma/>
                  <a:alpha val="3999"/>
                </a:schemeClr>
              </a:gs>
            </a:gsLst>
            <a:lin ang="5400000" scaled="1"/>
          </a:gradFill>
          <a:effectLst>
            <a:outerShdw blurRad="63500" dist="35921" dir="2700000" algn="ctr" rotWithShape="0">
              <a:schemeClr val="tx2">
                <a:alpha val="74998"/>
              </a:schemeClr>
            </a:outerShdw>
          </a:effectLst>
          <a:extLst>
            <a:ext uri="{91240B29-F687-4f45-9708-019B960494DF}">
              <a14:hiddenLine xmlns:a14="http://schemas.microsoft.com/office/drawing/2010/main" xmlns="" w="9525" cap="flat" cmpd="sng">
                <a:solidFill>
                  <a:schemeClr val="tx1"/>
                </a:solidFill>
                <a:prstDash val="solid"/>
                <a:miter lim="800000"/>
                <a:headEnd/>
                <a:tailEnd/>
              </a14:hiddenLine>
            </a:ext>
          </a:extLst>
        </p:spPr>
        <p:txBody>
          <a:bodyPr/>
          <a:lstStyle/>
          <a:p>
            <a:pPr eaLnBrk="1" hangingPunct="1">
              <a:defRPr/>
            </a:pPr>
            <a:r>
              <a:rPr lang="zh-TW" altLang="en-US" b="1" dirty="0">
                <a:solidFill>
                  <a:schemeClr val="bg1"/>
                </a:solidFill>
                <a:latin typeface="SimHei" panose="02010609060101010101" pitchFamily="49" charset="-122"/>
                <a:ea typeface="SimHei" panose="02010609060101010101" pitchFamily="49" charset="-122"/>
              </a:rPr>
              <a:t>后千禧年派</a:t>
            </a:r>
            <a:r>
              <a:rPr lang="zh-CN" altLang="en-US" b="1" dirty="0">
                <a:solidFill>
                  <a:schemeClr val="bg1"/>
                </a:solidFill>
                <a:latin typeface="SimHei" panose="02010609060101010101" pitchFamily="49" charset="-122"/>
                <a:ea typeface="SimHei" panose="02010609060101010101" pitchFamily="49" charset="-122"/>
              </a:rPr>
              <a:t>的引证</a:t>
            </a:r>
            <a:endParaRPr lang="en-US" sz="1800" b="1" dirty="0">
              <a:solidFill>
                <a:schemeClr val="bg1"/>
              </a:solidFill>
            </a:endParaRPr>
          </a:p>
        </p:txBody>
      </p:sp>
      <p:sp>
        <p:nvSpPr>
          <p:cNvPr id="445446" name="Text Box 6"/>
          <p:cNvSpPr txBox="1">
            <a:spLocks noChangeArrowheads="1"/>
          </p:cNvSpPr>
          <p:nvPr/>
        </p:nvSpPr>
        <p:spPr bwMode="auto">
          <a:xfrm>
            <a:off x="304800" y="1704975"/>
            <a:ext cx="3810000" cy="70167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1260475">
              <a:defRPr sz="2400">
                <a:solidFill>
                  <a:schemeClr val="tx1"/>
                </a:solidFill>
                <a:latin typeface="Arial" charset="0"/>
                <a:ea typeface="ＭＳ Ｐゴシック" charset="0"/>
              </a:defRPr>
            </a:lvl2pPr>
            <a:lvl3pPr marL="1374775">
              <a:defRPr sz="2400">
                <a:solidFill>
                  <a:schemeClr val="tx1"/>
                </a:solidFill>
                <a:latin typeface="Arial" charset="0"/>
                <a:ea typeface="ＭＳ Ｐゴシック" charset="0"/>
              </a:defRPr>
            </a:lvl3pPr>
            <a:lvl4pPr marL="1489075">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zh-CN" altLang="en-US" sz="4000" b="1" u="sng" dirty="0">
                <a:solidFill>
                  <a:schemeClr val="bg1"/>
                </a:solidFill>
                <a:latin typeface="SimHei" panose="02010609060101010101" pitchFamily="49" charset="-122"/>
                <a:ea typeface="SimHei" panose="02010609060101010101" pitchFamily="49" charset="-122"/>
              </a:rPr>
              <a:t>论点</a:t>
            </a:r>
            <a:endParaRPr lang="en-US" sz="3200" b="1" u="sng" dirty="0">
              <a:solidFill>
                <a:schemeClr val="bg1"/>
              </a:solidFill>
              <a:latin typeface="SimHei" panose="02010609060101010101" pitchFamily="49" charset="-122"/>
              <a:ea typeface="SimHei" panose="02010609060101010101" pitchFamily="49" charset="-122"/>
            </a:endParaRPr>
          </a:p>
        </p:txBody>
      </p:sp>
      <p:sp>
        <p:nvSpPr>
          <p:cNvPr id="445447" name="Text Box 7"/>
          <p:cNvSpPr txBox="1">
            <a:spLocks noChangeArrowheads="1"/>
          </p:cNvSpPr>
          <p:nvPr/>
        </p:nvSpPr>
        <p:spPr bwMode="auto">
          <a:xfrm>
            <a:off x="4572000" y="1704975"/>
            <a:ext cx="3657600" cy="707886"/>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ＭＳ Ｐゴシック" charset="0"/>
              </a:defRPr>
            </a:lvl1pPr>
            <a:lvl2pPr marL="1260475">
              <a:defRPr sz="2400">
                <a:solidFill>
                  <a:schemeClr val="tx1"/>
                </a:solidFill>
                <a:latin typeface="Arial" charset="0"/>
                <a:ea typeface="ＭＳ Ｐゴシック" charset="0"/>
              </a:defRPr>
            </a:lvl2pPr>
            <a:lvl3pPr marL="1374775">
              <a:defRPr sz="2400">
                <a:solidFill>
                  <a:schemeClr val="tx1"/>
                </a:solidFill>
                <a:latin typeface="Arial" charset="0"/>
                <a:ea typeface="ＭＳ Ｐゴシック" charset="0"/>
              </a:defRPr>
            </a:lvl3pPr>
            <a:lvl4pPr marL="1489075">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zh-CN" altLang="en-US" sz="4000" b="1" u="sng" dirty="0">
                <a:solidFill>
                  <a:schemeClr val="bg1"/>
                </a:solidFill>
                <a:latin typeface="SimHei" panose="02010609060101010101" pitchFamily="49" charset="-122"/>
                <a:ea typeface="SimHei" panose="02010609060101010101" pitchFamily="49" charset="-122"/>
              </a:rPr>
              <a:t>回应</a:t>
            </a:r>
            <a:endParaRPr lang="en-US" sz="4000" b="1" u="sng" dirty="0">
              <a:solidFill>
                <a:schemeClr val="bg1"/>
              </a:solidFill>
              <a:latin typeface="SimHei" panose="02010609060101010101" pitchFamily="49" charset="-122"/>
              <a:ea typeface="SimHei" panose="02010609060101010101" pitchFamily="49" charset="-122"/>
            </a:endParaRPr>
          </a:p>
        </p:txBody>
      </p:sp>
      <p:sp>
        <p:nvSpPr>
          <p:cNvPr id="445448" name="Text Box 8"/>
          <p:cNvSpPr txBox="1">
            <a:spLocks noChangeArrowheads="1"/>
          </p:cNvSpPr>
          <p:nvPr/>
        </p:nvSpPr>
        <p:spPr bwMode="auto">
          <a:xfrm>
            <a:off x="304800" y="2667000"/>
            <a:ext cx="4038600" cy="52322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marL="292100" indent="-292100">
              <a:defRPr sz="2400">
                <a:solidFill>
                  <a:schemeClr val="tx1"/>
                </a:solidFill>
                <a:latin typeface="Arial" charset="0"/>
                <a:ea typeface="ＭＳ Ｐゴシック" charset="0"/>
                <a:cs typeface="ＭＳ Ｐゴシック" charset="0"/>
              </a:defRPr>
            </a:lvl1pPr>
            <a:lvl2pPr marL="1260475">
              <a:defRPr sz="2400">
                <a:solidFill>
                  <a:schemeClr val="tx1"/>
                </a:solidFill>
                <a:latin typeface="Arial" charset="0"/>
                <a:ea typeface="ＭＳ Ｐゴシック" charset="0"/>
              </a:defRPr>
            </a:lvl2pPr>
            <a:lvl3pPr marL="1374775">
              <a:defRPr sz="2400">
                <a:solidFill>
                  <a:schemeClr val="tx1"/>
                </a:solidFill>
                <a:latin typeface="Arial" charset="0"/>
                <a:ea typeface="ＭＳ Ｐゴシック" charset="0"/>
              </a:defRPr>
            </a:lvl3pPr>
            <a:lvl4pPr marL="1489075">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zh-CN" altLang="en-US" sz="2800" b="1" dirty="0">
                <a:solidFill>
                  <a:schemeClr val="bg1"/>
                </a:solidFill>
                <a:latin typeface="SimHei" panose="02010609060101010101" pitchFamily="49" charset="-122"/>
                <a:ea typeface="SimHei" panose="02010609060101010101" pitchFamily="49" charset="-122"/>
              </a:rPr>
              <a:t>凡人和神不能住在一起</a:t>
            </a:r>
            <a:endParaRPr lang="en-US" sz="2800" b="1" i="1" dirty="0">
              <a:solidFill>
                <a:schemeClr val="bg1"/>
              </a:solidFill>
              <a:latin typeface="SimHei" panose="02010609060101010101" pitchFamily="49" charset="-122"/>
              <a:ea typeface="SimHei" panose="02010609060101010101" pitchFamily="49" charset="-122"/>
            </a:endParaRPr>
          </a:p>
        </p:txBody>
      </p:sp>
      <p:sp>
        <p:nvSpPr>
          <p:cNvPr id="445449" name="Text Box 9"/>
          <p:cNvSpPr txBox="1">
            <a:spLocks noChangeArrowheads="1"/>
          </p:cNvSpPr>
          <p:nvPr/>
        </p:nvSpPr>
        <p:spPr bwMode="auto">
          <a:xfrm>
            <a:off x="4572000" y="2667000"/>
            <a:ext cx="4572000" cy="52322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lvl1pPr marL="228600" indent="-228600">
              <a:defRPr sz="2400">
                <a:solidFill>
                  <a:schemeClr val="tx1"/>
                </a:solidFill>
                <a:latin typeface="Arial" charset="0"/>
                <a:ea typeface="ＭＳ Ｐゴシック" charset="0"/>
                <a:cs typeface="ＭＳ Ｐゴシック" charset="0"/>
              </a:defRPr>
            </a:lvl1pPr>
            <a:lvl2pPr marL="1260475">
              <a:defRPr sz="2400">
                <a:solidFill>
                  <a:schemeClr val="tx1"/>
                </a:solidFill>
                <a:latin typeface="Arial" charset="0"/>
                <a:ea typeface="ＭＳ Ｐゴシック" charset="0"/>
              </a:defRPr>
            </a:lvl2pPr>
            <a:lvl3pPr marL="1374775">
              <a:defRPr sz="2400">
                <a:solidFill>
                  <a:schemeClr val="tx1"/>
                </a:solidFill>
                <a:latin typeface="Arial" charset="0"/>
                <a:ea typeface="ＭＳ Ｐゴシック" charset="0"/>
              </a:defRPr>
            </a:lvl3pPr>
            <a:lvl4pPr marL="1489075">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zh-CN" altLang="en-US" sz="2800" b="1" dirty="0">
                <a:solidFill>
                  <a:schemeClr val="bg1"/>
                </a:solidFill>
                <a:latin typeface="SimHei" panose="02010609060101010101" pitchFamily="49" charset="-122"/>
                <a:ea typeface="SimHei" panose="02010609060101010101" pitchFamily="49" charset="-122"/>
              </a:rPr>
              <a:t>已经实现了</a:t>
            </a:r>
            <a:r>
              <a:rPr lang="en-US" sz="2800" b="1" dirty="0">
                <a:solidFill>
                  <a:schemeClr val="bg1"/>
                </a:solidFill>
                <a:latin typeface="SimHei" panose="02010609060101010101" pitchFamily="49" charset="-122"/>
                <a:ea typeface="SimHei" panose="02010609060101010101" pitchFamily="49" charset="-122"/>
              </a:rPr>
              <a:t> (</a:t>
            </a:r>
            <a:r>
              <a:rPr lang="zh-CN" altLang="en-US" sz="2800" b="1" dirty="0">
                <a:solidFill>
                  <a:schemeClr val="bg1"/>
                </a:solidFill>
                <a:latin typeface="SimHei" panose="02010609060101010101" pitchFamily="49" charset="-122"/>
                <a:ea typeface="SimHei" panose="02010609060101010101" pitchFamily="49" charset="-122"/>
              </a:rPr>
              <a:t>路</a:t>
            </a:r>
            <a:r>
              <a:rPr lang="en-US" sz="2800" b="1" dirty="0">
                <a:solidFill>
                  <a:schemeClr val="bg1"/>
                </a:solidFill>
                <a:latin typeface="SimHei" panose="02010609060101010101" pitchFamily="49" charset="-122"/>
                <a:ea typeface="SimHei" panose="02010609060101010101" pitchFamily="49" charset="-122"/>
              </a:rPr>
              <a:t> 24:31-32)</a:t>
            </a:r>
            <a:endParaRPr lang="en-US" sz="2800" b="1" i="1" dirty="0">
              <a:solidFill>
                <a:schemeClr val="bg1"/>
              </a:solidFill>
              <a:latin typeface="SimHei" panose="02010609060101010101" pitchFamily="49" charset="-122"/>
              <a:ea typeface="SimHei" panose="02010609060101010101" pitchFamily="49" charset="-122"/>
            </a:endParaRPr>
          </a:p>
        </p:txBody>
      </p:sp>
      <p:sp>
        <p:nvSpPr>
          <p:cNvPr id="445450" name="Text Box 10"/>
          <p:cNvSpPr txBox="1">
            <a:spLocks noChangeArrowheads="1"/>
          </p:cNvSpPr>
          <p:nvPr/>
        </p:nvSpPr>
        <p:spPr bwMode="auto">
          <a:xfrm>
            <a:off x="304800" y="3976688"/>
            <a:ext cx="4038600" cy="1446550"/>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marL="228600" indent="-228600">
              <a:defRPr sz="2400">
                <a:solidFill>
                  <a:schemeClr val="tx1"/>
                </a:solidFill>
                <a:latin typeface="Arial" charset="0"/>
                <a:ea typeface="ＭＳ Ｐゴシック" charset="0"/>
                <a:cs typeface="ＭＳ Ｐゴシック" charset="0"/>
              </a:defRPr>
            </a:lvl1pPr>
            <a:lvl2pPr marL="1260475">
              <a:defRPr sz="2400">
                <a:solidFill>
                  <a:schemeClr val="tx1"/>
                </a:solidFill>
                <a:latin typeface="Arial" charset="0"/>
                <a:ea typeface="ＭＳ Ｐゴシック" charset="0"/>
              </a:defRPr>
            </a:lvl2pPr>
            <a:lvl3pPr marL="1374775">
              <a:defRPr sz="2400">
                <a:solidFill>
                  <a:schemeClr val="tx1"/>
                </a:solidFill>
                <a:latin typeface="Arial" charset="0"/>
                <a:ea typeface="ＭＳ Ｐゴシック" charset="0"/>
              </a:defRPr>
            </a:lvl3pPr>
            <a:lvl4pPr marL="1489075">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altLang="ja-JP" sz="2800" b="1" dirty="0">
                <a:solidFill>
                  <a:schemeClr val="bg1"/>
                </a:solidFill>
                <a:latin typeface="SimHei" panose="02010609060101010101" pitchFamily="49" charset="-122"/>
                <a:ea typeface="SimHei" panose="02010609060101010101" pitchFamily="49" charset="-122"/>
              </a:rPr>
              <a:t>“</a:t>
            </a:r>
            <a:r>
              <a:rPr lang="zh-CN" altLang="en-US" sz="2800" b="1" dirty="0">
                <a:solidFill>
                  <a:schemeClr val="bg1"/>
                </a:solidFill>
                <a:latin typeface="SimHei" panose="02010609060101010101" pitchFamily="49" charset="-122"/>
                <a:ea typeface="SimHei" panose="02010609060101010101" pitchFamily="49" charset="-122"/>
              </a:rPr>
              <a:t>血肉之体不能继承神的国。</a:t>
            </a:r>
            <a:r>
              <a:rPr lang="en-US" altLang="ja-JP" sz="3200" b="1" dirty="0">
                <a:solidFill>
                  <a:schemeClr val="bg1"/>
                </a:solidFill>
                <a:latin typeface="SimHei" panose="02010609060101010101" pitchFamily="49" charset="-122"/>
                <a:ea typeface="SimHei" panose="02010609060101010101" pitchFamily="49" charset="-122"/>
              </a:rPr>
              <a:t>”</a:t>
            </a:r>
            <a:r>
              <a:rPr lang="en-US" sz="3200" b="1" dirty="0">
                <a:solidFill>
                  <a:schemeClr val="bg1"/>
                </a:solidFill>
                <a:latin typeface="SimHei" panose="02010609060101010101" pitchFamily="49" charset="-122"/>
                <a:ea typeface="SimHei" panose="02010609060101010101" pitchFamily="49" charset="-122"/>
              </a:rPr>
              <a:t> </a:t>
            </a:r>
            <a:br>
              <a:rPr lang="en-US" sz="2800" b="1" dirty="0">
                <a:solidFill>
                  <a:schemeClr val="bg1"/>
                </a:solidFill>
                <a:latin typeface="SimHei" panose="02010609060101010101" pitchFamily="49" charset="-122"/>
                <a:ea typeface="SimHei" panose="02010609060101010101" pitchFamily="49" charset="-122"/>
              </a:rPr>
            </a:br>
            <a:r>
              <a:rPr lang="en-US" sz="2800" b="1" dirty="0">
                <a:solidFill>
                  <a:schemeClr val="bg1"/>
                </a:solidFill>
                <a:latin typeface="SimHei" panose="02010609060101010101" pitchFamily="49" charset="-122"/>
                <a:ea typeface="SimHei" panose="02010609060101010101" pitchFamily="49" charset="-122"/>
              </a:rPr>
              <a:t>(</a:t>
            </a:r>
            <a:r>
              <a:rPr lang="zh-CN" altLang="en-US" sz="2800" b="1" dirty="0">
                <a:solidFill>
                  <a:schemeClr val="bg1"/>
                </a:solidFill>
                <a:latin typeface="SimHei" panose="02010609060101010101" pitchFamily="49" charset="-122"/>
                <a:ea typeface="SimHei" panose="02010609060101010101" pitchFamily="49" charset="-122"/>
              </a:rPr>
              <a:t>林前</a:t>
            </a:r>
            <a:r>
              <a:rPr lang="en-US" sz="2800" b="1" dirty="0">
                <a:solidFill>
                  <a:schemeClr val="bg1"/>
                </a:solidFill>
                <a:latin typeface="SimHei" panose="02010609060101010101" pitchFamily="49" charset="-122"/>
                <a:ea typeface="SimHei" panose="02010609060101010101" pitchFamily="49" charset="-122"/>
              </a:rPr>
              <a:t> 15:50)</a:t>
            </a:r>
            <a:endParaRPr lang="en-US" sz="2800" b="1" i="1" dirty="0">
              <a:solidFill>
                <a:schemeClr val="bg1"/>
              </a:solidFill>
              <a:latin typeface="SimHei" panose="02010609060101010101" pitchFamily="49" charset="-122"/>
              <a:ea typeface="SimHei" panose="02010609060101010101" pitchFamily="49" charset="-122"/>
            </a:endParaRPr>
          </a:p>
        </p:txBody>
      </p:sp>
      <p:sp>
        <p:nvSpPr>
          <p:cNvPr id="445451" name="Text Box 11"/>
          <p:cNvSpPr txBox="1">
            <a:spLocks noChangeArrowheads="1"/>
          </p:cNvSpPr>
          <p:nvPr/>
        </p:nvSpPr>
        <p:spPr bwMode="auto">
          <a:xfrm>
            <a:off x="4572000" y="3976688"/>
            <a:ext cx="4572000" cy="954107"/>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lvl1pPr marL="228600" indent="-228600">
              <a:defRPr sz="2400">
                <a:solidFill>
                  <a:schemeClr val="tx1"/>
                </a:solidFill>
                <a:latin typeface="Arial" charset="0"/>
                <a:ea typeface="ＭＳ Ｐゴシック" charset="0"/>
                <a:cs typeface="ＭＳ Ｐゴシック" charset="0"/>
              </a:defRPr>
            </a:lvl1pPr>
            <a:lvl2pPr marL="1260475">
              <a:defRPr sz="2400">
                <a:solidFill>
                  <a:schemeClr val="tx1"/>
                </a:solidFill>
                <a:latin typeface="Arial" charset="0"/>
                <a:ea typeface="ＭＳ Ｐゴシック" charset="0"/>
              </a:defRPr>
            </a:lvl2pPr>
            <a:lvl3pPr marL="1374775">
              <a:defRPr sz="2400">
                <a:solidFill>
                  <a:schemeClr val="tx1"/>
                </a:solidFill>
                <a:latin typeface="Arial" charset="0"/>
                <a:ea typeface="ＭＳ Ｐゴシック" charset="0"/>
              </a:defRPr>
            </a:lvl3pPr>
            <a:lvl4pPr marL="1489075">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zh-CN" altLang="en-US" sz="2800" b="1" dirty="0">
                <a:solidFill>
                  <a:schemeClr val="bg1"/>
                </a:solidFill>
                <a:latin typeface="SimHei" panose="02010609060101010101" pitchFamily="49" charset="-122"/>
                <a:ea typeface="SimHei" panose="02010609060101010101" pitchFamily="49" charset="-122"/>
              </a:rPr>
              <a:t>指示永恒的境界</a:t>
            </a:r>
            <a:r>
              <a:rPr lang="en-US" sz="2800" b="1" dirty="0">
                <a:solidFill>
                  <a:schemeClr val="bg1"/>
                </a:solidFill>
                <a:latin typeface="SimHei" panose="02010609060101010101" pitchFamily="49" charset="-122"/>
                <a:ea typeface="SimHei" panose="02010609060101010101" pitchFamily="49" charset="-122"/>
              </a:rPr>
              <a:t> </a:t>
            </a:r>
          </a:p>
          <a:p>
            <a:pPr eaLnBrk="1" hangingPunct="1">
              <a:defRPr/>
            </a:pPr>
            <a:r>
              <a:rPr lang="en-US" sz="2800" b="1" dirty="0">
                <a:solidFill>
                  <a:schemeClr val="bg1"/>
                </a:solidFill>
                <a:latin typeface="SimHei" panose="02010609060101010101" pitchFamily="49" charset="-122"/>
                <a:ea typeface="SimHei" panose="02010609060101010101" pitchFamily="49" charset="-122"/>
              </a:rPr>
              <a:t>(15:24-25)</a:t>
            </a:r>
            <a:endParaRPr lang="en-US" sz="2800" b="1" i="1" dirty="0">
              <a:solidFill>
                <a:schemeClr val="bg1"/>
              </a:solidFill>
              <a:latin typeface="SimHei" panose="02010609060101010101" pitchFamily="49" charset="-122"/>
              <a:ea typeface="SimHei" panose="02010609060101010101" pitchFamily="49" charset="-122"/>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45448"/>
                                        </p:tgtEl>
                                        <p:attrNameLst>
                                          <p:attrName>style.visibility</p:attrName>
                                        </p:attrNameLst>
                                      </p:cBhvr>
                                      <p:to>
                                        <p:strVal val="visible"/>
                                      </p:to>
                                    </p:set>
                                    <p:anim calcmode="lin" valueType="num">
                                      <p:cBhvr>
                                        <p:cTn id="7" dur="1000" fill="hold"/>
                                        <p:tgtEl>
                                          <p:spTgt spid="445448"/>
                                        </p:tgtEl>
                                        <p:attrNameLst>
                                          <p:attrName>ppt_w</p:attrName>
                                        </p:attrNameLst>
                                      </p:cBhvr>
                                      <p:tavLst>
                                        <p:tav tm="0">
                                          <p:val>
                                            <p:fltVal val="0"/>
                                          </p:val>
                                        </p:tav>
                                        <p:tav tm="100000">
                                          <p:val>
                                            <p:strVal val="#ppt_w"/>
                                          </p:val>
                                        </p:tav>
                                      </p:tavLst>
                                    </p:anim>
                                    <p:anim calcmode="lin" valueType="num">
                                      <p:cBhvr>
                                        <p:cTn id="8" dur="1000" fill="hold"/>
                                        <p:tgtEl>
                                          <p:spTgt spid="445448"/>
                                        </p:tgtEl>
                                        <p:attrNameLst>
                                          <p:attrName>ppt_h</p:attrName>
                                        </p:attrNameLst>
                                      </p:cBhvr>
                                      <p:tavLst>
                                        <p:tav tm="0">
                                          <p:val>
                                            <p:fltVal val="0"/>
                                          </p:val>
                                        </p:tav>
                                        <p:tav tm="100000">
                                          <p:val>
                                            <p:strVal val="#ppt_h"/>
                                          </p:val>
                                        </p:tav>
                                      </p:tavLst>
                                    </p:anim>
                                    <p:anim calcmode="lin" valueType="num">
                                      <p:cBhvr>
                                        <p:cTn id="9" dur="1000" fill="hold"/>
                                        <p:tgtEl>
                                          <p:spTgt spid="44544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4544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445449"/>
                                        </p:tgtEl>
                                        <p:attrNameLst>
                                          <p:attrName>style.visibility</p:attrName>
                                        </p:attrNameLst>
                                      </p:cBhvr>
                                      <p:to>
                                        <p:strVal val="visible"/>
                                      </p:to>
                                    </p:set>
                                    <p:anim calcmode="lin" valueType="num">
                                      <p:cBhvr>
                                        <p:cTn id="15" dur="1000" fill="hold"/>
                                        <p:tgtEl>
                                          <p:spTgt spid="445449"/>
                                        </p:tgtEl>
                                        <p:attrNameLst>
                                          <p:attrName>ppt_w</p:attrName>
                                        </p:attrNameLst>
                                      </p:cBhvr>
                                      <p:tavLst>
                                        <p:tav tm="0">
                                          <p:val>
                                            <p:fltVal val="0"/>
                                          </p:val>
                                        </p:tav>
                                        <p:tav tm="100000">
                                          <p:val>
                                            <p:strVal val="#ppt_w"/>
                                          </p:val>
                                        </p:tav>
                                      </p:tavLst>
                                    </p:anim>
                                    <p:anim calcmode="lin" valueType="num">
                                      <p:cBhvr>
                                        <p:cTn id="16" dur="1000" fill="hold"/>
                                        <p:tgtEl>
                                          <p:spTgt spid="445449"/>
                                        </p:tgtEl>
                                        <p:attrNameLst>
                                          <p:attrName>ppt_h</p:attrName>
                                        </p:attrNameLst>
                                      </p:cBhvr>
                                      <p:tavLst>
                                        <p:tav tm="0">
                                          <p:val>
                                            <p:fltVal val="0"/>
                                          </p:val>
                                        </p:tav>
                                        <p:tav tm="100000">
                                          <p:val>
                                            <p:strVal val="#ppt_h"/>
                                          </p:val>
                                        </p:tav>
                                      </p:tavLst>
                                    </p:anim>
                                    <p:anim calcmode="lin" valueType="num">
                                      <p:cBhvr>
                                        <p:cTn id="17" dur="1000" fill="hold"/>
                                        <p:tgtEl>
                                          <p:spTgt spid="445449"/>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4544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445450"/>
                                        </p:tgtEl>
                                        <p:attrNameLst>
                                          <p:attrName>style.visibility</p:attrName>
                                        </p:attrNameLst>
                                      </p:cBhvr>
                                      <p:to>
                                        <p:strVal val="visible"/>
                                      </p:to>
                                    </p:set>
                                    <p:anim calcmode="lin" valueType="num">
                                      <p:cBhvr>
                                        <p:cTn id="23" dur="1000" fill="hold"/>
                                        <p:tgtEl>
                                          <p:spTgt spid="445450"/>
                                        </p:tgtEl>
                                        <p:attrNameLst>
                                          <p:attrName>ppt_w</p:attrName>
                                        </p:attrNameLst>
                                      </p:cBhvr>
                                      <p:tavLst>
                                        <p:tav tm="0">
                                          <p:val>
                                            <p:fltVal val="0"/>
                                          </p:val>
                                        </p:tav>
                                        <p:tav tm="100000">
                                          <p:val>
                                            <p:strVal val="#ppt_w"/>
                                          </p:val>
                                        </p:tav>
                                      </p:tavLst>
                                    </p:anim>
                                    <p:anim calcmode="lin" valueType="num">
                                      <p:cBhvr>
                                        <p:cTn id="24" dur="1000" fill="hold"/>
                                        <p:tgtEl>
                                          <p:spTgt spid="445450"/>
                                        </p:tgtEl>
                                        <p:attrNameLst>
                                          <p:attrName>ppt_h</p:attrName>
                                        </p:attrNameLst>
                                      </p:cBhvr>
                                      <p:tavLst>
                                        <p:tav tm="0">
                                          <p:val>
                                            <p:fltVal val="0"/>
                                          </p:val>
                                        </p:tav>
                                        <p:tav tm="100000">
                                          <p:val>
                                            <p:strVal val="#ppt_h"/>
                                          </p:val>
                                        </p:tav>
                                      </p:tavLst>
                                    </p:anim>
                                    <p:anim calcmode="lin" valueType="num">
                                      <p:cBhvr>
                                        <p:cTn id="25" dur="1000" fill="hold"/>
                                        <p:tgtEl>
                                          <p:spTgt spid="445450"/>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4545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445451"/>
                                        </p:tgtEl>
                                        <p:attrNameLst>
                                          <p:attrName>style.visibility</p:attrName>
                                        </p:attrNameLst>
                                      </p:cBhvr>
                                      <p:to>
                                        <p:strVal val="visible"/>
                                      </p:to>
                                    </p:set>
                                    <p:anim calcmode="lin" valueType="num">
                                      <p:cBhvr>
                                        <p:cTn id="31" dur="1000" fill="hold"/>
                                        <p:tgtEl>
                                          <p:spTgt spid="445451"/>
                                        </p:tgtEl>
                                        <p:attrNameLst>
                                          <p:attrName>ppt_w</p:attrName>
                                        </p:attrNameLst>
                                      </p:cBhvr>
                                      <p:tavLst>
                                        <p:tav tm="0">
                                          <p:val>
                                            <p:fltVal val="0"/>
                                          </p:val>
                                        </p:tav>
                                        <p:tav tm="100000">
                                          <p:val>
                                            <p:strVal val="#ppt_w"/>
                                          </p:val>
                                        </p:tav>
                                      </p:tavLst>
                                    </p:anim>
                                    <p:anim calcmode="lin" valueType="num">
                                      <p:cBhvr>
                                        <p:cTn id="32" dur="1000" fill="hold"/>
                                        <p:tgtEl>
                                          <p:spTgt spid="445451"/>
                                        </p:tgtEl>
                                        <p:attrNameLst>
                                          <p:attrName>ppt_h</p:attrName>
                                        </p:attrNameLst>
                                      </p:cBhvr>
                                      <p:tavLst>
                                        <p:tav tm="0">
                                          <p:val>
                                            <p:fltVal val="0"/>
                                          </p:val>
                                        </p:tav>
                                        <p:tav tm="100000">
                                          <p:val>
                                            <p:strVal val="#ppt_h"/>
                                          </p:val>
                                        </p:tav>
                                      </p:tavLst>
                                    </p:anim>
                                    <p:anim calcmode="lin" valueType="num">
                                      <p:cBhvr>
                                        <p:cTn id="33" dur="1000" fill="hold"/>
                                        <p:tgtEl>
                                          <p:spTgt spid="445451"/>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44545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48" grpId="0"/>
      <p:bldP spid="445449" grpId="0"/>
      <p:bldP spid="445450" grpId="0"/>
      <p:bldP spid="4454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55650" name="AutoShape 35"/>
          <p:cNvSpPr>
            <a:spLocks noChangeArrowheads="1"/>
          </p:cNvSpPr>
          <p:nvPr/>
        </p:nvSpPr>
        <p:spPr bwMode="auto">
          <a:xfrm rot="5400000">
            <a:off x="4610100" y="4152900"/>
            <a:ext cx="914400" cy="23622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155651" name="Rectangle 2"/>
          <p:cNvSpPr>
            <a:spLocks noGrp="1" noChangeArrowheads="1"/>
          </p:cNvSpPr>
          <p:nvPr>
            <p:ph type="title"/>
          </p:nvPr>
        </p:nvSpPr>
        <p:spPr>
          <a:xfrm>
            <a:off x="687388" y="328613"/>
            <a:ext cx="7466012" cy="1035050"/>
          </a:xfrm>
          <a:solidFill>
            <a:srgbClr val="006600"/>
          </a:solidFill>
          <a:ln w="28575">
            <a:solidFill>
              <a:srgbClr val="FFFF00"/>
            </a:solidFill>
            <a:miter lim="800000"/>
            <a:headEnd/>
            <a:tailEnd/>
          </a:ln>
        </p:spPr>
        <p:txBody>
          <a:bodyPr>
            <a:spAutoFit/>
          </a:bodyPr>
          <a:lstStyle/>
          <a:p>
            <a:pPr eaLnBrk="1" hangingPunct="1"/>
            <a:r>
              <a:rPr lang="zh-CN" altLang="en-US" sz="6000" b="1" dirty="0">
                <a:solidFill>
                  <a:srgbClr val="FFFF66"/>
                </a:solidFill>
                <a:latin typeface="SimHei" panose="02010609060101010101" pitchFamily="49" charset="-122"/>
                <a:ea typeface="SimHei" panose="02010609060101010101" pitchFamily="49" charset="-122"/>
                <a:cs typeface="ＭＳ Ｐゴシック" charset="0"/>
              </a:rPr>
              <a:t>王国的层面</a:t>
            </a:r>
            <a:endParaRPr lang="en-US" sz="6600" b="1" dirty="0">
              <a:solidFill>
                <a:srgbClr val="FFFF66"/>
              </a:solidFill>
              <a:latin typeface="SimHei" panose="02010609060101010101" pitchFamily="49" charset="-122"/>
              <a:ea typeface="SimHei" panose="02010609060101010101" pitchFamily="49" charset="-122"/>
              <a:cs typeface="ＭＳ Ｐゴシック" charset="0"/>
            </a:endParaRPr>
          </a:p>
        </p:txBody>
      </p:sp>
      <p:sp>
        <p:nvSpPr>
          <p:cNvPr id="31747" name="Text Box 3"/>
          <p:cNvSpPr txBox="1">
            <a:spLocks noChangeArrowheads="1"/>
          </p:cNvSpPr>
          <p:nvPr/>
        </p:nvSpPr>
        <p:spPr bwMode="auto">
          <a:xfrm>
            <a:off x="457200" y="1844675"/>
            <a:ext cx="8458200" cy="5869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type="none" w="lg" len="lg"/>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0000" tIns="46800" rIns="90000" bIns="46800">
            <a:spAutoFit/>
          </a:bodyPr>
          <a:lstStyle/>
          <a:p>
            <a:pPr>
              <a:spcBef>
                <a:spcPct val="50000"/>
              </a:spcBef>
              <a:defRPr/>
            </a:pPr>
            <a:r>
              <a:rPr lang="en-US" sz="3200" dirty="0">
                <a:solidFill>
                  <a:srgbClr val="FFFF00"/>
                </a:solidFill>
                <a:latin typeface="Comic Sans MS" charset="0"/>
              </a:rPr>
              <a:t>---------</a:t>
            </a:r>
            <a:r>
              <a:rPr lang="en-US" altLang="zh-CN" sz="3200" dirty="0">
                <a:solidFill>
                  <a:srgbClr val="FFFF00"/>
                </a:solidFill>
                <a:latin typeface="Comic Sans MS" charset="0"/>
              </a:rPr>
              <a:t>--------</a:t>
            </a:r>
            <a:r>
              <a:rPr lang="en-US" sz="3200" dirty="0">
                <a:solidFill>
                  <a:srgbClr val="FFFF00"/>
                </a:solidFill>
                <a:latin typeface="Comic Sans MS" charset="0"/>
              </a:rPr>
              <a:t>-</a:t>
            </a:r>
            <a:r>
              <a:rPr lang="zh-CN" altLang="en-US" sz="3200" dirty="0">
                <a:solidFill>
                  <a:srgbClr val="FFFF00"/>
                </a:solidFill>
                <a:latin typeface="SimHei" panose="02010609060101010101" pitchFamily="49" charset="-122"/>
                <a:ea typeface="SimHei" panose="02010609060101010101" pitchFamily="49" charset="-122"/>
              </a:rPr>
              <a:t>共同的王国</a:t>
            </a:r>
            <a:r>
              <a:rPr lang="en-US" sz="3200" dirty="0">
                <a:solidFill>
                  <a:srgbClr val="FFFF00"/>
                </a:solidFill>
                <a:latin typeface="Comic Sans MS" charset="0"/>
              </a:rPr>
              <a:t>---</a:t>
            </a:r>
            <a:r>
              <a:rPr lang="en-US" altLang="zh-CN" sz="3200" dirty="0">
                <a:solidFill>
                  <a:srgbClr val="FFFF00"/>
                </a:solidFill>
                <a:latin typeface="Comic Sans MS" charset="0"/>
              </a:rPr>
              <a:t>----</a:t>
            </a:r>
            <a:r>
              <a:rPr lang="en-US" sz="3200" dirty="0">
                <a:solidFill>
                  <a:srgbClr val="FFFF00"/>
                </a:solidFill>
                <a:latin typeface="Comic Sans MS" charset="0"/>
              </a:rPr>
              <a:t>----</a:t>
            </a:r>
            <a:r>
              <a:rPr lang="en-US" altLang="zh-CN" sz="3200" dirty="0">
                <a:solidFill>
                  <a:srgbClr val="FFFF00"/>
                </a:solidFill>
                <a:latin typeface="Comic Sans MS" charset="0"/>
              </a:rPr>
              <a:t>---</a:t>
            </a:r>
            <a:r>
              <a:rPr lang="en-US" sz="3200" dirty="0">
                <a:solidFill>
                  <a:srgbClr val="FFFF00"/>
                </a:solidFill>
                <a:latin typeface="Comic Sans MS" charset="0"/>
              </a:rPr>
              <a:t>----</a:t>
            </a:r>
          </a:p>
        </p:txBody>
      </p:sp>
      <p:sp>
        <p:nvSpPr>
          <p:cNvPr id="31755" name="Text Box 11"/>
          <p:cNvSpPr txBox="1">
            <a:spLocks noChangeArrowheads="1"/>
          </p:cNvSpPr>
          <p:nvPr/>
        </p:nvSpPr>
        <p:spPr bwMode="auto">
          <a:xfrm>
            <a:off x="-228600" y="4359275"/>
            <a:ext cx="1978025" cy="4638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type="none" w="lg" len="lg"/>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spAutoFit/>
          </a:bodyPr>
          <a:lstStyle/>
          <a:p>
            <a:pPr algn="ctr">
              <a:spcBef>
                <a:spcPct val="50000"/>
              </a:spcBef>
              <a:defRPr/>
            </a:pPr>
            <a:r>
              <a:rPr lang="zh-CN" altLang="en-US" b="1" dirty="0">
                <a:solidFill>
                  <a:schemeClr val="bg1"/>
                </a:solidFill>
                <a:latin typeface="SimHei" panose="02010609060101010101" pitchFamily="49" charset="-122"/>
                <a:ea typeface="SimHei" panose="02010609060101010101" pitchFamily="49" charset="-122"/>
              </a:rPr>
              <a:t>西乃山</a:t>
            </a:r>
            <a:endParaRPr lang="en-US" b="1" dirty="0">
              <a:solidFill>
                <a:schemeClr val="bg1"/>
              </a:solidFill>
              <a:latin typeface="SimHei" panose="02010609060101010101" pitchFamily="49" charset="-122"/>
              <a:ea typeface="SimHei" panose="02010609060101010101" pitchFamily="49" charset="-122"/>
            </a:endParaRPr>
          </a:p>
        </p:txBody>
      </p:sp>
      <p:sp>
        <p:nvSpPr>
          <p:cNvPr id="31760" name="Text Box 16"/>
          <p:cNvSpPr txBox="1">
            <a:spLocks noChangeArrowheads="1"/>
          </p:cNvSpPr>
          <p:nvPr/>
        </p:nvSpPr>
        <p:spPr bwMode="auto">
          <a:xfrm>
            <a:off x="8272463" y="87313"/>
            <a:ext cx="795337"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type="none" w="lg" len="lg"/>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000" tIns="46800" rIns="90000" bIns="46800">
            <a:spAutoFit/>
          </a:bodyPr>
          <a:lstStyle/>
          <a:p>
            <a:pPr algn="ctr">
              <a:defRPr/>
            </a:pPr>
            <a:r>
              <a:rPr lang="en-US" sz="2000" b="1">
                <a:solidFill>
                  <a:schemeClr val="bg1"/>
                </a:solidFill>
                <a:latin typeface="Comic Sans MS" charset="0"/>
              </a:rPr>
              <a:t>119d</a:t>
            </a:r>
          </a:p>
        </p:txBody>
      </p:sp>
      <p:sp>
        <p:nvSpPr>
          <p:cNvPr id="31762" name="Text Box 18"/>
          <p:cNvSpPr txBox="1">
            <a:spLocks noChangeArrowheads="1"/>
          </p:cNvSpPr>
          <p:nvPr/>
        </p:nvSpPr>
        <p:spPr bwMode="auto">
          <a:xfrm>
            <a:off x="1219200" y="4359275"/>
            <a:ext cx="1978025" cy="8331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type="none" w="lg" len="lg"/>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spAutoFit/>
          </a:bodyPr>
          <a:lstStyle/>
          <a:p>
            <a:pPr algn="ctr">
              <a:spcBef>
                <a:spcPct val="50000"/>
              </a:spcBef>
              <a:defRPr/>
            </a:pPr>
            <a:r>
              <a:rPr lang="zh-CN" altLang="en-US" b="1" dirty="0">
                <a:solidFill>
                  <a:schemeClr val="bg1"/>
                </a:solidFill>
                <a:latin typeface="SimHei" panose="02010609060101010101" pitchFamily="49" charset="-122"/>
                <a:ea typeface="SimHei" panose="02010609060101010101" pitchFamily="49" charset="-122"/>
              </a:rPr>
              <a:t>士师</a:t>
            </a:r>
            <a:r>
              <a:rPr lang="en-US" b="1" dirty="0">
                <a:solidFill>
                  <a:schemeClr val="bg1"/>
                </a:solidFill>
                <a:latin typeface="SimHei" panose="02010609060101010101" pitchFamily="49" charset="-122"/>
                <a:ea typeface="SimHei" panose="02010609060101010101" pitchFamily="49" charset="-122"/>
              </a:rPr>
              <a:t>/</a:t>
            </a:r>
            <a:br>
              <a:rPr lang="en-US" b="1" dirty="0">
                <a:solidFill>
                  <a:schemeClr val="bg1"/>
                </a:solidFill>
                <a:latin typeface="SimHei" panose="02010609060101010101" pitchFamily="49" charset="-122"/>
                <a:ea typeface="SimHei" panose="02010609060101010101" pitchFamily="49" charset="-122"/>
              </a:rPr>
            </a:br>
            <a:r>
              <a:rPr lang="zh-CN" altLang="en-US" b="1" dirty="0">
                <a:solidFill>
                  <a:schemeClr val="bg1"/>
                </a:solidFill>
                <a:latin typeface="SimHei" panose="02010609060101010101" pitchFamily="49" charset="-122"/>
                <a:ea typeface="SimHei" panose="02010609060101010101" pitchFamily="49" charset="-122"/>
              </a:rPr>
              <a:t>国王</a:t>
            </a:r>
            <a:endParaRPr lang="en-US" b="1" dirty="0">
              <a:solidFill>
                <a:schemeClr val="bg1"/>
              </a:solidFill>
              <a:latin typeface="SimHei" panose="02010609060101010101" pitchFamily="49" charset="-122"/>
              <a:ea typeface="SimHei" panose="02010609060101010101" pitchFamily="49" charset="-122"/>
            </a:endParaRPr>
          </a:p>
        </p:txBody>
      </p:sp>
      <p:sp>
        <p:nvSpPr>
          <p:cNvPr id="31763" name="Text Box 19"/>
          <p:cNvSpPr txBox="1">
            <a:spLocks noChangeArrowheads="1"/>
          </p:cNvSpPr>
          <p:nvPr/>
        </p:nvSpPr>
        <p:spPr bwMode="auto">
          <a:xfrm>
            <a:off x="3733800" y="4359275"/>
            <a:ext cx="1978025" cy="4638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type="none" w="lg" len="lg"/>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spAutoFit/>
          </a:bodyPr>
          <a:lstStyle/>
          <a:p>
            <a:pPr algn="ctr">
              <a:spcBef>
                <a:spcPct val="50000"/>
              </a:spcBef>
              <a:defRPr/>
            </a:pPr>
            <a:r>
              <a:rPr lang="zh-CN" altLang="en-US" b="1" dirty="0">
                <a:solidFill>
                  <a:schemeClr val="bg1"/>
                </a:solidFill>
                <a:latin typeface="SimHei" panose="02010609060101010101" pitchFamily="49" charset="-122"/>
                <a:ea typeface="SimHei" panose="02010609060101010101" pitchFamily="49" charset="-122"/>
              </a:rPr>
              <a:t>教会时代</a:t>
            </a:r>
            <a:endParaRPr lang="en-US" b="1" dirty="0">
              <a:solidFill>
                <a:schemeClr val="bg1"/>
              </a:solidFill>
              <a:latin typeface="SimHei" panose="02010609060101010101" pitchFamily="49" charset="-122"/>
              <a:ea typeface="SimHei" panose="02010609060101010101" pitchFamily="49" charset="-122"/>
            </a:endParaRPr>
          </a:p>
        </p:txBody>
      </p:sp>
      <p:sp>
        <p:nvSpPr>
          <p:cNvPr id="31765" name="Text Box 21"/>
          <p:cNvSpPr txBox="1">
            <a:spLocks noChangeArrowheads="1"/>
          </p:cNvSpPr>
          <p:nvPr/>
        </p:nvSpPr>
        <p:spPr bwMode="auto">
          <a:xfrm>
            <a:off x="7452320" y="4462758"/>
            <a:ext cx="1978025" cy="4638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type="none" w="lg" len="lg"/>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spAutoFit/>
          </a:bodyPr>
          <a:lstStyle/>
          <a:p>
            <a:pPr>
              <a:spcBef>
                <a:spcPct val="50000"/>
              </a:spcBef>
              <a:defRPr/>
            </a:pPr>
            <a:r>
              <a:rPr lang="zh-CN" altLang="en-US" b="1" dirty="0">
                <a:solidFill>
                  <a:schemeClr val="bg1"/>
                </a:solidFill>
                <a:latin typeface="SimHei" panose="02010609060101010101" pitchFamily="49" charset="-122"/>
                <a:ea typeface="SimHei" panose="02010609060101010101" pitchFamily="49" charset="-122"/>
              </a:rPr>
              <a:t>永恒</a:t>
            </a:r>
            <a:endParaRPr lang="en-US" dirty="0">
              <a:solidFill>
                <a:schemeClr val="bg1"/>
              </a:solidFill>
              <a:latin typeface="Comic Sans MS" charset="0"/>
            </a:endParaRPr>
          </a:p>
        </p:txBody>
      </p:sp>
      <p:sp>
        <p:nvSpPr>
          <p:cNvPr id="31749" name="Line 5"/>
          <p:cNvSpPr>
            <a:spLocks noChangeShapeType="1"/>
          </p:cNvSpPr>
          <p:nvPr/>
        </p:nvSpPr>
        <p:spPr bwMode="auto">
          <a:xfrm>
            <a:off x="457200" y="4359275"/>
            <a:ext cx="8154988" cy="50800"/>
          </a:xfrm>
          <a:prstGeom prst="line">
            <a:avLst/>
          </a:prstGeom>
          <a:noFill/>
          <a:ln w="76200">
            <a:solidFill>
              <a:schemeClr val="bg1"/>
            </a:solidFill>
            <a:round/>
            <a:headEnd/>
            <a:tailEnd type="non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spAutoFit/>
          </a:bodyPr>
          <a:lstStyle/>
          <a:p>
            <a:pPr>
              <a:defRPr/>
            </a:pPr>
            <a:endParaRPr lang="en-US"/>
          </a:p>
        </p:txBody>
      </p:sp>
      <p:grpSp>
        <p:nvGrpSpPr>
          <p:cNvPr id="155660" name="Group 6"/>
          <p:cNvGrpSpPr>
            <a:grpSpLocks/>
          </p:cNvGrpSpPr>
          <p:nvPr/>
        </p:nvGrpSpPr>
        <p:grpSpPr bwMode="auto">
          <a:xfrm>
            <a:off x="3454400" y="3724275"/>
            <a:ext cx="431800" cy="647700"/>
            <a:chOff x="385" y="1298"/>
            <a:chExt cx="272" cy="408"/>
          </a:xfrm>
        </p:grpSpPr>
        <p:sp>
          <p:nvSpPr>
            <p:cNvPr id="31751" name="Line 7"/>
            <p:cNvSpPr>
              <a:spLocks noChangeShapeType="1"/>
            </p:cNvSpPr>
            <p:nvPr/>
          </p:nvSpPr>
          <p:spPr bwMode="auto">
            <a:xfrm>
              <a:off x="521" y="1298"/>
              <a:ext cx="0" cy="408"/>
            </a:xfrm>
            <a:prstGeom prst="line">
              <a:avLst/>
            </a:prstGeom>
            <a:noFill/>
            <a:ln w="57150">
              <a:solidFill>
                <a:srgbClr val="99CCFF"/>
              </a:solidFill>
              <a:round/>
              <a:headEnd/>
              <a:tailEnd type="non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spAutoFit/>
            </a:bodyPr>
            <a:lstStyle/>
            <a:p>
              <a:pPr>
                <a:defRPr/>
              </a:pPr>
              <a:endParaRPr lang="en-US"/>
            </a:p>
          </p:txBody>
        </p:sp>
        <p:sp>
          <p:nvSpPr>
            <p:cNvPr id="31752" name="Line 8"/>
            <p:cNvSpPr>
              <a:spLocks noChangeShapeType="1"/>
            </p:cNvSpPr>
            <p:nvPr/>
          </p:nvSpPr>
          <p:spPr bwMode="auto">
            <a:xfrm rot="16200000" flipV="1">
              <a:off x="521" y="1298"/>
              <a:ext cx="0" cy="272"/>
            </a:xfrm>
            <a:prstGeom prst="line">
              <a:avLst/>
            </a:prstGeom>
            <a:noFill/>
            <a:ln w="57150">
              <a:solidFill>
                <a:srgbClr val="99CCFF"/>
              </a:solidFill>
              <a:round/>
              <a:headEnd/>
              <a:tailEnd type="non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spAutoFit/>
            </a:bodyPr>
            <a:lstStyle/>
            <a:p>
              <a:pPr>
                <a:defRPr/>
              </a:pPr>
              <a:endParaRPr lang="en-US"/>
            </a:p>
          </p:txBody>
        </p:sp>
      </p:grpSp>
      <p:sp>
        <p:nvSpPr>
          <p:cNvPr id="31753" name="Line 9"/>
          <p:cNvSpPr>
            <a:spLocks noChangeShapeType="1"/>
          </p:cNvSpPr>
          <p:nvPr/>
        </p:nvSpPr>
        <p:spPr bwMode="auto">
          <a:xfrm>
            <a:off x="7165975" y="3652838"/>
            <a:ext cx="0" cy="719137"/>
          </a:xfrm>
          <a:prstGeom prst="line">
            <a:avLst/>
          </a:prstGeom>
          <a:noFill/>
          <a:ln w="57150">
            <a:solidFill>
              <a:srgbClr val="99CCFF"/>
            </a:solidFill>
            <a:round/>
            <a:headEnd/>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spAutoFit/>
          </a:bodyPr>
          <a:lstStyle/>
          <a:p>
            <a:pPr>
              <a:defRPr/>
            </a:pPr>
            <a:endParaRPr lang="en-US"/>
          </a:p>
        </p:txBody>
      </p:sp>
      <p:sp>
        <p:nvSpPr>
          <p:cNvPr id="155662" name="Line 23"/>
          <p:cNvSpPr>
            <a:spLocks noChangeShapeType="1"/>
          </p:cNvSpPr>
          <p:nvPr/>
        </p:nvSpPr>
        <p:spPr bwMode="auto">
          <a:xfrm>
            <a:off x="1524000" y="4130675"/>
            <a:ext cx="0" cy="228600"/>
          </a:xfrm>
          <a:prstGeom prst="line">
            <a:avLst/>
          </a:prstGeom>
          <a:noFill/>
          <a:ln w="5715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5663" name="Line 24"/>
          <p:cNvSpPr>
            <a:spLocks noChangeShapeType="1"/>
          </p:cNvSpPr>
          <p:nvPr/>
        </p:nvSpPr>
        <p:spPr bwMode="auto">
          <a:xfrm>
            <a:off x="2819400" y="4130675"/>
            <a:ext cx="0" cy="228600"/>
          </a:xfrm>
          <a:prstGeom prst="line">
            <a:avLst/>
          </a:prstGeom>
          <a:noFill/>
          <a:ln w="5715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766" name="Text Box 22"/>
          <p:cNvSpPr txBox="1">
            <a:spLocks noChangeArrowheads="1"/>
          </p:cNvSpPr>
          <p:nvPr/>
        </p:nvSpPr>
        <p:spPr bwMode="auto">
          <a:xfrm>
            <a:off x="3886200" y="5029200"/>
            <a:ext cx="1978025" cy="4638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type="none" w="lg" len="lg"/>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spAutoFit/>
          </a:bodyPr>
          <a:lstStyle/>
          <a:p>
            <a:pPr algn="ctr">
              <a:spcBef>
                <a:spcPct val="50000"/>
              </a:spcBef>
              <a:defRPr/>
            </a:pPr>
            <a:r>
              <a:rPr lang="zh-CN" altLang="en-US" dirty="0">
                <a:latin typeface="SimHei" panose="02010609060101010101" pitchFamily="49" charset="-122"/>
                <a:ea typeface="SimHei" panose="02010609060101010101" pitchFamily="49" charset="-122"/>
              </a:rPr>
              <a:t>大灾难</a:t>
            </a:r>
            <a:endParaRPr lang="en-US" dirty="0">
              <a:latin typeface="SimHei" panose="02010609060101010101" pitchFamily="49" charset="-122"/>
              <a:ea typeface="SimHei" panose="02010609060101010101" pitchFamily="49" charset="-122"/>
            </a:endParaRPr>
          </a:p>
        </p:txBody>
      </p:sp>
      <p:sp>
        <p:nvSpPr>
          <p:cNvPr id="31772" name="Text Box 28"/>
          <p:cNvSpPr txBox="1">
            <a:spLocks noChangeArrowheads="1"/>
          </p:cNvSpPr>
          <p:nvPr/>
        </p:nvSpPr>
        <p:spPr bwMode="auto">
          <a:xfrm>
            <a:off x="1143000" y="3292475"/>
            <a:ext cx="1978025" cy="4638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type="none" w="lg" len="lg"/>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spAutoFit/>
          </a:bodyPr>
          <a:lstStyle/>
          <a:p>
            <a:pPr algn="ctr">
              <a:spcBef>
                <a:spcPct val="50000"/>
              </a:spcBef>
              <a:defRPr/>
            </a:pPr>
            <a:r>
              <a:rPr lang="zh-CN" altLang="en-US" b="1" dirty="0">
                <a:solidFill>
                  <a:srgbClr val="FFFF00"/>
                </a:solidFill>
                <a:latin typeface="SimHei" panose="02010609060101010101" pitchFamily="49" charset="-122"/>
                <a:ea typeface="SimHei" panose="02010609060101010101" pitchFamily="49" charset="-122"/>
              </a:rPr>
              <a:t>神权的</a:t>
            </a:r>
            <a:endParaRPr lang="en-US" b="1" dirty="0">
              <a:solidFill>
                <a:srgbClr val="FFFF00"/>
              </a:solidFill>
              <a:latin typeface="SimHei" panose="02010609060101010101" pitchFamily="49" charset="-122"/>
              <a:ea typeface="SimHei" panose="02010609060101010101" pitchFamily="49" charset="-122"/>
            </a:endParaRPr>
          </a:p>
        </p:txBody>
      </p:sp>
      <p:sp>
        <p:nvSpPr>
          <p:cNvPr id="31775" name="Text Box 31"/>
          <p:cNvSpPr txBox="1">
            <a:spLocks noChangeArrowheads="1"/>
          </p:cNvSpPr>
          <p:nvPr/>
        </p:nvSpPr>
        <p:spPr bwMode="auto">
          <a:xfrm>
            <a:off x="7318375" y="3292475"/>
            <a:ext cx="1978025" cy="4638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type="none" w="lg" len="lg"/>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spAutoFit/>
          </a:bodyPr>
          <a:lstStyle/>
          <a:p>
            <a:pPr>
              <a:spcBef>
                <a:spcPct val="50000"/>
              </a:spcBef>
              <a:defRPr/>
            </a:pPr>
            <a:r>
              <a:rPr lang="zh-CN" altLang="en-US" b="1" dirty="0">
                <a:solidFill>
                  <a:srgbClr val="FFFF00"/>
                </a:solidFill>
                <a:latin typeface="SimHei" panose="02010609060101010101" pitchFamily="49" charset="-122"/>
                <a:ea typeface="SimHei" panose="02010609060101010101" pitchFamily="49" charset="-122"/>
              </a:rPr>
              <a:t>永恒的</a:t>
            </a:r>
            <a:endParaRPr lang="en-US" b="1" dirty="0">
              <a:solidFill>
                <a:srgbClr val="FFFF00"/>
              </a:solidFill>
              <a:latin typeface="SimHei" panose="02010609060101010101" pitchFamily="49" charset="-122"/>
              <a:ea typeface="SimHei" panose="02010609060101010101" pitchFamily="49" charset="-122"/>
            </a:endParaRPr>
          </a:p>
        </p:txBody>
      </p:sp>
      <p:sp>
        <p:nvSpPr>
          <p:cNvPr id="155667" name="AutoShape 34"/>
          <p:cNvSpPr>
            <a:spLocks noChangeArrowheads="1"/>
          </p:cNvSpPr>
          <p:nvPr/>
        </p:nvSpPr>
        <p:spPr bwMode="auto">
          <a:xfrm rot="-5400000">
            <a:off x="5372100" y="3162300"/>
            <a:ext cx="914400" cy="2362200"/>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sp>
        <p:nvSpPr>
          <p:cNvPr id="31774" name="Text Box 30"/>
          <p:cNvSpPr txBox="1">
            <a:spLocks noChangeArrowheads="1"/>
          </p:cNvSpPr>
          <p:nvPr/>
        </p:nvSpPr>
        <p:spPr bwMode="auto">
          <a:xfrm>
            <a:off x="5334000" y="4038600"/>
            <a:ext cx="1825625" cy="4638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type="none" w="lg" len="lg"/>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000" tIns="46800" rIns="90000" bIns="46800">
            <a:spAutoFit/>
          </a:bodyPr>
          <a:lstStyle/>
          <a:p>
            <a:pPr algn="ctr">
              <a:spcBef>
                <a:spcPct val="50000"/>
              </a:spcBef>
              <a:defRPr/>
            </a:pPr>
            <a:r>
              <a:rPr lang="zh-CN" altLang="en-US" dirty="0">
                <a:latin typeface="SimHei" panose="02010609060101010101" pitchFamily="49" charset="-122"/>
                <a:ea typeface="SimHei" panose="02010609060101010101" pitchFamily="49" charset="-122"/>
              </a:rPr>
              <a:t>千禧年</a:t>
            </a:r>
            <a:endParaRPr lang="en-US" dirty="0">
              <a:latin typeface="SimHei" panose="02010609060101010101" pitchFamily="49" charset="-122"/>
              <a:ea typeface="SimHei" panose="02010609060101010101" pitchFamily="49" charset="-122"/>
            </a:endParaRPr>
          </a:p>
        </p:txBody>
      </p:sp>
      <p:sp>
        <p:nvSpPr>
          <p:cNvPr id="23" name="Text Box 3">
            <a:extLst>
              <a:ext uri="{FF2B5EF4-FFF2-40B4-BE49-F238E27FC236}">
                <a16:creationId xmlns:a16="http://schemas.microsoft.com/office/drawing/2014/main" id="{734CBE03-19C9-448D-8A62-2E766DE4E23A}"/>
              </a:ext>
            </a:extLst>
          </p:cNvPr>
          <p:cNvSpPr txBox="1">
            <a:spLocks noChangeArrowheads="1"/>
          </p:cNvSpPr>
          <p:nvPr/>
        </p:nvSpPr>
        <p:spPr bwMode="auto">
          <a:xfrm>
            <a:off x="493712" y="2489340"/>
            <a:ext cx="8458200" cy="5869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type="none" w="lg" len="lg"/>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0000" tIns="46800" rIns="90000" bIns="46800">
            <a:spAutoFit/>
          </a:bodyPr>
          <a:lstStyle/>
          <a:p>
            <a:pPr>
              <a:spcBef>
                <a:spcPct val="50000"/>
              </a:spcBef>
              <a:defRPr/>
            </a:pPr>
            <a:r>
              <a:rPr lang="en-US" sz="3200" dirty="0">
                <a:solidFill>
                  <a:srgbClr val="FFFF00"/>
                </a:solidFill>
                <a:latin typeface="Comic Sans MS" charset="0"/>
              </a:rPr>
              <a:t>---------</a:t>
            </a:r>
            <a:r>
              <a:rPr lang="en-US" altLang="zh-CN" sz="3200" dirty="0">
                <a:solidFill>
                  <a:srgbClr val="FFFF00"/>
                </a:solidFill>
                <a:latin typeface="Comic Sans MS" charset="0"/>
              </a:rPr>
              <a:t>--------</a:t>
            </a:r>
            <a:r>
              <a:rPr lang="en-US" sz="3200" dirty="0">
                <a:solidFill>
                  <a:srgbClr val="FFFF00"/>
                </a:solidFill>
                <a:latin typeface="Comic Sans MS" charset="0"/>
              </a:rPr>
              <a:t>-</a:t>
            </a:r>
            <a:r>
              <a:rPr lang="zh-CN" altLang="en-US" sz="3200" dirty="0">
                <a:solidFill>
                  <a:srgbClr val="FFFF00"/>
                </a:solidFill>
                <a:latin typeface="SimHei" panose="02010609060101010101" pitchFamily="49" charset="-122"/>
                <a:ea typeface="SimHei" panose="02010609060101010101" pitchFamily="49" charset="-122"/>
              </a:rPr>
              <a:t>属灵的王国</a:t>
            </a:r>
            <a:r>
              <a:rPr lang="en-US" sz="3200" dirty="0">
                <a:solidFill>
                  <a:srgbClr val="FFFF00"/>
                </a:solidFill>
                <a:latin typeface="Comic Sans MS" charset="0"/>
              </a:rPr>
              <a:t>---</a:t>
            </a:r>
            <a:r>
              <a:rPr lang="en-US" altLang="zh-CN" sz="3200" dirty="0">
                <a:solidFill>
                  <a:srgbClr val="FFFF00"/>
                </a:solidFill>
                <a:latin typeface="Comic Sans MS" charset="0"/>
              </a:rPr>
              <a:t>----</a:t>
            </a:r>
            <a:r>
              <a:rPr lang="en-US" sz="3200" dirty="0">
                <a:solidFill>
                  <a:srgbClr val="FFFF00"/>
                </a:solidFill>
                <a:latin typeface="Comic Sans MS" charset="0"/>
              </a:rPr>
              <a:t>----</a:t>
            </a:r>
            <a:r>
              <a:rPr lang="en-US" altLang="zh-CN" sz="3200" dirty="0">
                <a:solidFill>
                  <a:srgbClr val="FFFF00"/>
                </a:solidFill>
                <a:latin typeface="Comic Sans MS" charset="0"/>
              </a:rPr>
              <a:t>---</a:t>
            </a:r>
            <a:r>
              <a:rPr lang="en-US" sz="3200" dirty="0">
                <a:solidFill>
                  <a:srgbClr val="FFFF00"/>
                </a:solidFill>
                <a:latin typeface="Comic Sans MS"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anim calcmode="lin" valueType="num">
                                      <p:cBhvr>
                                        <p:cTn id="7" dur="1000" fill="hold"/>
                                        <p:tgtEl>
                                          <p:spTgt spid="31747"/>
                                        </p:tgtEl>
                                        <p:attrNameLst>
                                          <p:attrName>ppt_w</p:attrName>
                                        </p:attrNameLst>
                                      </p:cBhvr>
                                      <p:tavLst>
                                        <p:tav tm="0">
                                          <p:val>
                                            <p:strVal val="#ppt_w*0.70"/>
                                          </p:val>
                                        </p:tav>
                                        <p:tav tm="100000">
                                          <p:val>
                                            <p:strVal val="#ppt_w"/>
                                          </p:val>
                                        </p:tav>
                                      </p:tavLst>
                                    </p:anim>
                                    <p:anim calcmode="lin" valueType="num">
                                      <p:cBhvr>
                                        <p:cTn id="8" dur="1000" fill="hold"/>
                                        <p:tgtEl>
                                          <p:spTgt spid="31747"/>
                                        </p:tgtEl>
                                        <p:attrNameLst>
                                          <p:attrName>ppt_h</p:attrName>
                                        </p:attrNameLst>
                                      </p:cBhvr>
                                      <p:tavLst>
                                        <p:tav tm="0">
                                          <p:val>
                                            <p:strVal val="#ppt_h"/>
                                          </p:val>
                                        </p:tav>
                                        <p:tav tm="100000">
                                          <p:val>
                                            <p:strVal val="#ppt_h"/>
                                          </p:val>
                                        </p:tav>
                                      </p:tavLst>
                                    </p:anim>
                                    <p:animEffect transition="in" filter="fade">
                                      <p:cBhvr>
                                        <p:cTn id="9" dur="1000"/>
                                        <p:tgtEl>
                                          <p:spTgt spid="3174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31772"/>
                                        </p:tgtEl>
                                        <p:attrNameLst>
                                          <p:attrName>style.visibility</p:attrName>
                                        </p:attrNameLst>
                                      </p:cBhvr>
                                      <p:to>
                                        <p:strVal val="visible"/>
                                      </p:to>
                                    </p:set>
                                    <p:animEffect transition="in" filter="fade">
                                      <p:cBhvr>
                                        <p:cTn id="14" dur="800" decel="100000"/>
                                        <p:tgtEl>
                                          <p:spTgt spid="31772"/>
                                        </p:tgtEl>
                                      </p:cBhvr>
                                    </p:animEffect>
                                    <p:anim calcmode="lin" valueType="num">
                                      <p:cBhvr>
                                        <p:cTn id="15" dur="800" decel="100000" fill="hold"/>
                                        <p:tgtEl>
                                          <p:spTgt spid="31772"/>
                                        </p:tgtEl>
                                        <p:attrNameLst>
                                          <p:attrName>style.rotation</p:attrName>
                                        </p:attrNameLst>
                                      </p:cBhvr>
                                      <p:tavLst>
                                        <p:tav tm="0">
                                          <p:val>
                                            <p:fltVal val="-90"/>
                                          </p:val>
                                        </p:tav>
                                        <p:tav tm="100000">
                                          <p:val>
                                            <p:fltVal val="0"/>
                                          </p:val>
                                        </p:tav>
                                      </p:tavLst>
                                    </p:anim>
                                    <p:anim calcmode="lin" valueType="num">
                                      <p:cBhvr>
                                        <p:cTn id="16" dur="800" decel="100000" fill="hold"/>
                                        <p:tgtEl>
                                          <p:spTgt spid="31772"/>
                                        </p:tgtEl>
                                        <p:attrNameLst>
                                          <p:attrName>ppt_x</p:attrName>
                                        </p:attrNameLst>
                                      </p:cBhvr>
                                      <p:tavLst>
                                        <p:tav tm="0">
                                          <p:val>
                                            <p:strVal val="#ppt_x+0.4"/>
                                          </p:val>
                                        </p:tav>
                                        <p:tav tm="100000">
                                          <p:val>
                                            <p:strVal val="#ppt_x-0.05"/>
                                          </p:val>
                                        </p:tav>
                                      </p:tavLst>
                                    </p:anim>
                                    <p:anim calcmode="lin" valueType="num">
                                      <p:cBhvr>
                                        <p:cTn id="17" dur="800" decel="100000" fill="hold"/>
                                        <p:tgtEl>
                                          <p:spTgt spid="31772"/>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31772"/>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31772"/>
                                        </p:tgtEl>
                                        <p:attrNameLst>
                                          <p:attrName>ppt_y</p:attrName>
                                        </p:attrNameLst>
                                      </p:cBhvr>
                                      <p:tavLst>
                                        <p:tav tm="0">
                                          <p:val>
                                            <p:strVal val="#ppt_y+0.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30" presetClass="entr" presetSubtype="0" fill="hold" grpId="0" nodeType="clickEffect">
                                  <p:stCondLst>
                                    <p:cond delay="0"/>
                                  </p:stCondLst>
                                  <p:childTnLst>
                                    <p:set>
                                      <p:cBhvr>
                                        <p:cTn id="23" dur="1" fill="hold">
                                          <p:stCondLst>
                                            <p:cond delay="0"/>
                                          </p:stCondLst>
                                        </p:cTn>
                                        <p:tgtEl>
                                          <p:spTgt spid="31774"/>
                                        </p:tgtEl>
                                        <p:attrNameLst>
                                          <p:attrName>style.visibility</p:attrName>
                                        </p:attrNameLst>
                                      </p:cBhvr>
                                      <p:to>
                                        <p:strVal val="visible"/>
                                      </p:to>
                                    </p:set>
                                    <p:animEffect transition="in" filter="fade">
                                      <p:cBhvr>
                                        <p:cTn id="24" dur="800" decel="100000"/>
                                        <p:tgtEl>
                                          <p:spTgt spid="31774"/>
                                        </p:tgtEl>
                                      </p:cBhvr>
                                    </p:animEffect>
                                    <p:anim calcmode="lin" valueType="num">
                                      <p:cBhvr>
                                        <p:cTn id="25" dur="800" decel="100000" fill="hold"/>
                                        <p:tgtEl>
                                          <p:spTgt spid="31774"/>
                                        </p:tgtEl>
                                        <p:attrNameLst>
                                          <p:attrName>style.rotation</p:attrName>
                                        </p:attrNameLst>
                                      </p:cBhvr>
                                      <p:tavLst>
                                        <p:tav tm="0">
                                          <p:val>
                                            <p:fltVal val="-90"/>
                                          </p:val>
                                        </p:tav>
                                        <p:tav tm="100000">
                                          <p:val>
                                            <p:fltVal val="0"/>
                                          </p:val>
                                        </p:tav>
                                      </p:tavLst>
                                    </p:anim>
                                    <p:anim calcmode="lin" valueType="num">
                                      <p:cBhvr>
                                        <p:cTn id="26" dur="800" decel="100000" fill="hold"/>
                                        <p:tgtEl>
                                          <p:spTgt spid="31774"/>
                                        </p:tgtEl>
                                        <p:attrNameLst>
                                          <p:attrName>ppt_x</p:attrName>
                                        </p:attrNameLst>
                                      </p:cBhvr>
                                      <p:tavLst>
                                        <p:tav tm="0">
                                          <p:val>
                                            <p:strVal val="#ppt_x+0.4"/>
                                          </p:val>
                                        </p:tav>
                                        <p:tav tm="100000">
                                          <p:val>
                                            <p:strVal val="#ppt_x-0.05"/>
                                          </p:val>
                                        </p:tav>
                                      </p:tavLst>
                                    </p:anim>
                                    <p:anim calcmode="lin" valueType="num">
                                      <p:cBhvr>
                                        <p:cTn id="27" dur="800" decel="100000" fill="hold"/>
                                        <p:tgtEl>
                                          <p:spTgt spid="31774"/>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31774"/>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31774"/>
                                        </p:tgtEl>
                                        <p:attrNameLst>
                                          <p:attrName>ppt_y</p:attrName>
                                        </p:attrNameLst>
                                      </p:cBhvr>
                                      <p:tavLst>
                                        <p:tav tm="0">
                                          <p:val>
                                            <p:strVal val="#ppt_y+0.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30" presetClass="entr" presetSubtype="0" fill="hold" grpId="0" nodeType="clickEffect">
                                  <p:stCondLst>
                                    <p:cond delay="0"/>
                                  </p:stCondLst>
                                  <p:childTnLst>
                                    <p:set>
                                      <p:cBhvr>
                                        <p:cTn id="33" dur="1" fill="hold">
                                          <p:stCondLst>
                                            <p:cond delay="0"/>
                                          </p:stCondLst>
                                        </p:cTn>
                                        <p:tgtEl>
                                          <p:spTgt spid="31775"/>
                                        </p:tgtEl>
                                        <p:attrNameLst>
                                          <p:attrName>style.visibility</p:attrName>
                                        </p:attrNameLst>
                                      </p:cBhvr>
                                      <p:to>
                                        <p:strVal val="visible"/>
                                      </p:to>
                                    </p:set>
                                    <p:animEffect transition="in" filter="fade">
                                      <p:cBhvr>
                                        <p:cTn id="34" dur="800" decel="100000"/>
                                        <p:tgtEl>
                                          <p:spTgt spid="31775"/>
                                        </p:tgtEl>
                                      </p:cBhvr>
                                    </p:animEffect>
                                    <p:anim calcmode="lin" valueType="num">
                                      <p:cBhvr>
                                        <p:cTn id="35" dur="800" decel="100000" fill="hold"/>
                                        <p:tgtEl>
                                          <p:spTgt spid="31775"/>
                                        </p:tgtEl>
                                        <p:attrNameLst>
                                          <p:attrName>style.rotation</p:attrName>
                                        </p:attrNameLst>
                                      </p:cBhvr>
                                      <p:tavLst>
                                        <p:tav tm="0">
                                          <p:val>
                                            <p:fltVal val="-90"/>
                                          </p:val>
                                        </p:tav>
                                        <p:tav tm="100000">
                                          <p:val>
                                            <p:fltVal val="0"/>
                                          </p:val>
                                        </p:tav>
                                      </p:tavLst>
                                    </p:anim>
                                    <p:anim calcmode="lin" valueType="num">
                                      <p:cBhvr>
                                        <p:cTn id="36" dur="800" decel="100000" fill="hold"/>
                                        <p:tgtEl>
                                          <p:spTgt spid="31775"/>
                                        </p:tgtEl>
                                        <p:attrNameLst>
                                          <p:attrName>ppt_x</p:attrName>
                                        </p:attrNameLst>
                                      </p:cBhvr>
                                      <p:tavLst>
                                        <p:tav tm="0">
                                          <p:val>
                                            <p:strVal val="#ppt_x+0.4"/>
                                          </p:val>
                                        </p:tav>
                                        <p:tav tm="100000">
                                          <p:val>
                                            <p:strVal val="#ppt_x-0.05"/>
                                          </p:val>
                                        </p:tav>
                                      </p:tavLst>
                                    </p:anim>
                                    <p:anim calcmode="lin" valueType="num">
                                      <p:cBhvr>
                                        <p:cTn id="37" dur="800" decel="100000" fill="hold"/>
                                        <p:tgtEl>
                                          <p:spTgt spid="31775"/>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31775"/>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31775"/>
                                        </p:tgtEl>
                                        <p:attrNameLst>
                                          <p:attrName>ppt_y</p:attrName>
                                        </p:attrNameLst>
                                      </p:cBhvr>
                                      <p:tavLst>
                                        <p:tav tm="0">
                                          <p:val>
                                            <p:strVal val="#ppt_y+0.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p:cTn id="44" dur="1000" fill="hold"/>
                                        <p:tgtEl>
                                          <p:spTgt spid="23"/>
                                        </p:tgtEl>
                                        <p:attrNameLst>
                                          <p:attrName>ppt_w</p:attrName>
                                        </p:attrNameLst>
                                      </p:cBhvr>
                                      <p:tavLst>
                                        <p:tav tm="0">
                                          <p:val>
                                            <p:strVal val="#ppt_w*0.70"/>
                                          </p:val>
                                        </p:tav>
                                        <p:tav tm="100000">
                                          <p:val>
                                            <p:strVal val="#ppt_w"/>
                                          </p:val>
                                        </p:tav>
                                      </p:tavLst>
                                    </p:anim>
                                    <p:anim calcmode="lin" valueType="num">
                                      <p:cBhvr>
                                        <p:cTn id="45" dur="1000" fill="hold"/>
                                        <p:tgtEl>
                                          <p:spTgt spid="23"/>
                                        </p:tgtEl>
                                        <p:attrNameLst>
                                          <p:attrName>ppt_h</p:attrName>
                                        </p:attrNameLst>
                                      </p:cBhvr>
                                      <p:tavLst>
                                        <p:tav tm="0">
                                          <p:val>
                                            <p:strVal val="#ppt_h"/>
                                          </p:val>
                                        </p:tav>
                                        <p:tav tm="100000">
                                          <p:val>
                                            <p:strVal val="#ppt_h"/>
                                          </p:val>
                                        </p:tav>
                                      </p:tavLst>
                                    </p:anim>
                                    <p:animEffect transition="in" filter="fade">
                                      <p:cBhvr>
                                        <p:cTn id="46"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P spid="31772" grpId="0"/>
      <p:bldP spid="31775" grpId="0"/>
      <p:bldP spid="31774"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1676400" y="762000"/>
            <a:ext cx="5257800" cy="1066800"/>
          </a:xfrm>
        </p:spPr>
        <p:txBody>
          <a:bodyPr/>
          <a:lstStyle/>
          <a:p>
            <a:pPr eaLnBrk="1" hangingPunct="1">
              <a:defRPr/>
            </a:pPr>
            <a:r>
              <a:rPr lang="en-US" b="1">
                <a:solidFill>
                  <a:schemeClr val="tx1"/>
                </a:solidFill>
                <a:cs typeface="+mj-cs"/>
              </a:rPr>
              <a:t>Black</a:t>
            </a:r>
            <a:endParaRPr lang="en-US">
              <a:solidFill>
                <a:schemeClr val="bg1"/>
              </a:solidFill>
              <a:cs typeface="+mj-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ctr"/>
            <a:r>
              <a:rPr lang="zh-CN" altLang="en-US" sz="4000" dirty="0">
                <a:solidFill>
                  <a:srgbClr val="FFFFFF"/>
                </a:solidFill>
                <a:ea typeface="SimSun" charset="0"/>
                <a:cs typeface="Arial" charset="0"/>
              </a:rPr>
              <a:t>免费获得该讲解</a:t>
            </a:r>
            <a:r>
              <a:rPr lang="en-US" sz="4000" dirty="0">
                <a:solidFill>
                  <a:srgbClr val="FFFFFF"/>
                </a:solidFill>
                <a:ea typeface="SimSun" charset="0"/>
                <a:cs typeface="Arial" charset="0"/>
              </a:rPr>
              <a:t>!</a:t>
            </a:r>
            <a:endParaRPr lang="en-US" sz="1400" dirty="0">
              <a:solidFill>
                <a:srgbClr val="FFFFFF"/>
              </a:solidFill>
              <a:ea typeface="SimSun" charset="0"/>
              <a:cs typeface="Arial" charset="0"/>
            </a:endParaRPr>
          </a:p>
        </p:txBody>
      </p:sp>
      <p:sp>
        <p:nvSpPr>
          <p:cNvPr id="202753" name="Rectangle 1026"/>
          <p:cNvSpPr>
            <a:spLocks noGrp="1" noChangeArrowheads="1"/>
          </p:cNvSpPr>
          <p:nvPr>
            <p:ph type="ctrTitle"/>
          </p:nvPr>
        </p:nvSpPr>
        <p:spPr>
          <a:xfrm>
            <a:off x="0" y="6172200"/>
            <a:ext cx="9144000" cy="685800"/>
          </a:xfrm>
        </p:spPr>
        <p:txBody>
          <a:bodyPr/>
          <a:lstStyle/>
          <a:p>
            <a:pPr eaLnBrk="1" hangingPunct="1"/>
            <a:r>
              <a:rPr lang="zh-CN" altLang="en-US" sz="3200" b="1" dirty="0">
                <a:solidFill>
                  <a:srgbClr val="FFFFFF"/>
                </a:solidFill>
                <a:latin typeface="Arial" charset="0"/>
                <a:ea typeface="SimSun" charset="0"/>
                <a:cs typeface="SimSun" charset="0"/>
              </a:rPr>
              <a:t>末世论</a:t>
            </a:r>
            <a:r>
              <a:rPr lang="en-US" altLang="zh-CN" sz="3200" b="1" dirty="0">
                <a:solidFill>
                  <a:srgbClr val="FFFFFF"/>
                </a:solidFill>
                <a:latin typeface="Arial" charset="0"/>
                <a:ea typeface="SimSun" charset="0"/>
                <a:cs typeface="SimSun" charset="0"/>
              </a:rPr>
              <a:t> • </a:t>
            </a:r>
            <a:r>
              <a:rPr lang="en-US" sz="3200" b="1" dirty="0" err="1">
                <a:solidFill>
                  <a:srgbClr val="FFFFFF"/>
                </a:solidFill>
                <a:latin typeface="Arial" charset="0"/>
              </a:rPr>
              <a:t>BibleStudyDownloads.org</a:t>
            </a:r>
            <a:endParaRPr lang="en-US" sz="1100" b="1" dirty="0">
              <a:solidFill>
                <a:srgbClr val="FFFFFF"/>
              </a:solidFill>
              <a:latin typeface="Arial" charset="0"/>
            </a:endParaRPr>
          </a:p>
        </p:txBody>
      </p:sp>
      <p:pic>
        <p:nvPicPr>
          <p:cNvPr id="6" name="Picture 5"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7" name="Picture 6"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8" name="Rectangle 1026"/>
          <p:cNvSpPr txBox="1">
            <a:spLocks noChangeArrowheads="1"/>
          </p:cNvSpPr>
          <p:nvPr/>
        </p:nvSpPr>
        <p:spPr bwMode="auto">
          <a:xfrm>
            <a:off x="0" y="1310554"/>
            <a:ext cx="9144000" cy="5742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zh-CN" altLang="en-US" sz="3600" b="1" dirty="0">
                <a:solidFill>
                  <a:srgbClr val="000000"/>
                </a:solidFill>
                <a:ea typeface="SimSun" charset="0"/>
                <a:cs typeface="Arial" charset="0"/>
              </a:rPr>
              <a:t>圣经学习下载</a:t>
            </a:r>
          </a:p>
        </p:txBody>
      </p:sp>
    </p:spTree>
    <p:extLst>
      <p:ext uri="{BB962C8B-B14F-4D97-AF65-F5344CB8AC3E}">
        <p14:creationId xmlns:p14="http://schemas.microsoft.com/office/powerpoint/2010/main" val="22152128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7"/>
                                        </p:tgtEl>
                                        <p:attrNameLst>
                                          <p:attrName>ppt_x</p:attrName>
                                        </p:attrNameLst>
                                      </p:cBhvr>
                                      <p:tavLst>
                                        <p:tav tm="0">
                                          <p:val>
                                            <p:strVal val="ppt_x"/>
                                          </p:val>
                                        </p:tav>
                                        <p:tav tm="100000">
                                          <p:val>
                                            <p:strVal val="0-ppt_w/2"/>
                                          </p:val>
                                        </p:tav>
                                      </p:tavLst>
                                    </p:anim>
                                    <p:anim calcmode="lin" valueType="num">
                                      <p:cBhvr additive="base">
                                        <p:cTn id="7" dur="2000"/>
                                        <p:tgtEl>
                                          <p:spTgt spid="7"/>
                                        </p:tgtEl>
                                        <p:attrNameLst>
                                          <p:attrName>ppt_y</p:attrName>
                                        </p:attrNameLst>
                                      </p:cBhvr>
                                      <p:tavLst>
                                        <p:tav tm="0">
                                          <p:val>
                                            <p:strVal val="ppt_y"/>
                                          </p:val>
                                        </p:tav>
                                        <p:tav tm="100000">
                                          <p:val>
                                            <p:strVal val="ppt_y"/>
                                          </p:val>
                                        </p:tav>
                                      </p:tavLst>
                                    </p:anim>
                                    <p:set>
                                      <p:cBhvr>
                                        <p:cTn id="8" dur="1" fill="hold">
                                          <p:stCondLst>
                                            <p:cond delay="1999"/>
                                          </p:stCondLst>
                                        </p:cTn>
                                        <p:tgtEl>
                                          <p:spTgt spid="7"/>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152400" y="304800"/>
            <a:ext cx="8915400" cy="838200"/>
          </a:xfrm>
          <a:noFill/>
          <a:effectLst>
            <a:outerShdw blurRad="63500" dist="38099" dir="2700000" algn="ctr" rotWithShape="0">
              <a:srgbClr val="000000">
                <a:alpha val="99962"/>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zh-CN" altLang="en-US" sz="4000">
                <a:solidFill>
                  <a:srgbClr val="FFFFFF"/>
                </a:solidFill>
                <a:latin typeface="SimSun" pitchFamily="2" charset="-122"/>
                <a:ea typeface="SimSun" pitchFamily="2" charset="-122"/>
              </a:rPr>
              <a:t>相信以色列的民族有前途吗？</a:t>
            </a:r>
            <a:r>
              <a:rPr lang="zh-CN" altLang="en-US" sz="4000">
                <a:latin typeface="SimSun" pitchFamily="2" charset="-122"/>
                <a:ea typeface="SimSun" pitchFamily="2" charset="-122"/>
              </a:rPr>
              <a:t> </a:t>
            </a:r>
            <a:endParaRPr lang="en-US" sz="4000">
              <a:solidFill>
                <a:srgbClr val="FFFFFF"/>
              </a:solidFill>
              <a:latin typeface="SimSun" pitchFamily="2" charset="-122"/>
              <a:ea typeface="SimSun" pitchFamily="2" charset="-122"/>
              <a:cs typeface="MS PGothic" pitchFamily="34" charset="-128"/>
            </a:endParaRPr>
          </a:p>
        </p:txBody>
      </p:sp>
      <p:sp>
        <p:nvSpPr>
          <p:cNvPr id="10244" name="Oval 4"/>
          <p:cNvSpPr>
            <a:spLocks noChangeArrowheads="1"/>
          </p:cNvSpPr>
          <p:nvPr/>
        </p:nvSpPr>
        <p:spPr bwMode="auto">
          <a:xfrm>
            <a:off x="457200" y="2170113"/>
            <a:ext cx="3810000" cy="3657600"/>
          </a:xfrm>
          <a:prstGeom prst="ellipse">
            <a:avLst/>
          </a:prstGeom>
          <a:noFill/>
          <a:ln w="57150">
            <a:solidFill>
              <a:schemeClr val="tx1"/>
            </a:solidFill>
            <a:round/>
            <a:headEnd/>
            <a:tailEnd/>
          </a:ln>
          <a:effectLst>
            <a:outerShdw dist="35921" dir="2700000" algn="ctr" rotWithShape="0">
              <a:srgbClr val="80808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FF66"/>
              </a:solidFill>
              <a:latin typeface="Arial" pitchFamily="34" charset="0"/>
              <a:ea typeface="Osaka" pitchFamily="1" charset="-128"/>
            </a:endParaRPr>
          </a:p>
        </p:txBody>
      </p:sp>
      <p:sp>
        <p:nvSpPr>
          <p:cNvPr id="10246" name="Text Box 6"/>
          <p:cNvSpPr txBox="1">
            <a:spLocks noChangeArrowheads="1"/>
          </p:cNvSpPr>
          <p:nvPr/>
        </p:nvSpPr>
        <p:spPr bwMode="auto">
          <a:xfrm>
            <a:off x="457200" y="1387475"/>
            <a:ext cx="3657600" cy="584200"/>
          </a:xfrm>
          <a:prstGeom prst="rect">
            <a:avLst/>
          </a:prstGeom>
          <a:noFill/>
          <a:ln w="9525">
            <a:noFill/>
            <a:miter lim="800000"/>
            <a:headEnd/>
            <a:tailEnd/>
          </a:ln>
          <a:effectLst>
            <a:outerShdw blurRad="63500" dist="38099" dir="2700000" algn="ctr" rotWithShape="0">
              <a:srgbClr val="000000">
                <a:alpha val="74997"/>
              </a:srgbClr>
            </a:outerShdw>
          </a:effec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r>
              <a:rPr lang="zh-TW" altLang="en-US" sz="3200" b="1">
                <a:solidFill>
                  <a:srgbClr val="FFFF66"/>
                </a:solidFill>
                <a:latin typeface="SimSun" pitchFamily="2" charset="-122"/>
                <a:ea typeface="SimSun" pitchFamily="2" charset="-122"/>
              </a:rPr>
              <a:t>時代派的千禧年派</a:t>
            </a:r>
            <a:r>
              <a:rPr lang="zh-TW" altLang="en-US" sz="3200" b="1">
                <a:solidFill>
                  <a:srgbClr val="FFFF66"/>
                </a:solidFill>
                <a:latin typeface="Arial" pitchFamily="34" charset="0"/>
                <a:ea typeface="SimSun" pitchFamily="2" charset="-122"/>
              </a:rPr>
              <a:t> </a:t>
            </a:r>
            <a:endParaRPr lang="en-US" sz="3200" b="1">
              <a:solidFill>
                <a:srgbClr val="FFFF66"/>
              </a:solidFill>
              <a:latin typeface="Arial" pitchFamily="34" charset="0"/>
              <a:ea typeface="SimSun" pitchFamily="2" charset="-122"/>
            </a:endParaRPr>
          </a:p>
        </p:txBody>
      </p:sp>
      <p:sp>
        <p:nvSpPr>
          <p:cNvPr id="10247" name="Text Box 7"/>
          <p:cNvSpPr txBox="1">
            <a:spLocks noChangeArrowheads="1"/>
          </p:cNvSpPr>
          <p:nvPr/>
        </p:nvSpPr>
        <p:spPr bwMode="auto">
          <a:xfrm>
            <a:off x="2971800" y="3733800"/>
            <a:ext cx="1314450" cy="1323975"/>
          </a:xfrm>
          <a:prstGeom prst="rect">
            <a:avLst/>
          </a:prstGeom>
          <a:noFill/>
          <a:ln w="9525">
            <a:noFill/>
            <a:miter lim="800000"/>
            <a:headEnd/>
            <a:tailEnd/>
          </a:ln>
          <a:effectLst>
            <a:outerShdw blurRad="63500" dist="38099" dir="2700000" algn="ctr" rotWithShape="0">
              <a:srgbClr val="000000">
                <a:alpha val="74997"/>
              </a:srgbClr>
            </a:outerShdw>
          </a:effec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r>
              <a:rPr lang="zh-TW" altLang="en-US" sz="2800" b="1">
                <a:solidFill>
                  <a:srgbClr val="FFFF66"/>
                </a:solidFill>
                <a:latin typeface="SimSun" pitchFamily="2" charset="-122"/>
                <a:ea typeface="SimSun" pitchFamily="2" charset="-122"/>
              </a:rPr>
              <a:t>以色列有前途</a:t>
            </a:r>
          </a:p>
          <a:p>
            <a:endParaRPr lang="en-US">
              <a:solidFill>
                <a:srgbClr val="FFFF66"/>
              </a:solidFill>
              <a:ea typeface="SimSun" pitchFamily="2" charset="-122"/>
            </a:endParaRPr>
          </a:p>
        </p:txBody>
      </p:sp>
      <p:sp>
        <p:nvSpPr>
          <p:cNvPr id="10248" name="Oval 8"/>
          <p:cNvSpPr>
            <a:spLocks noChangeArrowheads="1"/>
          </p:cNvSpPr>
          <p:nvPr/>
        </p:nvSpPr>
        <p:spPr bwMode="auto">
          <a:xfrm>
            <a:off x="4876800" y="2170113"/>
            <a:ext cx="3810000" cy="3657600"/>
          </a:xfrm>
          <a:prstGeom prst="ellipse">
            <a:avLst/>
          </a:prstGeom>
          <a:noFill/>
          <a:ln w="57150">
            <a:solidFill>
              <a:srgbClr val="C9C4FF"/>
            </a:solidFill>
            <a:round/>
            <a:headEnd/>
            <a:tailEnd/>
          </a:ln>
          <a:effectLst>
            <a:outerShdw dist="35921" dir="2700000" algn="ctr" rotWithShape="0">
              <a:srgbClr val="80808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FF66"/>
              </a:solidFill>
              <a:latin typeface="Arial" pitchFamily="34" charset="0"/>
              <a:ea typeface="Osaka" pitchFamily="1" charset="-128"/>
            </a:endParaRPr>
          </a:p>
        </p:txBody>
      </p:sp>
      <p:sp>
        <p:nvSpPr>
          <p:cNvPr id="10249" name="Text Box 9"/>
          <p:cNvSpPr txBox="1">
            <a:spLocks noChangeArrowheads="1"/>
          </p:cNvSpPr>
          <p:nvPr/>
        </p:nvSpPr>
        <p:spPr bwMode="auto">
          <a:xfrm>
            <a:off x="5257800" y="1143000"/>
            <a:ext cx="3124200" cy="1077913"/>
          </a:xfrm>
          <a:prstGeom prst="rect">
            <a:avLst/>
          </a:prstGeom>
          <a:noFill/>
          <a:ln w="9525">
            <a:noFill/>
            <a:miter lim="800000"/>
            <a:headEnd/>
            <a:tailEnd/>
          </a:ln>
          <a:effectLst>
            <a:outerShdw blurRad="63500" dist="38099" dir="2700000" algn="ctr" rotWithShape="0">
              <a:srgbClr val="000000">
                <a:alpha val="74997"/>
              </a:srgbClr>
            </a:outerShdw>
          </a:effec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r>
              <a:rPr lang="zh-TW" altLang="en-US" sz="3200" b="1" dirty="0">
                <a:solidFill>
                  <a:srgbClr val="E1CDCD"/>
                </a:solidFill>
                <a:latin typeface="SimSun" pitchFamily="2" charset="-122"/>
                <a:ea typeface="SimSun" pitchFamily="2" charset="-122"/>
              </a:rPr>
              <a:t>非千禧年派与</a:t>
            </a:r>
            <a:endParaRPr lang="en-US" altLang="zh-TW" sz="3200" b="1" dirty="0">
              <a:solidFill>
                <a:srgbClr val="E1CDCD"/>
              </a:solidFill>
              <a:latin typeface="SimSun" pitchFamily="2" charset="-122"/>
              <a:ea typeface="Osaka" pitchFamily="1" charset="-128"/>
            </a:endParaRPr>
          </a:p>
          <a:p>
            <a:pPr algn="ctr"/>
            <a:r>
              <a:rPr lang="zh-TW" altLang="en-US" sz="3200" b="1" dirty="0">
                <a:solidFill>
                  <a:srgbClr val="E1CDCD"/>
                </a:solidFill>
                <a:latin typeface="SimSun" pitchFamily="2" charset="-122"/>
                <a:ea typeface="SimSun" pitchFamily="2" charset="-122"/>
              </a:rPr>
              <a:t>后千禧年派</a:t>
            </a:r>
            <a:endParaRPr lang="en-US" sz="3200" b="1" dirty="0">
              <a:solidFill>
                <a:srgbClr val="E1CDCD"/>
              </a:solidFill>
              <a:latin typeface="SimSun" pitchFamily="2" charset="-122"/>
              <a:ea typeface="SimSun" pitchFamily="2" charset="-122"/>
            </a:endParaRPr>
          </a:p>
        </p:txBody>
      </p:sp>
      <p:sp>
        <p:nvSpPr>
          <p:cNvPr id="10250" name="Text Box 10"/>
          <p:cNvSpPr txBox="1">
            <a:spLocks noChangeArrowheads="1"/>
          </p:cNvSpPr>
          <p:nvPr/>
        </p:nvSpPr>
        <p:spPr bwMode="auto">
          <a:xfrm>
            <a:off x="7239000" y="3613150"/>
            <a:ext cx="1314450" cy="1384300"/>
          </a:xfrm>
          <a:prstGeom prst="rect">
            <a:avLst/>
          </a:prstGeom>
          <a:noFill/>
          <a:ln w="9525">
            <a:noFill/>
            <a:miter lim="800000"/>
            <a:headEnd/>
            <a:tailEnd/>
          </a:ln>
          <a:effectLst>
            <a:outerShdw blurRad="63500" dist="38099" dir="2700000" algn="ctr" rotWithShape="0">
              <a:srgbClr val="000000">
                <a:alpha val="74997"/>
              </a:srgbClr>
            </a:outerShdw>
          </a:effec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r>
              <a:rPr lang="zh-CN" altLang="en-US" sz="2800" b="1">
                <a:solidFill>
                  <a:srgbClr val="C9C4FF"/>
                </a:solidFill>
                <a:latin typeface="SimSun" pitchFamily="2" charset="-122"/>
                <a:ea typeface="SimSun" pitchFamily="2" charset="-122"/>
              </a:rPr>
              <a:t>以色列是没有前途的 </a:t>
            </a:r>
            <a:endParaRPr lang="en-US" sz="2800" b="1">
              <a:solidFill>
                <a:srgbClr val="C9C4FF"/>
              </a:solidFill>
              <a:latin typeface="SimSun" pitchFamily="2" charset="-122"/>
              <a:ea typeface="SimSun" pitchFamily="2" charset="-122"/>
            </a:endParaRPr>
          </a:p>
        </p:txBody>
      </p:sp>
      <p:sp>
        <p:nvSpPr>
          <p:cNvPr id="10251" name="Oval 11"/>
          <p:cNvSpPr>
            <a:spLocks noChangeArrowheads="1"/>
          </p:cNvSpPr>
          <p:nvPr/>
        </p:nvSpPr>
        <p:spPr bwMode="auto">
          <a:xfrm>
            <a:off x="2686050" y="3048000"/>
            <a:ext cx="3810000" cy="3657600"/>
          </a:xfrm>
          <a:prstGeom prst="ellipse">
            <a:avLst/>
          </a:prstGeom>
          <a:noFill/>
          <a:ln w="57150">
            <a:solidFill>
              <a:srgbClr val="00FFFF"/>
            </a:solidFill>
            <a:round/>
            <a:headEnd/>
            <a:tailEnd/>
          </a:ln>
          <a:effectLst>
            <a:outerShdw dist="35921" dir="2700000" algn="ctr" rotWithShape="0">
              <a:srgbClr val="80808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FFFF66"/>
              </a:solidFill>
              <a:latin typeface="Arial" pitchFamily="34" charset="0"/>
              <a:ea typeface="Osaka" pitchFamily="1" charset="-128"/>
            </a:endParaRPr>
          </a:p>
        </p:txBody>
      </p:sp>
      <p:sp>
        <p:nvSpPr>
          <p:cNvPr id="10252" name="Text Box 12"/>
          <p:cNvSpPr txBox="1">
            <a:spLocks noChangeArrowheads="1"/>
          </p:cNvSpPr>
          <p:nvPr/>
        </p:nvSpPr>
        <p:spPr bwMode="auto">
          <a:xfrm>
            <a:off x="5943600" y="5959475"/>
            <a:ext cx="2971800" cy="523875"/>
          </a:xfrm>
          <a:prstGeom prst="rect">
            <a:avLst/>
          </a:prstGeom>
          <a:noFill/>
          <a:ln w="9525">
            <a:noFill/>
            <a:miter lim="800000"/>
            <a:headEnd/>
            <a:tailEnd/>
          </a:ln>
          <a:effectLst>
            <a:outerShdw blurRad="63500" dist="38099" dir="2700000" algn="ctr" rotWithShape="0">
              <a:srgbClr val="000000">
                <a:alpha val="74997"/>
              </a:srgbClr>
            </a:outerShdw>
          </a:effec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r>
              <a:rPr lang="zh-CN" altLang="en-US" sz="2800" b="1">
                <a:solidFill>
                  <a:srgbClr val="00FFFF"/>
                </a:solidFill>
                <a:latin typeface="SimSun" pitchFamily="2" charset="-122"/>
                <a:ea typeface="SimSun" pitchFamily="2" charset="-122"/>
              </a:rPr>
              <a:t>公约前千禧年</a:t>
            </a:r>
            <a:r>
              <a:rPr lang="zh-TW" altLang="en-US" sz="2800" b="1">
                <a:solidFill>
                  <a:srgbClr val="00FFFF"/>
                </a:solidFill>
                <a:latin typeface="SimSun" pitchFamily="2" charset="-122"/>
                <a:ea typeface="SimSun" pitchFamily="2" charset="-122"/>
              </a:rPr>
              <a:t>派</a:t>
            </a:r>
            <a:r>
              <a:rPr lang="zh-CN" altLang="en-US" sz="2800" b="1">
                <a:solidFill>
                  <a:srgbClr val="00FFFF"/>
                </a:solidFill>
                <a:latin typeface="SimSun" pitchFamily="2" charset="-122"/>
                <a:ea typeface="SimSun" pitchFamily="2" charset="-122"/>
              </a:rPr>
              <a:t> </a:t>
            </a:r>
            <a:endParaRPr lang="en-US" sz="2800" b="1">
              <a:solidFill>
                <a:srgbClr val="00FFFF"/>
              </a:solidFill>
              <a:latin typeface="SimSun" pitchFamily="2" charset="-122"/>
              <a:ea typeface="SimSun" pitchFamily="2" charset="-122"/>
            </a:endParaRPr>
          </a:p>
        </p:txBody>
      </p:sp>
      <p:sp>
        <p:nvSpPr>
          <p:cNvPr id="10253" name="Text Box 13"/>
          <p:cNvSpPr txBox="1">
            <a:spLocks noChangeArrowheads="1"/>
          </p:cNvSpPr>
          <p:nvPr/>
        </p:nvSpPr>
        <p:spPr bwMode="auto">
          <a:xfrm>
            <a:off x="4895850" y="3613150"/>
            <a:ext cx="1314450" cy="1384300"/>
          </a:xfrm>
          <a:prstGeom prst="rect">
            <a:avLst/>
          </a:prstGeom>
          <a:noFill/>
          <a:ln w="9525">
            <a:noFill/>
            <a:miter lim="800000"/>
            <a:headEnd/>
            <a:tailEnd/>
          </a:ln>
          <a:effectLst>
            <a:outerShdw blurRad="63500" dist="38099" dir="2700000" algn="ctr" rotWithShape="0">
              <a:srgbClr val="000000">
                <a:alpha val="74997"/>
              </a:srgbClr>
            </a:outerShdw>
          </a:effec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r>
              <a:rPr lang="zh-CN" altLang="en-US" sz="2800" b="1">
                <a:solidFill>
                  <a:srgbClr val="66FFFF"/>
                </a:solidFill>
                <a:latin typeface="SimSun" pitchFamily="2" charset="-122"/>
                <a:ea typeface="SimSun" pitchFamily="2" charset="-122"/>
              </a:rPr>
              <a:t>教会是新以色列</a:t>
            </a:r>
            <a:endParaRPr lang="en-US" sz="2800" b="1">
              <a:solidFill>
                <a:srgbClr val="66FFFF"/>
              </a:solidFill>
              <a:latin typeface="SimSun" pitchFamily="2" charset="-122"/>
              <a:ea typeface="SimSun" pitchFamily="2" charset="-122"/>
            </a:endParaRPr>
          </a:p>
        </p:txBody>
      </p:sp>
      <p:sp>
        <p:nvSpPr>
          <p:cNvPr id="10254" name="Text Box 14"/>
          <p:cNvSpPr txBox="1">
            <a:spLocks noChangeArrowheads="1"/>
          </p:cNvSpPr>
          <p:nvPr/>
        </p:nvSpPr>
        <p:spPr bwMode="auto">
          <a:xfrm>
            <a:off x="914400" y="3657600"/>
            <a:ext cx="1543050" cy="1570038"/>
          </a:xfrm>
          <a:prstGeom prst="rect">
            <a:avLst/>
          </a:prstGeom>
          <a:noFill/>
          <a:ln w="9525">
            <a:noFill/>
            <a:miter lim="800000"/>
            <a:headEnd/>
            <a:tailEnd/>
          </a:ln>
          <a:effectLst>
            <a:outerShdw blurRad="63500" dist="38099" dir="2700000" algn="ctr" rotWithShape="0">
              <a:srgbClr val="000000">
                <a:alpha val="74997"/>
              </a:srgbClr>
            </a:outerShdw>
          </a:effec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r>
              <a:rPr lang="zh-CN" altLang="en-US" sz="3200" b="1">
                <a:solidFill>
                  <a:srgbClr val="FFFF66"/>
                </a:solidFill>
                <a:latin typeface="SimSun" pitchFamily="2" charset="-122"/>
                <a:ea typeface="SimSun" pitchFamily="2" charset="-122"/>
              </a:rPr>
              <a:t>教会与以色列不同</a:t>
            </a:r>
            <a:r>
              <a:rPr lang="zh-CN" altLang="en-US" b="1">
                <a:solidFill>
                  <a:srgbClr val="FFFF66"/>
                </a:solidFill>
                <a:latin typeface="SimSun" pitchFamily="2" charset="-122"/>
                <a:ea typeface="SimSun" pitchFamily="2" charset="-122"/>
              </a:rPr>
              <a:t> </a:t>
            </a:r>
            <a:endParaRPr lang="en-US" b="1">
              <a:solidFill>
                <a:srgbClr val="FFFF66"/>
              </a:solidFill>
              <a:latin typeface="SimSun" pitchFamily="2" charset="-122"/>
              <a:ea typeface="SimSun" pitchFamily="2" charset="-122"/>
            </a:endParaRPr>
          </a:p>
        </p:txBody>
      </p:sp>
      <p:sp>
        <p:nvSpPr>
          <p:cNvPr id="13" name="Text Box 144"/>
          <p:cNvSpPr txBox="1">
            <a:spLocks noChangeArrowheads="1"/>
          </p:cNvSpPr>
          <p:nvPr/>
        </p:nvSpPr>
        <p:spPr bwMode="auto">
          <a:xfrm>
            <a:off x="8341990" y="132390"/>
            <a:ext cx="698178" cy="461665"/>
          </a:xfrm>
          <a:prstGeom prst="rect">
            <a:avLst/>
          </a:prstGeom>
          <a:noFill/>
          <a:ln w="9525">
            <a:noFill/>
            <a:miter lim="800000"/>
            <a:headEnd/>
            <a:tailEnd/>
          </a:ln>
          <a:effectLst/>
        </p:spPr>
        <p:txBody>
          <a:bodyPr wrap="none">
            <a:spAutoFit/>
          </a:bodyPr>
          <a:lstStyle/>
          <a:p>
            <a:pPr>
              <a:defRPr/>
            </a:pPr>
            <a:r>
              <a:rPr lang="en-US" b="1" dirty="0">
                <a:solidFill>
                  <a:srgbClr val="FFFFFF"/>
                </a:solidFill>
                <a:cs typeface="+mn-cs"/>
              </a:rPr>
              <a:t>431</a:t>
            </a:r>
          </a:p>
        </p:txBody>
      </p:sp>
    </p:spTree>
    <p:extLst>
      <p:ext uri="{BB962C8B-B14F-4D97-AF65-F5344CB8AC3E}">
        <p14:creationId xmlns:p14="http://schemas.microsoft.com/office/powerpoint/2010/main" val="24715107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246"/>
                                        </p:tgtEl>
                                        <p:attrNameLst>
                                          <p:attrName>style.visibility</p:attrName>
                                        </p:attrNameLst>
                                      </p:cBhvr>
                                      <p:to>
                                        <p:strVal val="visible"/>
                                      </p:to>
                                    </p:set>
                                    <p:anim calcmode="lin" valueType="num">
                                      <p:cBhvr>
                                        <p:cTn id="7" dur="1000" fill="hold"/>
                                        <p:tgtEl>
                                          <p:spTgt spid="10246"/>
                                        </p:tgtEl>
                                        <p:attrNameLst>
                                          <p:attrName>ppt_w</p:attrName>
                                        </p:attrNameLst>
                                      </p:cBhvr>
                                      <p:tavLst>
                                        <p:tav tm="0">
                                          <p:val>
                                            <p:strVal val="#ppt_w+.3"/>
                                          </p:val>
                                        </p:tav>
                                        <p:tav tm="100000">
                                          <p:val>
                                            <p:strVal val="#ppt_w"/>
                                          </p:val>
                                        </p:tav>
                                      </p:tavLst>
                                    </p:anim>
                                    <p:anim calcmode="lin" valueType="num">
                                      <p:cBhvr>
                                        <p:cTn id="8" dur="1000" fill="hold"/>
                                        <p:tgtEl>
                                          <p:spTgt spid="10246"/>
                                        </p:tgtEl>
                                        <p:attrNameLst>
                                          <p:attrName>ppt_h</p:attrName>
                                        </p:attrNameLst>
                                      </p:cBhvr>
                                      <p:tavLst>
                                        <p:tav tm="0">
                                          <p:val>
                                            <p:strVal val="#ppt_h"/>
                                          </p:val>
                                        </p:tav>
                                        <p:tav tm="100000">
                                          <p:val>
                                            <p:strVal val="#ppt_h"/>
                                          </p:val>
                                        </p:tav>
                                      </p:tavLst>
                                    </p:anim>
                                    <p:animEffect transition="in" filter="fade">
                                      <p:cBhvr>
                                        <p:cTn id="9" dur="1000"/>
                                        <p:tgtEl>
                                          <p:spTgt spid="10246"/>
                                        </p:tgtEl>
                                      </p:cBhvr>
                                    </p:animEffect>
                                  </p:childTnLst>
                                </p:cTn>
                              </p:par>
                            </p:childTnLst>
                          </p:cTn>
                        </p:par>
                        <p:par>
                          <p:cTn id="10" fill="hold" nodeType="afterGroup">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10244"/>
                                        </p:tgtEl>
                                        <p:attrNameLst>
                                          <p:attrName>style.visibility</p:attrName>
                                        </p:attrNameLst>
                                      </p:cBhvr>
                                      <p:to>
                                        <p:strVal val="visible"/>
                                      </p:to>
                                    </p:set>
                                    <p:anim calcmode="lin" valueType="num">
                                      <p:cBhvr>
                                        <p:cTn id="13" dur="1000" fill="hold"/>
                                        <p:tgtEl>
                                          <p:spTgt spid="10244"/>
                                        </p:tgtEl>
                                        <p:attrNameLst>
                                          <p:attrName>ppt_w</p:attrName>
                                        </p:attrNameLst>
                                      </p:cBhvr>
                                      <p:tavLst>
                                        <p:tav tm="0">
                                          <p:val>
                                            <p:strVal val="#ppt_w+.3"/>
                                          </p:val>
                                        </p:tav>
                                        <p:tav tm="100000">
                                          <p:val>
                                            <p:strVal val="#ppt_w"/>
                                          </p:val>
                                        </p:tav>
                                      </p:tavLst>
                                    </p:anim>
                                    <p:anim calcmode="lin" valueType="num">
                                      <p:cBhvr>
                                        <p:cTn id="14" dur="1000" fill="hold"/>
                                        <p:tgtEl>
                                          <p:spTgt spid="10244"/>
                                        </p:tgtEl>
                                        <p:attrNameLst>
                                          <p:attrName>ppt_h</p:attrName>
                                        </p:attrNameLst>
                                      </p:cBhvr>
                                      <p:tavLst>
                                        <p:tav tm="0">
                                          <p:val>
                                            <p:strVal val="#ppt_h"/>
                                          </p:val>
                                        </p:tav>
                                        <p:tav tm="100000">
                                          <p:val>
                                            <p:strVal val="#ppt_h"/>
                                          </p:val>
                                        </p:tav>
                                      </p:tavLst>
                                    </p:anim>
                                    <p:animEffect transition="in" filter="fade">
                                      <p:cBhvr>
                                        <p:cTn id="15" dur="1000"/>
                                        <p:tgtEl>
                                          <p:spTgt spid="10244"/>
                                        </p:tgtEl>
                                      </p:cBhvr>
                                    </p:animEffect>
                                  </p:childTnLst>
                                </p:cTn>
                              </p:par>
                            </p:childTnLst>
                          </p:cTn>
                        </p:par>
                        <p:par>
                          <p:cTn id="16" fill="hold" nodeType="afterGroup">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10247"/>
                                        </p:tgtEl>
                                        <p:attrNameLst>
                                          <p:attrName>style.visibility</p:attrName>
                                        </p:attrNameLst>
                                      </p:cBhvr>
                                      <p:to>
                                        <p:strVal val="visible"/>
                                      </p:to>
                                    </p:set>
                                    <p:anim calcmode="lin" valueType="num">
                                      <p:cBhvr>
                                        <p:cTn id="19" dur="1000" fill="hold"/>
                                        <p:tgtEl>
                                          <p:spTgt spid="10247"/>
                                        </p:tgtEl>
                                        <p:attrNameLst>
                                          <p:attrName>ppt_w</p:attrName>
                                        </p:attrNameLst>
                                      </p:cBhvr>
                                      <p:tavLst>
                                        <p:tav tm="0">
                                          <p:val>
                                            <p:strVal val="#ppt_w+.3"/>
                                          </p:val>
                                        </p:tav>
                                        <p:tav tm="100000">
                                          <p:val>
                                            <p:strVal val="#ppt_w"/>
                                          </p:val>
                                        </p:tav>
                                      </p:tavLst>
                                    </p:anim>
                                    <p:anim calcmode="lin" valueType="num">
                                      <p:cBhvr>
                                        <p:cTn id="20" dur="1000" fill="hold"/>
                                        <p:tgtEl>
                                          <p:spTgt spid="10247"/>
                                        </p:tgtEl>
                                        <p:attrNameLst>
                                          <p:attrName>ppt_h</p:attrName>
                                        </p:attrNameLst>
                                      </p:cBhvr>
                                      <p:tavLst>
                                        <p:tav tm="0">
                                          <p:val>
                                            <p:strVal val="#ppt_h"/>
                                          </p:val>
                                        </p:tav>
                                        <p:tav tm="100000">
                                          <p:val>
                                            <p:strVal val="#ppt_h"/>
                                          </p:val>
                                        </p:tav>
                                      </p:tavLst>
                                    </p:anim>
                                    <p:animEffect transition="in" filter="fade">
                                      <p:cBhvr>
                                        <p:cTn id="21" dur="1000"/>
                                        <p:tgtEl>
                                          <p:spTgt spid="1024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10249"/>
                                        </p:tgtEl>
                                        <p:attrNameLst>
                                          <p:attrName>style.visibility</p:attrName>
                                        </p:attrNameLst>
                                      </p:cBhvr>
                                      <p:to>
                                        <p:strVal val="visible"/>
                                      </p:to>
                                    </p:set>
                                    <p:anim calcmode="lin" valueType="num">
                                      <p:cBhvr>
                                        <p:cTn id="26" dur="1000" fill="hold"/>
                                        <p:tgtEl>
                                          <p:spTgt spid="10249"/>
                                        </p:tgtEl>
                                        <p:attrNameLst>
                                          <p:attrName>ppt_w</p:attrName>
                                        </p:attrNameLst>
                                      </p:cBhvr>
                                      <p:tavLst>
                                        <p:tav tm="0">
                                          <p:val>
                                            <p:strVal val="#ppt_w+.3"/>
                                          </p:val>
                                        </p:tav>
                                        <p:tav tm="100000">
                                          <p:val>
                                            <p:strVal val="#ppt_w"/>
                                          </p:val>
                                        </p:tav>
                                      </p:tavLst>
                                    </p:anim>
                                    <p:anim calcmode="lin" valueType="num">
                                      <p:cBhvr>
                                        <p:cTn id="27" dur="1000" fill="hold"/>
                                        <p:tgtEl>
                                          <p:spTgt spid="10249"/>
                                        </p:tgtEl>
                                        <p:attrNameLst>
                                          <p:attrName>ppt_h</p:attrName>
                                        </p:attrNameLst>
                                      </p:cBhvr>
                                      <p:tavLst>
                                        <p:tav tm="0">
                                          <p:val>
                                            <p:strVal val="#ppt_h"/>
                                          </p:val>
                                        </p:tav>
                                        <p:tav tm="100000">
                                          <p:val>
                                            <p:strVal val="#ppt_h"/>
                                          </p:val>
                                        </p:tav>
                                      </p:tavLst>
                                    </p:anim>
                                    <p:animEffect transition="in" filter="fade">
                                      <p:cBhvr>
                                        <p:cTn id="28" dur="1000"/>
                                        <p:tgtEl>
                                          <p:spTgt spid="10249"/>
                                        </p:tgtEl>
                                      </p:cBhvr>
                                    </p:animEffect>
                                  </p:childTnLst>
                                </p:cTn>
                              </p:par>
                            </p:childTnLst>
                          </p:cTn>
                        </p:par>
                        <p:par>
                          <p:cTn id="29" fill="hold" nodeType="afterGroup">
                            <p:stCondLst>
                              <p:cond delay="1000"/>
                            </p:stCondLst>
                            <p:childTnLst>
                              <p:par>
                                <p:cTn id="30" presetID="50" presetClass="entr" presetSubtype="0" decel="100000" fill="hold" grpId="0" nodeType="afterEffect">
                                  <p:stCondLst>
                                    <p:cond delay="0"/>
                                  </p:stCondLst>
                                  <p:childTnLst>
                                    <p:set>
                                      <p:cBhvr>
                                        <p:cTn id="31" dur="1" fill="hold">
                                          <p:stCondLst>
                                            <p:cond delay="0"/>
                                          </p:stCondLst>
                                        </p:cTn>
                                        <p:tgtEl>
                                          <p:spTgt spid="10248"/>
                                        </p:tgtEl>
                                        <p:attrNameLst>
                                          <p:attrName>style.visibility</p:attrName>
                                        </p:attrNameLst>
                                      </p:cBhvr>
                                      <p:to>
                                        <p:strVal val="visible"/>
                                      </p:to>
                                    </p:set>
                                    <p:anim calcmode="lin" valueType="num">
                                      <p:cBhvr>
                                        <p:cTn id="32" dur="1000" fill="hold"/>
                                        <p:tgtEl>
                                          <p:spTgt spid="10248"/>
                                        </p:tgtEl>
                                        <p:attrNameLst>
                                          <p:attrName>ppt_w</p:attrName>
                                        </p:attrNameLst>
                                      </p:cBhvr>
                                      <p:tavLst>
                                        <p:tav tm="0">
                                          <p:val>
                                            <p:strVal val="#ppt_w+.3"/>
                                          </p:val>
                                        </p:tav>
                                        <p:tav tm="100000">
                                          <p:val>
                                            <p:strVal val="#ppt_w"/>
                                          </p:val>
                                        </p:tav>
                                      </p:tavLst>
                                    </p:anim>
                                    <p:anim calcmode="lin" valueType="num">
                                      <p:cBhvr>
                                        <p:cTn id="33" dur="1000" fill="hold"/>
                                        <p:tgtEl>
                                          <p:spTgt spid="10248"/>
                                        </p:tgtEl>
                                        <p:attrNameLst>
                                          <p:attrName>ppt_h</p:attrName>
                                        </p:attrNameLst>
                                      </p:cBhvr>
                                      <p:tavLst>
                                        <p:tav tm="0">
                                          <p:val>
                                            <p:strVal val="#ppt_h"/>
                                          </p:val>
                                        </p:tav>
                                        <p:tav tm="100000">
                                          <p:val>
                                            <p:strVal val="#ppt_h"/>
                                          </p:val>
                                        </p:tav>
                                      </p:tavLst>
                                    </p:anim>
                                    <p:animEffect transition="in" filter="fade">
                                      <p:cBhvr>
                                        <p:cTn id="34" dur="1000"/>
                                        <p:tgtEl>
                                          <p:spTgt spid="10248"/>
                                        </p:tgtEl>
                                      </p:cBhvr>
                                    </p:animEffect>
                                  </p:childTnLst>
                                </p:cTn>
                              </p:par>
                            </p:childTnLst>
                          </p:cTn>
                        </p:par>
                        <p:par>
                          <p:cTn id="35" fill="hold" nodeType="afterGroup">
                            <p:stCondLst>
                              <p:cond delay="2000"/>
                            </p:stCondLst>
                            <p:childTnLst>
                              <p:par>
                                <p:cTn id="36" presetID="50" presetClass="entr" presetSubtype="0" decel="100000" fill="hold" grpId="0" nodeType="afterEffect">
                                  <p:stCondLst>
                                    <p:cond delay="0"/>
                                  </p:stCondLst>
                                  <p:childTnLst>
                                    <p:set>
                                      <p:cBhvr>
                                        <p:cTn id="37" dur="1" fill="hold">
                                          <p:stCondLst>
                                            <p:cond delay="0"/>
                                          </p:stCondLst>
                                        </p:cTn>
                                        <p:tgtEl>
                                          <p:spTgt spid="10250"/>
                                        </p:tgtEl>
                                        <p:attrNameLst>
                                          <p:attrName>style.visibility</p:attrName>
                                        </p:attrNameLst>
                                      </p:cBhvr>
                                      <p:to>
                                        <p:strVal val="visible"/>
                                      </p:to>
                                    </p:set>
                                    <p:anim calcmode="lin" valueType="num">
                                      <p:cBhvr>
                                        <p:cTn id="38" dur="1000" fill="hold"/>
                                        <p:tgtEl>
                                          <p:spTgt spid="10250"/>
                                        </p:tgtEl>
                                        <p:attrNameLst>
                                          <p:attrName>ppt_w</p:attrName>
                                        </p:attrNameLst>
                                      </p:cBhvr>
                                      <p:tavLst>
                                        <p:tav tm="0">
                                          <p:val>
                                            <p:strVal val="#ppt_w+.3"/>
                                          </p:val>
                                        </p:tav>
                                        <p:tav tm="100000">
                                          <p:val>
                                            <p:strVal val="#ppt_w"/>
                                          </p:val>
                                        </p:tav>
                                      </p:tavLst>
                                    </p:anim>
                                    <p:anim calcmode="lin" valueType="num">
                                      <p:cBhvr>
                                        <p:cTn id="39" dur="1000" fill="hold"/>
                                        <p:tgtEl>
                                          <p:spTgt spid="10250"/>
                                        </p:tgtEl>
                                        <p:attrNameLst>
                                          <p:attrName>ppt_h</p:attrName>
                                        </p:attrNameLst>
                                      </p:cBhvr>
                                      <p:tavLst>
                                        <p:tav tm="0">
                                          <p:val>
                                            <p:strVal val="#ppt_h"/>
                                          </p:val>
                                        </p:tav>
                                        <p:tav tm="100000">
                                          <p:val>
                                            <p:strVal val="#ppt_h"/>
                                          </p:val>
                                        </p:tav>
                                      </p:tavLst>
                                    </p:anim>
                                    <p:animEffect transition="in" filter="fade">
                                      <p:cBhvr>
                                        <p:cTn id="40" dur="1000"/>
                                        <p:tgtEl>
                                          <p:spTgt spid="1025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0" presetClass="entr" presetSubtype="0" decel="100000" fill="hold" grpId="0" nodeType="clickEffect">
                                  <p:stCondLst>
                                    <p:cond delay="0"/>
                                  </p:stCondLst>
                                  <p:childTnLst>
                                    <p:set>
                                      <p:cBhvr>
                                        <p:cTn id="44" dur="1" fill="hold">
                                          <p:stCondLst>
                                            <p:cond delay="0"/>
                                          </p:stCondLst>
                                        </p:cTn>
                                        <p:tgtEl>
                                          <p:spTgt spid="10252"/>
                                        </p:tgtEl>
                                        <p:attrNameLst>
                                          <p:attrName>style.visibility</p:attrName>
                                        </p:attrNameLst>
                                      </p:cBhvr>
                                      <p:to>
                                        <p:strVal val="visible"/>
                                      </p:to>
                                    </p:set>
                                    <p:anim calcmode="lin" valueType="num">
                                      <p:cBhvr>
                                        <p:cTn id="45" dur="1000" fill="hold"/>
                                        <p:tgtEl>
                                          <p:spTgt spid="10252"/>
                                        </p:tgtEl>
                                        <p:attrNameLst>
                                          <p:attrName>ppt_w</p:attrName>
                                        </p:attrNameLst>
                                      </p:cBhvr>
                                      <p:tavLst>
                                        <p:tav tm="0">
                                          <p:val>
                                            <p:strVal val="#ppt_w+.3"/>
                                          </p:val>
                                        </p:tav>
                                        <p:tav tm="100000">
                                          <p:val>
                                            <p:strVal val="#ppt_w"/>
                                          </p:val>
                                        </p:tav>
                                      </p:tavLst>
                                    </p:anim>
                                    <p:anim calcmode="lin" valueType="num">
                                      <p:cBhvr>
                                        <p:cTn id="46" dur="1000" fill="hold"/>
                                        <p:tgtEl>
                                          <p:spTgt spid="10252"/>
                                        </p:tgtEl>
                                        <p:attrNameLst>
                                          <p:attrName>ppt_h</p:attrName>
                                        </p:attrNameLst>
                                      </p:cBhvr>
                                      <p:tavLst>
                                        <p:tav tm="0">
                                          <p:val>
                                            <p:strVal val="#ppt_h"/>
                                          </p:val>
                                        </p:tav>
                                        <p:tav tm="100000">
                                          <p:val>
                                            <p:strVal val="#ppt_h"/>
                                          </p:val>
                                        </p:tav>
                                      </p:tavLst>
                                    </p:anim>
                                    <p:animEffect transition="in" filter="fade">
                                      <p:cBhvr>
                                        <p:cTn id="47" dur="1000"/>
                                        <p:tgtEl>
                                          <p:spTgt spid="10252"/>
                                        </p:tgtEl>
                                      </p:cBhvr>
                                    </p:animEffect>
                                  </p:childTnLst>
                                </p:cTn>
                              </p:par>
                            </p:childTnLst>
                          </p:cTn>
                        </p:par>
                        <p:par>
                          <p:cTn id="48" fill="hold" nodeType="afterGroup">
                            <p:stCondLst>
                              <p:cond delay="1000"/>
                            </p:stCondLst>
                            <p:childTnLst>
                              <p:par>
                                <p:cTn id="49" presetID="50" presetClass="entr" presetSubtype="0" decel="100000" fill="hold" grpId="0" nodeType="afterEffect">
                                  <p:stCondLst>
                                    <p:cond delay="0"/>
                                  </p:stCondLst>
                                  <p:childTnLst>
                                    <p:set>
                                      <p:cBhvr>
                                        <p:cTn id="50" dur="1" fill="hold">
                                          <p:stCondLst>
                                            <p:cond delay="0"/>
                                          </p:stCondLst>
                                        </p:cTn>
                                        <p:tgtEl>
                                          <p:spTgt spid="10251"/>
                                        </p:tgtEl>
                                        <p:attrNameLst>
                                          <p:attrName>style.visibility</p:attrName>
                                        </p:attrNameLst>
                                      </p:cBhvr>
                                      <p:to>
                                        <p:strVal val="visible"/>
                                      </p:to>
                                    </p:set>
                                    <p:anim calcmode="lin" valueType="num">
                                      <p:cBhvr>
                                        <p:cTn id="51" dur="1000" fill="hold"/>
                                        <p:tgtEl>
                                          <p:spTgt spid="10251"/>
                                        </p:tgtEl>
                                        <p:attrNameLst>
                                          <p:attrName>ppt_w</p:attrName>
                                        </p:attrNameLst>
                                      </p:cBhvr>
                                      <p:tavLst>
                                        <p:tav tm="0">
                                          <p:val>
                                            <p:strVal val="#ppt_w+.3"/>
                                          </p:val>
                                        </p:tav>
                                        <p:tav tm="100000">
                                          <p:val>
                                            <p:strVal val="#ppt_w"/>
                                          </p:val>
                                        </p:tav>
                                      </p:tavLst>
                                    </p:anim>
                                    <p:anim calcmode="lin" valueType="num">
                                      <p:cBhvr>
                                        <p:cTn id="52" dur="1000" fill="hold"/>
                                        <p:tgtEl>
                                          <p:spTgt spid="10251"/>
                                        </p:tgtEl>
                                        <p:attrNameLst>
                                          <p:attrName>ppt_h</p:attrName>
                                        </p:attrNameLst>
                                      </p:cBhvr>
                                      <p:tavLst>
                                        <p:tav tm="0">
                                          <p:val>
                                            <p:strVal val="#ppt_h"/>
                                          </p:val>
                                        </p:tav>
                                        <p:tav tm="100000">
                                          <p:val>
                                            <p:strVal val="#ppt_h"/>
                                          </p:val>
                                        </p:tav>
                                      </p:tavLst>
                                    </p:anim>
                                    <p:animEffect transition="in" filter="fade">
                                      <p:cBhvr>
                                        <p:cTn id="53" dur="1000"/>
                                        <p:tgtEl>
                                          <p:spTgt spid="1025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50" presetClass="entr" presetSubtype="0" decel="100000" fill="hold" grpId="0" nodeType="clickEffect">
                                  <p:stCondLst>
                                    <p:cond delay="0"/>
                                  </p:stCondLst>
                                  <p:childTnLst>
                                    <p:set>
                                      <p:cBhvr>
                                        <p:cTn id="57" dur="1" fill="hold">
                                          <p:stCondLst>
                                            <p:cond delay="0"/>
                                          </p:stCondLst>
                                        </p:cTn>
                                        <p:tgtEl>
                                          <p:spTgt spid="10253"/>
                                        </p:tgtEl>
                                        <p:attrNameLst>
                                          <p:attrName>style.visibility</p:attrName>
                                        </p:attrNameLst>
                                      </p:cBhvr>
                                      <p:to>
                                        <p:strVal val="visible"/>
                                      </p:to>
                                    </p:set>
                                    <p:anim calcmode="lin" valueType="num">
                                      <p:cBhvr>
                                        <p:cTn id="58" dur="1000" fill="hold"/>
                                        <p:tgtEl>
                                          <p:spTgt spid="10253"/>
                                        </p:tgtEl>
                                        <p:attrNameLst>
                                          <p:attrName>ppt_w</p:attrName>
                                        </p:attrNameLst>
                                      </p:cBhvr>
                                      <p:tavLst>
                                        <p:tav tm="0">
                                          <p:val>
                                            <p:strVal val="#ppt_w+.3"/>
                                          </p:val>
                                        </p:tav>
                                        <p:tav tm="100000">
                                          <p:val>
                                            <p:strVal val="#ppt_w"/>
                                          </p:val>
                                        </p:tav>
                                      </p:tavLst>
                                    </p:anim>
                                    <p:anim calcmode="lin" valueType="num">
                                      <p:cBhvr>
                                        <p:cTn id="59" dur="1000" fill="hold"/>
                                        <p:tgtEl>
                                          <p:spTgt spid="10253"/>
                                        </p:tgtEl>
                                        <p:attrNameLst>
                                          <p:attrName>ppt_h</p:attrName>
                                        </p:attrNameLst>
                                      </p:cBhvr>
                                      <p:tavLst>
                                        <p:tav tm="0">
                                          <p:val>
                                            <p:strVal val="#ppt_h"/>
                                          </p:val>
                                        </p:tav>
                                        <p:tav tm="100000">
                                          <p:val>
                                            <p:strVal val="#ppt_h"/>
                                          </p:val>
                                        </p:tav>
                                      </p:tavLst>
                                    </p:anim>
                                    <p:animEffect transition="in" filter="fade">
                                      <p:cBhvr>
                                        <p:cTn id="60" dur="1000"/>
                                        <p:tgtEl>
                                          <p:spTgt spid="10253"/>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50" presetClass="entr" presetSubtype="0" decel="100000" fill="hold" grpId="0" nodeType="clickEffect">
                                  <p:stCondLst>
                                    <p:cond delay="0"/>
                                  </p:stCondLst>
                                  <p:childTnLst>
                                    <p:set>
                                      <p:cBhvr>
                                        <p:cTn id="64" dur="1" fill="hold">
                                          <p:stCondLst>
                                            <p:cond delay="0"/>
                                          </p:stCondLst>
                                        </p:cTn>
                                        <p:tgtEl>
                                          <p:spTgt spid="10254"/>
                                        </p:tgtEl>
                                        <p:attrNameLst>
                                          <p:attrName>style.visibility</p:attrName>
                                        </p:attrNameLst>
                                      </p:cBhvr>
                                      <p:to>
                                        <p:strVal val="visible"/>
                                      </p:to>
                                    </p:set>
                                    <p:anim calcmode="lin" valueType="num">
                                      <p:cBhvr>
                                        <p:cTn id="65" dur="1000" fill="hold"/>
                                        <p:tgtEl>
                                          <p:spTgt spid="10254"/>
                                        </p:tgtEl>
                                        <p:attrNameLst>
                                          <p:attrName>ppt_w</p:attrName>
                                        </p:attrNameLst>
                                      </p:cBhvr>
                                      <p:tavLst>
                                        <p:tav tm="0">
                                          <p:val>
                                            <p:strVal val="#ppt_w+.3"/>
                                          </p:val>
                                        </p:tav>
                                        <p:tav tm="100000">
                                          <p:val>
                                            <p:strVal val="#ppt_w"/>
                                          </p:val>
                                        </p:tav>
                                      </p:tavLst>
                                    </p:anim>
                                    <p:anim calcmode="lin" valueType="num">
                                      <p:cBhvr>
                                        <p:cTn id="66" dur="1000" fill="hold"/>
                                        <p:tgtEl>
                                          <p:spTgt spid="10254"/>
                                        </p:tgtEl>
                                        <p:attrNameLst>
                                          <p:attrName>ppt_h</p:attrName>
                                        </p:attrNameLst>
                                      </p:cBhvr>
                                      <p:tavLst>
                                        <p:tav tm="0">
                                          <p:val>
                                            <p:strVal val="#ppt_h"/>
                                          </p:val>
                                        </p:tav>
                                        <p:tav tm="100000">
                                          <p:val>
                                            <p:strVal val="#ppt_h"/>
                                          </p:val>
                                        </p:tav>
                                      </p:tavLst>
                                    </p:anim>
                                    <p:animEffect transition="in" filter="fade">
                                      <p:cBhvr>
                                        <p:cTn id="67" dur="1000"/>
                                        <p:tgtEl>
                                          <p:spTgt spid="10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P spid="10246" grpId="0"/>
      <p:bldP spid="10247" grpId="0"/>
      <p:bldP spid="10248" grpId="0" animBg="1"/>
      <p:bldP spid="10249" grpId="0"/>
      <p:bldP spid="10250" grpId="0"/>
      <p:bldP spid="10251" grpId="0" animBg="1"/>
      <p:bldP spid="10252" grpId="0"/>
      <p:bldP spid="10253" grpId="0"/>
      <p:bldP spid="1025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ctrTitle"/>
          </p:nvPr>
        </p:nvSpPr>
        <p:spPr>
          <a:xfrm>
            <a:off x="685800" y="1219200"/>
            <a:ext cx="7772400" cy="990600"/>
          </a:xfrm>
        </p:spPr>
        <p:txBody>
          <a:bodyPr/>
          <a:lstStyle/>
          <a:p>
            <a:pPr>
              <a:defRPr/>
            </a:pPr>
            <a:r>
              <a:rPr lang="zh-CN" altLang="en-US" dirty="0">
                <a:latin typeface="Arial"/>
                <a:cs typeface="Arial"/>
              </a:rPr>
              <a:t>千禧年两个主要的问题</a:t>
            </a:r>
            <a:br>
              <a:rPr lang="en-US" altLang="zh-CN" dirty="0">
                <a:latin typeface="Arial"/>
                <a:cs typeface="Arial"/>
              </a:rPr>
            </a:br>
            <a:endParaRPr lang="en-US" dirty="0">
              <a:latin typeface="Arial"/>
              <a:cs typeface="Arial"/>
            </a:endParaRPr>
          </a:p>
        </p:txBody>
      </p:sp>
      <p:sp>
        <p:nvSpPr>
          <p:cNvPr id="375812" name="Rectangle 4"/>
          <p:cNvSpPr>
            <a:spLocks noChangeArrowheads="1"/>
          </p:cNvSpPr>
          <p:nvPr/>
        </p:nvSpPr>
        <p:spPr bwMode="auto">
          <a:xfrm>
            <a:off x="8458200" y="76200"/>
            <a:ext cx="698500" cy="461963"/>
          </a:xfrm>
          <a:prstGeom prst="rect">
            <a:avLst/>
          </a:prstGeom>
          <a:noFill/>
          <a:ln>
            <a:noFill/>
          </a:ln>
          <a:effectLst>
            <a:outerShdw blurRad="63500" dist="35921"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a:ea typeface="ＭＳ Ｐゴシック" charset="0"/>
                <a:cs typeface="Arial"/>
              </a:rPr>
              <a:t>120</a:t>
            </a:r>
            <a:endParaRPr kumimoji="0" lang="en-US" sz="2400" b="0" i="0" u="none" strike="noStrike" kern="1200" cap="none" spc="0" normalizeH="0" baseline="0" noProof="0">
              <a:ln>
                <a:noFill/>
              </a:ln>
              <a:solidFill>
                <a:srgbClr val="FFFFFF"/>
              </a:solidFill>
              <a:effectLst/>
              <a:uLnTx/>
              <a:uFillTx/>
              <a:latin typeface="Arial"/>
              <a:ea typeface="ＭＳ Ｐゴシック" charset="0"/>
              <a:cs typeface="Arial"/>
            </a:endParaRPr>
          </a:p>
        </p:txBody>
      </p:sp>
      <p:sp>
        <p:nvSpPr>
          <p:cNvPr id="375813" name="Rectangle 5"/>
          <p:cNvSpPr>
            <a:spLocks noChangeArrowheads="1"/>
          </p:cNvSpPr>
          <p:nvPr/>
        </p:nvSpPr>
        <p:spPr bwMode="auto">
          <a:xfrm>
            <a:off x="685800" y="2209800"/>
            <a:ext cx="8153400" cy="2667000"/>
          </a:xfrm>
          <a:prstGeom prst="rect">
            <a:avLst/>
          </a:prstGeom>
          <a:noFill/>
          <a:ln>
            <a:noFill/>
          </a:ln>
          <a:effectLst>
            <a:outerShdw blurRad="50800" dist="25399" dir="2700000" algn="ctr" rotWithShape="0">
              <a:schemeClr val="bg2">
                <a:alpha val="75000"/>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nchor="ctr"/>
          <a:lstStyle/>
          <a:p>
            <a:pPr marL="609600" marR="0" lvl="0" indent="-609600" algn="l" defTabSz="914400" rtl="0" eaLnBrk="0" fontAlgn="base" latinLnBrk="0" hangingPunct="0">
              <a:lnSpc>
                <a:spcPct val="90000"/>
              </a:lnSpc>
              <a:spcBef>
                <a:spcPct val="20000"/>
              </a:spcBef>
              <a:spcAft>
                <a:spcPct val="0"/>
              </a:spcAft>
              <a:buClrTx/>
              <a:buSzPct val="80000"/>
              <a:buFont typeface="Arial" charset="0"/>
              <a:buAutoNum type="arabicPeriod"/>
              <a:tabLst/>
              <a:defRPr/>
            </a:pPr>
            <a:r>
              <a:rPr kumimoji="0" lang="zh-CN" altLang="en-US" sz="4000" b="1" i="0" u="none" strike="noStrike" kern="1200" cap="none" spc="0" normalizeH="0" baseline="0" noProof="0" dirty="0">
                <a:ln>
                  <a:noFill/>
                </a:ln>
                <a:solidFill>
                  <a:srgbClr val="FFFFFF"/>
                </a:solidFill>
                <a:effectLst/>
                <a:uLnTx/>
                <a:uFillTx/>
                <a:latin typeface="SimHei" panose="02010609060101010101" pitchFamily="49" charset="-122"/>
                <a:ea typeface="SimHei" panose="02010609060101010101" pitchFamily="49" charset="-122"/>
                <a:cs typeface="Arial"/>
              </a:rPr>
              <a:t>几时？基督会在千禧年之前或</a:t>
            </a:r>
            <a:endParaRPr kumimoji="0" lang="en-US" altLang="zh-CN" sz="4000" b="1" i="0" u="none" strike="noStrike" kern="1200" cap="none" spc="0" normalizeH="0" baseline="0" noProof="0" dirty="0">
              <a:ln>
                <a:noFill/>
              </a:ln>
              <a:solidFill>
                <a:srgbClr val="FFFFFF"/>
              </a:solidFill>
              <a:effectLst/>
              <a:uLnTx/>
              <a:uFillTx/>
              <a:latin typeface="SimHei" panose="02010609060101010101" pitchFamily="49" charset="-122"/>
              <a:ea typeface="SimHei" panose="02010609060101010101" pitchFamily="49" charset="-122"/>
              <a:cs typeface="Arial"/>
            </a:endParaRPr>
          </a:p>
          <a:p>
            <a:pPr marL="0" marR="0" lvl="0" indent="0" algn="l" defTabSz="914400" rtl="0" eaLnBrk="0" fontAlgn="base" latinLnBrk="0" hangingPunct="0">
              <a:lnSpc>
                <a:spcPct val="90000"/>
              </a:lnSpc>
              <a:spcBef>
                <a:spcPct val="20000"/>
              </a:spcBef>
              <a:spcAft>
                <a:spcPct val="0"/>
              </a:spcAft>
              <a:buClrTx/>
              <a:buSzPct val="80000"/>
              <a:buFontTx/>
              <a:buNone/>
              <a:tabLst/>
              <a:defRPr/>
            </a:pPr>
            <a:r>
              <a:rPr kumimoji="0" lang="zh-CN" altLang="en-US" sz="4000" b="1" i="0" u="none" strike="noStrike" kern="1200" cap="none" spc="0" normalizeH="0" baseline="0" noProof="0" dirty="0">
                <a:ln>
                  <a:noFill/>
                </a:ln>
                <a:solidFill>
                  <a:srgbClr val="FFFFFF"/>
                </a:solidFill>
                <a:effectLst/>
                <a:uLnTx/>
                <a:uFillTx/>
                <a:latin typeface="SimHei" panose="02010609060101010101" pitchFamily="49" charset="-122"/>
                <a:ea typeface="SimHei" panose="02010609060101010101" pitchFamily="49" charset="-122"/>
                <a:cs typeface="Arial"/>
              </a:rPr>
              <a:t>  之后再来呢？</a:t>
            </a:r>
            <a:endParaRPr kumimoji="0" lang="en-US" altLang="zh-CN" sz="4000" b="1" i="0" u="none" strike="noStrike" kern="1200" cap="none" spc="0" normalizeH="0" baseline="0" noProof="0" dirty="0">
              <a:ln>
                <a:noFill/>
              </a:ln>
              <a:solidFill>
                <a:srgbClr val="FFFFFF"/>
              </a:solidFill>
              <a:effectLst/>
              <a:uLnTx/>
              <a:uFillTx/>
              <a:latin typeface="SimHei" panose="02010609060101010101" pitchFamily="49" charset="-122"/>
              <a:ea typeface="SimHei" panose="02010609060101010101" pitchFamily="49" charset="-122"/>
              <a:cs typeface="Arial"/>
            </a:endParaRPr>
          </a:p>
          <a:p>
            <a:pPr marL="0" marR="0" lvl="0" indent="0" algn="l" defTabSz="914400" rtl="0" eaLnBrk="0" fontAlgn="base" latinLnBrk="0" hangingPunct="0">
              <a:lnSpc>
                <a:spcPct val="90000"/>
              </a:lnSpc>
              <a:spcBef>
                <a:spcPct val="20000"/>
              </a:spcBef>
              <a:spcAft>
                <a:spcPct val="0"/>
              </a:spcAft>
              <a:buClrTx/>
              <a:buSzPct val="80000"/>
              <a:buFontTx/>
              <a:buNone/>
              <a:tabLst/>
              <a:defRPr/>
            </a:pPr>
            <a:endParaRPr kumimoji="0" lang="en-US" sz="3200" b="1" i="1" u="none" strike="noStrike" kern="1200" cap="none" spc="0" normalizeH="0" baseline="0" noProof="0" dirty="0">
              <a:ln>
                <a:noFill/>
              </a:ln>
              <a:solidFill>
                <a:srgbClr val="FFFFFF"/>
              </a:solidFill>
              <a:effectLst/>
              <a:uLnTx/>
              <a:uFillTx/>
              <a:latin typeface="SimHei" panose="02010609060101010101" pitchFamily="49" charset="-122"/>
              <a:ea typeface="SimHei" panose="02010609060101010101" pitchFamily="49" charset="-122"/>
              <a:cs typeface="Arial"/>
            </a:endParaRPr>
          </a:p>
          <a:p>
            <a:pPr marL="742950" marR="0" lvl="0" indent="-742950" algn="l" defTabSz="914400" rtl="0" eaLnBrk="0" fontAlgn="base" latinLnBrk="0" hangingPunct="0">
              <a:lnSpc>
                <a:spcPct val="90000"/>
              </a:lnSpc>
              <a:spcBef>
                <a:spcPct val="20000"/>
              </a:spcBef>
              <a:spcAft>
                <a:spcPct val="0"/>
              </a:spcAft>
              <a:buClrTx/>
              <a:buSzPct val="80000"/>
              <a:buFontTx/>
              <a:buAutoNum type="arabicPeriod" startAt="2"/>
              <a:tabLst/>
              <a:defRPr/>
            </a:pPr>
            <a:r>
              <a:rPr kumimoji="0" lang="zh-CN" altLang="en-US" sz="3600" b="1" i="0" u="none" strike="noStrike" kern="1200" cap="none" spc="0" normalizeH="0" baseline="0" noProof="0" dirty="0">
                <a:ln>
                  <a:noFill/>
                </a:ln>
                <a:solidFill>
                  <a:srgbClr val="FFFFFF"/>
                </a:solidFill>
                <a:effectLst/>
                <a:uLnTx/>
                <a:uFillTx/>
                <a:latin typeface="SimHei" panose="02010609060101010101" pitchFamily="49" charset="-122"/>
                <a:ea typeface="SimHei" panose="02010609060101010101" pitchFamily="49" charset="-122"/>
                <a:cs typeface="Arial"/>
              </a:rPr>
              <a:t>什么？大家一致同意有千禧年，但是它是什么样的呢？</a:t>
            </a:r>
            <a:endParaRPr kumimoji="0" lang="en-US" sz="3200" b="1" i="1" u="none" strike="noStrike" kern="1200" cap="none" spc="0" normalizeH="0" baseline="0" noProof="0" dirty="0">
              <a:ln>
                <a:noFill/>
              </a:ln>
              <a:solidFill>
                <a:srgbClr val="FFFFFF"/>
              </a:solidFill>
              <a:effectLst/>
              <a:uLnTx/>
              <a:uFillTx/>
              <a:latin typeface="SimHei" panose="02010609060101010101" pitchFamily="49" charset="-122"/>
              <a:ea typeface="SimHei" panose="02010609060101010101" pitchFamily="49" charset="-122"/>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9"/>
          <p:cNvSpPr>
            <a:spLocks noChangeArrowheads="1"/>
          </p:cNvSpPr>
          <p:nvPr/>
        </p:nvSpPr>
        <p:spPr bwMode="auto">
          <a:xfrm>
            <a:off x="0" y="741363"/>
            <a:ext cx="9144000" cy="1295400"/>
          </a:xfrm>
          <a:prstGeom prst="rect">
            <a:avLst/>
          </a:prstGeom>
          <a:solidFill>
            <a:srgbClr val="000000"/>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endParaRPr lang="en-US" dirty="0"/>
          </a:p>
        </p:txBody>
      </p:sp>
      <p:sp>
        <p:nvSpPr>
          <p:cNvPr id="379906" name="Rectangle 2"/>
          <p:cNvSpPr>
            <a:spLocks noGrp="1" noChangeArrowheads="1"/>
          </p:cNvSpPr>
          <p:nvPr>
            <p:ph type="title"/>
          </p:nvPr>
        </p:nvSpPr>
        <p:spPr>
          <a:xfrm>
            <a:off x="-17895" y="-15369"/>
            <a:ext cx="9144000" cy="762000"/>
          </a:xfrm>
          <a:ln>
            <a:solidFill>
              <a:schemeClr val="bg1"/>
            </a:solidFill>
            <a:miter lim="800000"/>
            <a:headEnd/>
            <a:tailEnd/>
          </a:ln>
          <a:effectLst>
            <a:outerShdw blurRad="25400" dist="25399" dir="2700000" algn="ctr" rotWithShape="0">
              <a:srgbClr val="000000">
                <a:alpha val="99962"/>
              </a:srgbClr>
            </a:outerShdw>
          </a:effectLst>
        </p:spPr>
        <p:txBody>
          <a:bodyPr/>
          <a:lstStyle/>
          <a:p>
            <a:pPr algn="l" eaLnBrk="1" hangingPunct="1">
              <a:defRPr/>
            </a:pPr>
            <a:r>
              <a:rPr lang="zh-CN" altLang="en-US" sz="4000" dirty="0">
                <a:latin typeface="SimHei" panose="02010609060101010101" pitchFamily="49" charset="-122"/>
                <a:ea typeface="SimHei" panose="02010609060101010101" pitchFamily="49" charset="-122"/>
              </a:rPr>
              <a:t>基本的比较</a:t>
            </a:r>
            <a:endParaRPr lang="en-US" sz="4000" dirty="0">
              <a:latin typeface="SimHei" panose="02010609060101010101" pitchFamily="49" charset="-122"/>
              <a:ea typeface="SimHei" panose="02010609060101010101" pitchFamily="49" charset="-122"/>
            </a:endParaRPr>
          </a:p>
        </p:txBody>
      </p:sp>
      <p:sp>
        <p:nvSpPr>
          <p:cNvPr id="169988" name="Line 4"/>
          <p:cNvSpPr>
            <a:spLocks noChangeShapeType="1"/>
          </p:cNvSpPr>
          <p:nvPr/>
        </p:nvSpPr>
        <p:spPr bwMode="auto">
          <a:xfrm>
            <a:off x="0" y="2057400"/>
            <a:ext cx="9144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9912" name="Rectangle 8"/>
          <p:cNvSpPr>
            <a:spLocks noChangeArrowheads="1"/>
          </p:cNvSpPr>
          <p:nvPr/>
        </p:nvSpPr>
        <p:spPr bwMode="auto">
          <a:xfrm>
            <a:off x="8458200" y="76200"/>
            <a:ext cx="641350" cy="457200"/>
          </a:xfrm>
          <a:prstGeom prst="rect">
            <a:avLst/>
          </a:prstGeom>
          <a:noFill/>
          <a:ln>
            <a:noFill/>
          </a:ln>
          <a:effectLst>
            <a:outerShdw blurRad="63500" dist="35921"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eaLnBrk="1" hangingPunct="1">
              <a:defRPr/>
            </a:pPr>
            <a:r>
              <a:rPr lang="en-US" b="1">
                <a:latin typeface="Times New Roman" charset="0"/>
              </a:rPr>
              <a:t>120</a:t>
            </a:r>
            <a:endParaRPr lang="en-US">
              <a:latin typeface="Times New Roman" charset="0"/>
            </a:endParaRPr>
          </a:p>
        </p:txBody>
      </p:sp>
      <p:sp>
        <p:nvSpPr>
          <p:cNvPr id="2" name="TextBox 1">
            <a:extLst>
              <a:ext uri="{FF2B5EF4-FFF2-40B4-BE49-F238E27FC236}">
                <a16:creationId xmlns:a16="http://schemas.microsoft.com/office/drawing/2014/main" id="{7D770053-560A-4AF1-B23D-FD308359E0B1}"/>
              </a:ext>
            </a:extLst>
          </p:cNvPr>
          <p:cNvSpPr txBox="1"/>
          <p:nvPr/>
        </p:nvSpPr>
        <p:spPr>
          <a:xfrm>
            <a:off x="1850023" y="620688"/>
            <a:ext cx="3456384" cy="7201972"/>
          </a:xfrm>
          <a:prstGeom prst="rect">
            <a:avLst/>
          </a:prstGeom>
          <a:noFill/>
        </p:spPr>
        <p:txBody>
          <a:bodyPr wrap="square" rtlCol="0">
            <a:spAutoFit/>
          </a:bodyPr>
          <a:lstStyle/>
          <a:p>
            <a:r>
              <a:rPr lang="zh-CN" altLang="en-US" sz="2200" b="1" u="sng" dirty="0">
                <a:latin typeface="SimHei" panose="02010609060101010101" pitchFamily="49" charset="-122"/>
                <a:ea typeface="SimHei" panose="02010609060101010101" pitchFamily="49" charset="-122"/>
              </a:rPr>
              <a:t>时间</a:t>
            </a:r>
            <a:endParaRPr lang="en-US" altLang="zh-CN" sz="2200" b="1" u="sng" dirty="0">
              <a:latin typeface="SimHei" panose="02010609060101010101" pitchFamily="49" charset="-122"/>
              <a:ea typeface="SimHei" panose="02010609060101010101" pitchFamily="49" charset="-122"/>
            </a:endParaRPr>
          </a:p>
          <a:p>
            <a:r>
              <a:rPr lang="zh-CN" altLang="en-US" sz="2200" b="1" dirty="0">
                <a:latin typeface="SimHei" panose="02010609060101010101" pitchFamily="49" charset="-122"/>
                <a:ea typeface="SimHei" panose="02010609060101010101" pitchFamily="49" charset="-122"/>
              </a:rPr>
              <a:t>什么时候是千禧年？</a:t>
            </a:r>
            <a:endParaRPr lang="en-US" altLang="zh-CN" sz="2200" b="1" dirty="0">
              <a:latin typeface="SimHei" panose="02010609060101010101" pitchFamily="49" charset="-122"/>
              <a:ea typeface="SimHei" panose="02010609060101010101" pitchFamily="49" charset="-122"/>
            </a:endParaRPr>
          </a:p>
          <a:p>
            <a:r>
              <a:rPr lang="zh-CN" altLang="en-US" sz="2200" b="1" dirty="0">
                <a:latin typeface="SimHei" panose="02010609060101010101" pitchFamily="49" charset="-122"/>
                <a:ea typeface="SimHei" panose="02010609060101010101" pitchFamily="49" charset="-122"/>
              </a:rPr>
              <a:t>基督再来之前或之后？</a:t>
            </a:r>
            <a:endParaRPr lang="en-US" altLang="zh-CN" sz="2200" b="1" dirty="0">
              <a:latin typeface="SimHei" panose="02010609060101010101" pitchFamily="49" charset="-122"/>
              <a:ea typeface="SimHei" panose="02010609060101010101" pitchFamily="49" charset="-122"/>
            </a:endParaRPr>
          </a:p>
          <a:p>
            <a:r>
              <a:rPr lang="zh-CN" altLang="en-US" sz="2200" b="1" dirty="0">
                <a:latin typeface="SimHei" panose="02010609060101010101" pitchFamily="49" charset="-122"/>
                <a:ea typeface="SimHei" panose="02010609060101010101" pitchFamily="49" charset="-122"/>
              </a:rPr>
              <a:t>多长呢？</a:t>
            </a:r>
            <a:endParaRPr lang="en-US" altLang="zh-CN" sz="2200" b="1" dirty="0">
              <a:latin typeface="SimHei" panose="02010609060101010101" pitchFamily="49" charset="-122"/>
              <a:ea typeface="SimHei" panose="02010609060101010101" pitchFamily="49" charset="-122"/>
            </a:endParaRPr>
          </a:p>
          <a:p>
            <a:endParaRPr lang="en-US" altLang="zh-CN" sz="1400" b="1" dirty="0">
              <a:latin typeface="SimHei" panose="02010609060101010101" pitchFamily="49" charset="-122"/>
              <a:ea typeface="SimHei" panose="02010609060101010101" pitchFamily="49" charset="-122"/>
            </a:endParaRPr>
          </a:p>
          <a:p>
            <a:pPr marL="342900" indent="-342900">
              <a:buFont typeface="Arial" panose="020B0604020202020204" pitchFamily="34" charset="0"/>
              <a:buChar char="•"/>
            </a:pPr>
            <a:r>
              <a:rPr lang="zh-CN" altLang="en-US" sz="2200" b="1" dirty="0">
                <a:latin typeface="SimHei" panose="02010609060101010101" pitchFamily="49" charset="-122"/>
                <a:ea typeface="SimHei" panose="02010609060101010101" pitchFamily="49" charset="-122"/>
              </a:rPr>
              <a:t>在第</a:t>
            </a:r>
            <a:r>
              <a:rPr lang="en-US" altLang="zh-CN" sz="2200" b="1" dirty="0">
                <a:latin typeface="SimHei" panose="02010609060101010101" pitchFamily="49" charset="-122"/>
                <a:ea typeface="SimHei" panose="02010609060101010101" pitchFamily="49" charset="-122"/>
              </a:rPr>
              <a:t>1</a:t>
            </a:r>
            <a:r>
              <a:rPr lang="zh-CN" altLang="en-US" sz="2200" b="1" dirty="0">
                <a:latin typeface="SimHei" panose="02010609060101010101" pitchFamily="49" charset="-122"/>
                <a:ea typeface="SimHei" panose="02010609060101010101" pitchFamily="49" charset="-122"/>
              </a:rPr>
              <a:t>和第</a:t>
            </a:r>
            <a:r>
              <a:rPr lang="en-US" altLang="zh-CN" sz="2200" b="1" dirty="0">
                <a:latin typeface="SimHei" panose="02010609060101010101" pitchFamily="49" charset="-122"/>
                <a:ea typeface="SimHei" panose="02010609060101010101" pitchFamily="49" charset="-122"/>
              </a:rPr>
              <a:t>2</a:t>
            </a:r>
            <a:r>
              <a:rPr lang="zh-CN" altLang="en-US" sz="2200" b="1" dirty="0">
                <a:latin typeface="SimHei" panose="02010609060101010101" pitchFamily="49" charset="-122"/>
                <a:ea typeface="SimHei" panose="02010609060101010101" pitchFamily="49" charset="-122"/>
              </a:rPr>
              <a:t>降临期之间</a:t>
            </a:r>
            <a:endParaRPr lang="en-US" altLang="zh-CN" sz="2200" b="1" dirty="0">
              <a:latin typeface="SimHei" panose="02010609060101010101" pitchFamily="49" charset="-122"/>
              <a:ea typeface="SimHei" panose="02010609060101010101" pitchFamily="49" charset="-122"/>
            </a:endParaRPr>
          </a:p>
          <a:p>
            <a:pPr marL="342900" indent="-342900">
              <a:buFont typeface="Arial" panose="020B0604020202020204" pitchFamily="34" charset="0"/>
              <a:buChar char="•"/>
            </a:pPr>
            <a:r>
              <a:rPr lang="zh-CN" altLang="en-US" sz="2200" b="1" dirty="0">
                <a:latin typeface="SimHei" panose="02010609060101010101" pitchFamily="49" charset="-122"/>
                <a:ea typeface="SimHei" panose="02010609060101010101" pitchFamily="49" charset="-122"/>
              </a:rPr>
              <a:t>在基督再来之前</a:t>
            </a:r>
            <a:endParaRPr lang="en-US" altLang="zh-CN" sz="2200" b="1" dirty="0">
              <a:latin typeface="SimHei" panose="02010609060101010101" pitchFamily="49" charset="-122"/>
              <a:ea typeface="SimHei" panose="02010609060101010101" pitchFamily="49" charset="-122"/>
            </a:endParaRPr>
          </a:p>
          <a:p>
            <a:pPr marL="342900" indent="-342900">
              <a:buFont typeface="Arial" panose="020B0604020202020204" pitchFamily="34" charset="0"/>
              <a:buChar char="•"/>
            </a:pPr>
            <a:r>
              <a:rPr lang="zh-CN" altLang="en-US" sz="2200" b="1" dirty="0">
                <a:latin typeface="SimHei" panose="02010609060101010101" pitchFamily="49" charset="-122"/>
                <a:ea typeface="SimHei" panose="02010609060101010101" pitchFamily="49" charset="-122"/>
              </a:rPr>
              <a:t>无限期</a:t>
            </a:r>
            <a:endParaRPr lang="en-US" altLang="zh-CN" sz="2200" b="1" dirty="0">
              <a:latin typeface="SimHei" panose="02010609060101010101" pitchFamily="49" charset="-122"/>
              <a:ea typeface="SimHei" panose="02010609060101010101" pitchFamily="49" charset="-122"/>
            </a:endParaRPr>
          </a:p>
          <a:p>
            <a:endParaRPr lang="en-US" altLang="zh-CN" sz="2200" b="1" dirty="0">
              <a:latin typeface="SimHei" panose="02010609060101010101" pitchFamily="49" charset="-122"/>
              <a:ea typeface="SimHei" panose="02010609060101010101" pitchFamily="49" charset="-122"/>
            </a:endParaRPr>
          </a:p>
          <a:p>
            <a:pPr marL="342900" indent="-342900">
              <a:buFont typeface="Arial" panose="020B0604020202020204" pitchFamily="34" charset="0"/>
              <a:buChar char="•"/>
            </a:pPr>
            <a:r>
              <a:rPr lang="zh-CN" altLang="en-US" sz="2200" b="1" dirty="0">
                <a:latin typeface="SimHei" panose="02010609060101010101" pitchFamily="49" charset="-122"/>
                <a:ea typeface="SimHei" panose="02010609060101010101" pitchFamily="49" charset="-122"/>
              </a:rPr>
              <a:t>没有明确的起点</a:t>
            </a:r>
            <a:endParaRPr lang="en-US" altLang="zh-CN" sz="2200" b="1" dirty="0">
              <a:latin typeface="SimHei" panose="02010609060101010101" pitchFamily="49" charset="-122"/>
              <a:ea typeface="SimHei" panose="02010609060101010101" pitchFamily="49" charset="-122"/>
            </a:endParaRPr>
          </a:p>
          <a:p>
            <a:pPr marL="342900" indent="-342900">
              <a:buFont typeface="Arial" panose="020B0604020202020204" pitchFamily="34" charset="0"/>
              <a:buChar char="•"/>
            </a:pPr>
            <a:r>
              <a:rPr lang="zh-CN" altLang="en-US" sz="2200" b="1" dirty="0">
                <a:latin typeface="SimHei" panose="02010609060101010101" pitchFamily="49" charset="-122"/>
                <a:ea typeface="SimHei" panose="02010609060101010101" pitchFamily="49" charset="-122"/>
              </a:rPr>
              <a:t>在基督再来之前</a:t>
            </a:r>
            <a:endParaRPr lang="en-US" altLang="zh-CN" sz="2200" b="1" dirty="0">
              <a:latin typeface="SimHei" panose="02010609060101010101" pitchFamily="49" charset="-122"/>
              <a:ea typeface="SimHei" panose="02010609060101010101" pitchFamily="49" charset="-122"/>
            </a:endParaRPr>
          </a:p>
          <a:p>
            <a:pPr marL="342900" indent="-342900">
              <a:buFont typeface="Arial" panose="020B0604020202020204" pitchFamily="34" charset="0"/>
              <a:buChar char="•"/>
            </a:pPr>
            <a:r>
              <a:rPr lang="zh-CN" altLang="en-US" sz="2200" b="1" dirty="0">
                <a:latin typeface="SimHei" panose="02010609060101010101" pitchFamily="49" charset="-122"/>
                <a:ea typeface="SimHei" panose="02010609060101010101" pitchFamily="49" charset="-122"/>
              </a:rPr>
              <a:t>无限期（非常少数的学</a:t>
            </a:r>
            <a:endParaRPr lang="en-US" altLang="zh-CN" sz="2200" b="1" dirty="0">
              <a:latin typeface="SimHei" panose="02010609060101010101" pitchFamily="49" charset="-122"/>
              <a:ea typeface="SimHei" panose="02010609060101010101" pitchFamily="49" charset="-122"/>
            </a:endParaRPr>
          </a:p>
          <a:p>
            <a:r>
              <a:rPr lang="en-US" altLang="zh-CN" sz="2200" b="1" dirty="0">
                <a:latin typeface="SimHei" panose="02010609060101010101" pitchFamily="49" charset="-122"/>
                <a:ea typeface="SimHei" panose="02010609060101010101" pitchFamily="49" charset="-122"/>
              </a:rPr>
              <a:t>   </a:t>
            </a:r>
            <a:r>
              <a:rPr lang="zh-CN" altLang="en-US" sz="2200" b="1" dirty="0">
                <a:latin typeface="SimHei" panose="02010609060101010101" pitchFamily="49" charset="-122"/>
                <a:ea typeface="SimHei" panose="02010609060101010101" pitchFamily="49" charset="-122"/>
              </a:rPr>
              <a:t>者肯定是</a:t>
            </a:r>
            <a:r>
              <a:rPr lang="en-US" altLang="zh-CN" sz="2200" b="1" dirty="0">
                <a:latin typeface="SimHei" panose="02010609060101010101" pitchFamily="49" charset="-122"/>
                <a:ea typeface="SimHei" panose="02010609060101010101" pitchFamily="49" charset="-122"/>
              </a:rPr>
              <a:t>1</a:t>
            </a:r>
            <a:r>
              <a:rPr lang="zh-CN" altLang="en-US" sz="2200" b="1" dirty="0">
                <a:latin typeface="SimHei" panose="02010609060101010101" pitchFamily="49" charset="-122"/>
                <a:ea typeface="SimHei" panose="02010609060101010101" pitchFamily="49" charset="-122"/>
              </a:rPr>
              <a:t>千年。）</a:t>
            </a:r>
            <a:endParaRPr lang="en-US" altLang="zh-CN" sz="2200" b="1" dirty="0">
              <a:latin typeface="SimHei" panose="02010609060101010101" pitchFamily="49" charset="-122"/>
              <a:ea typeface="SimHei" panose="02010609060101010101" pitchFamily="49" charset="-122"/>
            </a:endParaRPr>
          </a:p>
          <a:p>
            <a:endParaRPr lang="en-US" altLang="zh-CN" sz="2200" b="1" dirty="0">
              <a:latin typeface="SimHei" panose="02010609060101010101" pitchFamily="49" charset="-122"/>
              <a:ea typeface="SimHei" panose="02010609060101010101" pitchFamily="49" charset="-122"/>
            </a:endParaRPr>
          </a:p>
          <a:p>
            <a:pPr marL="342900" indent="-342900">
              <a:buFont typeface="Arial" panose="020B0604020202020204" pitchFamily="34" charset="0"/>
              <a:buChar char="•"/>
            </a:pPr>
            <a:r>
              <a:rPr lang="zh-CN" altLang="en-US" sz="2200" b="1" dirty="0">
                <a:latin typeface="SimHei" panose="02010609060101010101" pitchFamily="49" charset="-122"/>
                <a:ea typeface="SimHei" panose="02010609060101010101" pitchFamily="49" charset="-122"/>
              </a:rPr>
              <a:t>未来</a:t>
            </a:r>
            <a:endParaRPr lang="en-US" altLang="zh-CN" sz="2200" b="1" dirty="0">
              <a:latin typeface="SimHei" panose="02010609060101010101" pitchFamily="49" charset="-122"/>
              <a:ea typeface="SimHei" panose="02010609060101010101" pitchFamily="49" charset="-122"/>
            </a:endParaRPr>
          </a:p>
          <a:p>
            <a:pPr marL="342900" indent="-342900">
              <a:buFont typeface="Arial" panose="020B0604020202020204" pitchFamily="34" charset="0"/>
              <a:buChar char="•"/>
            </a:pPr>
            <a:r>
              <a:rPr lang="zh-CN" altLang="en-US" sz="2200" b="1" dirty="0">
                <a:latin typeface="SimHei" panose="02010609060101010101" pitchFamily="49" charset="-122"/>
                <a:ea typeface="SimHei" panose="02010609060101010101" pitchFamily="49" charset="-122"/>
              </a:rPr>
              <a:t>在基督再来之后</a:t>
            </a:r>
            <a:endParaRPr lang="en-US" altLang="zh-CN" sz="2200" b="1" dirty="0">
              <a:latin typeface="SimHei" panose="02010609060101010101" pitchFamily="49" charset="-122"/>
              <a:ea typeface="SimHei" panose="02010609060101010101" pitchFamily="49" charset="-122"/>
            </a:endParaRPr>
          </a:p>
          <a:p>
            <a:pPr marL="342900" indent="-342900">
              <a:buFont typeface="Arial" panose="020B0604020202020204" pitchFamily="34" charset="0"/>
              <a:buChar char="•"/>
            </a:pPr>
            <a:r>
              <a:rPr lang="zh-CN" altLang="en-US" sz="2200" b="1" dirty="0">
                <a:latin typeface="SimHei" panose="02010609060101010101" pitchFamily="49" charset="-122"/>
                <a:ea typeface="SimHei" panose="02010609060101010101" pitchFamily="49" charset="-122"/>
              </a:rPr>
              <a:t>肯定是</a:t>
            </a:r>
            <a:r>
              <a:rPr lang="en-US" altLang="zh-CN" sz="2200" b="1" dirty="0">
                <a:latin typeface="SimHei" panose="02010609060101010101" pitchFamily="49" charset="-122"/>
                <a:ea typeface="SimHei" panose="02010609060101010101" pitchFamily="49" charset="-122"/>
              </a:rPr>
              <a:t>1</a:t>
            </a:r>
            <a:r>
              <a:rPr lang="zh-CN" altLang="en-US" sz="2200" b="1" dirty="0">
                <a:latin typeface="SimHei" panose="02010609060101010101" pitchFamily="49" charset="-122"/>
                <a:ea typeface="SimHei" panose="02010609060101010101" pitchFamily="49" charset="-122"/>
              </a:rPr>
              <a:t>千年</a:t>
            </a:r>
            <a:endParaRPr lang="en-US" altLang="zh-CN" sz="2200" b="1" dirty="0">
              <a:latin typeface="SimHei" panose="02010609060101010101" pitchFamily="49" charset="-122"/>
              <a:ea typeface="SimHei" panose="02010609060101010101" pitchFamily="49" charset="-122"/>
            </a:endParaRPr>
          </a:p>
          <a:p>
            <a:pPr marL="342900" indent="-342900">
              <a:buFont typeface="Arial" panose="020B0604020202020204" pitchFamily="34" charset="0"/>
              <a:buChar char="•"/>
            </a:pPr>
            <a:endParaRPr lang="en-US" altLang="zh-CN" sz="2200" b="1" dirty="0">
              <a:latin typeface="SimHei" panose="02010609060101010101" pitchFamily="49" charset="-122"/>
              <a:ea typeface="SimHei" panose="02010609060101010101" pitchFamily="49" charset="-122"/>
            </a:endParaRPr>
          </a:p>
          <a:p>
            <a:pPr marL="342900" indent="-342900">
              <a:buFont typeface="Arial" panose="020B0604020202020204" pitchFamily="34" charset="0"/>
              <a:buChar char="•"/>
            </a:pPr>
            <a:endParaRPr lang="en-US" altLang="zh-CN" sz="2200" b="1" dirty="0">
              <a:latin typeface="SimHei" panose="02010609060101010101" pitchFamily="49" charset="-122"/>
              <a:ea typeface="SimHei" panose="02010609060101010101" pitchFamily="49" charset="-122"/>
            </a:endParaRPr>
          </a:p>
          <a:p>
            <a:pPr marL="342900" indent="-342900">
              <a:buFont typeface="Arial" panose="020B0604020202020204" pitchFamily="34" charset="0"/>
              <a:buChar char="•"/>
            </a:pPr>
            <a:endParaRPr lang="en-US" altLang="zh-CN" sz="2200" b="1" dirty="0">
              <a:latin typeface="SimHei" panose="02010609060101010101" pitchFamily="49" charset="-122"/>
              <a:ea typeface="SimHei" panose="02010609060101010101" pitchFamily="49" charset="-122"/>
            </a:endParaRPr>
          </a:p>
          <a:p>
            <a:endParaRPr lang="en-US" sz="2200" b="1" dirty="0">
              <a:latin typeface="SimHei" panose="02010609060101010101" pitchFamily="49" charset="-122"/>
              <a:ea typeface="SimHei" panose="02010609060101010101" pitchFamily="49" charset="-122"/>
            </a:endParaRPr>
          </a:p>
        </p:txBody>
      </p:sp>
      <p:sp>
        <p:nvSpPr>
          <p:cNvPr id="3" name="TextBox 2">
            <a:extLst>
              <a:ext uri="{FF2B5EF4-FFF2-40B4-BE49-F238E27FC236}">
                <a16:creationId xmlns:a16="http://schemas.microsoft.com/office/drawing/2014/main" id="{D93905C8-C1CE-491E-9D56-AAAA656E16D0}"/>
              </a:ext>
            </a:extLst>
          </p:cNvPr>
          <p:cNvSpPr txBox="1"/>
          <p:nvPr/>
        </p:nvSpPr>
        <p:spPr>
          <a:xfrm>
            <a:off x="5245186" y="620688"/>
            <a:ext cx="3733714" cy="6617196"/>
          </a:xfrm>
          <a:prstGeom prst="rect">
            <a:avLst/>
          </a:prstGeom>
          <a:noFill/>
        </p:spPr>
        <p:txBody>
          <a:bodyPr wrap="none" rtlCol="0">
            <a:spAutoFit/>
          </a:bodyPr>
          <a:lstStyle/>
          <a:p>
            <a:r>
              <a:rPr lang="zh-CN" altLang="en-US" sz="2200" b="1" u="sng" dirty="0">
                <a:latin typeface="SimHei" panose="02010609060101010101" pitchFamily="49" charset="-122"/>
                <a:ea typeface="SimHei" panose="02010609060101010101" pitchFamily="49" charset="-122"/>
              </a:rPr>
              <a:t>自然</a:t>
            </a:r>
            <a:endParaRPr lang="en-US" altLang="zh-CN" sz="2200" b="1" u="sng" dirty="0">
              <a:latin typeface="SimHei" panose="02010609060101010101" pitchFamily="49" charset="-122"/>
              <a:ea typeface="SimHei" panose="02010609060101010101" pitchFamily="49" charset="-122"/>
            </a:endParaRPr>
          </a:p>
          <a:p>
            <a:r>
              <a:rPr lang="zh-CN" altLang="en-US" sz="2200" b="1" dirty="0">
                <a:latin typeface="SimHei" panose="02010609060101010101" pitchFamily="49" charset="-122"/>
                <a:ea typeface="SimHei" panose="02010609060101010101" pitchFamily="49" charset="-122"/>
              </a:rPr>
              <a:t>什么样的千禧年？</a:t>
            </a:r>
            <a:endParaRPr lang="en-US" altLang="zh-CN" sz="2200" b="1" dirty="0">
              <a:latin typeface="SimHei" panose="02010609060101010101" pitchFamily="49" charset="-122"/>
              <a:ea typeface="SimHei" panose="02010609060101010101" pitchFamily="49" charset="-122"/>
            </a:endParaRPr>
          </a:p>
          <a:p>
            <a:endParaRPr lang="en-US" sz="2200" b="1" dirty="0">
              <a:latin typeface="SimHei" panose="02010609060101010101" pitchFamily="49" charset="-122"/>
              <a:ea typeface="SimHei" panose="02010609060101010101" pitchFamily="49" charset="-122"/>
            </a:endParaRPr>
          </a:p>
          <a:p>
            <a:endParaRPr lang="en-US" sz="3200" b="1" dirty="0">
              <a:latin typeface="SimHei" panose="02010609060101010101" pitchFamily="49" charset="-122"/>
              <a:ea typeface="SimHei" panose="02010609060101010101" pitchFamily="49" charset="-122"/>
            </a:endParaRPr>
          </a:p>
          <a:p>
            <a:pPr marL="342900" indent="-342900">
              <a:buFont typeface="Arial" panose="020B0604020202020204" pitchFamily="34" charset="0"/>
              <a:buChar char="•"/>
            </a:pPr>
            <a:r>
              <a:rPr lang="zh-CN" altLang="en-US" sz="2200" b="1" dirty="0">
                <a:latin typeface="SimHei" panose="02010609060101010101" pitchFamily="49" charset="-122"/>
                <a:ea typeface="SimHei" panose="02010609060101010101" pitchFamily="49" charset="-122"/>
              </a:rPr>
              <a:t>属灵基督的国度</a:t>
            </a:r>
            <a:endParaRPr lang="en-US" altLang="zh-CN" sz="2200" b="1" dirty="0">
              <a:latin typeface="SimHei" panose="02010609060101010101" pitchFamily="49" charset="-122"/>
              <a:ea typeface="SimHei" panose="02010609060101010101" pitchFamily="49" charset="-122"/>
            </a:endParaRPr>
          </a:p>
          <a:p>
            <a:pPr marL="342900" indent="-342900">
              <a:buFont typeface="Arial" panose="020B0604020202020204" pitchFamily="34" charset="0"/>
              <a:buChar char="•"/>
            </a:pPr>
            <a:r>
              <a:rPr lang="zh-CN" altLang="en-US" sz="2200" b="1" dirty="0">
                <a:latin typeface="SimHei" panose="02010609060101010101" pitchFamily="49" charset="-122"/>
                <a:ea typeface="SimHei" panose="02010609060101010101" pitchFamily="49" charset="-122"/>
              </a:rPr>
              <a:t>现今的时代</a:t>
            </a:r>
            <a:endParaRPr lang="en-US" altLang="zh-CN" sz="2200" b="1" dirty="0">
              <a:latin typeface="SimHei" panose="02010609060101010101" pitchFamily="49" charset="-122"/>
              <a:ea typeface="SimHei" panose="02010609060101010101" pitchFamily="49" charset="-122"/>
            </a:endParaRPr>
          </a:p>
          <a:p>
            <a:endParaRPr lang="en-US" sz="2200" b="1" dirty="0">
              <a:latin typeface="SimHei" panose="02010609060101010101" pitchFamily="49" charset="-122"/>
              <a:ea typeface="SimHei" panose="02010609060101010101" pitchFamily="49" charset="-122"/>
            </a:endParaRPr>
          </a:p>
          <a:p>
            <a:pPr marL="342900" indent="-342900">
              <a:buFont typeface="Arial" panose="020B0604020202020204" pitchFamily="34" charset="0"/>
              <a:buChar char="•"/>
            </a:pPr>
            <a:endParaRPr lang="en-US" sz="1400" b="1" dirty="0">
              <a:latin typeface="SimHei" panose="02010609060101010101" pitchFamily="49" charset="-122"/>
              <a:ea typeface="SimHei" panose="02010609060101010101" pitchFamily="49" charset="-122"/>
            </a:endParaRPr>
          </a:p>
          <a:p>
            <a:pPr marL="342900" indent="-342900">
              <a:buFont typeface="Arial" panose="020B0604020202020204" pitchFamily="34" charset="0"/>
              <a:buChar char="•"/>
            </a:pPr>
            <a:r>
              <a:rPr lang="zh-CN" altLang="en-US" sz="2200" b="1" dirty="0">
                <a:latin typeface="SimHei" panose="02010609060101010101" pitchFamily="49" charset="-122"/>
                <a:ea typeface="SimHei" panose="02010609060101010101" pitchFamily="49" charset="-122"/>
              </a:rPr>
              <a:t>基督不在当中由地上的</a:t>
            </a:r>
            <a:endParaRPr lang="en-US" altLang="zh-CN" sz="2200" b="1" dirty="0">
              <a:latin typeface="SimHei" panose="02010609060101010101" pitchFamily="49" charset="-122"/>
              <a:ea typeface="SimHei" panose="02010609060101010101" pitchFamily="49" charset="-122"/>
            </a:endParaRPr>
          </a:p>
          <a:p>
            <a:r>
              <a:rPr lang="en-US" sz="2200" b="1" dirty="0">
                <a:latin typeface="SimHei" panose="02010609060101010101" pitchFamily="49" charset="-122"/>
                <a:ea typeface="SimHei" panose="02010609060101010101" pitchFamily="49" charset="-122"/>
              </a:rPr>
              <a:t>   </a:t>
            </a:r>
            <a:r>
              <a:rPr lang="zh-CN" altLang="en-US" sz="2200" b="1" dirty="0">
                <a:latin typeface="SimHei" panose="02010609060101010101" pitchFamily="49" charset="-122"/>
                <a:ea typeface="SimHei" panose="02010609060101010101" pitchFamily="49" charset="-122"/>
              </a:rPr>
              <a:t>教会统治</a:t>
            </a:r>
            <a:endParaRPr lang="en-US" altLang="zh-CN" sz="2200" b="1" dirty="0">
              <a:latin typeface="SimHei" panose="02010609060101010101" pitchFamily="49" charset="-122"/>
              <a:ea typeface="SimHei" panose="02010609060101010101" pitchFamily="49" charset="-122"/>
            </a:endParaRPr>
          </a:p>
          <a:p>
            <a:pPr marL="342900" indent="-342900">
              <a:buFont typeface="Arial" panose="020B0604020202020204" pitchFamily="34" charset="0"/>
              <a:buChar char="•"/>
            </a:pPr>
            <a:r>
              <a:rPr lang="zh-CN" altLang="en-US" sz="2200" b="1" dirty="0">
                <a:latin typeface="SimHei" panose="02010609060101010101" pitchFamily="49" charset="-122"/>
                <a:ea typeface="SimHei" panose="02010609060101010101" pitchFamily="49" charset="-122"/>
              </a:rPr>
              <a:t>与现今的时代相似（还有</a:t>
            </a:r>
            <a:endParaRPr lang="en-US" altLang="zh-CN" sz="2200" b="1" dirty="0">
              <a:latin typeface="SimHei" panose="02010609060101010101" pitchFamily="49" charset="-122"/>
              <a:ea typeface="SimHei" panose="02010609060101010101" pitchFamily="49" charset="-122"/>
            </a:endParaRPr>
          </a:p>
          <a:p>
            <a:r>
              <a:rPr lang="en-US" altLang="zh-CN" sz="2200" b="1" dirty="0">
                <a:latin typeface="SimHei" panose="02010609060101010101" pitchFamily="49" charset="-122"/>
                <a:ea typeface="SimHei" panose="02010609060101010101" pitchFamily="49" charset="-122"/>
              </a:rPr>
              <a:t>   </a:t>
            </a:r>
            <a:r>
              <a:rPr lang="zh-CN" altLang="en-US" sz="2200" b="1" dirty="0">
                <a:latin typeface="SimHei" panose="02010609060101010101" pitchFamily="49" charset="-122"/>
                <a:ea typeface="SimHei" panose="02010609060101010101" pitchFamily="49" charset="-122"/>
              </a:rPr>
              <a:t>罪恶、婚姻、诞生和死亡</a:t>
            </a:r>
            <a:endParaRPr lang="en-US" altLang="zh-CN" sz="2200" b="1" dirty="0">
              <a:latin typeface="SimHei" panose="02010609060101010101" pitchFamily="49" charset="-122"/>
              <a:ea typeface="SimHei" panose="02010609060101010101" pitchFamily="49" charset="-122"/>
            </a:endParaRPr>
          </a:p>
          <a:p>
            <a:r>
              <a:rPr lang="en-US" altLang="zh-CN" sz="2200" b="1" dirty="0">
                <a:latin typeface="SimHei" panose="02010609060101010101" pitchFamily="49" charset="-122"/>
                <a:ea typeface="SimHei" panose="02010609060101010101" pitchFamily="49" charset="-122"/>
              </a:rPr>
              <a:t>   </a:t>
            </a:r>
            <a:r>
              <a:rPr lang="zh-CN" altLang="en-US" sz="2200" b="1" dirty="0">
                <a:latin typeface="SimHei" panose="02010609060101010101" pitchFamily="49" charset="-122"/>
                <a:ea typeface="SimHei" panose="02010609060101010101" pitchFamily="49" charset="-122"/>
              </a:rPr>
              <a:t>但已大大的减少）</a:t>
            </a:r>
            <a:endParaRPr lang="en-US" altLang="zh-CN" sz="2200" b="1" dirty="0">
              <a:latin typeface="SimHei" panose="02010609060101010101" pitchFamily="49" charset="-122"/>
              <a:ea typeface="SimHei" panose="02010609060101010101" pitchFamily="49" charset="-122"/>
            </a:endParaRPr>
          </a:p>
          <a:p>
            <a:endParaRPr lang="en-US" altLang="zh-CN" sz="2200" b="1" dirty="0">
              <a:latin typeface="SimHei" panose="02010609060101010101" pitchFamily="49" charset="-122"/>
              <a:ea typeface="SimHei" panose="02010609060101010101" pitchFamily="49" charset="-122"/>
            </a:endParaRPr>
          </a:p>
          <a:p>
            <a:pPr marL="342900" indent="-342900">
              <a:buFont typeface="Arial" panose="020B0604020202020204" pitchFamily="34" charset="0"/>
              <a:buChar char="•"/>
            </a:pPr>
            <a:r>
              <a:rPr lang="zh-CN" altLang="en-US" sz="2200" b="1" dirty="0">
                <a:latin typeface="SimHei" panose="02010609060101010101" pitchFamily="49" charset="-122"/>
                <a:ea typeface="SimHei" panose="02010609060101010101" pitchFamily="49" charset="-122"/>
              </a:rPr>
              <a:t>由基督统治全地</a:t>
            </a:r>
            <a:endParaRPr lang="en-US" altLang="zh-CN" sz="2200" b="1" dirty="0">
              <a:latin typeface="SimHei" panose="02010609060101010101" pitchFamily="49" charset="-122"/>
              <a:ea typeface="SimHei" panose="02010609060101010101" pitchFamily="49" charset="-122"/>
            </a:endParaRPr>
          </a:p>
          <a:p>
            <a:pPr marL="342900" indent="-342900">
              <a:buFont typeface="Arial" panose="020B0604020202020204" pitchFamily="34" charset="0"/>
              <a:buChar char="•"/>
            </a:pPr>
            <a:r>
              <a:rPr lang="zh-CN" altLang="en-US" sz="2200" b="1" dirty="0">
                <a:latin typeface="SimHei" panose="02010609060101010101" pitchFamily="49" charset="-122"/>
                <a:ea typeface="SimHei" panose="02010609060101010101" pitchFamily="49" charset="-122"/>
              </a:rPr>
              <a:t>与千禧年后论相似，除了</a:t>
            </a:r>
            <a:endParaRPr lang="en-US" altLang="zh-CN" sz="2200" b="1" dirty="0">
              <a:latin typeface="SimHei" panose="02010609060101010101" pitchFamily="49" charset="-122"/>
              <a:ea typeface="SimHei" panose="02010609060101010101" pitchFamily="49" charset="-122"/>
            </a:endParaRPr>
          </a:p>
          <a:p>
            <a:r>
              <a:rPr lang="en-US" altLang="zh-CN" sz="2200" b="1" dirty="0">
                <a:latin typeface="SimHei" panose="02010609060101010101" pitchFamily="49" charset="-122"/>
                <a:ea typeface="SimHei" panose="02010609060101010101" pitchFamily="49" charset="-122"/>
              </a:rPr>
              <a:t>   </a:t>
            </a:r>
            <a:r>
              <a:rPr lang="zh-CN" altLang="en-US" sz="2200" b="1" dirty="0">
                <a:latin typeface="SimHei" panose="02010609060101010101" pitchFamily="49" charset="-122"/>
                <a:ea typeface="SimHei" panose="02010609060101010101" pitchFamily="49" charset="-122"/>
              </a:rPr>
              <a:t>犹太人的成分、地形的变</a:t>
            </a:r>
            <a:endParaRPr lang="en-US" altLang="zh-CN" sz="2200" b="1" dirty="0">
              <a:latin typeface="SimHei" panose="02010609060101010101" pitchFamily="49" charset="-122"/>
              <a:ea typeface="SimHei" panose="02010609060101010101" pitchFamily="49" charset="-122"/>
            </a:endParaRPr>
          </a:p>
          <a:p>
            <a:r>
              <a:rPr lang="en-US" altLang="zh-CN" sz="2200" b="1" dirty="0">
                <a:latin typeface="SimHei" panose="02010609060101010101" pitchFamily="49" charset="-122"/>
                <a:ea typeface="SimHei" panose="02010609060101010101" pitchFamily="49" charset="-122"/>
              </a:rPr>
              <a:t>   </a:t>
            </a:r>
            <a:r>
              <a:rPr lang="zh-CN" altLang="en-US" sz="2200" b="1" dirty="0">
                <a:latin typeface="SimHei" panose="02010609060101010101" pitchFamily="49" charset="-122"/>
                <a:ea typeface="SimHei" panose="02010609060101010101" pitchFamily="49" charset="-122"/>
              </a:rPr>
              <a:t>化等等。</a:t>
            </a:r>
            <a:endParaRPr lang="en-US" altLang="zh-CN" sz="2200" b="1" dirty="0">
              <a:latin typeface="SimHei" panose="02010609060101010101" pitchFamily="49" charset="-122"/>
              <a:ea typeface="SimHei" panose="02010609060101010101" pitchFamily="49" charset="-122"/>
            </a:endParaRPr>
          </a:p>
          <a:p>
            <a:pPr marL="342900" indent="-342900">
              <a:buFont typeface="Arial" panose="020B0604020202020204" pitchFamily="34" charset="0"/>
              <a:buChar char="•"/>
            </a:pPr>
            <a:endParaRPr lang="en-US" altLang="zh-CN" sz="2200" b="1" dirty="0">
              <a:latin typeface="SimHei" panose="02010609060101010101" pitchFamily="49" charset="-122"/>
              <a:ea typeface="SimHei" panose="02010609060101010101" pitchFamily="49" charset="-122"/>
            </a:endParaRPr>
          </a:p>
        </p:txBody>
      </p:sp>
      <p:sp>
        <p:nvSpPr>
          <p:cNvPr id="4" name="Rectangle 3">
            <a:extLst>
              <a:ext uri="{FF2B5EF4-FFF2-40B4-BE49-F238E27FC236}">
                <a16:creationId xmlns:a16="http://schemas.microsoft.com/office/drawing/2014/main" id="{E400DAD1-0F5B-40E8-8479-3D5F8722609F}"/>
              </a:ext>
            </a:extLst>
          </p:cNvPr>
          <p:cNvSpPr/>
          <p:nvPr/>
        </p:nvSpPr>
        <p:spPr>
          <a:xfrm rot="18962165">
            <a:off x="176211" y="2295704"/>
            <a:ext cx="1266693" cy="954107"/>
          </a:xfrm>
          <a:prstGeom prst="rect">
            <a:avLst/>
          </a:prstGeom>
        </p:spPr>
        <p:txBody>
          <a:bodyPr wrap="none">
            <a:spAutoFit/>
          </a:bodyPr>
          <a:lstStyle/>
          <a:p>
            <a:r>
              <a:rPr lang="zh-CN" altLang="en-US" sz="2800" b="1" dirty="0">
                <a:solidFill>
                  <a:srgbClr val="FFFF00"/>
                </a:solidFill>
                <a:effectLst>
                  <a:outerShdw blurRad="38100" dist="38100" dir="2700000" algn="tl">
                    <a:srgbClr val="000000"/>
                  </a:outerShdw>
                </a:effectLst>
                <a:latin typeface="SimHei" panose="02010609060101010101" pitchFamily="49" charset="-122"/>
                <a:ea typeface="SimHei" panose="02010609060101010101" pitchFamily="49" charset="-122"/>
              </a:rPr>
              <a:t>无</a:t>
            </a:r>
            <a:r>
              <a:rPr lang="ja-JP" altLang="en-US" sz="2800" b="1" dirty="0">
                <a:solidFill>
                  <a:srgbClr val="FFFF00"/>
                </a:solidFill>
                <a:effectLst>
                  <a:outerShdw blurRad="38100" dist="38100" dir="2700000" algn="tl">
                    <a:srgbClr val="000000"/>
                  </a:outerShdw>
                </a:effectLst>
                <a:latin typeface="SimHei" panose="02010609060101010101" pitchFamily="49" charset="-122"/>
                <a:ea typeface="SimHei" panose="02010609060101010101" pitchFamily="49" charset="-122"/>
              </a:rPr>
              <a:t>千禧</a:t>
            </a:r>
            <a:endParaRPr lang="en-US" altLang="ja-JP" sz="2800" b="1" dirty="0">
              <a:solidFill>
                <a:srgbClr val="FFFF00"/>
              </a:solidFill>
              <a:effectLst>
                <a:outerShdw blurRad="38100" dist="38100" dir="2700000" algn="tl">
                  <a:srgbClr val="000000"/>
                </a:outerShdw>
              </a:effectLst>
              <a:latin typeface="SimHei" panose="02010609060101010101" pitchFamily="49" charset="-122"/>
              <a:ea typeface="SimHei" panose="02010609060101010101" pitchFamily="49" charset="-122"/>
            </a:endParaRPr>
          </a:p>
          <a:p>
            <a:r>
              <a:rPr lang="ja-JP" altLang="en-US" sz="2800" b="1" dirty="0">
                <a:solidFill>
                  <a:srgbClr val="FFFF00"/>
                </a:solidFill>
                <a:effectLst>
                  <a:outerShdw blurRad="38100" dist="38100" dir="2700000" algn="tl">
                    <a:srgbClr val="000000"/>
                  </a:outerShdw>
                </a:effectLst>
                <a:latin typeface="SimHei" panose="02010609060101010101" pitchFamily="49" charset="-122"/>
                <a:ea typeface="SimHei" panose="02010609060101010101" pitchFamily="49" charset="-122"/>
              </a:rPr>
              <a:t>年论</a:t>
            </a:r>
            <a:endParaRPr lang="en-US" sz="2800" b="1" dirty="0">
              <a:solidFill>
                <a:srgbClr val="FFFF00"/>
              </a:solidFill>
              <a:latin typeface="SimHei" panose="02010609060101010101" pitchFamily="49" charset="-122"/>
              <a:ea typeface="SimHei" panose="02010609060101010101" pitchFamily="49" charset="-122"/>
            </a:endParaRPr>
          </a:p>
        </p:txBody>
      </p:sp>
      <p:sp>
        <p:nvSpPr>
          <p:cNvPr id="5" name="Rectangle 4">
            <a:extLst>
              <a:ext uri="{FF2B5EF4-FFF2-40B4-BE49-F238E27FC236}">
                <a16:creationId xmlns:a16="http://schemas.microsoft.com/office/drawing/2014/main" id="{020499FF-F2A9-4B83-9F50-982A956B9050}"/>
              </a:ext>
            </a:extLst>
          </p:cNvPr>
          <p:cNvSpPr/>
          <p:nvPr/>
        </p:nvSpPr>
        <p:spPr>
          <a:xfrm rot="19111316">
            <a:off x="297299" y="3728846"/>
            <a:ext cx="1266693" cy="954107"/>
          </a:xfrm>
          <a:prstGeom prst="rect">
            <a:avLst/>
          </a:prstGeom>
        </p:spPr>
        <p:txBody>
          <a:bodyPr wrap="none">
            <a:spAutoFit/>
          </a:bodyPr>
          <a:lstStyle/>
          <a:p>
            <a:r>
              <a:rPr lang="ja-JP" altLang="en-US" sz="2800" b="1" dirty="0">
                <a:solidFill>
                  <a:srgbClr val="FFFF00"/>
                </a:solidFill>
                <a:effectLst>
                  <a:outerShdw blurRad="38100" dist="38100" dir="2700000" algn="tl">
                    <a:srgbClr val="000000"/>
                  </a:outerShdw>
                </a:effectLst>
                <a:latin typeface="SimHei" panose="02010609060101010101" pitchFamily="49" charset="-122"/>
                <a:ea typeface="SimHei" panose="02010609060101010101" pitchFamily="49" charset="-122"/>
              </a:rPr>
              <a:t>千禧年</a:t>
            </a:r>
            <a:endParaRPr lang="en-US" altLang="ja-JP" sz="2800" b="1" dirty="0">
              <a:solidFill>
                <a:srgbClr val="FFFF00"/>
              </a:solidFill>
              <a:effectLst>
                <a:outerShdw blurRad="38100" dist="38100" dir="2700000" algn="tl">
                  <a:srgbClr val="000000"/>
                </a:outerShdw>
              </a:effectLst>
              <a:latin typeface="SimHei" panose="02010609060101010101" pitchFamily="49" charset="-122"/>
              <a:ea typeface="SimHei" panose="02010609060101010101" pitchFamily="49" charset="-122"/>
            </a:endParaRPr>
          </a:p>
          <a:p>
            <a:r>
              <a:rPr lang="ja-JP" altLang="en-US" sz="2800" b="1" dirty="0">
                <a:solidFill>
                  <a:srgbClr val="FFFF00"/>
                </a:solidFill>
                <a:effectLst>
                  <a:outerShdw blurRad="38100" dist="38100" dir="2700000" algn="tl">
                    <a:srgbClr val="000000"/>
                  </a:outerShdw>
                </a:effectLst>
                <a:latin typeface="SimHei" panose="02010609060101010101" pitchFamily="49" charset="-122"/>
                <a:ea typeface="SimHei" panose="02010609060101010101" pitchFamily="49" charset="-122"/>
              </a:rPr>
              <a:t>后论</a:t>
            </a:r>
            <a:endParaRPr lang="en-US" sz="2800" dirty="0">
              <a:solidFill>
                <a:srgbClr val="FFFF00"/>
              </a:solidFill>
              <a:latin typeface="SimHei" panose="02010609060101010101" pitchFamily="49" charset="-122"/>
              <a:ea typeface="SimHei" panose="02010609060101010101" pitchFamily="49" charset="-122"/>
            </a:endParaRPr>
          </a:p>
        </p:txBody>
      </p:sp>
      <p:sp>
        <p:nvSpPr>
          <p:cNvPr id="15" name="Rectangle 13">
            <a:extLst>
              <a:ext uri="{FF2B5EF4-FFF2-40B4-BE49-F238E27FC236}">
                <a16:creationId xmlns:a16="http://schemas.microsoft.com/office/drawing/2014/main" id="{DDC8F732-FBF7-40BD-9DA8-5BF552AD4E13}"/>
              </a:ext>
            </a:extLst>
          </p:cNvPr>
          <p:cNvSpPr txBox="1">
            <a:spLocks noChangeArrowheads="1"/>
          </p:cNvSpPr>
          <p:nvPr/>
        </p:nvSpPr>
        <p:spPr bwMode="auto">
          <a:xfrm rot="18931033">
            <a:off x="278852" y="5240016"/>
            <a:ext cx="1358065" cy="954107"/>
          </a:xfrm>
          <a:prstGeom prst="rect">
            <a:avLst/>
          </a:prstGeom>
          <a:noFill/>
          <a:ln>
            <a:noFill/>
          </a:ln>
          <a:effectLst>
            <a:outerShdw blurRad="63500" dist="35921" dir="2700000" algn="ctr" rotWithShape="0">
              <a:srgbClr val="000000">
                <a:alpha val="74997"/>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lvl1pPr algn="ctr" rtl="0" eaLnBrk="0" fontAlgn="base" hangingPunct="0">
              <a:spcBef>
                <a:spcPct val="0"/>
              </a:spcBef>
              <a:spcAft>
                <a:spcPct val="0"/>
              </a:spcAft>
              <a:defRPr sz="4400" i="1">
                <a:solidFill>
                  <a:schemeClr val="tx2"/>
                </a:solidFill>
                <a:latin typeface="+mj-lt"/>
                <a:ea typeface="+mj-ea"/>
                <a:cs typeface="+mj-cs"/>
              </a:defRPr>
            </a:lvl1pPr>
            <a:lvl2pPr algn="ctr" rtl="0" eaLnBrk="0" fontAlgn="base" hangingPunct="0">
              <a:spcBef>
                <a:spcPct val="0"/>
              </a:spcBef>
              <a:spcAft>
                <a:spcPct val="0"/>
              </a:spcAft>
              <a:defRPr sz="4400" i="1">
                <a:solidFill>
                  <a:schemeClr val="tx2"/>
                </a:solidFill>
                <a:latin typeface="Tahoma" charset="0"/>
                <a:ea typeface="ＭＳ Ｐゴシック" charset="0"/>
                <a:cs typeface="ＭＳ Ｐゴシック" charset="0"/>
              </a:defRPr>
            </a:lvl2pPr>
            <a:lvl3pPr algn="ctr" rtl="0" eaLnBrk="0" fontAlgn="base" hangingPunct="0">
              <a:spcBef>
                <a:spcPct val="0"/>
              </a:spcBef>
              <a:spcAft>
                <a:spcPct val="0"/>
              </a:spcAft>
              <a:defRPr sz="4400" i="1">
                <a:solidFill>
                  <a:schemeClr val="tx2"/>
                </a:solidFill>
                <a:latin typeface="Tahoma" charset="0"/>
                <a:ea typeface="ＭＳ Ｐゴシック" charset="0"/>
                <a:cs typeface="ＭＳ Ｐゴシック" charset="0"/>
              </a:defRPr>
            </a:lvl3pPr>
            <a:lvl4pPr algn="ctr" rtl="0" eaLnBrk="0" fontAlgn="base" hangingPunct="0">
              <a:spcBef>
                <a:spcPct val="0"/>
              </a:spcBef>
              <a:spcAft>
                <a:spcPct val="0"/>
              </a:spcAft>
              <a:defRPr sz="4400" i="1">
                <a:solidFill>
                  <a:schemeClr val="tx2"/>
                </a:solidFill>
                <a:latin typeface="Tahoma" charset="0"/>
                <a:ea typeface="ＭＳ Ｐゴシック" charset="0"/>
                <a:cs typeface="ＭＳ Ｐゴシック" charset="0"/>
              </a:defRPr>
            </a:lvl4pPr>
            <a:lvl5pPr algn="ctr" rtl="0" eaLnBrk="0" fontAlgn="base" hangingPunct="0">
              <a:spcBef>
                <a:spcPct val="0"/>
              </a:spcBef>
              <a:spcAft>
                <a:spcPct val="0"/>
              </a:spcAft>
              <a:defRPr sz="4400" i="1">
                <a:solidFill>
                  <a:schemeClr val="tx2"/>
                </a:solidFill>
                <a:latin typeface="Tahoma" charset="0"/>
                <a:ea typeface="ＭＳ Ｐゴシック" charset="0"/>
                <a:cs typeface="ＭＳ Ｐゴシック" charset="0"/>
              </a:defRPr>
            </a:lvl5pPr>
            <a:lvl6pPr marL="457200" algn="ctr" rtl="0" fontAlgn="base">
              <a:spcBef>
                <a:spcPct val="0"/>
              </a:spcBef>
              <a:spcAft>
                <a:spcPct val="0"/>
              </a:spcAft>
              <a:defRPr sz="4400" i="1">
                <a:solidFill>
                  <a:schemeClr val="tx2"/>
                </a:solidFill>
                <a:latin typeface="Tahoma" charset="0"/>
                <a:ea typeface="ＭＳ Ｐゴシック" charset="0"/>
                <a:cs typeface="ＭＳ Ｐゴシック" charset="0"/>
              </a:defRPr>
            </a:lvl6pPr>
            <a:lvl7pPr marL="914400" algn="ctr" rtl="0" fontAlgn="base">
              <a:spcBef>
                <a:spcPct val="0"/>
              </a:spcBef>
              <a:spcAft>
                <a:spcPct val="0"/>
              </a:spcAft>
              <a:defRPr sz="4400" i="1">
                <a:solidFill>
                  <a:schemeClr val="tx2"/>
                </a:solidFill>
                <a:latin typeface="Tahoma" charset="0"/>
                <a:ea typeface="ＭＳ Ｐゴシック" charset="0"/>
                <a:cs typeface="ＭＳ Ｐゴシック" charset="0"/>
              </a:defRPr>
            </a:lvl7pPr>
            <a:lvl8pPr marL="1371600" algn="ctr" rtl="0" fontAlgn="base">
              <a:spcBef>
                <a:spcPct val="0"/>
              </a:spcBef>
              <a:spcAft>
                <a:spcPct val="0"/>
              </a:spcAft>
              <a:defRPr sz="4400" i="1">
                <a:solidFill>
                  <a:schemeClr val="tx2"/>
                </a:solidFill>
                <a:latin typeface="Tahoma" charset="0"/>
                <a:ea typeface="ＭＳ Ｐゴシック" charset="0"/>
                <a:cs typeface="ＭＳ Ｐゴシック" charset="0"/>
              </a:defRPr>
            </a:lvl8pPr>
            <a:lvl9pPr marL="1828800" algn="ctr" rtl="0" fontAlgn="base">
              <a:spcBef>
                <a:spcPct val="0"/>
              </a:spcBef>
              <a:spcAft>
                <a:spcPct val="0"/>
              </a:spcAft>
              <a:defRPr sz="4400" i="1">
                <a:solidFill>
                  <a:schemeClr val="tx2"/>
                </a:solidFill>
                <a:latin typeface="Tahoma" charset="0"/>
                <a:ea typeface="ＭＳ Ｐゴシック" charset="0"/>
                <a:cs typeface="ＭＳ Ｐゴシック" charset="0"/>
              </a:defRPr>
            </a:lvl9pPr>
          </a:lstStyle>
          <a:p>
            <a:pPr>
              <a:spcBef>
                <a:spcPct val="50000"/>
              </a:spcBef>
              <a:defRPr/>
            </a:pPr>
            <a:r>
              <a:rPr lang="ja-JP" altLang="en-US" sz="2800" b="1" i="0" kern="0" dirty="0">
                <a:ln>
                  <a:solidFill>
                    <a:srgbClr val="FFFF00"/>
                  </a:solidFill>
                </a:ln>
                <a:solidFill>
                  <a:srgbClr val="FFFF00"/>
                </a:solidFill>
                <a:latin typeface="SimHei" panose="02010609060101010101" pitchFamily="49" charset="-122"/>
                <a:ea typeface="SimHei" panose="02010609060101010101" pitchFamily="49" charset="-122"/>
              </a:rPr>
              <a:t>千禧年前论</a:t>
            </a:r>
            <a:endParaRPr lang="en-US" sz="2800" i="0" kern="0" dirty="0">
              <a:ln>
                <a:solidFill>
                  <a:srgbClr val="FFFF00"/>
                </a:solidFill>
              </a:ln>
              <a:solidFill>
                <a:srgbClr val="FFFF00"/>
              </a:solidFill>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1694233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Rectangle 2"/>
          <p:cNvSpPr>
            <a:spLocks noGrp="1" noChangeArrowheads="1"/>
          </p:cNvSpPr>
          <p:nvPr>
            <p:ph type="ctrTitle"/>
          </p:nvPr>
        </p:nvSpPr>
        <p:spPr>
          <a:xfrm>
            <a:off x="2057400" y="381000"/>
            <a:ext cx="6248400" cy="1828800"/>
          </a:xfrm>
        </p:spPr>
        <p:txBody>
          <a:bodyPr/>
          <a:lstStyle/>
          <a:p>
            <a:pPr algn="l" eaLnBrk="1" hangingPunct="1">
              <a:defRPr/>
            </a:pPr>
            <a:r>
              <a:rPr lang="en-US" altLang="ja-JP" dirty="0">
                <a:latin typeface="SimHei" panose="02010609060101010101" pitchFamily="49" charset="-122"/>
                <a:ea typeface="SimHei" panose="02010609060101010101" pitchFamily="49" charset="-122"/>
              </a:rPr>
              <a:t>“</a:t>
            </a:r>
            <a:r>
              <a:rPr lang="zh-CN" altLang="en-US" b="1" i="0" dirty="0">
                <a:latin typeface="SimHei" panose="02010609060101010101" pitchFamily="49" charset="-122"/>
                <a:ea typeface="SimHei" panose="02010609060101010101" pitchFamily="49" charset="-122"/>
              </a:rPr>
              <a:t>我们要说一个故事</a:t>
            </a:r>
            <a:r>
              <a:rPr lang="en-US" altLang="ja-JP" b="1" i="0" dirty="0">
                <a:latin typeface="SimHei" panose="02010609060101010101" pitchFamily="49" charset="-122"/>
                <a:ea typeface="SimHei" panose="02010609060101010101" pitchFamily="49" charset="-122"/>
              </a:rPr>
              <a:t>"</a:t>
            </a:r>
            <a:endParaRPr lang="en-US" b="1" i="0" dirty="0">
              <a:latin typeface="SimHei" panose="02010609060101010101" pitchFamily="49" charset="-122"/>
              <a:ea typeface="SimHei" panose="02010609060101010101" pitchFamily="49" charset="-122"/>
            </a:endParaRPr>
          </a:p>
        </p:txBody>
      </p:sp>
      <p:sp>
        <p:nvSpPr>
          <p:cNvPr id="625667" name="Rectangle 3"/>
          <p:cNvSpPr>
            <a:spLocks noGrp="1" noChangeArrowheads="1"/>
          </p:cNvSpPr>
          <p:nvPr>
            <p:ph type="subTitle" idx="1"/>
          </p:nvPr>
        </p:nvSpPr>
        <p:spPr>
          <a:xfrm>
            <a:off x="1681064" y="2564904"/>
            <a:ext cx="7139408" cy="3201888"/>
          </a:xfrm>
        </p:spPr>
        <p:txBody>
          <a:bodyPr/>
          <a:lstStyle/>
          <a:p>
            <a:pPr algn="l" eaLnBrk="1" hangingPunct="1">
              <a:defRPr/>
            </a:pPr>
            <a:r>
              <a:rPr lang="en-US" altLang="ja-JP" sz="3600" b="1" i="0" dirty="0">
                <a:latin typeface="SimHei" panose="02010609060101010101" pitchFamily="49" charset="-122"/>
                <a:ea typeface="SimHei" panose="02010609060101010101" pitchFamily="49" charset="-122"/>
              </a:rPr>
              <a:t>“</a:t>
            </a:r>
            <a:r>
              <a:rPr lang="zh-CN" altLang="en-US" sz="3600" b="1" i="0" dirty="0">
                <a:latin typeface="SimHei" panose="02010609060101010101" pitchFamily="49" charset="-122"/>
                <a:ea typeface="SimHei" panose="02010609060101010101" pitchFamily="49" charset="-122"/>
              </a:rPr>
              <a:t>因为黑暗将转为黎明，而黎明将转为白昼，基督伟大的国度将降临在地上，一个爱和光明的国度。”</a:t>
            </a:r>
            <a:br>
              <a:rPr lang="en-US" sz="3600" b="1" i="0" dirty="0">
                <a:latin typeface="SimHei" panose="02010609060101010101" pitchFamily="49" charset="-122"/>
                <a:ea typeface="SimHei" panose="02010609060101010101" pitchFamily="49" charset="-122"/>
              </a:rPr>
            </a:br>
            <a:endParaRPr lang="en-US" sz="3600" b="1" i="0" dirty="0">
              <a:latin typeface="SimHei" panose="02010609060101010101" pitchFamily="49" charset="-122"/>
              <a:ea typeface="SimHei" panose="02010609060101010101" pitchFamily="49"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58" name="Rectangle 2"/>
          <p:cNvSpPr>
            <a:spLocks noGrp="1" noChangeArrowheads="1"/>
          </p:cNvSpPr>
          <p:nvPr>
            <p:ph type="title"/>
          </p:nvPr>
        </p:nvSpPr>
        <p:spPr>
          <a:xfrm>
            <a:off x="1676400" y="152400"/>
            <a:ext cx="5486400" cy="838200"/>
          </a:xfrm>
          <a:extLst>
            <a:ext uri="{909E8E84-426E-40dd-AFC4-6F175D3DCCD1}">
              <a14:hiddenFill xmlns:a14="http://schemas.microsoft.com/office/drawing/2010/main" xmlns="">
                <a:solidFill>
                  <a:srgbClr val="000000"/>
                </a:solidFill>
              </a14:hiddenFill>
            </a:ext>
          </a:extLst>
        </p:spPr>
        <p:txBody>
          <a:bodyPr/>
          <a:lstStyle/>
          <a:p>
            <a:pPr algn="ctr" eaLnBrk="1" hangingPunct="1">
              <a:defRPr/>
            </a:pPr>
            <a:r>
              <a:rPr lang="zh-CN" altLang="en-US" sz="5400" b="1" i="0" dirty="0">
                <a:latin typeface="SimHei" panose="02010609060101010101" pitchFamily="49" charset="-122"/>
                <a:ea typeface="SimHei" panose="02010609060101010101" pitchFamily="49" charset="-122"/>
                <a:cs typeface="Arial"/>
              </a:rPr>
              <a:t>耶稣普治歌</a:t>
            </a:r>
            <a:endParaRPr lang="en-US" sz="4800" i="0" dirty="0">
              <a:latin typeface="SimHei" panose="02010609060101010101" pitchFamily="49" charset="-122"/>
              <a:ea typeface="SimHei" panose="02010609060101010101" pitchFamily="49" charset="-122"/>
              <a:cs typeface="Arial"/>
            </a:endParaRPr>
          </a:p>
        </p:txBody>
      </p:sp>
      <p:sp>
        <p:nvSpPr>
          <p:cNvPr id="633859" name="Rectangle 3"/>
          <p:cNvSpPr>
            <a:spLocks noGrp="1" noChangeArrowheads="1"/>
          </p:cNvSpPr>
          <p:nvPr>
            <p:ph type="body" idx="1"/>
          </p:nvPr>
        </p:nvSpPr>
        <p:spPr>
          <a:xfrm>
            <a:off x="304800" y="1600200"/>
            <a:ext cx="8686800" cy="4800600"/>
          </a:xfrm>
          <a:solidFill>
            <a:srgbClr val="000000"/>
          </a:solidFill>
        </p:spPr>
        <p:txBody>
          <a:bodyPr/>
          <a:lstStyle/>
          <a:p>
            <a:pPr marL="0" indent="0" eaLnBrk="1" hangingPunct="1">
              <a:buFontTx/>
              <a:buNone/>
              <a:defRPr/>
            </a:pPr>
            <a:r>
              <a:rPr lang="zh-TW" altLang="en-US" sz="3600" b="1" dirty="0">
                <a:latin typeface="SimHei" panose="02010609060101010101" pitchFamily="49" charset="-122"/>
                <a:ea typeface="SimHei" panose="02010609060101010101" pitchFamily="49" charset="-122"/>
              </a:rPr>
              <a:t>日月所照</a:t>
            </a:r>
            <a:r>
              <a:rPr lang="zh-CN" altLang="en-US" sz="3600" b="1" dirty="0">
                <a:latin typeface="SimHei" panose="02010609060101010101" pitchFamily="49" charset="-122"/>
                <a:ea typeface="SimHei" panose="02010609060101010101" pitchFamily="49" charset="-122"/>
              </a:rPr>
              <a:t>万国万</a:t>
            </a:r>
            <a:r>
              <a:rPr lang="zh-TW" altLang="en-US" sz="3600" b="1" dirty="0">
                <a:latin typeface="SimHei" panose="02010609060101010101" pitchFamily="49" charset="-122"/>
                <a:ea typeface="SimHei" panose="02010609060101010101" pitchFamily="49" charset="-122"/>
              </a:rPr>
              <a:t>方， 耶</a:t>
            </a:r>
            <a:r>
              <a:rPr lang="zh-CN" altLang="en-US" sz="3600" b="1" dirty="0">
                <a:latin typeface="SimHei" panose="02010609060101010101" pitchFamily="49" charset="-122"/>
                <a:ea typeface="SimHei" panose="02010609060101010101" pitchFamily="49" charset="-122"/>
              </a:rPr>
              <a:t>稣</a:t>
            </a:r>
            <a:r>
              <a:rPr lang="zh-TW" altLang="en-US" sz="3600" b="1" dirty="0">
                <a:latin typeface="SimHei" panose="02010609060101010101" pitchFamily="49" charset="-122"/>
                <a:ea typeface="SimHei" panose="02010609060101010101" pitchFamily="49" charset="-122"/>
              </a:rPr>
              <a:t>必</a:t>
            </a:r>
            <a:r>
              <a:rPr lang="zh-CN" altLang="en-US" sz="3600" b="1" dirty="0">
                <a:latin typeface="SimHei" panose="02010609060101010101" pitchFamily="49" charset="-122"/>
                <a:ea typeface="SimHei" panose="02010609060101010101" pitchFamily="49" charset="-122"/>
              </a:rPr>
              <a:t>为统</a:t>
            </a:r>
            <a:r>
              <a:rPr lang="zh-TW" altLang="en-US" sz="3600" b="1" dirty="0">
                <a:latin typeface="SimHei" panose="02010609060101010101" pitchFamily="49" charset="-122"/>
                <a:ea typeface="SimHei" panose="02010609060101010101" pitchFamily="49" charset="-122"/>
              </a:rPr>
              <a:t>治君王； </a:t>
            </a:r>
            <a:endParaRPr lang="en-US" altLang="zh-TW" sz="3600" b="1" dirty="0">
              <a:latin typeface="SimHei" panose="02010609060101010101" pitchFamily="49" charset="-122"/>
              <a:ea typeface="SimHei" panose="02010609060101010101" pitchFamily="49" charset="-122"/>
            </a:endParaRPr>
          </a:p>
          <a:p>
            <a:pPr marL="0" indent="0" eaLnBrk="1" hangingPunct="1">
              <a:buFontTx/>
              <a:buNone/>
              <a:defRPr/>
            </a:pPr>
            <a:r>
              <a:rPr lang="zh-TW" altLang="en-US" sz="3600" b="1" dirty="0">
                <a:latin typeface="SimHei" panose="02010609060101010101" pitchFamily="49" charset="-122"/>
                <a:ea typeface="SimHei" panose="02010609060101010101" pitchFamily="49" charset="-122"/>
              </a:rPr>
              <a:t>南北西東</a:t>
            </a:r>
            <a:r>
              <a:rPr lang="zh-CN" altLang="en-US" sz="3600" b="1" dirty="0">
                <a:latin typeface="SimHei" panose="02010609060101010101" pitchFamily="49" charset="-122"/>
                <a:ea typeface="SimHei" panose="02010609060101010101" pitchFamily="49" charset="-122"/>
              </a:rPr>
              <a:t>主治普及</a:t>
            </a:r>
            <a:r>
              <a:rPr lang="zh-TW" altLang="en-US" sz="3600" b="1" dirty="0">
                <a:latin typeface="SimHei" panose="02010609060101010101" pitchFamily="49" charset="-122"/>
                <a:ea typeface="SimHei" panose="02010609060101010101" pitchFamily="49" charset="-122"/>
              </a:rPr>
              <a:t>， </a:t>
            </a:r>
            <a:r>
              <a:rPr lang="zh-CN" altLang="en-US" sz="3600" b="1" dirty="0">
                <a:latin typeface="SimHei" panose="02010609060101010101" pitchFamily="49" charset="-122"/>
                <a:ea typeface="SimHei" panose="02010609060101010101" pitchFamily="49" charset="-122"/>
              </a:rPr>
              <a:t>千秋万古悠</a:t>
            </a:r>
            <a:r>
              <a:rPr lang="zh-TW" altLang="en-US" sz="3600" b="1" dirty="0">
                <a:latin typeface="SimHei" panose="02010609060101010101" pitchFamily="49" charset="-122"/>
                <a:ea typeface="SimHei" panose="02010609060101010101" pitchFamily="49" charset="-122"/>
              </a:rPr>
              <a:t>久</a:t>
            </a:r>
            <a:r>
              <a:rPr lang="zh-CN" altLang="en-US" sz="3600" b="1" dirty="0">
                <a:latin typeface="SimHei" panose="02010609060101010101" pitchFamily="49" charset="-122"/>
                <a:ea typeface="SimHei" panose="02010609060101010101" pitchFamily="49" charset="-122"/>
              </a:rPr>
              <a:t>无</a:t>
            </a:r>
            <a:r>
              <a:rPr lang="zh-TW" altLang="en-US" sz="3600" b="1" dirty="0">
                <a:latin typeface="SimHei" panose="02010609060101010101" pitchFamily="49" charset="-122"/>
                <a:ea typeface="SimHei" panose="02010609060101010101" pitchFamily="49" charset="-122"/>
              </a:rPr>
              <a:t>疆。</a:t>
            </a:r>
            <a:endParaRPr lang="en-US" sz="3600" b="1" dirty="0">
              <a:latin typeface="SimHei" panose="02010609060101010101" pitchFamily="49" charset="-122"/>
              <a:ea typeface="SimHei" panose="02010609060101010101" pitchFamily="49" charset="-122"/>
            </a:endParaRPr>
          </a:p>
          <a:p>
            <a:pPr marL="0" indent="0" eaLnBrk="1" hangingPunct="1">
              <a:buFontTx/>
              <a:buNone/>
              <a:defRPr/>
            </a:pPr>
            <a:endParaRPr lang="en-US" sz="3600" b="1" dirty="0">
              <a:latin typeface="SimHei" panose="02010609060101010101" pitchFamily="49" charset="-122"/>
              <a:ea typeface="SimHei" panose="02010609060101010101" pitchFamily="49" charset="-122"/>
            </a:endParaRPr>
          </a:p>
          <a:p>
            <a:pPr marL="0" indent="0" eaLnBrk="1" hangingPunct="1">
              <a:buFontTx/>
              <a:buNone/>
              <a:defRPr/>
            </a:pPr>
            <a:r>
              <a:rPr lang="zh-CN" altLang="en-US" sz="3600" b="1" dirty="0">
                <a:latin typeface="SimHei" panose="02010609060101010101" pitchFamily="49" charset="-122"/>
                <a:ea typeface="SimHei" panose="02010609060101010101" pitchFamily="49" charset="-122"/>
              </a:rPr>
              <a:t>无尽祷声向他奉献</a:t>
            </a:r>
            <a:r>
              <a:rPr lang="zh-TW" altLang="en-US" sz="3600" b="1" dirty="0">
                <a:latin typeface="SimHei" panose="02010609060101010101" pitchFamily="49" charset="-122"/>
                <a:ea typeface="SimHei" panose="02010609060101010101" pitchFamily="49" charset="-122"/>
              </a:rPr>
              <a:t>，</a:t>
            </a:r>
            <a:r>
              <a:rPr lang="zh-CN" altLang="en-US" sz="3600" b="1" dirty="0">
                <a:latin typeface="SimHei" panose="02010609060101010101" pitchFamily="49" charset="-122"/>
                <a:ea typeface="SimHei" panose="02010609060101010101" pitchFamily="49" charset="-122"/>
              </a:rPr>
              <a:t>无量颂歌成</a:t>
            </a:r>
            <a:r>
              <a:rPr lang="zh-CN" altLang="en-US" sz="3600" b="1" dirty="0"/>
              <a:t>祂</a:t>
            </a:r>
            <a:r>
              <a:rPr lang="zh-CN" altLang="en-US" sz="3600" b="1" dirty="0">
                <a:latin typeface="SimHei" panose="02010609060101010101" pitchFamily="49" charset="-122"/>
                <a:ea typeface="SimHei" panose="02010609060101010101" pitchFamily="49" charset="-122"/>
              </a:rPr>
              <a:t>冠冕</a:t>
            </a:r>
            <a:r>
              <a:rPr lang="zh-TW" altLang="en-US" sz="3600" b="1" dirty="0">
                <a:latin typeface="SimHei" panose="02010609060101010101" pitchFamily="49" charset="-122"/>
                <a:ea typeface="SimHei" panose="02010609060101010101" pitchFamily="49" charset="-122"/>
              </a:rPr>
              <a:t>， </a:t>
            </a:r>
            <a:endParaRPr lang="en-US" altLang="zh-TW" sz="3600" b="1" dirty="0">
              <a:latin typeface="SimHei" panose="02010609060101010101" pitchFamily="49" charset="-122"/>
              <a:ea typeface="SimHei" panose="02010609060101010101" pitchFamily="49" charset="-122"/>
            </a:endParaRPr>
          </a:p>
          <a:p>
            <a:pPr marL="0" indent="0" eaLnBrk="1" hangingPunct="1">
              <a:buFontTx/>
              <a:buNone/>
              <a:defRPr/>
            </a:pPr>
            <a:r>
              <a:rPr lang="zh-CN" altLang="en-US" sz="3600" b="1" dirty="0">
                <a:latin typeface="SimHei" panose="02010609060101010101" pitchFamily="49" charset="-122"/>
                <a:ea typeface="SimHei" panose="02010609060101010101" pitchFamily="49" charset="-122"/>
              </a:rPr>
              <a:t>耶稣圣名好比馨香</a:t>
            </a:r>
            <a:r>
              <a:rPr lang="zh-TW" altLang="en-US" sz="3600" b="1" dirty="0">
                <a:latin typeface="SimHei" panose="02010609060101010101" pitchFamily="49" charset="-122"/>
                <a:ea typeface="SimHei" panose="02010609060101010101" pitchFamily="49" charset="-122"/>
              </a:rPr>
              <a:t>， </a:t>
            </a:r>
            <a:r>
              <a:rPr lang="zh-CN" altLang="en-US" sz="3600" b="1" dirty="0">
                <a:latin typeface="SimHei" panose="02010609060101010101" pitchFamily="49" charset="-122"/>
                <a:ea typeface="SimHei" panose="02010609060101010101" pitchFamily="49" charset="-122"/>
              </a:rPr>
              <a:t>随同晨祭上升于天</a:t>
            </a:r>
            <a:r>
              <a:rPr lang="zh-TW" altLang="en-US" sz="3600" b="1" dirty="0">
                <a:latin typeface="SimHei" panose="02010609060101010101" pitchFamily="49" charset="-122"/>
                <a:ea typeface="SimHei" panose="02010609060101010101" pitchFamily="49" charset="-122"/>
              </a:rPr>
              <a:t>。</a:t>
            </a:r>
            <a:endParaRPr lang="en-US" sz="2800" b="1" dirty="0">
              <a:latin typeface="SimHei" panose="02010609060101010101" pitchFamily="49" charset="-122"/>
              <a:ea typeface="SimHei" panose="02010609060101010101" pitchFamily="49"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Rectangle 1026"/>
          <p:cNvSpPr>
            <a:spLocks noGrp="1" noChangeArrowheads="1"/>
          </p:cNvSpPr>
          <p:nvPr>
            <p:ph type="title"/>
          </p:nvPr>
        </p:nvSpPr>
        <p:spPr>
          <a:xfrm>
            <a:off x="723900" y="152400"/>
            <a:ext cx="7772400" cy="914400"/>
          </a:xfrm>
          <a:effectLst>
            <a:outerShdw blurRad="25400" dist="35921" dir="2700000" algn="ctr" rotWithShape="0">
              <a:srgbClr val="000000">
                <a:alpha val="99962"/>
              </a:srgbClr>
            </a:outerShdw>
          </a:effectLst>
        </p:spPr>
        <p:txBody>
          <a:bodyPr/>
          <a:lstStyle/>
          <a:p>
            <a:pPr eaLnBrk="1" hangingPunct="1">
              <a:defRPr/>
            </a:pPr>
            <a:r>
              <a:rPr lang="zh-CN" altLang="en-US" b="1" i="0" u="sng" dirty="0">
                <a:solidFill>
                  <a:schemeClr val="tx1"/>
                </a:solidFill>
                <a:latin typeface="SimHei" panose="02010609060101010101" pitchFamily="49" charset="-122"/>
                <a:ea typeface="SimHei" panose="02010609060101010101" pitchFamily="49" charset="-122"/>
              </a:rPr>
              <a:t>教会奋兴（快吧！锡安）</a:t>
            </a:r>
            <a:endParaRPr lang="en-US" b="1" i="0" dirty="0">
              <a:solidFill>
                <a:schemeClr val="tx1"/>
              </a:solidFill>
              <a:latin typeface="SimHei" panose="02010609060101010101" pitchFamily="49" charset="-122"/>
              <a:ea typeface="SimHei" panose="02010609060101010101" pitchFamily="49" charset="-122"/>
            </a:endParaRPr>
          </a:p>
        </p:txBody>
      </p:sp>
      <p:sp>
        <p:nvSpPr>
          <p:cNvPr id="649219" name="Rectangle 1027"/>
          <p:cNvSpPr>
            <a:spLocks noGrp="1" noChangeArrowheads="1"/>
          </p:cNvSpPr>
          <p:nvPr>
            <p:ph type="body" idx="1"/>
          </p:nvPr>
        </p:nvSpPr>
        <p:spPr>
          <a:xfrm>
            <a:off x="228600" y="2414849"/>
            <a:ext cx="8915400" cy="4267200"/>
          </a:xfrm>
          <a:effectLst>
            <a:outerShdw blurRad="25400" dist="35921" dir="2700000" algn="ctr" rotWithShape="0">
              <a:srgbClr val="000000">
                <a:alpha val="99962"/>
              </a:srgbClr>
            </a:outerShdw>
          </a:effectLst>
        </p:spPr>
        <p:txBody>
          <a:bodyPr/>
          <a:lstStyle/>
          <a:p>
            <a:pPr marL="0" indent="0" algn="ctr" eaLnBrk="1" hangingPunct="1">
              <a:buFont typeface="Arial" charset="0"/>
              <a:buNone/>
              <a:defRPr/>
            </a:pPr>
            <a:r>
              <a:rPr lang="zh-CN" altLang="en-US" sz="2800" b="1" dirty="0">
                <a:latin typeface="SimHei" panose="02010609060101010101" pitchFamily="49" charset="-122"/>
                <a:ea typeface="SimHei" panose="02010609060101010101" pitchFamily="49" charset="-122"/>
              </a:rPr>
              <a:t>教会奋兴，完成受交托使命，</a:t>
            </a:r>
            <a:endParaRPr lang="en-US" altLang="zh-CN" sz="2800" b="1" dirty="0">
              <a:latin typeface="SimHei" panose="02010609060101010101" pitchFamily="49" charset="-122"/>
              <a:ea typeface="SimHei" panose="02010609060101010101" pitchFamily="49" charset="-122"/>
            </a:endParaRPr>
          </a:p>
          <a:p>
            <a:pPr marL="0" indent="0" algn="ctr" eaLnBrk="1" hangingPunct="1">
              <a:buFont typeface="Arial" charset="0"/>
              <a:buNone/>
              <a:defRPr/>
            </a:pPr>
            <a:r>
              <a:rPr lang="zh-CN" altLang="en-US" sz="2800" b="1" dirty="0">
                <a:latin typeface="SimHei" panose="02010609060101010101" pitchFamily="49" charset="-122"/>
                <a:ea typeface="SimHei" panose="02010609060101010101" pitchFamily="49" charset="-122"/>
              </a:rPr>
              <a:t>紧报人知，上帝光明伟大</a:t>
            </a:r>
            <a:r>
              <a:rPr lang="en-US" sz="2800" b="1" dirty="0">
                <a:latin typeface="SimHei" panose="02010609060101010101" pitchFamily="49" charset="-122"/>
                <a:ea typeface="SimHei" panose="02010609060101010101" pitchFamily="49" charset="-122"/>
              </a:rPr>
              <a:t>,</a:t>
            </a:r>
          </a:p>
          <a:p>
            <a:pPr marL="0" indent="0" algn="ctr" eaLnBrk="1" hangingPunct="1">
              <a:buNone/>
              <a:defRPr/>
            </a:pPr>
            <a:r>
              <a:rPr lang="zh-CN" altLang="en-US" sz="2800" b="1" dirty="0">
                <a:latin typeface="SimHei" panose="02010609060101010101" pitchFamily="49" charset="-122"/>
                <a:ea typeface="SimHei" panose="02010609060101010101" pitchFamily="49" charset="-122"/>
              </a:rPr>
              <a:t>世上万族，是</a:t>
            </a:r>
            <a:r>
              <a:rPr lang="zh-CN" altLang="en-US" sz="2800" b="1" dirty="0"/>
              <a:t>祂</a:t>
            </a:r>
            <a:r>
              <a:rPr lang="zh-CN" altLang="en-US" sz="2800" b="1" dirty="0">
                <a:latin typeface="SimHei" panose="02010609060101010101" pitchFamily="49" charset="-122"/>
                <a:ea typeface="SimHei" panose="02010609060101010101" pitchFamily="49" charset="-122"/>
              </a:rPr>
              <a:t>奇妙的创作，</a:t>
            </a:r>
            <a:endParaRPr lang="en-US" altLang="zh-CN" sz="2800" b="1" dirty="0">
              <a:latin typeface="SimHei" panose="02010609060101010101" pitchFamily="49" charset="-122"/>
              <a:ea typeface="SimHei" panose="02010609060101010101" pitchFamily="49" charset="-122"/>
            </a:endParaRPr>
          </a:p>
          <a:p>
            <a:pPr marL="0" indent="0" algn="ctr" eaLnBrk="1" hangingPunct="1">
              <a:buNone/>
              <a:defRPr/>
            </a:pPr>
            <a:r>
              <a:rPr lang="zh-CN" altLang="en-US" sz="2800" b="1" dirty="0"/>
              <a:t>祂</a:t>
            </a:r>
            <a:r>
              <a:rPr lang="zh-CN" altLang="en-US" sz="2800" b="1" dirty="0">
                <a:latin typeface="SimHei" panose="02010609060101010101" pitchFamily="49" charset="-122"/>
                <a:ea typeface="SimHei" panose="02010609060101010101" pitchFamily="49" charset="-122"/>
              </a:rPr>
              <a:t>不甘一人，于暗中绝望。</a:t>
            </a:r>
            <a:r>
              <a:rPr lang="en-US" sz="2800" b="1" dirty="0">
                <a:latin typeface="SimHei" panose="02010609060101010101" pitchFamily="49" charset="-122"/>
                <a:ea typeface="SimHei" panose="02010609060101010101" pitchFamily="49" charset="-122"/>
              </a:rPr>
              <a:t> </a:t>
            </a:r>
          </a:p>
          <a:p>
            <a:pPr marL="0" indent="0" algn="ctr" eaLnBrk="1" hangingPunct="1">
              <a:buFont typeface="Wingdings" charset="0"/>
              <a:buNone/>
              <a:defRPr/>
            </a:pPr>
            <a:endParaRPr lang="en-US" sz="2800" b="1" dirty="0"/>
          </a:p>
          <a:p>
            <a:pPr marL="0" indent="0" algn="ctr" eaLnBrk="1" hangingPunct="1">
              <a:buFont typeface="Wingdings" charset="0"/>
              <a:buNone/>
              <a:defRPr/>
            </a:pPr>
            <a:r>
              <a:rPr lang="zh-CN" altLang="en-US" sz="2800" b="1" dirty="0">
                <a:latin typeface="SimHei" panose="02010609060101010101" pitchFamily="49" charset="-122"/>
                <a:ea typeface="SimHei" panose="02010609060101010101" pitchFamily="49" charset="-122"/>
              </a:rPr>
              <a:t>副歌</a:t>
            </a:r>
            <a:r>
              <a:rPr lang="en-US" sz="2800" b="1" dirty="0">
                <a:latin typeface="SimHei" panose="02010609060101010101" pitchFamily="49" charset="-122"/>
                <a:ea typeface="SimHei" panose="02010609060101010101" pitchFamily="49" charset="-122"/>
              </a:rPr>
              <a:t>: </a:t>
            </a:r>
          </a:p>
          <a:p>
            <a:pPr marL="0" indent="0" algn="ctr" eaLnBrk="1" hangingPunct="1">
              <a:buFont typeface="Wingdings" charset="0"/>
              <a:buNone/>
              <a:defRPr/>
            </a:pPr>
            <a:r>
              <a:rPr lang="zh-CN" altLang="en-US" sz="2800" b="1" dirty="0">
                <a:latin typeface="SimHei" panose="02010609060101010101" pitchFamily="49" charset="-122"/>
                <a:ea typeface="SimHei" panose="02010609060101010101" pitchFamily="49" charset="-122"/>
              </a:rPr>
              <a:t>欢喜传福音，平安福音，</a:t>
            </a:r>
            <a:br>
              <a:rPr lang="en-US" sz="2800" b="1" dirty="0">
                <a:latin typeface="SimHei" panose="02010609060101010101" pitchFamily="49" charset="-122"/>
                <a:ea typeface="SimHei" panose="02010609060101010101" pitchFamily="49" charset="-122"/>
              </a:rPr>
            </a:br>
            <a:r>
              <a:rPr lang="zh-CN" altLang="en-US" sz="2800" b="1" dirty="0">
                <a:latin typeface="SimHei" panose="02010609060101010101" pitchFamily="49" charset="-122"/>
                <a:ea typeface="SimHei" panose="02010609060101010101" pitchFamily="49" charset="-122"/>
              </a:rPr>
              <a:t>传耶稣拯救，俾罪人的自由。</a:t>
            </a:r>
            <a:r>
              <a:rPr lang="en-US" sz="2800" b="1" dirty="0">
                <a:latin typeface="SimHei" panose="02010609060101010101" pitchFamily="49" charset="-122"/>
                <a:ea typeface="SimHei" panose="02010609060101010101" pitchFamily="49" charset="-122"/>
              </a:rPr>
              <a:t> </a:t>
            </a:r>
          </a:p>
        </p:txBody>
      </p:sp>
      <p:sp>
        <p:nvSpPr>
          <p:cNvPr id="649220" name="Text Box 1028"/>
          <p:cNvSpPr txBox="1">
            <a:spLocks noChangeArrowheads="1"/>
          </p:cNvSpPr>
          <p:nvPr/>
        </p:nvSpPr>
        <p:spPr bwMode="auto">
          <a:xfrm>
            <a:off x="857224" y="1047299"/>
            <a:ext cx="7543800" cy="946150"/>
          </a:xfrm>
          <a:prstGeom prst="rect">
            <a:avLst/>
          </a:prstGeom>
          <a:noFill/>
          <a:ln>
            <a:noFill/>
          </a:ln>
          <a:effectLst>
            <a:outerShdw blurRad="25400" dist="35921" dir="2700000" algn="ctr" rotWithShape="0">
              <a:srgbClr val="000000">
                <a:alpha val="99962"/>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p>
            <a:pPr algn="ctr" eaLnBrk="1" hangingPunct="1">
              <a:spcBef>
                <a:spcPct val="20000"/>
              </a:spcBef>
              <a:buFont typeface="Wingdings" charset="0"/>
              <a:buNone/>
              <a:defRPr/>
            </a:pPr>
            <a:r>
              <a:rPr lang="zh-CN" altLang="en-US" sz="2800" b="1" i="1" dirty="0">
                <a:latin typeface="SimHei" panose="02010609060101010101" pitchFamily="49" charset="-122"/>
                <a:ea typeface="SimHei" panose="02010609060101010101" pitchFamily="49" charset="-122"/>
              </a:rPr>
              <a:t>歌词</a:t>
            </a:r>
            <a:r>
              <a:rPr lang="en-US" sz="2800" b="1" i="1" dirty="0">
                <a:latin typeface="SimHei" panose="02010609060101010101" pitchFamily="49" charset="-122"/>
                <a:ea typeface="SimHei" panose="02010609060101010101" pitchFamily="49" charset="-122"/>
              </a:rPr>
              <a:t>: Mary A. Thompson, 1834-1923 </a:t>
            </a:r>
          </a:p>
          <a:p>
            <a:pPr algn="ctr" eaLnBrk="1" hangingPunct="1">
              <a:spcBef>
                <a:spcPct val="20000"/>
              </a:spcBef>
              <a:buFont typeface="Wingdings" charset="0"/>
              <a:buNone/>
              <a:defRPr/>
            </a:pPr>
            <a:r>
              <a:rPr lang="zh-CN" altLang="en-US" sz="2800" b="1" i="1" dirty="0">
                <a:latin typeface="SimHei" panose="02010609060101010101" pitchFamily="49" charset="-122"/>
                <a:ea typeface="SimHei" panose="02010609060101010101" pitchFamily="49" charset="-122"/>
              </a:rPr>
              <a:t>音乐</a:t>
            </a:r>
            <a:r>
              <a:rPr lang="en-US" sz="2800" b="1" i="1" dirty="0">
                <a:latin typeface="SimHei" panose="02010609060101010101" pitchFamily="49" charset="-122"/>
                <a:ea typeface="SimHei" panose="02010609060101010101" pitchFamily="49" charset="-122"/>
              </a:rPr>
              <a:t>: James </a:t>
            </a:r>
            <a:r>
              <a:rPr lang="en-US" sz="2800" b="1" i="1" dirty="0" err="1">
                <a:latin typeface="SimHei" panose="02010609060101010101" pitchFamily="49" charset="-122"/>
                <a:ea typeface="SimHei" panose="02010609060101010101" pitchFamily="49" charset="-122"/>
              </a:rPr>
              <a:t>Walch</a:t>
            </a:r>
            <a:r>
              <a:rPr lang="en-US" sz="2800" b="1" i="1" dirty="0">
                <a:latin typeface="SimHei" panose="02010609060101010101" pitchFamily="49" charset="-122"/>
                <a:ea typeface="SimHei" panose="02010609060101010101" pitchFamily="49" charset="-122"/>
              </a:rPr>
              <a:t>, 1837-1901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976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629763" name="Rectangle 3"/>
          <p:cNvSpPr>
            <a:spLocks noGrp="1" noRot="1" noChangeArrowheads="1"/>
          </p:cNvSpPr>
          <p:nvPr>
            <p:ph type="title" idx="4294967295"/>
          </p:nvPr>
        </p:nvSpPr>
        <p:spPr>
          <a:xfrm>
            <a:off x="457200" y="274638"/>
            <a:ext cx="5943600" cy="563562"/>
          </a:xfrm>
          <a:solidFill>
            <a:schemeClr val="bg1"/>
          </a:solidFill>
          <a:ln>
            <a:solidFill>
              <a:schemeClr val="bg2"/>
            </a:solidFill>
            <a:miter lim="800000"/>
            <a:headEnd/>
            <a:tailEnd/>
          </a:ln>
        </p:spPr>
        <p:txBody>
          <a:bodyPr/>
          <a:lstStyle/>
          <a:p>
            <a:pPr eaLnBrk="1" hangingPunct="1">
              <a:defRPr/>
            </a:pPr>
            <a:r>
              <a:rPr lang="en-US" altLang="ja-JP" sz="4000" dirty="0">
                <a:latin typeface="Arial"/>
                <a:cs typeface="+mj-cs"/>
              </a:rPr>
              <a:t>"</a:t>
            </a:r>
            <a:r>
              <a:rPr lang="zh-CN" altLang="en-US" sz="4000" u="sng" dirty="0">
                <a:solidFill>
                  <a:schemeClr val="tx1"/>
                </a:solidFill>
                <a:latin typeface="SimHei" panose="02010609060101010101" pitchFamily="49" charset="-122"/>
                <a:ea typeface="SimHei" panose="02010609060101010101" pitchFamily="49" charset="-122"/>
              </a:rPr>
              <a:t>快吧！锡安</a:t>
            </a:r>
            <a:r>
              <a:rPr lang="en-US" altLang="ja-JP" sz="4000" dirty="0">
                <a:latin typeface="Arial"/>
                <a:cs typeface="+mj-cs"/>
              </a:rPr>
              <a:t>"</a:t>
            </a:r>
            <a:endParaRPr lang="en-US" sz="4000" dirty="0">
              <a:cs typeface="+mj-cs"/>
            </a:endParaRPr>
          </a:p>
        </p:txBody>
      </p:sp>
      <p:sp>
        <p:nvSpPr>
          <p:cNvPr id="629764" name="AutoShape 4"/>
          <p:cNvSpPr>
            <a:spLocks noChangeArrowheads="1"/>
          </p:cNvSpPr>
          <p:nvPr/>
        </p:nvSpPr>
        <p:spPr bwMode="auto">
          <a:xfrm>
            <a:off x="5181600" y="1676400"/>
            <a:ext cx="533400" cy="533400"/>
          </a:xfrm>
          <a:prstGeom prst="star4">
            <a:avLst>
              <a:gd name="adj" fmla="val 12500"/>
            </a:avLst>
          </a:prstGeom>
          <a:solidFill>
            <a:srgbClr val="FF0000"/>
          </a:solidFill>
          <a:ln>
            <a:noFill/>
          </a:ln>
          <a:effectLst>
            <a:outerShdw blurRad="63500" dist="38099" dir="2700000" algn="ctr" rotWithShape="0">
              <a:schemeClr val="bg2">
                <a:alpha val="50000"/>
              </a:schemeClr>
            </a:outerShdw>
          </a:effectLst>
          <a:extLst>
            <a:ext uri="{91240B29-F687-4f45-9708-019B960494DF}">
              <a14:hiddenLine xmlns:a14="http://schemas.microsoft.com/office/drawing/2010/main" xmlns="" w="9525">
                <a:solidFill>
                  <a:schemeClr val="accent1"/>
                </a:solidFill>
                <a:miter lim="800000"/>
                <a:headEnd/>
                <a:tailEnd/>
              </a14:hiddenLine>
            </a:ext>
          </a:extLst>
        </p:spPr>
        <p:txBody>
          <a:bodyPr wrap="none" anchor="ctr">
            <a:spAutoFit/>
          </a:bodyPr>
          <a:lstStyle/>
          <a:p>
            <a:pPr>
              <a:defRPr/>
            </a:pPr>
            <a:endParaRPr lang="en-US"/>
          </a:p>
        </p:txBody>
      </p:sp>
      <p:sp>
        <p:nvSpPr>
          <p:cNvPr id="629765" name="Line 5"/>
          <p:cNvSpPr>
            <a:spLocks noChangeShapeType="1"/>
          </p:cNvSpPr>
          <p:nvPr/>
        </p:nvSpPr>
        <p:spPr bwMode="auto">
          <a:xfrm flipH="1">
            <a:off x="5029200" y="2362200"/>
            <a:ext cx="304800" cy="609600"/>
          </a:xfrm>
          <a:prstGeom prst="line">
            <a:avLst/>
          </a:prstGeom>
          <a:noFill/>
          <a:ln w="57150">
            <a:solidFill>
              <a:srgbClr val="FF0000"/>
            </a:solidFill>
            <a:round/>
            <a:headEnd/>
            <a:tailEnd type="triangle" w="med" len="med"/>
          </a:ln>
          <a:effectLst>
            <a:outerShdw blurRad="63500" dist="38099" dir="2700000" algn="ctr" rotWithShape="0">
              <a:schemeClr val="bg2">
                <a:alpha val="50000"/>
              </a:schemeClr>
            </a:outerShdw>
          </a:effectLst>
          <a:extLst>
            <a:ext uri="{909E8E84-426E-40dd-AFC4-6F175D3DCCD1}">
              <a14:hiddenFill xmlns:a14="http://schemas.microsoft.com/office/drawing/2010/main" xmlns="">
                <a:noFill/>
              </a14:hiddenFill>
            </a:ext>
          </a:extLst>
        </p:spPr>
        <p:txBody>
          <a:bodyPr>
            <a:spAutoFit/>
          </a:bodyPr>
          <a:lstStyle/>
          <a:p>
            <a:pPr>
              <a:defRPr/>
            </a:pPr>
            <a:endParaRPr lang="en-US"/>
          </a:p>
        </p:txBody>
      </p:sp>
      <p:sp>
        <p:nvSpPr>
          <p:cNvPr id="629766" name="Line 6"/>
          <p:cNvSpPr>
            <a:spLocks noChangeShapeType="1"/>
          </p:cNvSpPr>
          <p:nvPr/>
        </p:nvSpPr>
        <p:spPr bwMode="auto">
          <a:xfrm rot="5400000" flipH="1">
            <a:off x="5067300" y="1562100"/>
            <a:ext cx="152400" cy="381000"/>
          </a:xfrm>
          <a:prstGeom prst="line">
            <a:avLst/>
          </a:prstGeom>
          <a:noFill/>
          <a:ln w="57150">
            <a:solidFill>
              <a:srgbClr val="FF0000"/>
            </a:solidFill>
            <a:round/>
            <a:headEnd/>
            <a:tailEnd type="triangle" w="med" len="med"/>
          </a:ln>
          <a:effectLst>
            <a:outerShdw blurRad="63500" dist="38099" dir="2700000" algn="ctr" rotWithShape="0">
              <a:schemeClr val="bg2">
                <a:alpha val="50000"/>
              </a:schemeClr>
            </a:outerShdw>
          </a:effectLst>
          <a:extLst>
            <a:ext uri="{909E8E84-426E-40dd-AFC4-6F175D3DCCD1}">
              <a14:hiddenFill xmlns:a14="http://schemas.microsoft.com/office/drawing/2010/main" xmlns="">
                <a:noFill/>
              </a14:hiddenFill>
            </a:ext>
          </a:extLst>
        </p:spPr>
        <p:txBody>
          <a:bodyPr>
            <a:spAutoFit/>
          </a:bodyPr>
          <a:lstStyle/>
          <a:p>
            <a:pPr>
              <a:defRPr/>
            </a:pPr>
            <a:endParaRPr lang="en-US"/>
          </a:p>
        </p:txBody>
      </p:sp>
      <p:sp>
        <p:nvSpPr>
          <p:cNvPr id="629767" name="Line 7"/>
          <p:cNvSpPr>
            <a:spLocks noChangeShapeType="1"/>
          </p:cNvSpPr>
          <p:nvPr/>
        </p:nvSpPr>
        <p:spPr bwMode="auto">
          <a:xfrm rot="10800000" flipH="1">
            <a:off x="5715000" y="1676400"/>
            <a:ext cx="762000" cy="76200"/>
          </a:xfrm>
          <a:prstGeom prst="line">
            <a:avLst/>
          </a:prstGeom>
          <a:noFill/>
          <a:ln w="57150">
            <a:solidFill>
              <a:srgbClr val="FF0000"/>
            </a:solidFill>
            <a:round/>
            <a:headEnd/>
            <a:tailEnd type="triangle" w="med" len="med"/>
          </a:ln>
          <a:effectLst>
            <a:outerShdw blurRad="63500" dist="38099" dir="2700000" algn="ctr" rotWithShape="0">
              <a:schemeClr val="bg2">
                <a:alpha val="50000"/>
              </a:schemeClr>
            </a:outerShdw>
          </a:effectLst>
          <a:extLst>
            <a:ext uri="{909E8E84-426E-40dd-AFC4-6F175D3DCCD1}">
              <a14:hiddenFill xmlns:a14="http://schemas.microsoft.com/office/drawing/2010/main" xmlns="">
                <a:noFill/>
              </a14:hiddenFill>
            </a:ext>
          </a:extLst>
        </p:spPr>
        <p:txBody>
          <a:bodyPr>
            <a:spAutoFit/>
          </a:bodyPr>
          <a:lstStyle/>
          <a:p>
            <a:pPr>
              <a:defRPr/>
            </a:pPr>
            <a:endParaRPr lang="en-US"/>
          </a:p>
        </p:txBody>
      </p:sp>
      <p:sp>
        <p:nvSpPr>
          <p:cNvPr id="629768" name="Line 8"/>
          <p:cNvSpPr>
            <a:spLocks noChangeShapeType="1"/>
          </p:cNvSpPr>
          <p:nvPr/>
        </p:nvSpPr>
        <p:spPr bwMode="auto">
          <a:xfrm>
            <a:off x="5715000" y="2133600"/>
            <a:ext cx="1828800" cy="1752600"/>
          </a:xfrm>
          <a:prstGeom prst="line">
            <a:avLst/>
          </a:prstGeom>
          <a:noFill/>
          <a:ln w="57150">
            <a:solidFill>
              <a:srgbClr val="FF0000"/>
            </a:solidFill>
            <a:round/>
            <a:headEnd/>
            <a:tailEnd type="triangle" w="med" len="med"/>
          </a:ln>
          <a:effectLst>
            <a:outerShdw blurRad="63500" dist="38099" dir="2700000" algn="ctr" rotWithShape="0">
              <a:schemeClr val="bg2">
                <a:alpha val="50000"/>
              </a:schemeClr>
            </a:outerShdw>
          </a:effectLst>
          <a:extLst>
            <a:ext uri="{909E8E84-426E-40dd-AFC4-6F175D3DCCD1}">
              <a14:hiddenFill xmlns:a14="http://schemas.microsoft.com/office/drawing/2010/main" xmlns="">
                <a:noFill/>
              </a14:hiddenFill>
            </a:ext>
          </a:extLst>
        </p:spPr>
        <p:txBody>
          <a:bodyPr>
            <a:spAutoFit/>
          </a:bodyPr>
          <a:lstStyle/>
          <a:p>
            <a:pPr>
              <a:defRPr/>
            </a:pPr>
            <a:endParaRPr lang="en-US"/>
          </a:p>
        </p:txBody>
      </p:sp>
      <p:sp>
        <p:nvSpPr>
          <p:cNvPr id="629769" name="Line 9"/>
          <p:cNvSpPr>
            <a:spLocks noChangeShapeType="1"/>
          </p:cNvSpPr>
          <p:nvPr/>
        </p:nvSpPr>
        <p:spPr bwMode="auto">
          <a:xfrm flipH="1">
            <a:off x="3581400" y="2133600"/>
            <a:ext cx="1600200" cy="1447800"/>
          </a:xfrm>
          <a:prstGeom prst="line">
            <a:avLst/>
          </a:prstGeom>
          <a:noFill/>
          <a:ln w="57150">
            <a:solidFill>
              <a:srgbClr val="FF0000"/>
            </a:solidFill>
            <a:round/>
            <a:headEnd/>
            <a:tailEnd type="triangle" w="med" len="med"/>
          </a:ln>
          <a:effectLst>
            <a:outerShdw blurRad="63500" dist="38099" dir="2700000" algn="ctr" rotWithShape="0">
              <a:schemeClr val="bg2">
                <a:alpha val="50000"/>
              </a:schemeClr>
            </a:outerShdw>
          </a:effectLst>
          <a:extLst>
            <a:ext uri="{909E8E84-426E-40dd-AFC4-6F175D3DCCD1}">
              <a14:hiddenFill xmlns:a14="http://schemas.microsoft.com/office/drawing/2010/main" xmlns="">
                <a:noFill/>
              </a14:hiddenFill>
            </a:ext>
          </a:extLst>
        </p:spPr>
        <p:txBody>
          <a:bodyPr>
            <a:spAutoFit/>
          </a:bodyPr>
          <a:lstStyle/>
          <a:p>
            <a:pPr>
              <a:defRPr/>
            </a:pPr>
            <a:endParaRPr lang="en-US"/>
          </a:p>
        </p:txBody>
      </p:sp>
      <p:sp>
        <p:nvSpPr>
          <p:cNvPr id="629770" name="Line 10"/>
          <p:cNvSpPr>
            <a:spLocks noChangeShapeType="1"/>
          </p:cNvSpPr>
          <p:nvPr/>
        </p:nvSpPr>
        <p:spPr bwMode="auto">
          <a:xfrm flipH="1">
            <a:off x="2895600" y="1981200"/>
            <a:ext cx="2209800" cy="0"/>
          </a:xfrm>
          <a:prstGeom prst="line">
            <a:avLst/>
          </a:prstGeom>
          <a:noFill/>
          <a:ln w="57150">
            <a:solidFill>
              <a:srgbClr val="FF0000"/>
            </a:solidFill>
            <a:round/>
            <a:headEnd/>
            <a:tailEnd type="triangle" w="med" len="med"/>
          </a:ln>
          <a:effectLst>
            <a:outerShdw blurRad="63500" dist="38099" dir="2700000" algn="ctr" rotWithShape="0">
              <a:schemeClr val="bg2">
                <a:alpha val="50000"/>
              </a:schemeClr>
            </a:outerShdw>
          </a:effectLst>
          <a:extLst>
            <a:ext uri="{909E8E84-426E-40dd-AFC4-6F175D3DCCD1}">
              <a14:hiddenFill xmlns:a14="http://schemas.microsoft.com/office/drawing/2010/main" xmlns="">
                <a:noFill/>
              </a14:hiddenFill>
            </a:ext>
          </a:extLst>
        </p:spPr>
        <p:txBody>
          <a:bodyPr>
            <a:spAutoFit/>
          </a:bodyPr>
          <a:lstStyle/>
          <a:p>
            <a:pPr>
              <a:defRPr/>
            </a:pPr>
            <a:endParaRPr lang="en-US"/>
          </a:p>
        </p:txBody>
      </p:sp>
      <p:sp>
        <p:nvSpPr>
          <p:cNvPr id="629771" name="Line 11"/>
          <p:cNvSpPr>
            <a:spLocks noChangeShapeType="1"/>
          </p:cNvSpPr>
          <p:nvPr/>
        </p:nvSpPr>
        <p:spPr bwMode="auto">
          <a:xfrm rot="10800000" flipH="1" flipV="1">
            <a:off x="5715000" y="1905000"/>
            <a:ext cx="1524000" cy="381000"/>
          </a:xfrm>
          <a:prstGeom prst="line">
            <a:avLst/>
          </a:prstGeom>
          <a:noFill/>
          <a:ln w="57150">
            <a:solidFill>
              <a:srgbClr val="FF0000"/>
            </a:solidFill>
            <a:round/>
            <a:headEnd/>
            <a:tailEnd type="triangle" w="med" len="med"/>
          </a:ln>
          <a:effectLst>
            <a:outerShdw blurRad="63500" dist="38099" dir="2700000" algn="ctr" rotWithShape="0">
              <a:schemeClr val="bg2">
                <a:alpha val="50000"/>
              </a:schemeClr>
            </a:outerShdw>
          </a:effectLst>
          <a:extLst>
            <a:ext uri="{909E8E84-426E-40dd-AFC4-6F175D3DCCD1}">
              <a14:hiddenFill xmlns:a14="http://schemas.microsoft.com/office/drawing/2010/main" xmlns="">
                <a:noFill/>
              </a14:hiddenFill>
            </a:ext>
          </a:extLst>
        </p:spPr>
        <p:txBody>
          <a:bodyPr>
            <a:spAutoFit/>
          </a:bodyPr>
          <a:lstStyle/>
          <a:p>
            <a:pPr>
              <a:defRPr/>
            </a:pPr>
            <a:endParaRPr lang="en-US"/>
          </a:p>
        </p:txBody>
      </p:sp>
      <p:sp>
        <p:nvSpPr>
          <p:cNvPr id="139275" name="Text Box 12"/>
          <p:cNvSpPr txBox="1">
            <a:spLocks noChangeArrowheads="1"/>
          </p:cNvSpPr>
          <p:nvPr/>
        </p:nvSpPr>
        <p:spPr bwMode="auto">
          <a:xfrm>
            <a:off x="152400" y="4383088"/>
            <a:ext cx="7467600" cy="1015663"/>
          </a:xfrm>
          <a:prstGeom prst="rect">
            <a:avLst/>
          </a:prstGeom>
          <a:solidFill>
            <a:schemeClr val="bg1"/>
          </a:solidFill>
          <a:ln w="9525">
            <a:solidFill>
              <a:schemeClr val="bg2"/>
            </a:solid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zh-CN" altLang="en-US" sz="2800" b="1" dirty="0">
                <a:latin typeface="SimHei" panose="02010609060101010101" pitchFamily="49" charset="-122"/>
                <a:ea typeface="SimHei" panose="02010609060101010101" pitchFamily="49" charset="-122"/>
              </a:rPr>
              <a:t>“因为训诲必出于锡安，耶和华的言语必出于耶路撒冷。”</a:t>
            </a:r>
            <a:r>
              <a:rPr lang="zh-CN" altLang="en-US" dirty="0"/>
              <a:t> </a:t>
            </a:r>
            <a:r>
              <a:rPr lang="en-US" sz="3200" dirty="0"/>
              <a:t>–</a:t>
            </a:r>
            <a:r>
              <a:rPr lang="zh-CN" altLang="en-US" sz="2800" dirty="0">
                <a:latin typeface="SimHei" panose="02010609060101010101" pitchFamily="49" charset="-122"/>
                <a:ea typeface="SimHei" panose="02010609060101010101" pitchFamily="49" charset="-122"/>
              </a:rPr>
              <a:t>以赛亚书</a:t>
            </a:r>
            <a:r>
              <a:rPr lang="en-US" sz="3200" dirty="0"/>
              <a:t> 2:3</a:t>
            </a:r>
          </a:p>
        </p:txBody>
      </p:sp>
      <p:sp>
        <p:nvSpPr>
          <p:cNvPr id="629773" name="Text Box 13"/>
          <p:cNvSpPr txBox="1">
            <a:spLocks noChangeArrowheads="1"/>
          </p:cNvSpPr>
          <p:nvPr/>
        </p:nvSpPr>
        <p:spPr bwMode="auto">
          <a:xfrm>
            <a:off x="8299450" y="0"/>
            <a:ext cx="838200" cy="519113"/>
          </a:xfrm>
          <a:prstGeom prst="rect">
            <a:avLst/>
          </a:prstGeom>
          <a:noFill/>
          <a:ln>
            <a:noFill/>
          </a:ln>
          <a:effectLst>
            <a:outerShdw blurRad="63500" dist="35921" dir="2700000" algn="ctr" rotWithShape="0">
              <a:srgbClr val="000000">
                <a:alpha val="50000"/>
              </a:srgbClr>
            </a:outerShdw>
          </a:effectLst>
          <a:extLst>
            <a:ext uri="{909E8E84-426E-40dd-AFC4-6F175D3DCCD1}">
              <a14:hiddenFill xmlns:a14="http://schemas.microsoft.com/office/drawing/2010/main" xmlns="">
                <a:solidFill>
                  <a:schemeClr val="hlink"/>
                </a:solidFill>
              </a14:hiddenFill>
            </a:ext>
            <a:ext uri="{91240B29-F687-4f45-9708-019B960494DF}">
              <a14:hiddenLine xmlns:a14="http://schemas.microsoft.com/office/drawing/2010/main" xmlns="" w="9525">
                <a:solidFill>
                  <a:schemeClr val="accent1"/>
                </a:solidFill>
                <a:miter lim="800000"/>
                <a:headEnd/>
                <a:tailEnd/>
              </a14:hiddenLine>
            </a:ext>
          </a:extLst>
        </p:spPr>
        <p:txBody>
          <a:bodyPr>
            <a:spAutoFit/>
          </a:bodyPr>
          <a:lstStyle/>
          <a:p>
            <a:pPr algn="ctr">
              <a:defRPr/>
            </a:pPr>
            <a:r>
              <a:rPr lang="en-US" sz="2800" b="1">
                <a:solidFill>
                  <a:schemeClr val="bg1"/>
                </a:solidFill>
                <a:latin typeface="Times New Roman" charset="0"/>
              </a:rPr>
              <a:t>106</a:t>
            </a:r>
            <a:endParaRPr lang="en-US" sz="2800">
              <a:solidFill>
                <a:schemeClr val="bg1"/>
              </a:solidFill>
              <a:latin typeface="Times New Roman" charset="0"/>
            </a:endParaRP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2" descr="ezek_templ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525000" cy="6881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4339" name="Rectangle 3"/>
          <p:cNvSpPr>
            <a:spLocks noGrp="1" noChangeArrowheads="1"/>
          </p:cNvSpPr>
          <p:nvPr>
            <p:ph type="title"/>
          </p:nvPr>
        </p:nvSpPr>
        <p:spPr>
          <a:xfrm>
            <a:off x="1676400" y="-76200"/>
            <a:ext cx="5486400" cy="838200"/>
          </a:xfrm>
          <a:solidFill>
            <a:srgbClr val="000000"/>
          </a:solidFill>
        </p:spPr>
        <p:txBody>
          <a:bodyPr/>
          <a:lstStyle/>
          <a:p>
            <a:pPr algn="ctr" eaLnBrk="1" hangingPunct="1">
              <a:defRPr/>
            </a:pPr>
            <a:r>
              <a:rPr lang="zh-CN" altLang="en-US" b="1" i="0" dirty="0">
                <a:latin typeface="SimHei" panose="02010609060101010101" pitchFamily="49" charset="-122"/>
                <a:ea typeface="SimHei" panose="02010609060101010101" pitchFamily="49" charset="-122"/>
                <a:cs typeface="Arial"/>
              </a:rPr>
              <a:t>耶稣将普治</a:t>
            </a:r>
            <a:endParaRPr lang="en-US" dirty="0"/>
          </a:p>
        </p:txBody>
      </p:sp>
      <p:sp>
        <p:nvSpPr>
          <p:cNvPr id="654340" name="Rectangle 4"/>
          <p:cNvSpPr>
            <a:spLocks noGrp="1" noChangeArrowheads="1"/>
          </p:cNvSpPr>
          <p:nvPr>
            <p:ph type="body" idx="1"/>
          </p:nvPr>
        </p:nvSpPr>
        <p:spPr>
          <a:xfrm>
            <a:off x="800100" y="4615125"/>
            <a:ext cx="7543800" cy="2209800"/>
          </a:xfrm>
          <a:solidFill>
            <a:srgbClr val="000000"/>
          </a:solidFill>
        </p:spPr>
        <p:txBody>
          <a:bodyPr/>
          <a:lstStyle/>
          <a:p>
            <a:pPr eaLnBrk="1" hangingPunct="1">
              <a:defRPr/>
            </a:pPr>
            <a:r>
              <a:rPr lang="zh-CN" altLang="en-US" sz="2800" dirty="0">
                <a:latin typeface="SimHei" panose="02010609060101010101" pitchFamily="49" charset="-122"/>
                <a:ea typeface="SimHei" panose="02010609060101010101" pitchFamily="49" charset="-122"/>
              </a:rPr>
              <a:t>以撒华磁</a:t>
            </a:r>
            <a:r>
              <a:rPr lang="en-US" sz="2800" dirty="0">
                <a:latin typeface="SimHei" panose="02010609060101010101" pitchFamily="49" charset="-122"/>
                <a:ea typeface="SimHei" panose="02010609060101010101" pitchFamily="49" charset="-122"/>
              </a:rPr>
              <a:t> (</a:t>
            </a:r>
            <a:r>
              <a:rPr lang="zh-CN" altLang="en-US" sz="2800" dirty="0">
                <a:latin typeface="SimHei" panose="02010609060101010101" pitchFamily="49" charset="-122"/>
                <a:ea typeface="SimHei" panose="02010609060101010101" pitchFamily="49" charset="-122"/>
              </a:rPr>
              <a:t>时代论神学家</a:t>
            </a:r>
            <a:r>
              <a:rPr lang="en-US" sz="2800" dirty="0">
                <a:latin typeface="SimHei" panose="02010609060101010101" pitchFamily="49" charset="-122"/>
                <a:ea typeface="SimHei" panose="02010609060101010101" pitchFamily="49" charset="-122"/>
              </a:rPr>
              <a:t>)</a:t>
            </a:r>
          </a:p>
          <a:p>
            <a:pPr eaLnBrk="1" hangingPunct="1">
              <a:defRPr/>
            </a:pPr>
            <a:r>
              <a:rPr lang="en-US" altLang="ja-JP" sz="2800" dirty="0">
                <a:latin typeface="SimHei" panose="02010609060101010101" pitchFamily="49" charset="-122"/>
                <a:ea typeface="SimHei" panose="02010609060101010101" pitchFamily="49" charset="-122"/>
              </a:rPr>
              <a:t>“</a:t>
            </a:r>
            <a:r>
              <a:rPr lang="zh-CN" altLang="en-US" sz="2800" dirty="0">
                <a:latin typeface="SimHei" panose="02010609060101010101" pitchFamily="49" charset="-122"/>
                <a:ea typeface="SimHei" panose="02010609060101010101" pitchFamily="49" charset="-122"/>
              </a:rPr>
              <a:t>将普治</a:t>
            </a:r>
            <a:r>
              <a:rPr lang="en-US" altLang="ja-JP" sz="2800" dirty="0">
                <a:latin typeface="SimHei" panose="02010609060101010101" pitchFamily="49" charset="-122"/>
                <a:ea typeface="SimHei" panose="02010609060101010101" pitchFamily="49" charset="-122"/>
              </a:rPr>
              <a:t>”</a:t>
            </a:r>
            <a:r>
              <a:rPr lang="en-US" sz="2800" dirty="0">
                <a:latin typeface="SimHei" panose="02010609060101010101" pitchFamily="49" charset="-122"/>
                <a:ea typeface="SimHei" panose="02010609060101010101" pitchFamily="49" charset="-122"/>
              </a:rPr>
              <a:t> </a:t>
            </a:r>
            <a:r>
              <a:rPr lang="zh-CN" altLang="en-US" sz="2800" dirty="0">
                <a:latin typeface="SimHei" panose="02010609060101010101" pitchFamily="49" charset="-122"/>
                <a:ea typeface="SimHei" panose="02010609060101010101" pitchFamily="49" charset="-122"/>
              </a:rPr>
              <a:t>表明未来的千禧年</a:t>
            </a:r>
            <a:endParaRPr lang="en-US" sz="2800" dirty="0">
              <a:latin typeface="SimHei" panose="02010609060101010101" pitchFamily="49" charset="-122"/>
              <a:ea typeface="SimHei" panose="02010609060101010101" pitchFamily="49" charset="-122"/>
            </a:endParaRPr>
          </a:p>
          <a:p>
            <a:pPr eaLnBrk="1" hangingPunct="1">
              <a:defRPr/>
            </a:pPr>
            <a:r>
              <a:rPr lang="en-US" altLang="ja-JP" sz="2800" dirty="0">
                <a:latin typeface="SimHei" panose="02010609060101010101" pitchFamily="49" charset="-122"/>
                <a:ea typeface="SimHei" panose="02010609060101010101" pitchFamily="49" charset="-122"/>
              </a:rPr>
              <a:t>“</a:t>
            </a:r>
            <a:r>
              <a:rPr lang="zh-CN" altLang="en-US" sz="2800" dirty="0">
                <a:latin typeface="SimHei" panose="02010609060101010101" pitchFamily="49" charset="-122"/>
                <a:ea typeface="SimHei" panose="02010609060101010101" pitchFamily="49" charset="-122"/>
              </a:rPr>
              <a:t>从东到西，王子降临</a:t>
            </a:r>
            <a:r>
              <a:rPr lang="en-US" sz="2800" dirty="0">
                <a:latin typeface="SimHei" panose="02010609060101010101" pitchFamily="49" charset="-122"/>
                <a:ea typeface="SimHei" panose="02010609060101010101" pitchFamily="49" charset="-122"/>
              </a:rPr>
              <a:t>…</a:t>
            </a:r>
            <a:r>
              <a:rPr lang="en-US" altLang="ja-JP" sz="2800" dirty="0">
                <a:latin typeface="SimHei" panose="02010609060101010101" pitchFamily="49" charset="-122"/>
                <a:ea typeface="SimHei" panose="02010609060101010101" pitchFamily="49" charset="-122"/>
              </a:rPr>
              <a:t>"</a:t>
            </a:r>
            <a:endParaRPr lang="en-US" sz="2800" dirty="0">
              <a:latin typeface="SimHei" panose="02010609060101010101" pitchFamily="49" charset="-122"/>
              <a:ea typeface="SimHei" panose="02010609060101010101" pitchFamily="49" charset="-122"/>
            </a:endParaRPr>
          </a:p>
          <a:p>
            <a:pPr eaLnBrk="1" hangingPunct="1">
              <a:defRPr/>
            </a:pPr>
            <a:r>
              <a:rPr lang="en-US" altLang="ja-JP" sz="2800" dirty="0">
                <a:latin typeface="SimHei" panose="02010609060101010101" pitchFamily="49" charset="-122"/>
                <a:ea typeface="SimHei" panose="02010609060101010101" pitchFamily="49" charset="-122"/>
              </a:rPr>
              <a:t>“</a:t>
            </a:r>
            <a:r>
              <a:rPr lang="zh-CN" altLang="en-US" sz="2800" dirty="0">
                <a:latin typeface="SimHei" panose="02010609060101010101" pitchFamily="49" charset="-122"/>
                <a:ea typeface="SimHei" panose="02010609060101010101" pitchFamily="49" charset="-122"/>
              </a:rPr>
              <a:t>以每个早晨的献祭</a:t>
            </a:r>
            <a:r>
              <a:rPr lang="en-US" altLang="ja-JP" sz="2800" dirty="0">
                <a:latin typeface="SimHei" panose="02010609060101010101" pitchFamily="49" charset="-122"/>
                <a:ea typeface="SimHei" panose="02010609060101010101" pitchFamily="49" charset="-122"/>
              </a:rPr>
              <a:t>"</a:t>
            </a:r>
            <a:endParaRPr lang="en-US" sz="2800" dirty="0">
              <a:latin typeface="SimHei" panose="02010609060101010101" pitchFamily="49" charset="-122"/>
              <a:ea typeface="SimHei"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54340">
                                            <p:bg/>
                                          </p:spTgt>
                                        </p:tgtEl>
                                        <p:attrNameLst>
                                          <p:attrName>style.visibility</p:attrName>
                                        </p:attrNameLst>
                                      </p:cBhvr>
                                      <p:to>
                                        <p:strVal val="visible"/>
                                      </p:to>
                                    </p:set>
                                    <p:animEffect transition="in" filter="diamond(in)">
                                      <p:cBhvr>
                                        <p:cTn id="7" dur="2000"/>
                                        <p:tgtEl>
                                          <p:spTgt spid="654340">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54340">
                                            <p:txEl>
                                              <p:pRg st="0" end="0"/>
                                            </p:txEl>
                                          </p:spTgt>
                                        </p:tgtEl>
                                        <p:attrNameLst>
                                          <p:attrName>style.visibility</p:attrName>
                                        </p:attrNameLst>
                                      </p:cBhvr>
                                      <p:to>
                                        <p:strVal val="visible"/>
                                      </p:to>
                                    </p:set>
                                    <p:animEffect transition="in" filter="diamond(in)">
                                      <p:cBhvr>
                                        <p:cTn id="12" dur="2000"/>
                                        <p:tgtEl>
                                          <p:spTgt spid="65434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54340">
                                            <p:txEl>
                                              <p:pRg st="1" end="1"/>
                                            </p:txEl>
                                          </p:spTgt>
                                        </p:tgtEl>
                                        <p:attrNameLst>
                                          <p:attrName>style.visibility</p:attrName>
                                        </p:attrNameLst>
                                      </p:cBhvr>
                                      <p:to>
                                        <p:strVal val="visible"/>
                                      </p:to>
                                    </p:set>
                                    <p:animEffect transition="in" filter="diamond(in)">
                                      <p:cBhvr>
                                        <p:cTn id="17" dur="2000"/>
                                        <p:tgtEl>
                                          <p:spTgt spid="654340">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54340">
                                            <p:txEl>
                                              <p:pRg st="2" end="2"/>
                                            </p:txEl>
                                          </p:spTgt>
                                        </p:tgtEl>
                                        <p:attrNameLst>
                                          <p:attrName>style.visibility</p:attrName>
                                        </p:attrNameLst>
                                      </p:cBhvr>
                                      <p:to>
                                        <p:strVal val="visible"/>
                                      </p:to>
                                    </p:set>
                                    <p:animEffect transition="in" filter="diamond(in)">
                                      <p:cBhvr>
                                        <p:cTn id="22" dur="2000"/>
                                        <p:tgtEl>
                                          <p:spTgt spid="654340">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654340">
                                            <p:txEl>
                                              <p:pRg st="3" end="3"/>
                                            </p:txEl>
                                          </p:spTgt>
                                        </p:tgtEl>
                                        <p:attrNameLst>
                                          <p:attrName>style.visibility</p:attrName>
                                        </p:attrNameLst>
                                      </p:cBhvr>
                                      <p:to>
                                        <p:strVal val="visible"/>
                                      </p:to>
                                    </p:set>
                                    <p:animEffect transition="in" filter="diamond(in)">
                                      <p:cBhvr>
                                        <p:cTn id="27" dur="2000"/>
                                        <p:tgtEl>
                                          <p:spTgt spid="65434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4340" grpId="0" build="p" animBg="1"/>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Crumple">
  <a:themeElements>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fontScheme name="Crumple">
      <a:majorFont>
        <a:latin typeface="Trebuchet MS"/>
        <a:ea typeface="Osaka"/>
        <a:cs typeface="Osaka"/>
      </a:majorFont>
      <a:minorFont>
        <a:latin typeface="Trebuchet M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Frame">
  <a:themeElements>
    <a:clrScheme name="Frame 1">
      <a:dk1>
        <a:srgbClr val="000000"/>
      </a:dk1>
      <a:lt1>
        <a:srgbClr val="FFFFFF"/>
      </a:lt1>
      <a:dk2>
        <a:srgbClr val="4E1192"/>
      </a:dk2>
      <a:lt2>
        <a:srgbClr val="FFD467"/>
      </a:lt2>
      <a:accent1>
        <a:srgbClr val="C88F00"/>
      </a:accent1>
      <a:accent2>
        <a:srgbClr val="FAB300"/>
      </a:accent2>
      <a:accent3>
        <a:srgbClr val="B2AAC7"/>
      </a:accent3>
      <a:accent4>
        <a:srgbClr val="DADADA"/>
      </a:accent4>
      <a:accent5>
        <a:srgbClr val="E0C6AA"/>
      </a:accent5>
      <a:accent6>
        <a:srgbClr val="E3A200"/>
      </a:accent6>
      <a:hlink>
        <a:srgbClr val="D4B158"/>
      </a:hlink>
      <a:folHlink>
        <a:srgbClr val="FFE091"/>
      </a:folHlink>
    </a:clrScheme>
    <a:fontScheme name="Frame">
      <a:majorFont>
        <a:latin typeface="Arial"/>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Frame 1">
        <a:dk1>
          <a:srgbClr val="000000"/>
        </a:dk1>
        <a:lt1>
          <a:srgbClr val="FFFFFF"/>
        </a:lt1>
        <a:dk2>
          <a:srgbClr val="4E1192"/>
        </a:dk2>
        <a:lt2>
          <a:srgbClr val="FFD467"/>
        </a:lt2>
        <a:accent1>
          <a:srgbClr val="C88F00"/>
        </a:accent1>
        <a:accent2>
          <a:srgbClr val="FAB300"/>
        </a:accent2>
        <a:accent3>
          <a:srgbClr val="B2AAC7"/>
        </a:accent3>
        <a:accent4>
          <a:srgbClr val="DADADA"/>
        </a:accent4>
        <a:accent5>
          <a:srgbClr val="E0C6AA"/>
        </a:accent5>
        <a:accent6>
          <a:srgbClr val="E3A200"/>
        </a:accent6>
        <a:hlink>
          <a:srgbClr val="D4B158"/>
        </a:hlink>
        <a:folHlink>
          <a:srgbClr val="FFE091"/>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Textured">
  <a:themeElements>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2B5481"/>
        </a:dk2>
        <a:lt2>
          <a:srgbClr val="CCFF99"/>
        </a:lt2>
        <a:accent1>
          <a:srgbClr val="33CC33"/>
        </a:accent1>
        <a:accent2>
          <a:srgbClr val="46562A"/>
        </a:accent2>
        <a:accent3>
          <a:srgbClr val="ACB3C1"/>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2B5481"/>
        </a:dk2>
        <a:lt2>
          <a:srgbClr val="FFFFCC"/>
        </a:lt2>
        <a:accent1>
          <a:srgbClr val="5E5884"/>
        </a:accent1>
        <a:accent2>
          <a:srgbClr val="8AB29D"/>
        </a:accent2>
        <a:accent3>
          <a:srgbClr val="ACB3C1"/>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80808"/>
        </a:dk1>
        <a:lt1>
          <a:srgbClr val="FFFFFF"/>
        </a:lt1>
        <a:dk2>
          <a:srgbClr val="2B5481"/>
        </a:dk2>
        <a:lt2>
          <a:srgbClr val="FFFFFF"/>
        </a:lt2>
        <a:accent1>
          <a:srgbClr val="666699"/>
        </a:accent1>
        <a:accent2>
          <a:srgbClr val="3366CC"/>
        </a:accent2>
        <a:accent3>
          <a:srgbClr val="ACB3C1"/>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ＭＳ Ｐゴシック"/>
        <a:cs typeface="新細明體"/>
      </a:majorFont>
      <a:minorFont>
        <a:latin typeface="Times New Roman"/>
        <a:ea typeface="ＭＳ Ｐゴシック"/>
        <a:cs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ＭＳ Ｐゴシック"/>
        <a:cs typeface=""/>
      </a:majorFont>
      <a:minorFont>
        <a:latin typeface="Garamond"/>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chmooze">
  <a:themeElements>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fontScheme name="Schmooze">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chmooze 1">
        <a:dk1>
          <a:srgbClr val="3E3E5C"/>
        </a:dk1>
        <a:lt1>
          <a:srgbClr val="BBE0E3"/>
        </a:lt1>
        <a:dk2>
          <a:srgbClr val="21239A"/>
        </a:dk2>
        <a:lt2>
          <a:srgbClr val="FFFFFF"/>
        </a:lt2>
        <a:accent1>
          <a:srgbClr val="60597B"/>
        </a:accent1>
        <a:accent2>
          <a:srgbClr val="6666FF"/>
        </a:accent2>
        <a:accent3>
          <a:srgbClr val="ABACCA"/>
        </a:accent3>
        <a:accent4>
          <a:srgbClr val="9FBFC2"/>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hmooze 2">
        <a:dk1>
          <a:srgbClr val="808080"/>
        </a:dk1>
        <a:lt1>
          <a:srgbClr val="FFFFFF"/>
        </a:lt1>
        <a:dk2>
          <a:srgbClr val="21239A"/>
        </a:dk2>
        <a:lt2>
          <a:srgbClr val="FFFFFF"/>
        </a:lt2>
        <a:accent1>
          <a:srgbClr val="3366CC"/>
        </a:accent1>
        <a:accent2>
          <a:srgbClr val="CCCCFF"/>
        </a:accent2>
        <a:accent3>
          <a:srgbClr val="ABACCA"/>
        </a:accent3>
        <a:accent4>
          <a:srgbClr val="DADADA"/>
        </a:accent4>
        <a:accent5>
          <a:srgbClr val="ADB8E2"/>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Gleam">
  <a:themeElements>
    <a:clrScheme name="Gleam 3">
      <a:dk1>
        <a:srgbClr val="808080"/>
      </a:dk1>
      <a:lt1>
        <a:srgbClr val="FFFFFF"/>
      </a:lt1>
      <a:dk2>
        <a:srgbClr val="111F41"/>
      </a:dk2>
      <a:lt2>
        <a:srgbClr val="FFFFFF"/>
      </a:lt2>
      <a:accent1>
        <a:srgbClr val="77A3CD"/>
      </a:accent1>
      <a:accent2>
        <a:srgbClr val="CCCCFF"/>
      </a:accent2>
      <a:accent3>
        <a:srgbClr val="AAABB0"/>
      </a:accent3>
      <a:accent4>
        <a:srgbClr val="DADADA"/>
      </a:accent4>
      <a:accent5>
        <a:srgbClr val="BDCEE3"/>
      </a:accent5>
      <a:accent6>
        <a:srgbClr val="B9B9E7"/>
      </a:accent6>
      <a:hlink>
        <a:srgbClr val="3333CC"/>
      </a:hlink>
      <a:folHlink>
        <a:srgbClr val="AF67FF"/>
      </a:folHlink>
    </a:clrScheme>
    <a:fontScheme name="Gleam">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Gleam 1">
        <a:dk1>
          <a:srgbClr val="003366"/>
        </a:dk1>
        <a:lt1>
          <a:srgbClr val="FFFFFF"/>
        </a:lt1>
        <a:dk2>
          <a:srgbClr val="111F41"/>
        </a:dk2>
        <a:lt2>
          <a:srgbClr val="FFFFFF"/>
        </a:lt2>
        <a:accent1>
          <a:srgbClr val="3366CC"/>
        </a:accent1>
        <a:accent2>
          <a:srgbClr val="00B000"/>
        </a:accent2>
        <a:accent3>
          <a:srgbClr val="AAABB0"/>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leam 2">
        <a:dk1>
          <a:srgbClr val="3E3E5C"/>
        </a:dk1>
        <a:lt1>
          <a:srgbClr val="FFFFFF"/>
        </a:lt1>
        <a:dk2>
          <a:srgbClr val="111F41"/>
        </a:dk2>
        <a:lt2>
          <a:srgbClr val="FFFFFF"/>
        </a:lt2>
        <a:accent1>
          <a:srgbClr val="60597B"/>
        </a:accent1>
        <a:accent2>
          <a:srgbClr val="6666FF"/>
        </a:accent2>
        <a:accent3>
          <a:srgbClr val="AAABB0"/>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leam 3">
        <a:dk1>
          <a:srgbClr val="808080"/>
        </a:dk1>
        <a:lt1>
          <a:srgbClr val="FFFFFF"/>
        </a:lt1>
        <a:dk2>
          <a:srgbClr val="111F41"/>
        </a:dk2>
        <a:lt2>
          <a:srgbClr val="FFFFFF"/>
        </a:lt2>
        <a:accent1>
          <a:srgbClr val="77A3CD"/>
        </a:accent1>
        <a:accent2>
          <a:srgbClr val="CCCCFF"/>
        </a:accent2>
        <a:accent3>
          <a:srgbClr val="AAABB0"/>
        </a:accent3>
        <a:accent4>
          <a:srgbClr val="DADADA"/>
        </a:accent4>
        <a:accent5>
          <a:srgbClr val="BDCEE3"/>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Earth">
  <a:themeElements>
    <a:clrScheme name="Earth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Earth">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Eart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arth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arth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Mac HD:Applications:Microsoft Office 2004:Templates:Presentations:Designs:Frame</Template>
  <TotalTime>4939</TotalTime>
  <Words>1142</Words>
  <Application>Microsoft Office PowerPoint</Application>
  <PresentationFormat>On-screen Show (4:3)</PresentationFormat>
  <Paragraphs>188</Paragraphs>
  <Slides>18</Slides>
  <Notes>18</Notes>
  <HiddenSlides>0</HiddenSlides>
  <MMClips>0</MMClips>
  <ScaleCrop>false</ScaleCrop>
  <HeadingPairs>
    <vt:vector size="6" baseType="variant">
      <vt:variant>
        <vt:lpstr>Fonts Used</vt:lpstr>
      </vt:variant>
      <vt:variant>
        <vt:i4>15</vt:i4>
      </vt:variant>
      <vt:variant>
        <vt:lpstr>Theme</vt:lpstr>
      </vt:variant>
      <vt:variant>
        <vt:i4>12</vt:i4>
      </vt:variant>
      <vt:variant>
        <vt:lpstr>Slide Titles</vt:lpstr>
      </vt:variant>
      <vt:variant>
        <vt:i4>18</vt:i4>
      </vt:variant>
    </vt:vector>
  </HeadingPairs>
  <TitlesOfParts>
    <vt:vector size="45" baseType="lpstr">
      <vt:lpstr>MS PGothic</vt:lpstr>
      <vt:lpstr>MS PGothic</vt:lpstr>
      <vt:lpstr>Osaka</vt:lpstr>
      <vt:lpstr>新細明體</vt:lpstr>
      <vt:lpstr>SimHei</vt:lpstr>
      <vt:lpstr>SimSun</vt:lpstr>
      <vt:lpstr>Arial</vt:lpstr>
      <vt:lpstr>Comic Sans MS</vt:lpstr>
      <vt:lpstr>Garamond</vt:lpstr>
      <vt:lpstr>Helvetica</vt:lpstr>
      <vt:lpstr>Tahoma</vt:lpstr>
      <vt:lpstr>Times</vt:lpstr>
      <vt:lpstr>Times New Roman</vt:lpstr>
      <vt:lpstr>Trebuchet MS</vt:lpstr>
      <vt:lpstr>Wingdings</vt:lpstr>
      <vt:lpstr>Blank Presentation</vt:lpstr>
      <vt:lpstr>Fireball</vt:lpstr>
      <vt:lpstr>Stream</vt:lpstr>
      <vt:lpstr>Schmooze</vt:lpstr>
      <vt:lpstr>Gleam</vt:lpstr>
      <vt:lpstr>Earth</vt:lpstr>
      <vt:lpstr>Default Design</vt:lpstr>
      <vt:lpstr>1_Orbit</vt:lpstr>
      <vt:lpstr>89_Blank Presentation</vt:lpstr>
      <vt:lpstr>2_Crumple</vt:lpstr>
      <vt:lpstr>1_Frame</vt:lpstr>
      <vt:lpstr>1_Textured</vt:lpstr>
      <vt:lpstr>后千禧年派</vt:lpstr>
      <vt:lpstr>相信以色列的民族有前途吗？ </vt:lpstr>
      <vt:lpstr>千禧年两个主要的问题 </vt:lpstr>
      <vt:lpstr>基本的比较</vt:lpstr>
      <vt:lpstr>“我们要说一个故事"</vt:lpstr>
      <vt:lpstr>耶稣普治歌</vt:lpstr>
      <vt:lpstr>教会奋兴（快吧！锡安）</vt:lpstr>
      <vt:lpstr>"快吧！锡安"</vt:lpstr>
      <vt:lpstr>耶稣将普治</vt:lpstr>
      <vt:lpstr>后千禧年派</vt:lpstr>
      <vt:lpstr>换句话说…</vt:lpstr>
      <vt:lpstr>各个世纪提倡的千禧年</vt:lpstr>
      <vt:lpstr>后千禧年观</vt:lpstr>
      <vt:lpstr>后千禧年派的引证</vt:lpstr>
      <vt:lpstr>后千禧年派的引证</vt:lpstr>
      <vt:lpstr>王国的层面</vt:lpstr>
      <vt:lpstr>Black</vt:lpstr>
      <vt:lpstr>末世论 •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Griffith</dc:creator>
  <cp:lastModifiedBy>Cynthia Leong</cp:lastModifiedBy>
  <cp:revision>126</cp:revision>
  <dcterms:created xsi:type="dcterms:W3CDTF">2005-03-04T01:35:56Z</dcterms:created>
  <dcterms:modified xsi:type="dcterms:W3CDTF">2018-09-15T17:20:07Z</dcterms:modified>
</cp:coreProperties>
</file>