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theme/theme17.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8.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4.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6.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theme/themeOverride6.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7.xml" ContentType="application/vnd.openxmlformats-officedocument.themeOverride+xml"/>
  <Override PartName="/ppt/notesSlides/notesSlide30.xml" ContentType="application/vnd.openxmlformats-officedocument.presentationml.notesSlide+xml"/>
  <Override PartName="/ppt/theme/themeOverride8.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9.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0.xml" ContentType="application/vnd.openxmlformats-officedocument.themeOverride+xml"/>
  <Override PartName="/ppt/notesSlides/notesSlide45.xml" ContentType="application/vnd.openxmlformats-officedocument.presentationml.notesSlide+xml"/>
  <Override PartName="/ppt/theme/themeOverride11.xml" ContentType="application/vnd.openxmlformats-officedocument.themeOverride+xml"/>
  <Override PartName="/ppt/notesSlides/notesSlide46.xml" ContentType="application/vnd.openxmlformats-officedocument.presentationml.notesSlide+xml"/>
  <Override PartName="/ppt/theme/themeOverride12.xml" ContentType="application/vnd.openxmlformats-officedocument.themeOverride+xml"/>
  <Override PartName="/ppt/notesSlides/notesSlide47.xml" ContentType="application/vnd.openxmlformats-officedocument.presentationml.notesSlide+xml"/>
  <Override PartName="/ppt/theme/themeOverride13.xml" ContentType="application/vnd.openxmlformats-officedocument.themeOverride+xml"/>
  <Override PartName="/ppt/notesSlides/notesSlide48.xml" ContentType="application/vnd.openxmlformats-officedocument.presentationml.notesSlide+xml"/>
  <Override PartName="/ppt/theme/themeOverride14.xml" ContentType="application/vnd.openxmlformats-officedocument.themeOverride+xml"/>
  <Override PartName="/ppt/notesSlides/notesSlide49.xml" ContentType="application/vnd.openxmlformats-officedocument.presentationml.notesSlide+xml"/>
  <Override PartName="/ppt/theme/themeOverride15.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6" r:id="rId2"/>
    <p:sldMasterId id="2147483654" r:id="rId3"/>
    <p:sldMasterId id="2147483652" r:id="rId4"/>
    <p:sldMasterId id="2147483650" r:id="rId5"/>
    <p:sldMasterId id="2147483649" r:id="rId6"/>
    <p:sldMasterId id="2147483858" r:id="rId7"/>
    <p:sldMasterId id="2147483874" r:id="rId8"/>
    <p:sldMasterId id="2147483877" r:id="rId9"/>
    <p:sldMasterId id="2147483892" r:id="rId10"/>
    <p:sldMasterId id="2147483904" r:id="rId11"/>
    <p:sldMasterId id="2147483916" r:id="rId12"/>
    <p:sldMasterId id="2147483930" r:id="rId13"/>
    <p:sldMasterId id="2147483942" r:id="rId14"/>
    <p:sldMasterId id="2147483970" r:id="rId15"/>
    <p:sldMasterId id="2147483986" r:id="rId16"/>
    <p:sldMasterId id="2147483989" r:id="rId17"/>
    <p:sldMasterId id="2147484004" r:id="rId18"/>
    <p:sldMasterId id="2147484016" r:id="rId19"/>
    <p:sldMasterId id="2147484019" r:id="rId20"/>
    <p:sldMasterId id="2147484031" r:id="rId21"/>
    <p:sldMasterId id="2147484043" r:id="rId22"/>
    <p:sldMasterId id="2147484055" r:id="rId23"/>
    <p:sldMasterId id="2147484067" r:id="rId24"/>
    <p:sldMasterId id="2147484079" r:id="rId25"/>
    <p:sldMasterId id="2147484095" r:id="rId26"/>
    <p:sldMasterId id="2147484108" r:id="rId27"/>
  </p:sldMasterIdLst>
  <p:notesMasterIdLst>
    <p:notesMasterId r:id="rId111"/>
  </p:notesMasterIdLst>
  <p:sldIdLst>
    <p:sldId id="257" r:id="rId28"/>
    <p:sldId id="340" r:id="rId29"/>
    <p:sldId id="378" r:id="rId30"/>
    <p:sldId id="379" r:id="rId31"/>
    <p:sldId id="261" r:id="rId32"/>
    <p:sldId id="383" r:id="rId33"/>
    <p:sldId id="384" r:id="rId34"/>
    <p:sldId id="380" r:id="rId35"/>
    <p:sldId id="381" r:id="rId36"/>
    <p:sldId id="258" r:id="rId37"/>
    <p:sldId id="267" r:id="rId38"/>
    <p:sldId id="268" r:id="rId39"/>
    <p:sldId id="269" r:id="rId40"/>
    <p:sldId id="270" r:id="rId41"/>
    <p:sldId id="271" r:id="rId42"/>
    <p:sldId id="272" r:id="rId43"/>
    <p:sldId id="273" r:id="rId44"/>
    <p:sldId id="274" r:id="rId45"/>
    <p:sldId id="275" r:id="rId46"/>
    <p:sldId id="276" r:id="rId47"/>
    <p:sldId id="299" r:id="rId48"/>
    <p:sldId id="300" r:id="rId49"/>
    <p:sldId id="301" r:id="rId50"/>
    <p:sldId id="302" r:id="rId51"/>
    <p:sldId id="382"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86" r:id="rId67"/>
    <p:sldId id="321" r:id="rId68"/>
    <p:sldId id="322" r:id="rId69"/>
    <p:sldId id="323" r:id="rId70"/>
    <p:sldId id="324" r:id="rId71"/>
    <p:sldId id="325" r:id="rId72"/>
    <p:sldId id="370" r:id="rId73"/>
    <p:sldId id="387" r:id="rId74"/>
    <p:sldId id="343" r:id="rId75"/>
    <p:sldId id="344" r:id="rId76"/>
    <p:sldId id="327" r:id="rId77"/>
    <p:sldId id="328" r:id="rId78"/>
    <p:sldId id="371" r:id="rId79"/>
    <p:sldId id="372" r:id="rId80"/>
    <p:sldId id="373" r:id="rId81"/>
    <p:sldId id="374" r:id="rId82"/>
    <p:sldId id="375" r:id="rId83"/>
    <p:sldId id="376" r:id="rId84"/>
    <p:sldId id="377" r:id="rId85"/>
    <p:sldId id="337" r:id="rId86"/>
    <p:sldId id="259" r:id="rId87"/>
    <p:sldId id="369" r:id="rId88"/>
    <p:sldId id="27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85" r:id="rId109"/>
    <p:sldId id="346" r:id="rId11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805"/>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923"/>
    <p:restoredTop sz="88440"/>
  </p:normalViewPr>
  <p:slideViewPr>
    <p:cSldViewPr>
      <p:cViewPr varScale="1">
        <p:scale>
          <a:sx n="87" d="100"/>
          <a:sy n="87" d="100"/>
        </p:scale>
        <p:origin x="192" y="1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95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viewProps" Target="viewProps.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6" Type="http://schemas.openxmlformats.org/officeDocument/2006/relationships/slide" Target="slides/slide79.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tableStyles" Target="tableStyles.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74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8241760C-66A1-F54E-952D-7813008E10F5}" type="slidenum">
              <a:rPr lang="en-US"/>
              <a:pPr>
                <a:defRPr/>
              </a:pPr>
              <a:t>‹#›</a:t>
            </a:fld>
            <a:endParaRPr lang="en-US"/>
          </a:p>
        </p:txBody>
      </p:sp>
    </p:spTree>
    <p:extLst>
      <p:ext uri="{BB962C8B-B14F-4D97-AF65-F5344CB8AC3E}">
        <p14:creationId xmlns:p14="http://schemas.microsoft.com/office/powerpoint/2010/main" val="17098619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1269C8-5D84-764F-82F6-7FC2FEEB771A}" type="slidenum">
              <a:rPr lang="en-US" sz="1200"/>
              <a:pPr/>
              <a:t>1</a:t>
            </a:fld>
            <a:endParaRPr lang="en-US" sz="1200"/>
          </a:p>
        </p:txBody>
      </p:sp>
      <p:sp>
        <p:nvSpPr>
          <p:cNvPr id="76802" name="Rectangle 2"/>
          <p:cNvSpPr>
            <a:spLocks noGrp="1" noRot="1" noChangeAspect="1" noChangeArrowheads="1"/>
          </p:cNvSpPr>
          <p:nvPr>
            <p:ph type="sldImg"/>
          </p:nvPr>
        </p:nvSpPr>
        <p:spPr>
          <a:xfrm>
            <a:off x="1103313" y="676275"/>
            <a:ext cx="4603750" cy="3452813"/>
          </a:xfrm>
          <a:solidFill>
            <a:srgbClr val="FFFFFF"/>
          </a:solidFill>
          <a:ln/>
        </p:spPr>
      </p:sp>
      <p:sp>
        <p:nvSpPr>
          <p:cNvPr id="768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471289-8018-C847-88A6-2C89DC5D53F6}" type="slidenum">
              <a:rPr lang="en-US" sz="1200"/>
              <a:pPr/>
              <a:t>14</a:t>
            </a:fld>
            <a:endParaRPr lang="en-US" sz="1200"/>
          </a:p>
        </p:txBody>
      </p:sp>
      <p:sp>
        <p:nvSpPr>
          <p:cNvPr id="91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C725A34-E89F-164B-A0A3-0DB9551BD872}" type="slidenum">
              <a:rPr lang="en-US" sz="1200"/>
              <a:pPr algn="r"/>
              <a:t>14</a:t>
            </a:fld>
            <a:endParaRPr lang="en-US" sz="120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3D2F14-F2B0-3D4C-9068-B6C8EC63BB00}" type="slidenum">
              <a:rPr lang="en-US" sz="1200"/>
              <a:pPr/>
              <a:t>15</a:t>
            </a:fld>
            <a:endParaRPr lang="en-US" sz="1200"/>
          </a:p>
        </p:txBody>
      </p:sp>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27416F8A-22E6-C043-A770-E9BF670745B6}" type="slidenum">
              <a:rPr lang="en-US" sz="1200"/>
              <a:pPr algn="r"/>
              <a:t>15</a:t>
            </a:fld>
            <a:endParaRPr lang="en-US" sz="1200"/>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9068D5-8AAA-9149-9900-A8F4B6DF34B9}" type="slidenum">
              <a:rPr lang="en-US" sz="1200"/>
              <a:pPr/>
              <a:t>16</a:t>
            </a:fld>
            <a:endParaRPr lang="en-US" sz="1200"/>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47A3CD-F9BA-5A45-BE9D-3FA6D4CFB2AA}" type="slidenum">
              <a:rPr lang="en-US" sz="1200"/>
              <a:pPr/>
              <a:t>17</a:t>
            </a:fld>
            <a:endParaRPr lang="en-US" sz="1200"/>
          </a:p>
        </p:txBody>
      </p:sp>
      <p:sp>
        <p:nvSpPr>
          <p:cNvPr id="97282" name="Rectangle 2"/>
          <p:cNvSpPr>
            <a:spLocks noGrp="1" noRot="1" noChangeAspect="1" noChangeArrowheads="1"/>
          </p:cNvSpPr>
          <p:nvPr>
            <p:ph type="sldImg"/>
          </p:nvPr>
        </p:nvSpPr>
        <p:spPr>
          <a:xfrm>
            <a:off x="1103313" y="674688"/>
            <a:ext cx="4603750" cy="3452812"/>
          </a:xfrm>
          <a:solidFill>
            <a:srgbClr val="FFFFFF"/>
          </a:solidFill>
          <a:ln/>
        </p:spPr>
      </p:sp>
      <p:sp>
        <p:nvSpPr>
          <p:cNvPr id="97283"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4E197-464C-1D45-A30A-02BCBE622C40}" type="slidenum">
              <a:rPr lang="en-US" sz="1200"/>
              <a:pPr/>
              <a:t>18</a:t>
            </a:fld>
            <a:endParaRPr lang="en-US" sz="1200"/>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5C6276A-CA3D-2442-BDF8-BAAD9349265B}" type="slidenum">
              <a:rPr lang="en-US" sz="1200"/>
              <a:pPr algn="r"/>
              <a:t>18</a:t>
            </a:fld>
            <a:endParaRPr lang="en-US" sz="1200"/>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4A51EF-3CD7-674A-A464-1541342093A4}" type="slidenum">
              <a:rPr lang="en-US" sz="1200"/>
              <a:pPr/>
              <a:t>19</a:t>
            </a:fld>
            <a:endParaRPr lang="en-US" sz="1200"/>
          </a:p>
        </p:txBody>
      </p:sp>
      <p:sp>
        <p:nvSpPr>
          <p:cNvPr id="1013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47B1460-507F-444F-930F-460186DB4C56}" type="slidenum">
              <a:rPr lang="en-US" sz="1200"/>
              <a:pPr algn="r"/>
              <a:t>19</a:t>
            </a:fld>
            <a:endParaRPr lang="en-US" sz="1200"/>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47A066-1835-1144-8C28-8F90B9D4D70D}" type="slidenum">
              <a:rPr lang="en-US" sz="1200"/>
              <a:pPr/>
              <a:t>20</a:t>
            </a:fld>
            <a:endParaRPr lang="en-US" sz="1200"/>
          </a:p>
        </p:txBody>
      </p:sp>
      <p:sp>
        <p:nvSpPr>
          <p:cNvPr id="1034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0594975-89F7-054A-A800-FAF5A7BF43CC}" type="slidenum">
              <a:rPr lang="en-US" sz="1200"/>
              <a:pPr algn="r"/>
              <a:t>20</a:t>
            </a:fld>
            <a:endParaRPr lang="en-US" sz="1200"/>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3DE766-E1B8-054D-A537-7EF5A990AAAA}" type="slidenum">
              <a:rPr lang="en-US" sz="1200"/>
              <a:pPr/>
              <a:t>21</a:t>
            </a:fld>
            <a:endParaRPr lang="en-US" sz="1200"/>
          </a:p>
        </p:txBody>
      </p:sp>
      <p:sp>
        <p:nvSpPr>
          <p:cNvPr id="105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26CE913-ACBB-0341-AB64-ED088AB27360}" type="slidenum">
              <a:rPr lang="en-US" sz="1200"/>
              <a:pPr algn="r"/>
              <a:t>21</a:t>
            </a:fld>
            <a:endParaRPr lang="en-US" sz="1200"/>
          </a:p>
        </p:txBody>
      </p:sp>
      <p:sp>
        <p:nvSpPr>
          <p:cNvPr id="1054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6E21AA7-2975-6B4A-8824-B3810C3A9204}" type="slidenum">
              <a:rPr lang="en-US" sz="1200"/>
              <a:pPr algn="r"/>
              <a:t>21</a:t>
            </a:fld>
            <a:endParaRPr lang="en-US" sz="1200"/>
          </a:p>
        </p:txBody>
      </p:sp>
      <p:sp>
        <p:nvSpPr>
          <p:cNvPr id="105476" name="Rectangle 2"/>
          <p:cNvSpPr>
            <a:spLocks noGrp="1" noRot="1" noChangeAspect="1" noChangeArrowheads="1" noTextEdit="1"/>
          </p:cNvSpPr>
          <p:nvPr>
            <p:ph type="sldImg"/>
          </p:nvPr>
        </p:nvSpPr>
        <p:spPr>
          <a:solidFill>
            <a:srgbClr val="FFFFFF"/>
          </a:solidFill>
          <a:ln/>
        </p:spPr>
      </p:sp>
      <p:sp>
        <p:nvSpPr>
          <p:cNvPr id="10547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FCA49E-3333-6B47-A8DD-B578C6AA5AC6}" type="slidenum">
              <a:rPr lang="en-US" sz="1200"/>
              <a:pPr/>
              <a:t>22</a:t>
            </a:fld>
            <a:endParaRPr lang="en-US" sz="1200"/>
          </a:p>
        </p:txBody>
      </p:sp>
      <p:sp>
        <p:nvSpPr>
          <p:cNvPr id="1075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79BC167-E8DB-5C44-B2B5-351D8F16ACD1}" type="slidenum">
              <a:rPr lang="en-US" sz="1200"/>
              <a:pPr algn="r"/>
              <a:t>22</a:t>
            </a:fld>
            <a:endParaRPr lang="en-US" sz="1200"/>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a:solidFill>
                  <a:schemeClr val="bg2"/>
                </a:solidFill>
                <a:latin typeface="Arial"/>
                <a:cs typeface="Arial"/>
              </a:rPr>
              <a:t>Bema is Used of Jesus Before Pilate</a:t>
            </a:r>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E6CF61-17BF-2344-868F-6B0C6D5A32BF}" type="slidenum">
              <a:rPr lang="en-US" sz="1200"/>
              <a:pPr/>
              <a:t>23</a:t>
            </a:fld>
            <a:endParaRPr lang="en-US" sz="1200"/>
          </a:p>
        </p:txBody>
      </p:sp>
      <p:sp>
        <p:nvSpPr>
          <p:cNvPr id="109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0E212AA-9E15-7140-86CD-AFB74B7A7B8C}" type="slidenum">
              <a:rPr lang="en-US" sz="1200"/>
              <a:pPr algn="r"/>
              <a:t>23</a:t>
            </a:fld>
            <a:endParaRPr lang="en-US" sz="1200"/>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2B18A21-F830-AC42-A04D-F13086BD9F78}" type="slidenum">
              <a:rPr lang="en-US" sz="1200">
                <a:solidFill>
                  <a:srgbClr val="000000"/>
                </a:solidFill>
                <a:latin typeface="Times New Roman" charset="0"/>
              </a:rPr>
              <a:pPr eaLnBrk="1" hangingPunct="1"/>
              <a:t>2</a:t>
            </a:fld>
            <a:endParaRPr lang="en-US" sz="1200">
              <a:solidFill>
                <a:srgbClr val="000000"/>
              </a:solidFill>
              <a:latin typeface="Times New Roman" charset="0"/>
            </a:endParaRPr>
          </a:p>
        </p:txBody>
      </p:sp>
      <p:sp>
        <p:nvSpPr>
          <p:cNvPr id="599043" name="Rectangle 2"/>
          <p:cNvSpPr>
            <a:spLocks noGrp="1" noRot="1" noChangeAspect="1" noChangeArrowheads="1" noTextEdit="1"/>
          </p:cNvSpPr>
          <p:nvPr>
            <p:ph type="sldImg"/>
          </p:nvPr>
        </p:nvSpPr>
        <p:spPr>
          <a:ln/>
        </p:spPr>
      </p:sp>
      <p:sp>
        <p:nvSpPr>
          <p:cNvPr id="59904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00A7CC-6BE4-8447-8C1D-916D299F506E}" type="slidenum">
              <a:rPr lang="en-US" sz="1200">
                <a:solidFill>
                  <a:prstClr val="black"/>
                </a:solidFill>
              </a:rPr>
              <a:pPr/>
              <a:t>25</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2EEAADD4-BD86-CF49-BA47-A9E1C31BE0F1}" type="slidenum">
              <a:rPr lang="en-US" sz="1200">
                <a:solidFill>
                  <a:prstClr val="black"/>
                </a:solidFill>
              </a:rPr>
              <a:pPr algn="r"/>
              <a:t>25</a:t>
            </a:fld>
            <a:endParaRPr lang="en-US" sz="1200">
              <a:solidFill>
                <a:prstClr val="black"/>
              </a:solidFill>
            </a:endParaRPr>
          </a:p>
        </p:txBody>
      </p:sp>
      <p:sp>
        <p:nvSpPr>
          <p:cNvPr id="112643"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112644"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27</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29</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31</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32</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last major study of new believers in Singapore in the 1980s shows that one third of Buddhists who become Christians then return to Buddhism (Keith Hinton, </a:t>
            </a:r>
            <a:r>
              <a:rPr lang="en-US" sz="1200" i="1" kern="1200" dirty="0">
                <a:solidFill>
                  <a:schemeClr val="tx1"/>
                </a:solidFill>
                <a:effectLst/>
                <a:latin typeface="+mn-lt"/>
                <a:ea typeface="+mn-ea"/>
                <a:cs typeface="+mn-cs"/>
              </a:rPr>
              <a:t>Growing Churches, Singapore-Style</a:t>
            </a:r>
            <a:r>
              <a:rPr lang="en-US"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DFCD55F-6981-5049-A777-D1FA3BF49FBF}" type="slidenum">
              <a:rPr lang="en-US" sz="1200">
                <a:solidFill>
                  <a:prstClr val="black"/>
                </a:solidFill>
              </a:rPr>
              <a:pPr/>
              <a:t>34</a:t>
            </a:fld>
            <a:endParaRPr lang="en-US" sz="1200">
              <a:solidFill>
                <a:prstClr val="black"/>
              </a:solidFill>
            </a:endParaRPr>
          </a:p>
        </p:txBody>
      </p:sp>
      <p:sp>
        <p:nvSpPr>
          <p:cNvPr id="260099" name="Rectangle 2"/>
          <p:cNvSpPr>
            <a:spLocks noGrp="1" noRot="1" noChangeAspect="1" noChangeArrowheads="1"/>
          </p:cNvSpPr>
          <p:nvPr>
            <p:ph type="sldImg"/>
          </p:nvPr>
        </p:nvSpPr>
        <p:spPr>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Hebrew temptation to return to Judaism is real today for Christians as 30% of Singapore converts return to Buddhism!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B6DB73F-E696-F249-AC35-72A2A7E8702F}" type="slidenum">
              <a:rPr lang="en-US" sz="1200">
                <a:solidFill>
                  <a:srgbClr val="000000"/>
                </a:solidFill>
                <a:latin typeface="Arial" charset="0"/>
                <a:ea typeface="Osaka" charset="0"/>
                <a:cs typeface="Osaka" charset="0"/>
              </a:rPr>
              <a:pPr/>
              <a:t>3</a:t>
            </a:fld>
            <a:endParaRPr lang="en-US" sz="1200">
              <a:solidFill>
                <a:srgbClr val="000000"/>
              </a:solidFill>
              <a:latin typeface="Arial" charset="0"/>
              <a:ea typeface="Osaka" charset="0"/>
              <a:cs typeface="Osaka" charset="0"/>
            </a:endParaRPr>
          </a:p>
        </p:txBody>
      </p:sp>
      <p:sp>
        <p:nvSpPr>
          <p:cNvPr id="1078275" name="Rectangle 1026"/>
          <p:cNvSpPr>
            <a:spLocks noGrp="1" noRot="1" noChangeAspect="1" noChangeArrowheads="1" noTextEdit="1"/>
          </p:cNvSpPr>
          <p:nvPr>
            <p:ph type="sldImg"/>
          </p:nvPr>
        </p:nvSpPr>
        <p:spPr>
          <a:solidFill>
            <a:srgbClr val="FFFFFF"/>
          </a:solidFill>
          <a:ln/>
        </p:spPr>
      </p:sp>
      <p:sp>
        <p:nvSpPr>
          <p:cNvPr id="107827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35</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37</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682EAB-8840-4649-8328-77E00DE9D344}" type="slidenum">
              <a:rPr lang="en-US" sz="1200">
                <a:solidFill>
                  <a:srgbClr val="000000"/>
                </a:solidFill>
              </a:rPr>
              <a:pPr/>
              <a:t>39</a:t>
            </a:fld>
            <a:endParaRPr lang="en-US" sz="1200">
              <a:solidFill>
                <a:srgbClr val="000000"/>
              </a:solidFill>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54627" name="Rectangle 3"/>
          <p:cNvSpPr>
            <a:spLocks noGrp="1" noChangeArrowheads="1"/>
          </p:cNvSpPr>
          <p:nvPr>
            <p:ph type="body" idx="1"/>
          </p:nvPr>
        </p:nvSpPr>
        <p:spPr bwMode="auto">
          <a:xfrm>
            <a:off x="914400" y="4343400"/>
            <a:ext cx="5029200" cy="279400"/>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Arminian View</a:t>
            </a:r>
          </a:p>
          <a:p>
            <a:r>
              <a:rPr lang="en-US" dirty="0"/>
              <a:t>Summary: A Christian may turn away from his faith and thus may lose his salvation.</a:t>
            </a:r>
          </a:p>
          <a:p>
            <a:endParaRPr lang="en-US" dirty="0"/>
          </a:p>
          <a:p>
            <a:r>
              <a:rPr lang="en-US" dirty="0"/>
              <a:t>Main elements: </a:t>
            </a:r>
          </a:p>
          <a:p>
            <a:r>
              <a:rPr lang="en-US" dirty="0"/>
              <a:t>Those warned are genuine believers.</a:t>
            </a:r>
          </a:p>
          <a:p>
            <a:r>
              <a:rPr lang="en-US" dirty="0"/>
              <a:t>Future salvation is not assured (no eternal security).</a:t>
            </a:r>
          </a:p>
          <a:p>
            <a:r>
              <a:rPr lang="en-US" dirty="0"/>
              <a:t>The warning concerns eternal judgment (hell).</a:t>
            </a:r>
          </a:p>
          <a:p>
            <a:endParaRPr lang="en-US" dirty="0"/>
          </a:p>
          <a:p>
            <a:r>
              <a:rPr lang="en-US" dirty="0"/>
              <a:t>Positive aspects:</a:t>
            </a:r>
          </a:p>
          <a:p>
            <a:r>
              <a:rPr lang="en-US" dirty="0"/>
              <a:t>It appears to take the description of those warned at face value.</a:t>
            </a:r>
          </a:p>
          <a:p>
            <a:r>
              <a:rPr lang="en-US" dirty="0"/>
              <a:t>It appears to take the warnings literally.</a:t>
            </a:r>
          </a:p>
          <a:p>
            <a:endParaRPr lang="en-US" dirty="0"/>
          </a:p>
          <a:p>
            <a:r>
              <a:rPr lang="en-US" dirty="0"/>
              <a:t>Concerns: </a:t>
            </a:r>
          </a:p>
          <a:p>
            <a:r>
              <a:rPr lang="en-US" dirty="0"/>
              <a:t>It contradicts the doctrine of eternal security and raises doubt as to the certainty of one attaining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Calvinistic View</a:t>
            </a:r>
          </a:p>
          <a:p>
            <a:r>
              <a:rPr lang="en-US" dirty="0"/>
              <a:t>Summary: If an apparent Christian apostatizes (falls away by denying the faith), then we know he was never really saved in the first place.</a:t>
            </a:r>
          </a:p>
          <a:p>
            <a:endParaRPr lang="en-US" dirty="0"/>
          </a:p>
          <a:p>
            <a:r>
              <a:rPr lang="en-US" dirty="0"/>
              <a:t>Main elements:</a:t>
            </a:r>
          </a:p>
          <a:p>
            <a:r>
              <a:rPr lang="en-US" dirty="0"/>
              <a:t>Those warned and disciplined are not true believers.</a:t>
            </a:r>
          </a:p>
          <a:p>
            <a:r>
              <a:rPr lang="en-US" dirty="0"/>
              <a:t>Only an unbeliever can apostatize or fall away from the faith.</a:t>
            </a:r>
          </a:p>
          <a:p>
            <a:r>
              <a:rPr lang="en-US" dirty="0"/>
              <a:t>The warning of eternal judgment is for unbelievers.</a:t>
            </a:r>
          </a:p>
          <a:p>
            <a:endParaRPr lang="en-US" dirty="0"/>
          </a:p>
          <a:p>
            <a:r>
              <a:rPr lang="en-US" dirty="0"/>
              <a:t>Positive aspects:</a:t>
            </a:r>
          </a:p>
          <a:p>
            <a:r>
              <a:rPr lang="en-US" dirty="0"/>
              <a:t>It is consistent with the doctrine of eternal security.</a:t>
            </a:r>
          </a:p>
          <a:p>
            <a:r>
              <a:rPr lang="en-US" dirty="0"/>
              <a:t>It means that a Christian can never lose his faith.</a:t>
            </a:r>
          </a:p>
          <a:p>
            <a:r>
              <a:rPr lang="en-US" dirty="0"/>
              <a:t>It takes the warning of judgment seriously (for unbelievers).</a:t>
            </a:r>
          </a:p>
          <a:p>
            <a:endParaRPr lang="en-US" dirty="0"/>
          </a:p>
          <a:p>
            <a:r>
              <a:rPr lang="en-US" dirty="0"/>
              <a:t>Difficulties:</a:t>
            </a:r>
          </a:p>
          <a:p>
            <a:r>
              <a:rPr lang="en-US" dirty="0"/>
              <a:t>Can those described in verses 4-5 really be unsaved?</a:t>
            </a:r>
          </a:p>
          <a:p>
            <a:r>
              <a:rPr lang="en-US" dirty="0"/>
              <a:t>The emphasis falls on unbelievers, rather than believers (to whom the author appears to have</a:t>
            </a:r>
          </a:p>
          <a:p>
            <a:r>
              <a:rPr lang="en-US" dirty="0"/>
              <a:t>consistently been speaking up to this point).</a:t>
            </a:r>
          </a:p>
          <a:p>
            <a:r>
              <a:rPr lang="en-US" dirty="0"/>
              <a:t>Does this view undermine the confidence and assurance of believers in their confession? Will true believers always be doubtful of their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Hypothetical View</a:t>
            </a:r>
          </a:p>
          <a:p>
            <a:r>
              <a:rPr lang="en-US" dirty="0"/>
              <a:t>Summary: If a believer could apostatize, he would be eternally doomed (which will never happen), and thus there is no reason to continue to dwell on the ABC’s of the faith. This is the reason for moving from milk to meat.</a:t>
            </a:r>
          </a:p>
          <a:p>
            <a:endParaRPr lang="en-US" dirty="0"/>
          </a:p>
          <a:p>
            <a:r>
              <a:rPr lang="en-US" dirty="0"/>
              <a:t>Main elements:</a:t>
            </a:r>
          </a:p>
          <a:p>
            <a:r>
              <a:rPr lang="en-US" dirty="0"/>
              <a:t>It addresses believers hypothetically.</a:t>
            </a:r>
          </a:p>
          <a:p>
            <a:r>
              <a:rPr lang="en-US" dirty="0"/>
              <a:t>An apostate cannot be restored to salvation.</a:t>
            </a:r>
          </a:p>
          <a:p>
            <a:r>
              <a:rPr lang="en-US" dirty="0"/>
              <a:t>One should press on toward maturity.</a:t>
            </a:r>
          </a:p>
          <a:p>
            <a:endParaRPr lang="en-US" dirty="0"/>
          </a:p>
          <a:p>
            <a:r>
              <a:rPr lang="en-US" dirty="0"/>
              <a:t>Positive aspects:</a:t>
            </a:r>
          </a:p>
          <a:p>
            <a:r>
              <a:rPr lang="en-US" dirty="0"/>
              <a:t>It is consistent with the doctrine of eternal security.</a:t>
            </a:r>
          </a:p>
          <a:p>
            <a:r>
              <a:rPr lang="en-US" dirty="0"/>
              <a:t>It seeks to urge people on to maturity.</a:t>
            </a:r>
          </a:p>
          <a:p>
            <a:endParaRPr lang="en-US" dirty="0"/>
          </a:p>
          <a:p>
            <a:r>
              <a:rPr lang="en-US" dirty="0"/>
              <a:t>Difficulties:</a:t>
            </a:r>
          </a:p>
          <a:p>
            <a:r>
              <a:rPr lang="en-US" dirty="0"/>
              <a:t>It is only a theoretical view.</a:t>
            </a:r>
          </a:p>
          <a:p>
            <a:r>
              <a:rPr lang="en-US" dirty="0"/>
              <a:t>It doesn’t mean what the text appears to say.</a:t>
            </a:r>
          </a:p>
          <a:p>
            <a:r>
              <a:rPr lang="en-US" dirty="0"/>
              <a:t>It undermines the warnings.</a:t>
            </a:r>
          </a:p>
          <a:p>
            <a:r>
              <a:rPr lang="en-US" dirty="0"/>
              <a:t>It is an inferior motivation for growth.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Rewards View</a:t>
            </a:r>
          </a:p>
          <a:p>
            <a:r>
              <a:rPr lang="en-US" dirty="0"/>
              <a:t>Summary: A Christian may fall away and thus lose future rewards, </a:t>
            </a:r>
            <a:r>
              <a:rPr lang="en-US" i="1" dirty="0">
                <a:effectLst/>
              </a:rPr>
              <a:t>as well as encounter severe discipline in this life.</a:t>
            </a:r>
            <a:endParaRPr lang="en-US" i="1" baseline="30000" dirty="0">
              <a:effectLst/>
            </a:endParaRP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endParaRPr lang="en-US" dirty="0"/>
          </a:p>
          <a:p>
            <a:r>
              <a:rPr lang="en-US" dirty="0"/>
              <a:t>Difficulties: </a:t>
            </a:r>
          </a:p>
          <a:p>
            <a:r>
              <a:rPr lang="en-US" dirty="0"/>
              <a:t>Is "earthly discipline" as severe as the description of the judgment on the one who falls away? </a:t>
            </a:r>
          </a:p>
          <a:p>
            <a:r>
              <a:rPr lang="en-US" dirty="0"/>
              <a:t>Is "earthly discipline" severe enough to match the description of judgment?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Life View (This is my view as I do not find the other</a:t>
            </a:r>
            <a:r>
              <a:rPr lang="en-US" b="1" baseline="0" dirty="0"/>
              <a:t> four views satisfactory)</a:t>
            </a:r>
            <a:endParaRPr lang="en-US" b="1" dirty="0"/>
          </a:p>
          <a:p>
            <a:r>
              <a:rPr lang="en-US" dirty="0"/>
              <a:t>Summary: A Christian may fall away and thus lose future rewards, </a:t>
            </a:r>
            <a:r>
              <a:rPr lang="en-US" i="1" dirty="0">
                <a:effectLst/>
              </a:rPr>
              <a:t>as well as encounter severe discipline in this life</a:t>
            </a:r>
            <a:r>
              <a:rPr lang="en-US" i="1" baseline="0" dirty="0">
                <a:effectLst/>
              </a:rPr>
              <a:t> TO THE POINT OF GOD TAKING THEIR LIFE.</a:t>
            </a: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r>
              <a:rPr lang="en-US" dirty="0"/>
              <a:t>This takes the fire of Hebrews 10:27</a:t>
            </a:r>
            <a:r>
              <a:rPr lang="en-US" baseline="0" dirty="0"/>
              <a:t> in its normal sense of Jerusalem fires.</a:t>
            </a:r>
          </a:p>
          <a:p>
            <a:endParaRPr lang="en-US" dirty="0"/>
          </a:p>
          <a:p>
            <a:r>
              <a:rPr lang="en-US" dirty="0"/>
              <a:t>Difficulties: </a:t>
            </a:r>
          </a:p>
          <a:p>
            <a:r>
              <a:rPr lang="en-US" dirty="0"/>
              <a:t>This view seems to lack the deficiencies</a:t>
            </a:r>
            <a:r>
              <a:rPr lang="en-US" baseline="0" dirty="0"/>
              <a:t> of the other views.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44F792-30FF-1840-BB7E-5A488EFCC0E1}" type="slidenum">
              <a:rPr lang="en-US" sz="1200"/>
              <a:pPr/>
              <a:t>5</a:t>
            </a:fld>
            <a:endParaRPr lang="en-US" sz="1200"/>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 penalties are listed here, as in other warning passages (cf. 6:4-7; 10:26-31), but the penalties can’t include hell as the writer was among those who could "drift away" (2:1)</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060BD38-4528-8B45-B410-14330093F971}" type="slidenum">
              <a:rPr lang="en-US" sz="1200">
                <a:solidFill>
                  <a:prstClr val="black"/>
                </a:solidFill>
              </a:rPr>
              <a:pPr/>
              <a:t>48</a:t>
            </a:fld>
            <a:endParaRPr lang="en-US" sz="1200">
              <a:solidFill>
                <a:prstClr val="black"/>
              </a:solidFill>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B28826-FF9E-554B-8C5A-441682513311}" type="slidenum">
              <a:rPr lang="en-US" sz="1200">
                <a:solidFill>
                  <a:srgbClr val="000000"/>
                </a:solidFill>
              </a:rPr>
              <a:pPr/>
              <a:t>49</a:t>
            </a:fld>
            <a:endParaRPr lang="en-US" sz="1200">
              <a:solidFill>
                <a:srgbClr val="000000"/>
              </a:solidFill>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50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already seen three other warnings in this book…</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57136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DB527C1-5722-4396-A37B-B57C4671FCDB}" type="slidenum">
              <a:rPr lang="en-US" altLang="en-US" sz="1200">
                <a:solidFill>
                  <a:prstClr val="black"/>
                </a:solidFill>
              </a:rPr>
              <a:pPr/>
              <a:t>53</a:t>
            </a:fld>
            <a:endParaRPr lang="en-US" altLang="en-US" sz="1200">
              <a:solidFill>
                <a:prstClr val="black"/>
              </a:solidFill>
            </a:endParaRPr>
          </a:p>
        </p:txBody>
      </p:sp>
      <p:sp>
        <p:nvSpPr>
          <p:cNvPr id="278530" name="Rectangle 1026"/>
          <p:cNvSpPr>
            <a:spLocks noGrp="1" noRot="1" noChangeAspect="1" noChangeArrowheads="1" noTextEdit="1"/>
          </p:cNvSpPr>
          <p:nvPr>
            <p:ph type="sldImg"/>
          </p:nvPr>
        </p:nvSpPr>
        <p:spPr>
          <a:ln/>
        </p:spPr>
      </p:sp>
      <p:sp>
        <p:nvSpPr>
          <p:cNvPr id="27853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55BC19C-EC03-429E-BD91-C556167A369B}" type="slidenum">
              <a:rPr lang="en-US" altLang="en-US" sz="1200">
                <a:solidFill>
                  <a:prstClr val="black"/>
                </a:solidFill>
              </a:rPr>
              <a:pPr/>
              <a:t>54</a:t>
            </a:fld>
            <a:endParaRPr lang="en-US" altLang="en-US" sz="1200">
              <a:solidFill>
                <a:prstClr val="black"/>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C240B4B5-A73A-41E8-8653-37D45C486A55}" type="slidenum">
              <a:rPr lang="en-US" altLang="en-US" sz="1200">
                <a:solidFill>
                  <a:prstClr val="black"/>
                </a:solidFill>
              </a:rPr>
              <a:pPr/>
              <a:t>55</a:t>
            </a:fld>
            <a:endParaRPr lang="en-US" altLang="en-US" sz="1200">
              <a:solidFill>
                <a:prstClr val="black"/>
              </a:solidFill>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1E5A5E4-1C20-4909-A89B-4FDE049A6C64}" type="slidenum">
              <a:rPr lang="en-US" altLang="en-US" sz="1200">
                <a:solidFill>
                  <a:prstClr val="black"/>
                </a:solidFill>
              </a:rPr>
              <a:pPr/>
              <a:t>56</a:t>
            </a:fld>
            <a:endParaRPr lang="en-US" altLang="en-US" sz="1200">
              <a:solidFill>
                <a:prstClr val="black"/>
              </a:solidFill>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21BF2D1-8E26-452D-97C5-747A49908E87}" type="slidenum">
              <a:rPr lang="en-US" altLang="en-US" sz="1200">
                <a:solidFill>
                  <a:prstClr val="black"/>
                </a:solidFill>
              </a:rPr>
              <a:pPr/>
              <a:t>57</a:t>
            </a:fld>
            <a:endParaRPr lang="en-US" altLang="en-US" sz="1200">
              <a:solidFill>
                <a:prstClr val="black"/>
              </a:solidFill>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B142B-DB1A-FA45-9C0A-22CAAA728986}" type="slidenum">
              <a:rPr lang="en-US" sz="1200">
                <a:solidFill>
                  <a:prstClr val="black"/>
                </a:solidFill>
              </a:rPr>
              <a:pPr/>
              <a:t>9</a:t>
            </a:fld>
            <a:endParaRPr lang="en-US" sz="1200">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C7A36308-4D8C-48EA-B03F-5D3ABE25197D}" type="slidenum">
              <a:rPr lang="en-US" altLang="en-US" sz="1200">
                <a:solidFill>
                  <a:prstClr val="black"/>
                </a:solidFill>
              </a:rPr>
              <a:pPr/>
              <a:t>58</a:t>
            </a:fld>
            <a:endParaRPr lang="en-US" altLang="en-US" sz="1200">
              <a:solidFill>
                <a:prstClr val="black"/>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EC1B3F-AC84-4F48-9B35-2A5EABCCF645}" type="slidenum">
              <a:rPr lang="en-US" sz="1200">
                <a:solidFill>
                  <a:prstClr val="black"/>
                </a:solidFill>
              </a:rPr>
              <a:pPr/>
              <a:t>59</a:t>
            </a:fld>
            <a:endParaRPr lang="en-US" sz="1200">
              <a:solidFill>
                <a:prstClr val="black"/>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A77E7B-FFB4-614A-A3EC-91C6C323E4D1}" type="slidenum">
              <a:rPr lang="en-US" sz="1200"/>
              <a:pPr/>
              <a:t>60</a:t>
            </a:fld>
            <a:endParaRPr lang="en-US" sz="1200"/>
          </a:p>
        </p:txBody>
      </p:sp>
      <p:sp>
        <p:nvSpPr>
          <p:cNvPr id="114690" name="Rectangle 2"/>
          <p:cNvSpPr>
            <a:spLocks noGrp="1" noRot="1" noChangeAspect="1" noChangeArrowheads="1"/>
          </p:cNvSpPr>
          <p:nvPr>
            <p:ph type="sldImg"/>
          </p:nvPr>
        </p:nvSpPr>
        <p:spPr>
          <a:xfrm>
            <a:off x="1103313" y="676275"/>
            <a:ext cx="4603750" cy="3452813"/>
          </a:xfrm>
          <a:solidFill>
            <a:srgbClr val="FFFFFF"/>
          </a:solidFill>
          <a:ln/>
        </p:spPr>
      </p:sp>
      <p:sp>
        <p:nvSpPr>
          <p:cNvPr id="11469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6B7625-F893-B04E-B245-AC0D93CB39D3}" type="slidenum">
              <a:rPr lang="en-US" sz="1200"/>
              <a:pPr/>
              <a:t>62</a:t>
            </a:fld>
            <a:endParaRPr lang="en-US" sz="1200"/>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C662A42-8D53-E44A-9F5E-66A1A3CDA905}" type="slidenum">
              <a:rPr lang="en-US" sz="1200">
                <a:solidFill>
                  <a:srgbClr val="000000"/>
                </a:solidFill>
              </a:rPr>
              <a:pPr algn="r"/>
              <a:t>63</a:t>
            </a:fld>
            <a:endParaRPr lang="en-US" sz="1200">
              <a:solidFill>
                <a:srgbClr val="000000"/>
              </a:solidFill>
            </a:endParaRPr>
          </a:p>
        </p:txBody>
      </p:sp>
      <p:sp>
        <p:nvSpPr>
          <p:cNvPr id="171010" name="Rectangle 2"/>
          <p:cNvSpPr>
            <a:spLocks noGrp="1" noRot="1" noChangeAspect="1" noChangeArrowheads="1"/>
          </p:cNvSpPr>
          <p:nvPr>
            <p:ph type="sldImg"/>
          </p:nvPr>
        </p:nvSpPr>
        <p:spPr>
          <a:xfrm>
            <a:off x="1104900" y="676275"/>
            <a:ext cx="4603750" cy="3452813"/>
          </a:xfrm>
          <a:solidFill>
            <a:srgbClr val="FFFFFF"/>
          </a:solidFill>
          <a:ln/>
        </p:spPr>
      </p:sp>
      <p:sp>
        <p:nvSpPr>
          <p:cNvPr id="1710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DC57ED6-2867-D242-9266-DF5E1092AA32}" type="slidenum">
              <a:rPr lang="en-US" sz="1200">
                <a:solidFill>
                  <a:srgbClr val="000000"/>
                </a:solidFill>
              </a:rPr>
              <a:pPr algn="r"/>
              <a:t>64</a:t>
            </a:fld>
            <a:endParaRPr lang="en-US" sz="1200">
              <a:solidFill>
                <a:srgbClr val="000000"/>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3" rIns="91428" bIns="45713"/>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8DC559-E63C-0D4C-A45E-3BC8D760364D}" type="slidenum">
              <a:rPr lang="en-US" sz="1200">
                <a:solidFill>
                  <a:srgbClr val="000000"/>
                </a:solidFill>
              </a:rPr>
              <a:pPr eaLnBrk="1" hangingPunct="1"/>
              <a:t>65</a:t>
            </a:fld>
            <a:endParaRPr lang="en-US" sz="1200">
              <a:solidFill>
                <a:srgbClr val="000000"/>
              </a:solidFill>
            </a:endParaRPr>
          </a:p>
        </p:txBody>
      </p:sp>
      <p:sp>
        <p:nvSpPr>
          <p:cNvPr id="175106" name="Rectangle 2"/>
          <p:cNvSpPr>
            <a:spLocks noGrp="1" noRot="1" noChangeAspect="1" noChangeArrowheads="1"/>
          </p:cNvSpPr>
          <p:nvPr>
            <p:ph type="sldImg"/>
          </p:nvPr>
        </p:nvSpPr>
        <p:spPr>
          <a:xfrm>
            <a:off x="1130300" y="674688"/>
            <a:ext cx="4597400" cy="3448050"/>
          </a:xfrm>
          <a:solidFill>
            <a:srgbClr val="FFFFFF"/>
          </a:solidFill>
          <a:ln/>
        </p:spPr>
      </p:sp>
      <p:sp>
        <p:nvSpPr>
          <p:cNvPr id="175107" name="Rectangle 3"/>
          <p:cNvSpPr>
            <a:spLocks noGrp="1" noChangeArrowheads="1"/>
          </p:cNvSpPr>
          <p:nvPr>
            <p:ph type="body" idx="1"/>
          </p:nvPr>
        </p:nvSpPr>
        <p:spPr>
          <a:xfrm>
            <a:off x="914400" y="4348163"/>
            <a:ext cx="5029200" cy="412115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88E0C51-A19E-FD40-99A9-67A43FFFB67D}" type="slidenum">
              <a:rPr lang="en-US" sz="1200">
                <a:solidFill>
                  <a:srgbClr val="000000"/>
                </a:solidFill>
              </a:rPr>
              <a:pPr algn="r"/>
              <a:t>66</a:t>
            </a:fld>
            <a:endParaRPr lang="en-US" sz="1200">
              <a:solidFill>
                <a:srgbClr val="000000"/>
              </a:solidFill>
            </a:endParaRPr>
          </a:p>
        </p:txBody>
      </p:sp>
      <p:sp>
        <p:nvSpPr>
          <p:cNvPr id="177154" name="Rectangle 2"/>
          <p:cNvSpPr>
            <a:spLocks noGrp="1" noRot="1" noChangeAspect="1" noChangeArrowheads="1"/>
          </p:cNvSpPr>
          <p:nvPr>
            <p:ph type="sldImg"/>
          </p:nvPr>
        </p:nvSpPr>
        <p:spPr>
          <a:xfrm>
            <a:off x="1104900" y="676275"/>
            <a:ext cx="4603750" cy="3452813"/>
          </a:xfrm>
          <a:solidFill>
            <a:srgbClr val="FFFFFF"/>
          </a:solidFill>
          <a:ln/>
        </p:spPr>
      </p:sp>
      <p:sp>
        <p:nvSpPr>
          <p:cNvPr id="1771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A32CF26-713C-C54A-9643-AA5235CC43ED}" type="slidenum">
              <a:rPr lang="en-US" sz="1200">
                <a:solidFill>
                  <a:srgbClr val="000000"/>
                </a:solidFill>
              </a:rPr>
              <a:pPr algn="r"/>
              <a:t>67</a:t>
            </a:fld>
            <a:endParaRPr lang="en-US" sz="1200">
              <a:solidFill>
                <a:srgbClr val="000000"/>
              </a:solidFill>
            </a:endParaRPr>
          </a:p>
        </p:txBody>
      </p:sp>
      <p:sp>
        <p:nvSpPr>
          <p:cNvPr id="179202" name="Rectangle 2"/>
          <p:cNvSpPr>
            <a:spLocks noGrp="1" noRot="1" noChangeAspect="1" noChangeArrowheads="1"/>
          </p:cNvSpPr>
          <p:nvPr>
            <p:ph type="sldImg"/>
          </p:nvPr>
        </p:nvSpPr>
        <p:spPr>
          <a:xfrm>
            <a:off x="1104900" y="676275"/>
            <a:ext cx="4603750" cy="3452813"/>
          </a:xfrm>
          <a:solidFill>
            <a:srgbClr val="FFFFFF"/>
          </a:solidFill>
          <a:ln/>
        </p:spPr>
      </p:sp>
      <p:sp>
        <p:nvSpPr>
          <p:cNvPr id="1792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9B239B3-0D07-3D46-99DF-0C007DB020B9}" type="slidenum">
              <a:rPr lang="en-US" sz="1200">
                <a:solidFill>
                  <a:srgbClr val="000000"/>
                </a:solidFill>
              </a:rPr>
              <a:pPr algn="r"/>
              <a:t>68</a:t>
            </a:fld>
            <a:endParaRPr lang="en-US" sz="1200">
              <a:solidFill>
                <a:srgbClr val="000000"/>
              </a:solidFill>
            </a:endParaRPr>
          </a:p>
        </p:txBody>
      </p:sp>
      <p:sp>
        <p:nvSpPr>
          <p:cNvPr id="181250" name="Rectangle 2"/>
          <p:cNvSpPr>
            <a:spLocks noGrp="1" noRot="1" noChangeAspect="1" noChangeArrowheads="1"/>
          </p:cNvSpPr>
          <p:nvPr>
            <p:ph type="sldImg"/>
          </p:nvPr>
        </p:nvSpPr>
        <p:spPr>
          <a:xfrm>
            <a:off x="1104900" y="676275"/>
            <a:ext cx="4603750" cy="3452813"/>
          </a:xfrm>
          <a:solidFill>
            <a:srgbClr val="FFFFFF"/>
          </a:solidFill>
          <a:ln/>
        </p:spPr>
      </p:sp>
      <p:sp>
        <p:nvSpPr>
          <p:cNvPr id="18125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1BA66D-E8BC-5642-B1A4-610CCA8B30CD}" type="slidenum">
              <a:rPr lang="en-US" sz="1200"/>
              <a:pPr/>
              <a:t>10</a:t>
            </a:fld>
            <a:endParaRPr lang="en-US" sz="1200"/>
          </a:p>
        </p:txBody>
      </p:sp>
      <p:sp>
        <p:nvSpPr>
          <p:cNvPr id="82946" name="Rectangle 2"/>
          <p:cNvSpPr>
            <a:spLocks noGrp="1" noRot="1" noChangeAspect="1" noChangeArrowheads="1"/>
          </p:cNvSpPr>
          <p:nvPr>
            <p:ph type="sldImg"/>
          </p:nvPr>
        </p:nvSpPr>
        <p:spPr>
          <a:xfrm>
            <a:off x="1103313" y="676275"/>
            <a:ext cx="4603750" cy="3452813"/>
          </a:xfrm>
          <a:solidFill>
            <a:srgbClr val="FFFFFF"/>
          </a:solidFill>
          <a:ln/>
        </p:spPr>
      </p:sp>
      <p:sp>
        <p:nvSpPr>
          <p:cNvPr id="829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BAE1DF6-F496-8D4F-8FD8-DBA65E8D8EF5}" type="slidenum">
              <a:rPr lang="en-US" sz="1200">
                <a:solidFill>
                  <a:srgbClr val="000000"/>
                </a:solidFill>
              </a:rPr>
              <a:pPr algn="r"/>
              <a:t>69</a:t>
            </a:fld>
            <a:endParaRPr lang="en-US" sz="1200">
              <a:solidFill>
                <a:srgbClr val="000000"/>
              </a:solidFill>
            </a:endParaRPr>
          </a:p>
        </p:txBody>
      </p:sp>
      <p:sp>
        <p:nvSpPr>
          <p:cNvPr id="183298" name="Rectangle 2"/>
          <p:cNvSpPr>
            <a:spLocks noGrp="1" noRot="1" noChangeAspect="1" noChangeArrowheads="1"/>
          </p:cNvSpPr>
          <p:nvPr>
            <p:ph type="sldImg"/>
          </p:nvPr>
        </p:nvSpPr>
        <p:spPr>
          <a:xfrm>
            <a:off x="1104900" y="676275"/>
            <a:ext cx="4603750" cy="3452813"/>
          </a:xfrm>
          <a:solidFill>
            <a:srgbClr val="FFFFFF"/>
          </a:solidFill>
          <a:ln/>
        </p:spPr>
      </p:sp>
      <p:sp>
        <p:nvSpPr>
          <p:cNvPr id="18329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77C4839-237A-BF44-9C68-56E2EE7CE182}" type="slidenum">
              <a:rPr lang="en-US" sz="1200">
                <a:solidFill>
                  <a:srgbClr val="000000"/>
                </a:solidFill>
              </a:rPr>
              <a:pPr algn="r"/>
              <a:t>70</a:t>
            </a:fld>
            <a:endParaRPr lang="en-US" sz="1200">
              <a:solidFill>
                <a:srgbClr val="000000"/>
              </a:solidFill>
            </a:endParaRPr>
          </a:p>
        </p:txBody>
      </p:sp>
      <p:sp>
        <p:nvSpPr>
          <p:cNvPr id="185346" name="Rectangle 2"/>
          <p:cNvSpPr>
            <a:spLocks noGrp="1" noRot="1" noChangeAspect="1" noChangeArrowheads="1"/>
          </p:cNvSpPr>
          <p:nvPr>
            <p:ph type="sldImg"/>
          </p:nvPr>
        </p:nvSpPr>
        <p:spPr>
          <a:xfrm>
            <a:off x="1104900" y="676275"/>
            <a:ext cx="4603750" cy="3452813"/>
          </a:xfrm>
          <a:solidFill>
            <a:srgbClr val="FFFFFF"/>
          </a:solidFill>
          <a:ln/>
        </p:spPr>
      </p:sp>
      <p:sp>
        <p:nvSpPr>
          <p:cNvPr id="1853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ABB828F-EDC7-5E4E-B435-4DBB52DBC598}" type="slidenum">
              <a:rPr lang="en-US" sz="1200">
                <a:solidFill>
                  <a:srgbClr val="000000"/>
                </a:solidFill>
              </a:rPr>
              <a:pPr algn="r"/>
              <a:t>71</a:t>
            </a:fld>
            <a:endParaRPr lang="en-US" sz="1200">
              <a:solidFill>
                <a:srgbClr val="000000"/>
              </a:solidFill>
            </a:endParaRPr>
          </a:p>
        </p:txBody>
      </p:sp>
      <p:sp>
        <p:nvSpPr>
          <p:cNvPr id="187394" name="Rectangle 2"/>
          <p:cNvSpPr>
            <a:spLocks noGrp="1" noRot="1" noChangeAspect="1" noChangeArrowheads="1"/>
          </p:cNvSpPr>
          <p:nvPr>
            <p:ph type="sldImg"/>
          </p:nvPr>
        </p:nvSpPr>
        <p:spPr>
          <a:xfrm>
            <a:off x="1104900" y="676275"/>
            <a:ext cx="4603750" cy="3452813"/>
          </a:xfrm>
          <a:solidFill>
            <a:srgbClr val="FFFFFF"/>
          </a:solidFill>
          <a:ln/>
        </p:spPr>
      </p:sp>
      <p:sp>
        <p:nvSpPr>
          <p:cNvPr id="1873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720A0713-D184-7C4A-A177-F97D9E82185F}" type="slidenum">
              <a:rPr lang="en-US" sz="1200">
                <a:solidFill>
                  <a:srgbClr val="000000"/>
                </a:solidFill>
              </a:rPr>
              <a:pPr algn="r"/>
              <a:t>72</a:t>
            </a:fld>
            <a:endParaRPr lang="en-US" sz="1200">
              <a:solidFill>
                <a:srgbClr val="000000"/>
              </a:solidFill>
            </a:endParaRPr>
          </a:p>
        </p:txBody>
      </p:sp>
      <p:sp>
        <p:nvSpPr>
          <p:cNvPr id="189442" name="Rectangle 2"/>
          <p:cNvSpPr>
            <a:spLocks noGrp="1" noRot="1" noChangeAspect="1" noChangeArrowheads="1"/>
          </p:cNvSpPr>
          <p:nvPr>
            <p:ph type="sldImg"/>
          </p:nvPr>
        </p:nvSpPr>
        <p:spPr>
          <a:xfrm>
            <a:off x="1104900" y="676275"/>
            <a:ext cx="4603750" cy="3452813"/>
          </a:xfrm>
          <a:solidFill>
            <a:srgbClr val="FFFFFF"/>
          </a:solidFill>
          <a:ln/>
        </p:spPr>
      </p:sp>
      <p:sp>
        <p:nvSpPr>
          <p:cNvPr id="18944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A23F6B8-5A1E-FD43-B205-3D05EBF06EC5}" type="slidenum">
              <a:rPr lang="en-US" sz="1200">
                <a:solidFill>
                  <a:srgbClr val="000000"/>
                </a:solidFill>
              </a:rPr>
              <a:pPr algn="r"/>
              <a:t>73</a:t>
            </a:fld>
            <a:endParaRPr lang="en-US" sz="1200">
              <a:solidFill>
                <a:srgbClr val="000000"/>
              </a:solidFill>
            </a:endParaRPr>
          </a:p>
        </p:txBody>
      </p:sp>
      <p:sp>
        <p:nvSpPr>
          <p:cNvPr id="191490" name="Rectangle 2"/>
          <p:cNvSpPr>
            <a:spLocks noGrp="1" noRot="1" noChangeAspect="1" noChangeArrowheads="1"/>
          </p:cNvSpPr>
          <p:nvPr>
            <p:ph type="sldImg"/>
          </p:nvPr>
        </p:nvSpPr>
        <p:spPr>
          <a:xfrm>
            <a:off x="1104900" y="676275"/>
            <a:ext cx="4603750" cy="3452813"/>
          </a:xfrm>
          <a:solidFill>
            <a:srgbClr val="FFFFFF"/>
          </a:solidFill>
          <a:ln/>
        </p:spPr>
      </p:sp>
      <p:sp>
        <p:nvSpPr>
          <p:cNvPr id="19149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E640F99-D43E-8B4B-98DF-C5D9901F1AD8}" type="slidenum">
              <a:rPr lang="en-US" sz="1200">
                <a:solidFill>
                  <a:srgbClr val="000000"/>
                </a:solidFill>
              </a:rPr>
              <a:pPr algn="r"/>
              <a:t>74</a:t>
            </a:fld>
            <a:endParaRPr lang="en-US" sz="1200">
              <a:solidFill>
                <a:srgbClr val="000000"/>
              </a:solidFill>
            </a:endParaRPr>
          </a:p>
        </p:txBody>
      </p:sp>
      <p:sp>
        <p:nvSpPr>
          <p:cNvPr id="193538" name="Rectangle 2"/>
          <p:cNvSpPr>
            <a:spLocks noGrp="1" noRot="1" noChangeAspect="1" noChangeArrowheads="1"/>
          </p:cNvSpPr>
          <p:nvPr>
            <p:ph type="sldImg"/>
          </p:nvPr>
        </p:nvSpPr>
        <p:spPr>
          <a:xfrm>
            <a:off x="1104900" y="676275"/>
            <a:ext cx="4603750" cy="3452813"/>
          </a:xfrm>
          <a:solidFill>
            <a:srgbClr val="FFFFFF"/>
          </a:solidFill>
          <a:ln/>
        </p:spPr>
      </p:sp>
      <p:sp>
        <p:nvSpPr>
          <p:cNvPr id="19353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51CFC27-5E27-DB4C-A20C-856CBD657C79}" type="slidenum">
              <a:rPr lang="en-US" sz="1200">
                <a:solidFill>
                  <a:srgbClr val="000000"/>
                </a:solidFill>
              </a:rPr>
              <a:pPr algn="r"/>
              <a:t>75</a:t>
            </a:fld>
            <a:endParaRPr lang="en-US" sz="1200">
              <a:solidFill>
                <a:srgbClr val="000000"/>
              </a:solidFill>
            </a:endParaRPr>
          </a:p>
        </p:txBody>
      </p:sp>
      <p:sp>
        <p:nvSpPr>
          <p:cNvPr id="195586" name="Rectangle 2"/>
          <p:cNvSpPr>
            <a:spLocks noGrp="1" noRot="1" noChangeAspect="1" noChangeArrowheads="1"/>
          </p:cNvSpPr>
          <p:nvPr>
            <p:ph type="sldImg"/>
          </p:nvPr>
        </p:nvSpPr>
        <p:spPr>
          <a:xfrm>
            <a:off x="1104900" y="676275"/>
            <a:ext cx="4603750" cy="3452813"/>
          </a:xfrm>
          <a:solidFill>
            <a:srgbClr val="FFFFFF"/>
          </a:solidFill>
          <a:ln/>
        </p:spPr>
      </p:sp>
      <p:sp>
        <p:nvSpPr>
          <p:cNvPr id="19558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EFBB684-08DC-074C-AF8D-5021AA9E6D19}" type="slidenum">
              <a:rPr lang="en-US" sz="1200">
                <a:solidFill>
                  <a:srgbClr val="000000"/>
                </a:solidFill>
              </a:rPr>
              <a:pPr algn="r"/>
              <a:t>76</a:t>
            </a:fld>
            <a:endParaRPr lang="en-US" sz="1200">
              <a:solidFill>
                <a:srgbClr val="000000"/>
              </a:solidFill>
            </a:endParaRPr>
          </a:p>
        </p:txBody>
      </p:sp>
      <p:sp>
        <p:nvSpPr>
          <p:cNvPr id="197634" name="Rectangle 2"/>
          <p:cNvSpPr>
            <a:spLocks noGrp="1" noRot="1" noChangeAspect="1" noChangeArrowheads="1"/>
          </p:cNvSpPr>
          <p:nvPr>
            <p:ph type="sldImg"/>
          </p:nvPr>
        </p:nvSpPr>
        <p:spPr>
          <a:xfrm>
            <a:off x="1104900" y="676275"/>
            <a:ext cx="4603750" cy="3452813"/>
          </a:xfrm>
          <a:solidFill>
            <a:srgbClr val="FFFFFF"/>
          </a:solidFill>
          <a:ln/>
        </p:spPr>
      </p:sp>
      <p:sp>
        <p:nvSpPr>
          <p:cNvPr id="19763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6FFB34E-EB86-7F45-80A3-15E584529DCF}" type="slidenum">
              <a:rPr lang="en-US" sz="1200">
                <a:solidFill>
                  <a:srgbClr val="000000"/>
                </a:solidFill>
              </a:rPr>
              <a:pPr algn="r"/>
              <a:t>77</a:t>
            </a:fld>
            <a:endParaRPr lang="en-US" sz="1200">
              <a:solidFill>
                <a:srgbClr val="000000"/>
              </a:solidFill>
            </a:endParaRPr>
          </a:p>
        </p:txBody>
      </p:sp>
      <p:sp>
        <p:nvSpPr>
          <p:cNvPr id="199682" name="Rectangle 2"/>
          <p:cNvSpPr>
            <a:spLocks noGrp="1" noRot="1" noChangeAspect="1" noChangeArrowheads="1"/>
          </p:cNvSpPr>
          <p:nvPr>
            <p:ph type="sldImg"/>
          </p:nvPr>
        </p:nvSpPr>
        <p:spPr>
          <a:xfrm>
            <a:off x="1104900" y="676275"/>
            <a:ext cx="4603750" cy="3452813"/>
          </a:xfrm>
          <a:solidFill>
            <a:srgbClr val="FFFFFF"/>
          </a:solidFill>
          <a:ln/>
        </p:spPr>
      </p:sp>
      <p:sp>
        <p:nvSpPr>
          <p:cNvPr id="19968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61C82BC-ABC1-3B48-AE62-713F7128CFF7}" type="slidenum">
              <a:rPr lang="en-US" sz="1200">
                <a:solidFill>
                  <a:srgbClr val="000000"/>
                </a:solidFill>
              </a:rPr>
              <a:pPr algn="r"/>
              <a:t>78</a:t>
            </a:fld>
            <a:endParaRPr lang="en-US" sz="1200">
              <a:solidFill>
                <a:srgbClr val="000000"/>
              </a:solidFill>
            </a:endParaRPr>
          </a:p>
        </p:txBody>
      </p:sp>
      <p:sp>
        <p:nvSpPr>
          <p:cNvPr id="201730"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201731" name="Rectangle 3"/>
          <p:cNvSpPr>
            <a:spLocks noGrp="1" noChangeArrowheads="1"/>
          </p:cNvSpPr>
          <p:nvPr>
            <p:ph type="body" idx="1"/>
          </p:nvPr>
        </p:nvSpPr>
        <p:spPr>
          <a:xfrm>
            <a:off x="898525" y="4354513"/>
            <a:ext cx="5011738" cy="4127500"/>
          </a:xfrm>
          <a:noFill/>
          <a:ln>
            <a:solidFill>
              <a:srgbClr val="000000"/>
            </a:solid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lIns="89950" tIns="44975" rIns="89950" bIns="44975"/>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CD470A-CD55-2749-8912-7F85A8EDD7C0}" type="slidenum">
              <a:rPr lang="en-US" sz="1200"/>
              <a:pPr/>
              <a:t>11</a:t>
            </a:fld>
            <a:endParaRPr lang="en-US" sz="1200"/>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C43F7EC-561C-9947-8689-3896FD7C3C5D}" type="slidenum">
              <a:rPr lang="en-US" sz="1200">
                <a:solidFill>
                  <a:srgbClr val="000000"/>
                </a:solidFill>
              </a:rPr>
              <a:pPr algn="r"/>
              <a:t>79</a:t>
            </a:fld>
            <a:endParaRPr lang="en-US" sz="1200">
              <a:solidFill>
                <a:srgbClr val="000000"/>
              </a:solidFill>
            </a:endParaRPr>
          </a:p>
        </p:txBody>
      </p:sp>
      <p:sp>
        <p:nvSpPr>
          <p:cNvPr id="203778" name="Rectangle 2"/>
          <p:cNvSpPr>
            <a:spLocks noGrp="1" noRot="1" noChangeAspect="1" noChangeArrowheads="1"/>
          </p:cNvSpPr>
          <p:nvPr>
            <p:ph type="sldImg"/>
          </p:nvPr>
        </p:nvSpPr>
        <p:spPr>
          <a:xfrm>
            <a:off x="1104900" y="676275"/>
            <a:ext cx="4603750" cy="3452813"/>
          </a:xfrm>
          <a:solidFill>
            <a:srgbClr val="FFFFFF"/>
          </a:solidFill>
          <a:ln/>
        </p:spPr>
      </p:sp>
      <p:sp>
        <p:nvSpPr>
          <p:cNvPr id="20377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5D58426-F4FD-1C43-9767-307025F3DA1C}" type="slidenum">
              <a:rPr lang="en-US" sz="1200">
                <a:solidFill>
                  <a:srgbClr val="000000"/>
                </a:solidFill>
              </a:rPr>
              <a:pPr algn="r"/>
              <a:t>80</a:t>
            </a:fld>
            <a:endParaRPr lang="en-US" sz="1200">
              <a:solidFill>
                <a:srgbClr val="000000"/>
              </a:solidFill>
            </a:endParaRPr>
          </a:p>
        </p:txBody>
      </p:sp>
      <p:sp>
        <p:nvSpPr>
          <p:cNvPr id="205826" name="Rectangle 2"/>
          <p:cNvSpPr>
            <a:spLocks noGrp="1" noRot="1" noChangeAspect="1" noChangeArrowheads="1"/>
          </p:cNvSpPr>
          <p:nvPr>
            <p:ph type="sldImg"/>
          </p:nvPr>
        </p:nvSpPr>
        <p:spPr>
          <a:xfrm>
            <a:off x="1104900" y="676275"/>
            <a:ext cx="4603750" cy="3452813"/>
          </a:xfrm>
          <a:solidFill>
            <a:srgbClr val="FFFFFF"/>
          </a:solidFill>
          <a:ln/>
        </p:spPr>
      </p:sp>
      <p:sp>
        <p:nvSpPr>
          <p:cNvPr id="20582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90356" y="8707677"/>
            <a:ext cx="2992582" cy="450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31E58F-C68C-B147-ADF7-5EA2284911D2}" type="slidenum">
              <a:rPr lang="en-US" sz="1200">
                <a:solidFill>
                  <a:prstClr val="black"/>
                </a:solidFill>
              </a:rPr>
              <a:pPr algn="r"/>
              <a:t>81</a:t>
            </a:fld>
            <a:endParaRPr lang="en-US" sz="1200">
              <a:solidFill>
                <a:prstClr val="black"/>
              </a:solidFill>
            </a:endParaRPr>
          </a:p>
        </p:txBody>
      </p:sp>
      <p:sp>
        <p:nvSpPr>
          <p:cNvPr id="131074" name="Rectangle 2"/>
          <p:cNvSpPr>
            <a:spLocks noGrp="1" noRot="1" noChangeAspect="1" noChangeArrowheads="1"/>
          </p:cNvSpPr>
          <p:nvPr>
            <p:ph type="sldImg"/>
          </p:nvPr>
        </p:nvSpPr>
        <p:spPr>
          <a:xfrm>
            <a:off x="1104900" y="676275"/>
            <a:ext cx="4602163" cy="3452813"/>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82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Future (Eschatology) link address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4544BB-BD86-9E48-94BD-2F964CE2D19F}" type="slidenum">
              <a:rPr lang="en-US" sz="1200" b="1">
                <a:solidFill>
                  <a:srgbClr val="000000"/>
                </a:solidFill>
                <a:latin typeface="Arial" charset="0"/>
              </a:rPr>
              <a:pPr eaLnBrk="1" hangingPunct="1"/>
              <a:t>83</a:t>
            </a:fld>
            <a:endParaRPr lang="en-US" sz="1200" b="1">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83F86-B418-514A-A813-E3B01F8F0A26}" type="slidenum">
              <a:rPr lang="en-US" sz="1200"/>
              <a:pPr/>
              <a:t>12</a:t>
            </a:fld>
            <a:endParaRPr lang="en-US" sz="1200"/>
          </a:p>
        </p:txBody>
      </p:sp>
      <p:sp>
        <p:nvSpPr>
          <p:cNvPr id="870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0945A86-5D7B-C34F-A8D7-11131DF5748D}" type="slidenum">
              <a:rPr lang="en-US" sz="1200"/>
              <a:pPr algn="r"/>
              <a:t>12</a:t>
            </a:fld>
            <a:endParaRPr 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A98F2C-F1AD-6947-B118-6B315A1D636C}" type="slidenum">
              <a:rPr lang="en-US" sz="1200"/>
              <a:pPr/>
              <a:t>13</a:t>
            </a:fld>
            <a:endParaRPr lang="en-US" sz="1200"/>
          </a:p>
        </p:txBody>
      </p:sp>
      <p:sp>
        <p:nvSpPr>
          <p:cNvPr id="890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F3B16FD-C565-B74B-B568-D2A915637B30}" type="slidenum">
              <a:rPr lang="en-US" sz="1200"/>
              <a:pPr algn="r"/>
              <a:t>13</a:t>
            </a:fld>
            <a:endParaRPr lang="en-US" sz="12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pPr>
                <a:defRPr/>
              </a:pPr>
              <a:t>‹#›</a:t>
            </a:fld>
            <a:endParaRPr lang="en-US"/>
          </a:p>
        </p:txBody>
      </p:sp>
    </p:spTree>
    <p:extLst>
      <p:ext uri="{BB962C8B-B14F-4D97-AF65-F5344CB8AC3E}">
        <p14:creationId xmlns:p14="http://schemas.microsoft.com/office/powerpoint/2010/main" val="288697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pPr>
                <a:defRPr/>
              </a:pPr>
              <a:t>‹#›</a:t>
            </a:fld>
            <a:endParaRPr lang="en-US"/>
          </a:p>
        </p:txBody>
      </p:sp>
    </p:spTree>
    <p:extLst>
      <p:ext uri="{BB962C8B-B14F-4D97-AF65-F5344CB8AC3E}">
        <p14:creationId xmlns:p14="http://schemas.microsoft.com/office/powerpoint/2010/main" val="517771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D601B3D-825C-514A-98C8-340CD6E26F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086737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77B6BBC-55CE-E147-A1E8-279DC2F2BF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688704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FE62BCE-2559-D945-8894-DD8B3BA1E4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735562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F65AD0BA-8DD8-654D-BF3A-6F4CAFBA2C4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810471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A2F6CB5A-9C8D-414A-BE11-D081EC60FB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91726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455CE1D-1E17-F440-BC2F-19FD53A1854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375947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FB44ADED-4201-6B43-9F77-DC078912BEC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09794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31C1498-B2FC-574A-A819-61B9D18DB7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49480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D206AB4-89B5-BB4A-80C5-78CC5A62684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963299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1965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pPr>
                <a:defRPr/>
              </a:pPr>
              <a:t>‹#›</a:t>
            </a:fld>
            <a:endParaRPr lang="en-US"/>
          </a:p>
        </p:txBody>
      </p:sp>
    </p:spTree>
    <p:extLst>
      <p:ext uri="{BB962C8B-B14F-4D97-AF65-F5344CB8AC3E}">
        <p14:creationId xmlns:p14="http://schemas.microsoft.com/office/powerpoint/2010/main" val="1518732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155087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684993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376424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807921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122120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069437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37226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364294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568754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0210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5A0FD167-5FDD-7949-AF13-8C0A05847845}" type="slidenum">
              <a:rPr lang="en-US"/>
              <a:pPr>
                <a:defRPr/>
              </a:pPr>
              <a:t>‹#›</a:t>
            </a:fld>
            <a:endParaRPr lang="en-US"/>
          </a:p>
        </p:txBody>
      </p:sp>
    </p:spTree>
    <p:extLst>
      <p:ext uri="{BB962C8B-B14F-4D97-AF65-F5344CB8AC3E}">
        <p14:creationId xmlns:p14="http://schemas.microsoft.com/office/powerpoint/2010/main" val="2792986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7412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28835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92428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25273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2881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693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7795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2392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6475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256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C8156BD0-0313-6749-B504-2DB2E5DEA41C}" type="slidenum">
              <a:rPr lang="en-US"/>
              <a:pPr>
                <a:defRPr/>
              </a:pPr>
              <a:t>‹#›</a:t>
            </a:fld>
            <a:endParaRPr lang="en-US"/>
          </a:p>
        </p:txBody>
      </p:sp>
    </p:spTree>
    <p:extLst>
      <p:ext uri="{BB962C8B-B14F-4D97-AF65-F5344CB8AC3E}">
        <p14:creationId xmlns:p14="http://schemas.microsoft.com/office/powerpoint/2010/main" val="296763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582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4701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1744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334589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103816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45652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823153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44693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65071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09705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4408379F-9C21-614D-9C34-3F215C43A537}" type="slidenum">
              <a:rPr lang="en-US"/>
              <a:pPr>
                <a:defRPr/>
              </a:pPr>
              <a:t>‹#›</a:t>
            </a:fld>
            <a:endParaRPr lang="en-US"/>
          </a:p>
        </p:txBody>
      </p:sp>
    </p:spTree>
    <p:extLst>
      <p:ext uri="{BB962C8B-B14F-4D97-AF65-F5344CB8AC3E}">
        <p14:creationId xmlns:p14="http://schemas.microsoft.com/office/powerpoint/2010/main" val="2236901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984049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407353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37290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007610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8393901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364933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7516252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7750703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2362550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01720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65330E6D-8B96-4441-9E14-5A3152C2016E}" type="slidenum">
              <a:rPr lang="en-US"/>
              <a:pPr>
                <a:defRPr/>
              </a:pPr>
              <a:t>‹#›</a:t>
            </a:fld>
            <a:endParaRPr lang="en-US"/>
          </a:p>
        </p:txBody>
      </p:sp>
    </p:spTree>
    <p:extLst>
      <p:ext uri="{BB962C8B-B14F-4D97-AF65-F5344CB8AC3E}">
        <p14:creationId xmlns:p14="http://schemas.microsoft.com/office/powerpoint/2010/main" val="28624940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502679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0052820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941876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446163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1825289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174649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08892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53770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523003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20594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quarter" idx="10"/>
          </p:nvPr>
        </p:nvSpPr>
        <p:spPr>
          <a:ln/>
        </p:spPr>
        <p:txBody>
          <a:bodyPr/>
          <a:lstStyle>
            <a:lvl1pPr>
              <a:defRPr/>
            </a:lvl1pPr>
          </a:lstStyle>
          <a:p>
            <a:pPr>
              <a:defRPr/>
            </a:pPr>
            <a:endParaRPr lang="en-US"/>
          </a:p>
        </p:txBody>
      </p:sp>
      <p:sp>
        <p:nvSpPr>
          <p:cNvPr id="8" name="Rectangle 15"/>
          <p:cNvSpPr>
            <a:spLocks noGrp="1" noChangeArrowheads="1"/>
          </p:cNvSpPr>
          <p:nvPr>
            <p:ph type="ftr" sz="quarter" idx="11"/>
          </p:nvPr>
        </p:nvSpPr>
        <p:spPr>
          <a:ln/>
        </p:spPr>
        <p:txBody>
          <a:bodyPr/>
          <a:lstStyle>
            <a:lvl1pPr>
              <a:defRPr/>
            </a:lvl1pPr>
          </a:lstStyle>
          <a:p>
            <a:pPr>
              <a:defRPr/>
            </a:pPr>
            <a:endParaRPr lang="en-US"/>
          </a:p>
        </p:txBody>
      </p:sp>
      <p:sp>
        <p:nvSpPr>
          <p:cNvPr id="9" name="Rectangle 16"/>
          <p:cNvSpPr>
            <a:spLocks noGrp="1" noChangeArrowheads="1"/>
          </p:cNvSpPr>
          <p:nvPr>
            <p:ph type="sldNum" sz="quarter" idx="12"/>
          </p:nvPr>
        </p:nvSpPr>
        <p:spPr>
          <a:ln/>
        </p:spPr>
        <p:txBody>
          <a:bodyPr/>
          <a:lstStyle>
            <a:lvl1pPr>
              <a:defRPr/>
            </a:lvl1pPr>
          </a:lstStyle>
          <a:p>
            <a:pPr>
              <a:defRPr/>
            </a:pPr>
            <a:fld id="{D0A12E64-5AAA-4D4C-A52C-FA1D5ED7E2BB}" type="slidenum">
              <a:rPr lang="en-US"/>
              <a:pPr>
                <a:defRPr/>
              </a:pPr>
              <a:t>‹#›</a:t>
            </a:fld>
            <a:endParaRPr lang="en-US"/>
          </a:p>
        </p:txBody>
      </p:sp>
    </p:spTree>
    <p:extLst>
      <p:ext uri="{BB962C8B-B14F-4D97-AF65-F5344CB8AC3E}">
        <p14:creationId xmlns:p14="http://schemas.microsoft.com/office/powerpoint/2010/main" val="5764875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697819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476493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65225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30341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37269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61508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33553802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19979228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1"/>
            </a:lvl1pPr>
          </a:lstStyle>
          <a:p>
            <a:pPr>
              <a:defRPr/>
            </a:pPr>
            <a:endParaRPr lang="en-US"/>
          </a:p>
        </p:txBody>
      </p:sp>
      <p:sp>
        <p:nvSpPr>
          <p:cNvPr id="5" name="Rectangle 1029"/>
          <p:cNvSpPr>
            <a:spLocks noGrp="1" noChangeArrowheads="1"/>
          </p:cNvSpPr>
          <p:nvPr>
            <p:ph type="ftr" sz="quarter" idx="11"/>
          </p:nvPr>
        </p:nvSpPr>
        <p:spPr/>
        <p:txBody>
          <a:bodyPr/>
          <a:lstStyle>
            <a:lvl1pPr>
              <a:defRPr b="1"/>
            </a:lvl1pPr>
          </a:lstStyle>
          <a:p>
            <a:pPr>
              <a:defRPr/>
            </a:pPr>
            <a:endParaRPr lang="en-US"/>
          </a:p>
        </p:txBody>
      </p:sp>
      <p:sp>
        <p:nvSpPr>
          <p:cNvPr id="6" name="Rectangle 1030"/>
          <p:cNvSpPr>
            <a:spLocks noGrp="1" noChangeArrowheads="1"/>
          </p:cNvSpPr>
          <p:nvPr>
            <p:ph type="sldNum" sz="quarter" idx="12"/>
          </p:nvPr>
        </p:nvSpPr>
        <p:spPr/>
        <p:txBody>
          <a:bodyPr/>
          <a:lstStyle>
            <a:lvl1pPr>
              <a:defRPr b="1">
                <a:latin typeface="Times New Roman" charset="0"/>
              </a:defRPr>
            </a:lvl1pPr>
          </a:lstStyle>
          <a:p>
            <a:pPr>
              <a:defRPr/>
            </a:pPr>
            <a:fld id="{912AB7AE-D34C-B849-99EC-1C5B44E5F9A6}" type="slidenum">
              <a:rPr lang="en-US"/>
              <a:pPr>
                <a:defRPr/>
              </a:pPr>
              <a:t>‹#›</a:t>
            </a:fld>
            <a:endParaRPr lang="en-US"/>
          </a:p>
        </p:txBody>
      </p:sp>
    </p:spTree>
    <p:extLst>
      <p:ext uri="{BB962C8B-B14F-4D97-AF65-F5344CB8AC3E}">
        <p14:creationId xmlns:p14="http://schemas.microsoft.com/office/powerpoint/2010/main" val="11819386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355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quarter" idx="10"/>
          </p:nvPr>
        </p:nvSpPr>
        <p:spPr>
          <a:ln/>
        </p:spPr>
        <p:txBody>
          <a:bodyPr/>
          <a:lstStyle>
            <a:lvl1pPr>
              <a:defRPr/>
            </a:lvl1pPr>
          </a:lstStyle>
          <a:p>
            <a:pPr>
              <a:defRPr/>
            </a:pPr>
            <a:endParaRPr lang="en-US"/>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p:txBody>
      </p:sp>
      <p:sp>
        <p:nvSpPr>
          <p:cNvPr id="5" name="Rectangle 16"/>
          <p:cNvSpPr>
            <a:spLocks noGrp="1" noChangeArrowheads="1"/>
          </p:cNvSpPr>
          <p:nvPr>
            <p:ph type="sldNum" sz="quarter" idx="12"/>
          </p:nvPr>
        </p:nvSpPr>
        <p:spPr>
          <a:ln/>
        </p:spPr>
        <p:txBody>
          <a:bodyPr/>
          <a:lstStyle>
            <a:lvl1pPr>
              <a:defRPr/>
            </a:lvl1pPr>
          </a:lstStyle>
          <a:p>
            <a:pPr>
              <a:defRPr/>
            </a:pPr>
            <a:fld id="{ECADD582-6401-F34D-B689-B510B51AD52B}" type="slidenum">
              <a:rPr lang="en-US"/>
              <a:pPr>
                <a:defRPr/>
              </a:pPr>
              <a:t>‹#›</a:t>
            </a:fld>
            <a:endParaRPr lang="en-US"/>
          </a:p>
        </p:txBody>
      </p:sp>
    </p:spTree>
    <p:extLst>
      <p:ext uri="{BB962C8B-B14F-4D97-AF65-F5344CB8AC3E}">
        <p14:creationId xmlns:p14="http://schemas.microsoft.com/office/powerpoint/2010/main" val="6133799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94693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6231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245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2492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7064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7797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0714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04204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7586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234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quarter" idx="10"/>
          </p:nvPr>
        </p:nvSpPr>
        <p:spPr>
          <a:ln/>
        </p:spPr>
        <p:txBody>
          <a:bodyPr/>
          <a:lstStyle>
            <a:lvl1pPr>
              <a:defRPr/>
            </a:lvl1pPr>
          </a:lstStyle>
          <a:p>
            <a:pPr>
              <a:defRPr/>
            </a:pPr>
            <a:endParaRPr lang="en-US"/>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p:txBody>
      </p:sp>
      <p:sp>
        <p:nvSpPr>
          <p:cNvPr id="4" name="Rectangle 16"/>
          <p:cNvSpPr>
            <a:spLocks noGrp="1" noChangeArrowheads="1"/>
          </p:cNvSpPr>
          <p:nvPr>
            <p:ph type="sldNum" sz="quarter" idx="12"/>
          </p:nvPr>
        </p:nvSpPr>
        <p:spPr>
          <a:ln/>
        </p:spPr>
        <p:txBody>
          <a:bodyPr/>
          <a:lstStyle>
            <a:lvl1pPr>
              <a:defRPr/>
            </a:lvl1pPr>
          </a:lstStyle>
          <a:p>
            <a:pPr>
              <a:defRPr/>
            </a:pPr>
            <a:fld id="{65BCBC4D-6462-604E-8B2F-37EA4408C7E8}" type="slidenum">
              <a:rPr lang="en-US"/>
              <a:pPr>
                <a:defRPr/>
              </a:pPr>
              <a:t>‹#›</a:t>
            </a:fld>
            <a:endParaRPr lang="en-US"/>
          </a:p>
        </p:txBody>
      </p:sp>
    </p:spTree>
    <p:extLst>
      <p:ext uri="{BB962C8B-B14F-4D97-AF65-F5344CB8AC3E}">
        <p14:creationId xmlns:p14="http://schemas.microsoft.com/office/powerpoint/2010/main" val="20854727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E6540B-B0AF-014A-81D6-4369A9C83E9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702146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2C7113-9C2F-9243-9868-EAE528CD78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862372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009238138"/>
      </p:ext>
    </p:extLst>
  </p:cSld>
  <p:clrMapOvr>
    <a:masterClrMapping/>
  </p:clrMapOvr>
  <p:transition spd="slow">
    <p:dissolv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789760219"/>
      </p:ext>
    </p:extLst>
  </p:cSld>
  <p:clrMapOvr>
    <a:masterClrMapping/>
  </p:clrMapOvr>
  <p:transition spd="slow">
    <p:dissolv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79434360"/>
      </p:ext>
    </p:extLst>
  </p:cSld>
  <p:clrMapOvr>
    <a:masterClrMapping/>
  </p:clrMapOvr>
  <p:transition spd="slow">
    <p:dissolv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028430117"/>
      </p:ext>
    </p:extLst>
  </p:cSld>
  <p:clrMapOvr>
    <a:masterClrMapping/>
  </p:clrMapOvr>
  <p:transition spd="slow">
    <p:dissolv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9339650"/>
      </p:ext>
    </p:extLst>
  </p:cSld>
  <p:clrMapOvr>
    <a:masterClrMapping/>
  </p:clrMapOvr>
  <p:transition spd="slow">
    <p:dissolv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882105030"/>
      </p:ext>
    </p:extLst>
  </p:cSld>
  <p:clrMapOvr>
    <a:masterClrMapping/>
  </p:clrMapOvr>
  <p:transition spd="slow">
    <p:dissolv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46119752"/>
      </p:ext>
    </p:extLst>
  </p:cSld>
  <p:clrMapOvr>
    <a:masterClrMapping/>
  </p:clrMapOvr>
  <p:transition spd="slow">
    <p:dissolv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55688057"/>
      </p:ext>
    </p:extLst>
  </p:cSld>
  <p:clrMapOvr>
    <a:masterClrMapping/>
  </p:clrMapOvr>
  <p:transition spd="slow">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37777760-F80B-AE4B-9163-D87BD9EAE760}" type="slidenum">
              <a:rPr lang="en-US"/>
              <a:pPr>
                <a:defRPr/>
              </a:pPr>
              <a:t>‹#›</a:t>
            </a:fld>
            <a:endParaRPr lang="en-US"/>
          </a:p>
        </p:txBody>
      </p:sp>
    </p:spTree>
    <p:extLst>
      <p:ext uri="{BB962C8B-B14F-4D97-AF65-F5344CB8AC3E}">
        <p14:creationId xmlns:p14="http://schemas.microsoft.com/office/powerpoint/2010/main" val="3208625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631458032"/>
      </p:ext>
    </p:extLst>
  </p:cSld>
  <p:clrMapOvr>
    <a:masterClrMapping/>
  </p:clrMapOvr>
  <p:transition spd="slow">
    <p:dissolv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262065443"/>
      </p:ext>
    </p:extLst>
  </p:cSld>
  <p:clrMapOvr>
    <a:masterClrMapping/>
  </p:clrMapOvr>
  <p:transition spd="slow">
    <p:dissolv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67402109"/>
      </p:ext>
    </p:extLst>
  </p:cSld>
  <p:clrMapOvr>
    <a:masterClrMapping/>
  </p:clrMapOvr>
  <p:transition spd="slow">
    <p:dissolv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A462F8-72FA-3D47-B521-4082C304D5AF}"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6220995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4C9A4-C2D5-6F45-A831-C083607346CD}"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48795376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7BB11B-E7E0-6340-A9B1-55234EB1F9E8}"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18202687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A2153D-8CCD-3849-91BE-9AB52DE63B0B}"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5201587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43C602-C700-7642-8AC9-61F79C01ADAD}"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593019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14BFB5-BF66-6045-B8E1-2DC727FE6CB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9327710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F09182-D7CB-D741-9D8D-971256B0812D}"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025432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pPr>
                <a:defRPr/>
              </a:pPr>
              <a:t>‹#›</a:t>
            </a:fld>
            <a:endParaRPr lang="en-US"/>
          </a:p>
        </p:txBody>
      </p:sp>
    </p:spTree>
    <p:extLst>
      <p:ext uri="{BB962C8B-B14F-4D97-AF65-F5344CB8AC3E}">
        <p14:creationId xmlns:p14="http://schemas.microsoft.com/office/powerpoint/2010/main" val="3579454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E7B29FD1-00A3-0545-8A14-3462F9F9C67E}" type="slidenum">
              <a:rPr lang="en-US"/>
              <a:pPr>
                <a:defRPr/>
              </a:pPr>
              <a:t>‹#›</a:t>
            </a:fld>
            <a:endParaRPr lang="en-US"/>
          </a:p>
        </p:txBody>
      </p:sp>
    </p:spTree>
    <p:extLst>
      <p:ext uri="{BB962C8B-B14F-4D97-AF65-F5344CB8AC3E}">
        <p14:creationId xmlns:p14="http://schemas.microsoft.com/office/powerpoint/2010/main" val="21593592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6A4B-31E7-C344-9DD9-79209A721235}"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178300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DC237-DAD1-6543-93B0-0154F1EC28C3}"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1164492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760E4-83B1-2647-9124-5C3B8C1114F2}"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5351821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E099D-4576-FE40-A59B-AA7D0641A349}"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9767672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1684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0804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88874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6125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80583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268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7FA1E3D7-C9C0-AC44-8C30-B7E4ED88CBC6}" type="slidenum">
              <a:rPr lang="en-US"/>
              <a:pPr>
                <a:defRPr/>
              </a:pPr>
              <a:t>‹#›</a:t>
            </a:fld>
            <a:endParaRPr lang="en-US"/>
          </a:p>
        </p:txBody>
      </p:sp>
    </p:spTree>
    <p:extLst>
      <p:ext uri="{BB962C8B-B14F-4D97-AF65-F5344CB8AC3E}">
        <p14:creationId xmlns:p14="http://schemas.microsoft.com/office/powerpoint/2010/main" val="291289168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06172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83149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7747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01434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8211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6A7B4A-EDA8-4D26-80FB-3C03662DC0E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007391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FC662B-E73A-486D-BBF3-FB204FFE646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39821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587B38-636D-4B00-B0A6-46280A79E29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558394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23D4E-5B2E-42DB-8733-82A0F1408C3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095513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952E3A-DE21-4582-805A-E91C388031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43133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27E0F3F8-6608-3548-8613-457F2E880A05}" type="slidenum">
              <a:rPr lang="en-US"/>
              <a:pPr>
                <a:defRPr/>
              </a:pPr>
              <a:t>‹#›</a:t>
            </a:fld>
            <a:endParaRPr lang="en-US"/>
          </a:p>
        </p:txBody>
      </p:sp>
    </p:spTree>
    <p:extLst>
      <p:ext uri="{BB962C8B-B14F-4D97-AF65-F5344CB8AC3E}">
        <p14:creationId xmlns:p14="http://schemas.microsoft.com/office/powerpoint/2010/main" val="32400717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184C799-3D15-416C-8187-0B14B34EC5E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42474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F420A1B-05D9-4B0A-801B-7C10B9F741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571370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14A1D88-CA0D-42C3-B593-47B6D89A19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951048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7D2214-5DFD-46D7-8F86-33BDCF2D3F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382217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D14380F-4851-4E9C-AEFA-0B04D6C3302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682576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534BC8-910A-4F8B-892D-3C8B02E9730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599092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latin typeface="Arial" pitchFamily="34" charset="0"/>
                  <a:ea typeface="ＭＳ Ｐゴシック" pitchFamily="34" charset="-128"/>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latin typeface="Arial" pitchFamily="34" charset="0"/>
                <a:ea typeface="ＭＳ Ｐゴシック" pitchFamily="34" charset="-128"/>
                <a:cs typeface="+mn-cs"/>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3C560C58-3232-45F1-A586-64A9483FE9E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962353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8F2A776-3370-41D2-9195-F2AF7AC90BD4}"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8389975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DD2B662-0B0F-448E-AF0B-908A53FA0003}"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312752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B8CF34B-354E-4CE1-8A90-0A7F95B7B49F}"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105496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829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2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p>
        </p:txBody>
      </p:sp>
      <p:sp>
        <p:nvSpPr>
          <p:cNvPr id="14" name="Rectangle 14"/>
          <p:cNvSpPr>
            <a:spLocks noGrp="1" noChangeArrowheads="1"/>
          </p:cNvSpPr>
          <p:nvPr>
            <p:ph type="sldNum" sz="quarter" idx="12"/>
          </p:nvPr>
        </p:nvSpPr>
        <p:spPr/>
        <p:txBody>
          <a:bodyPr/>
          <a:lstStyle>
            <a:lvl1pPr>
              <a:defRPr smtClean="0"/>
            </a:lvl1pPr>
          </a:lstStyle>
          <a:p>
            <a:pPr>
              <a:defRPr/>
            </a:pPr>
            <a:fld id="{BC96613D-ECE4-4349-A092-6181AC6A970C}" type="slidenum">
              <a:rPr lang="en-US"/>
              <a:pPr>
                <a:defRPr/>
              </a:pPr>
              <a:t>‹#›</a:t>
            </a:fld>
            <a:endParaRPr lang="en-US"/>
          </a:p>
        </p:txBody>
      </p:sp>
    </p:spTree>
    <p:extLst>
      <p:ext uri="{BB962C8B-B14F-4D97-AF65-F5344CB8AC3E}">
        <p14:creationId xmlns:p14="http://schemas.microsoft.com/office/powerpoint/2010/main" val="2088582940"/>
      </p:ext>
    </p:extLst>
  </p:cSld>
  <p:clrMapOvr>
    <a:masterClrMapping/>
  </p:clrMapOvr>
  <p:transition advClick="0" advTm="5000"/>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E909AA01-749E-47C9-9058-33A51AC65725}" type="slidenum">
              <a:rPr lang="en-US" altLang="en-US">
                <a:solidFill>
                  <a:srgbClr val="FFFFFF"/>
                </a:solidFill>
              </a: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464490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418AD2A8-DD37-44B6-8849-02BB8B2C68AB}" type="slidenum">
              <a:rPr lang="en-US" altLang="en-US">
                <a:solidFill>
                  <a:srgbClr val="FFFFFF"/>
                </a:solidFill>
              </a: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5580099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045B74FA-B5CE-4549-8350-756570E08CD6}" type="slidenum">
              <a:rPr lang="en-US" altLang="en-US">
                <a:solidFill>
                  <a:srgbClr val="FFFFFF"/>
                </a:solidFill>
              </a: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1003331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85E6A09C-EEBC-499C-AF7D-AF46DBFD7047}"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298461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EA762D63-D2D8-455E-94D0-DA5E5689FE2E}"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6993320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4FC19A76-5D6A-4DFA-A1F1-1F2D225B2CD4}"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34090610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9915B98-83C0-40EC-B9AE-2A4F62AF91E0}"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5390777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9" name="Oval 63"/>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20" name="Oval 64"/>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21" name="Oval 65"/>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337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endParaRPr lang="en-US" alt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endParaRPr lang="en-US" altLang="en-US"/>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fld id="{34CB68BE-00FC-474C-83C3-819DA8FBBBB2}" type="slidenum">
              <a:rPr lang="en-US" altLang="en-US"/>
              <a:pPr/>
              <a:t>‹#›</a:t>
            </a:fld>
            <a:endParaRPr lang="en-US" altLang="en-US"/>
          </a:p>
        </p:txBody>
      </p:sp>
    </p:spTree>
    <p:extLst>
      <p:ext uri="{BB962C8B-B14F-4D97-AF65-F5344CB8AC3E}">
        <p14:creationId xmlns:p14="http://schemas.microsoft.com/office/powerpoint/2010/main" val="13103831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p:txBody>
          <a:bodyPr/>
          <a:lstStyle>
            <a:lvl1pPr>
              <a:defRPr/>
            </a:lvl1pPr>
          </a:lstStyle>
          <a:p>
            <a:endParaRPr lang="en-US" altLang="en-US"/>
          </a:p>
        </p:txBody>
      </p:sp>
      <p:sp>
        <p:nvSpPr>
          <p:cNvPr id="5" name="Rectangle 70"/>
          <p:cNvSpPr>
            <a:spLocks noGrp="1" noChangeArrowheads="1"/>
          </p:cNvSpPr>
          <p:nvPr>
            <p:ph type="ftr" sz="quarter" idx="11"/>
          </p:nvPr>
        </p:nvSpPr>
        <p:spPr/>
        <p:txBody>
          <a:bodyPr/>
          <a:lstStyle>
            <a:lvl1pPr>
              <a:defRPr/>
            </a:lvl1pPr>
          </a:lstStyle>
          <a:p>
            <a:endParaRPr lang="en-US" altLang="en-US"/>
          </a:p>
        </p:txBody>
      </p:sp>
      <p:sp>
        <p:nvSpPr>
          <p:cNvPr id="6" name="Rectangle 71"/>
          <p:cNvSpPr>
            <a:spLocks noGrp="1" noChangeArrowheads="1"/>
          </p:cNvSpPr>
          <p:nvPr>
            <p:ph type="sldNum" sz="quarter" idx="12"/>
          </p:nvPr>
        </p:nvSpPr>
        <p:spPr/>
        <p:txBody>
          <a:bodyPr/>
          <a:lstStyle>
            <a:lvl1pPr>
              <a:defRPr/>
            </a:lvl1pPr>
          </a:lstStyle>
          <a:p>
            <a:fld id="{EF6CB2F6-DBE5-462A-9BB9-2ABC25EA46AE}" type="slidenum">
              <a:rPr lang="en-US" altLang="en-US"/>
              <a:pPr/>
              <a:t>‹#›</a:t>
            </a:fld>
            <a:endParaRPr lang="en-US" altLang="en-US"/>
          </a:p>
        </p:txBody>
      </p:sp>
    </p:spTree>
    <p:extLst>
      <p:ext uri="{BB962C8B-B14F-4D97-AF65-F5344CB8AC3E}">
        <p14:creationId xmlns:p14="http://schemas.microsoft.com/office/powerpoint/2010/main" val="29806338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p:txBody>
          <a:bodyPr/>
          <a:lstStyle>
            <a:lvl1pPr>
              <a:defRPr/>
            </a:lvl1pPr>
          </a:lstStyle>
          <a:p>
            <a:endParaRPr lang="en-US" altLang="en-US"/>
          </a:p>
        </p:txBody>
      </p:sp>
      <p:sp>
        <p:nvSpPr>
          <p:cNvPr id="5" name="Rectangle 70"/>
          <p:cNvSpPr>
            <a:spLocks noGrp="1" noChangeArrowheads="1"/>
          </p:cNvSpPr>
          <p:nvPr>
            <p:ph type="ftr" sz="quarter" idx="11"/>
          </p:nvPr>
        </p:nvSpPr>
        <p:spPr/>
        <p:txBody>
          <a:bodyPr/>
          <a:lstStyle>
            <a:lvl1pPr>
              <a:defRPr/>
            </a:lvl1pPr>
          </a:lstStyle>
          <a:p>
            <a:endParaRPr lang="en-US" altLang="en-US"/>
          </a:p>
        </p:txBody>
      </p:sp>
      <p:sp>
        <p:nvSpPr>
          <p:cNvPr id="6" name="Rectangle 71"/>
          <p:cNvSpPr>
            <a:spLocks noGrp="1" noChangeArrowheads="1"/>
          </p:cNvSpPr>
          <p:nvPr>
            <p:ph type="sldNum" sz="quarter" idx="12"/>
          </p:nvPr>
        </p:nvSpPr>
        <p:spPr/>
        <p:txBody>
          <a:bodyPr/>
          <a:lstStyle>
            <a:lvl1pPr>
              <a:defRPr/>
            </a:lvl1pPr>
          </a:lstStyle>
          <a:p>
            <a:fld id="{23F083B5-E121-4BB1-874F-6B46328E2331}" type="slidenum">
              <a:rPr lang="en-US" altLang="en-US"/>
              <a:pPr/>
              <a:t>‹#›</a:t>
            </a:fld>
            <a:endParaRPr lang="en-US" altLang="en-US"/>
          </a:p>
        </p:txBody>
      </p:sp>
    </p:spTree>
    <p:extLst>
      <p:ext uri="{BB962C8B-B14F-4D97-AF65-F5344CB8AC3E}">
        <p14:creationId xmlns:p14="http://schemas.microsoft.com/office/powerpoint/2010/main" val="3812695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B2CEE3D-CFC5-BD4E-A73A-1FDC4576E691}" type="slidenum">
              <a:rPr lang="en-US"/>
              <a:pPr>
                <a:defRPr/>
              </a:pPr>
              <a:t>‹#›</a:t>
            </a:fld>
            <a:endParaRPr lang="en-US"/>
          </a:p>
        </p:txBody>
      </p:sp>
    </p:spTree>
    <p:extLst>
      <p:ext uri="{BB962C8B-B14F-4D97-AF65-F5344CB8AC3E}">
        <p14:creationId xmlns:p14="http://schemas.microsoft.com/office/powerpoint/2010/main" val="1909017940"/>
      </p:ext>
    </p:extLst>
  </p:cSld>
  <p:clrMapOvr>
    <a:masterClrMapping/>
  </p:clrMapOvr>
  <p:transition advClick="0" advTm="5000"/>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p:txBody>
          <a:bodyPr/>
          <a:lstStyle>
            <a:lvl1pPr>
              <a:defRPr/>
            </a:lvl1pPr>
          </a:lstStyle>
          <a:p>
            <a:endParaRPr lang="en-US" altLang="en-US"/>
          </a:p>
        </p:txBody>
      </p:sp>
      <p:sp>
        <p:nvSpPr>
          <p:cNvPr id="6" name="Rectangle 70"/>
          <p:cNvSpPr>
            <a:spLocks noGrp="1" noChangeArrowheads="1"/>
          </p:cNvSpPr>
          <p:nvPr>
            <p:ph type="ftr" sz="quarter" idx="11"/>
          </p:nvPr>
        </p:nvSpPr>
        <p:spPr/>
        <p:txBody>
          <a:bodyPr/>
          <a:lstStyle>
            <a:lvl1pPr>
              <a:defRPr/>
            </a:lvl1pPr>
          </a:lstStyle>
          <a:p>
            <a:endParaRPr lang="en-US" altLang="en-US"/>
          </a:p>
        </p:txBody>
      </p:sp>
      <p:sp>
        <p:nvSpPr>
          <p:cNvPr id="7" name="Rectangle 71"/>
          <p:cNvSpPr>
            <a:spLocks noGrp="1" noChangeArrowheads="1"/>
          </p:cNvSpPr>
          <p:nvPr>
            <p:ph type="sldNum" sz="quarter" idx="12"/>
          </p:nvPr>
        </p:nvSpPr>
        <p:spPr/>
        <p:txBody>
          <a:bodyPr/>
          <a:lstStyle>
            <a:lvl1pPr>
              <a:defRPr/>
            </a:lvl1pPr>
          </a:lstStyle>
          <a:p>
            <a:fld id="{7CE518B8-A8E5-40B9-BC3E-8EEC34A1CCE8}" type="slidenum">
              <a:rPr lang="en-US" altLang="en-US"/>
              <a:pPr/>
              <a:t>‹#›</a:t>
            </a:fld>
            <a:endParaRPr lang="en-US" altLang="en-US"/>
          </a:p>
        </p:txBody>
      </p:sp>
    </p:spTree>
    <p:extLst>
      <p:ext uri="{BB962C8B-B14F-4D97-AF65-F5344CB8AC3E}">
        <p14:creationId xmlns:p14="http://schemas.microsoft.com/office/powerpoint/2010/main" val="35170377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p:txBody>
          <a:bodyPr/>
          <a:lstStyle>
            <a:lvl1pPr>
              <a:defRPr/>
            </a:lvl1pPr>
          </a:lstStyle>
          <a:p>
            <a:endParaRPr lang="en-US" altLang="en-US"/>
          </a:p>
        </p:txBody>
      </p:sp>
      <p:sp>
        <p:nvSpPr>
          <p:cNvPr id="8" name="Rectangle 70"/>
          <p:cNvSpPr>
            <a:spLocks noGrp="1" noChangeArrowheads="1"/>
          </p:cNvSpPr>
          <p:nvPr>
            <p:ph type="ftr" sz="quarter" idx="11"/>
          </p:nvPr>
        </p:nvSpPr>
        <p:spPr/>
        <p:txBody>
          <a:bodyPr/>
          <a:lstStyle>
            <a:lvl1pPr>
              <a:defRPr/>
            </a:lvl1pPr>
          </a:lstStyle>
          <a:p>
            <a:endParaRPr lang="en-US" altLang="en-US"/>
          </a:p>
        </p:txBody>
      </p:sp>
      <p:sp>
        <p:nvSpPr>
          <p:cNvPr id="9" name="Rectangle 71"/>
          <p:cNvSpPr>
            <a:spLocks noGrp="1" noChangeArrowheads="1"/>
          </p:cNvSpPr>
          <p:nvPr>
            <p:ph type="sldNum" sz="quarter" idx="12"/>
          </p:nvPr>
        </p:nvSpPr>
        <p:spPr/>
        <p:txBody>
          <a:bodyPr/>
          <a:lstStyle>
            <a:lvl1pPr>
              <a:defRPr/>
            </a:lvl1pPr>
          </a:lstStyle>
          <a:p>
            <a:fld id="{76DA4FF5-4280-49B1-A500-0F741FB2A51F}" type="slidenum">
              <a:rPr lang="en-US" altLang="en-US"/>
              <a:pPr/>
              <a:t>‹#›</a:t>
            </a:fld>
            <a:endParaRPr lang="en-US" altLang="en-US"/>
          </a:p>
        </p:txBody>
      </p:sp>
    </p:spTree>
    <p:extLst>
      <p:ext uri="{BB962C8B-B14F-4D97-AF65-F5344CB8AC3E}">
        <p14:creationId xmlns:p14="http://schemas.microsoft.com/office/powerpoint/2010/main" val="4191131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p:txBody>
          <a:bodyPr/>
          <a:lstStyle>
            <a:lvl1pPr>
              <a:defRPr/>
            </a:lvl1pPr>
          </a:lstStyle>
          <a:p>
            <a:endParaRPr lang="en-US" altLang="en-US"/>
          </a:p>
        </p:txBody>
      </p:sp>
      <p:sp>
        <p:nvSpPr>
          <p:cNvPr id="4" name="Rectangle 70"/>
          <p:cNvSpPr>
            <a:spLocks noGrp="1" noChangeArrowheads="1"/>
          </p:cNvSpPr>
          <p:nvPr>
            <p:ph type="ftr" sz="quarter" idx="11"/>
          </p:nvPr>
        </p:nvSpPr>
        <p:spPr/>
        <p:txBody>
          <a:bodyPr/>
          <a:lstStyle>
            <a:lvl1pPr>
              <a:defRPr/>
            </a:lvl1pPr>
          </a:lstStyle>
          <a:p>
            <a:endParaRPr lang="en-US" altLang="en-US"/>
          </a:p>
        </p:txBody>
      </p:sp>
      <p:sp>
        <p:nvSpPr>
          <p:cNvPr id="5" name="Rectangle 71"/>
          <p:cNvSpPr>
            <a:spLocks noGrp="1" noChangeArrowheads="1"/>
          </p:cNvSpPr>
          <p:nvPr>
            <p:ph type="sldNum" sz="quarter" idx="12"/>
          </p:nvPr>
        </p:nvSpPr>
        <p:spPr/>
        <p:txBody>
          <a:bodyPr/>
          <a:lstStyle>
            <a:lvl1pPr>
              <a:defRPr/>
            </a:lvl1pPr>
          </a:lstStyle>
          <a:p>
            <a:fld id="{0E3965D5-C3DE-4384-B96A-3D2D01A9077B}" type="slidenum">
              <a:rPr lang="en-US" altLang="en-US"/>
              <a:pPr/>
              <a:t>‹#›</a:t>
            </a:fld>
            <a:endParaRPr lang="en-US" altLang="en-US"/>
          </a:p>
        </p:txBody>
      </p:sp>
    </p:spTree>
    <p:extLst>
      <p:ext uri="{BB962C8B-B14F-4D97-AF65-F5344CB8AC3E}">
        <p14:creationId xmlns:p14="http://schemas.microsoft.com/office/powerpoint/2010/main" val="29494082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p:txBody>
          <a:bodyPr/>
          <a:lstStyle>
            <a:lvl1pPr>
              <a:defRPr/>
            </a:lvl1pPr>
          </a:lstStyle>
          <a:p>
            <a:endParaRPr lang="en-US" altLang="en-US"/>
          </a:p>
        </p:txBody>
      </p:sp>
      <p:sp>
        <p:nvSpPr>
          <p:cNvPr id="3" name="Rectangle 70"/>
          <p:cNvSpPr>
            <a:spLocks noGrp="1" noChangeArrowheads="1"/>
          </p:cNvSpPr>
          <p:nvPr>
            <p:ph type="ftr" sz="quarter" idx="11"/>
          </p:nvPr>
        </p:nvSpPr>
        <p:spPr/>
        <p:txBody>
          <a:bodyPr/>
          <a:lstStyle>
            <a:lvl1pPr>
              <a:defRPr/>
            </a:lvl1pPr>
          </a:lstStyle>
          <a:p>
            <a:endParaRPr lang="en-US" altLang="en-US"/>
          </a:p>
        </p:txBody>
      </p:sp>
      <p:sp>
        <p:nvSpPr>
          <p:cNvPr id="4" name="Rectangle 71"/>
          <p:cNvSpPr>
            <a:spLocks noGrp="1" noChangeArrowheads="1"/>
          </p:cNvSpPr>
          <p:nvPr>
            <p:ph type="sldNum" sz="quarter" idx="12"/>
          </p:nvPr>
        </p:nvSpPr>
        <p:spPr/>
        <p:txBody>
          <a:bodyPr/>
          <a:lstStyle>
            <a:lvl1pPr>
              <a:defRPr/>
            </a:lvl1pPr>
          </a:lstStyle>
          <a:p>
            <a:fld id="{13EF77E8-9135-49B2-BA16-9E8FC2684944}" type="slidenum">
              <a:rPr lang="en-US" altLang="en-US"/>
              <a:pPr/>
              <a:t>‹#›</a:t>
            </a:fld>
            <a:endParaRPr lang="en-US" altLang="en-US"/>
          </a:p>
        </p:txBody>
      </p:sp>
    </p:spTree>
    <p:extLst>
      <p:ext uri="{BB962C8B-B14F-4D97-AF65-F5344CB8AC3E}">
        <p14:creationId xmlns:p14="http://schemas.microsoft.com/office/powerpoint/2010/main" val="6614539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p:txBody>
          <a:bodyPr/>
          <a:lstStyle>
            <a:lvl1pPr>
              <a:defRPr/>
            </a:lvl1pPr>
          </a:lstStyle>
          <a:p>
            <a:endParaRPr lang="en-US" altLang="en-US"/>
          </a:p>
        </p:txBody>
      </p:sp>
      <p:sp>
        <p:nvSpPr>
          <p:cNvPr id="6" name="Rectangle 70"/>
          <p:cNvSpPr>
            <a:spLocks noGrp="1" noChangeArrowheads="1"/>
          </p:cNvSpPr>
          <p:nvPr>
            <p:ph type="ftr" sz="quarter" idx="11"/>
          </p:nvPr>
        </p:nvSpPr>
        <p:spPr/>
        <p:txBody>
          <a:bodyPr/>
          <a:lstStyle>
            <a:lvl1pPr>
              <a:defRPr/>
            </a:lvl1pPr>
          </a:lstStyle>
          <a:p>
            <a:endParaRPr lang="en-US" altLang="en-US"/>
          </a:p>
        </p:txBody>
      </p:sp>
      <p:sp>
        <p:nvSpPr>
          <p:cNvPr id="7" name="Rectangle 71"/>
          <p:cNvSpPr>
            <a:spLocks noGrp="1" noChangeArrowheads="1"/>
          </p:cNvSpPr>
          <p:nvPr>
            <p:ph type="sldNum" sz="quarter" idx="12"/>
          </p:nvPr>
        </p:nvSpPr>
        <p:spPr/>
        <p:txBody>
          <a:bodyPr/>
          <a:lstStyle>
            <a:lvl1pPr>
              <a:defRPr/>
            </a:lvl1pPr>
          </a:lstStyle>
          <a:p>
            <a:fld id="{0C4D27A2-DC49-431D-A80E-0040D7CC887F}" type="slidenum">
              <a:rPr lang="en-US" altLang="en-US"/>
              <a:pPr/>
              <a:t>‹#›</a:t>
            </a:fld>
            <a:endParaRPr lang="en-US" altLang="en-US"/>
          </a:p>
        </p:txBody>
      </p:sp>
    </p:spTree>
    <p:extLst>
      <p:ext uri="{BB962C8B-B14F-4D97-AF65-F5344CB8AC3E}">
        <p14:creationId xmlns:p14="http://schemas.microsoft.com/office/powerpoint/2010/main" val="366406584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p:txBody>
          <a:bodyPr/>
          <a:lstStyle>
            <a:lvl1pPr>
              <a:defRPr/>
            </a:lvl1pPr>
          </a:lstStyle>
          <a:p>
            <a:endParaRPr lang="en-US" altLang="en-US"/>
          </a:p>
        </p:txBody>
      </p:sp>
      <p:sp>
        <p:nvSpPr>
          <p:cNvPr id="6" name="Rectangle 70"/>
          <p:cNvSpPr>
            <a:spLocks noGrp="1" noChangeArrowheads="1"/>
          </p:cNvSpPr>
          <p:nvPr>
            <p:ph type="ftr" sz="quarter" idx="11"/>
          </p:nvPr>
        </p:nvSpPr>
        <p:spPr/>
        <p:txBody>
          <a:bodyPr/>
          <a:lstStyle>
            <a:lvl1pPr>
              <a:defRPr/>
            </a:lvl1pPr>
          </a:lstStyle>
          <a:p>
            <a:endParaRPr lang="en-US" altLang="en-US"/>
          </a:p>
        </p:txBody>
      </p:sp>
      <p:sp>
        <p:nvSpPr>
          <p:cNvPr id="7" name="Rectangle 71"/>
          <p:cNvSpPr>
            <a:spLocks noGrp="1" noChangeArrowheads="1"/>
          </p:cNvSpPr>
          <p:nvPr>
            <p:ph type="sldNum" sz="quarter" idx="12"/>
          </p:nvPr>
        </p:nvSpPr>
        <p:spPr/>
        <p:txBody>
          <a:bodyPr/>
          <a:lstStyle>
            <a:lvl1pPr>
              <a:defRPr/>
            </a:lvl1pPr>
          </a:lstStyle>
          <a:p>
            <a:fld id="{81DBDB64-B281-43E7-9F62-35C810BD5703}" type="slidenum">
              <a:rPr lang="en-US" altLang="en-US"/>
              <a:pPr/>
              <a:t>‹#›</a:t>
            </a:fld>
            <a:endParaRPr lang="en-US" altLang="en-US"/>
          </a:p>
        </p:txBody>
      </p:sp>
    </p:spTree>
    <p:extLst>
      <p:ext uri="{BB962C8B-B14F-4D97-AF65-F5344CB8AC3E}">
        <p14:creationId xmlns:p14="http://schemas.microsoft.com/office/powerpoint/2010/main" val="85605461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p:txBody>
          <a:bodyPr/>
          <a:lstStyle>
            <a:lvl1pPr>
              <a:defRPr/>
            </a:lvl1pPr>
          </a:lstStyle>
          <a:p>
            <a:endParaRPr lang="en-US" altLang="en-US"/>
          </a:p>
        </p:txBody>
      </p:sp>
      <p:sp>
        <p:nvSpPr>
          <p:cNvPr id="5" name="Rectangle 70"/>
          <p:cNvSpPr>
            <a:spLocks noGrp="1" noChangeArrowheads="1"/>
          </p:cNvSpPr>
          <p:nvPr>
            <p:ph type="ftr" sz="quarter" idx="11"/>
          </p:nvPr>
        </p:nvSpPr>
        <p:spPr/>
        <p:txBody>
          <a:bodyPr/>
          <a:lstStyle>
            <a:lvl1pPr>
              <a:defRPr/>
            </a:lvl1pPr>
          </a:lstStyle>
          <a:p>
            <a:endParaRPr lang="en-US" altLang="en-US"/>
          </a:p>
        </p:txBody>
      </p:sp>
      <p:sp>
        <p:nvSpPr>
          <p:cNvPr id="6" name="Rectangle 71"/>
          <p:cNvSpPr>
            <a:spLocks noGrp="1" noChangeArrowheads="1"/>
          </p:cNvSpPr>
          <p:nvPr>
            <p:ph type="sldNum" sz="quarter" idx="12"/>
          </p:nvPr>
        </p:nvSpPr>
        <p:spPr/>
        <p:txBody>
          <a:bodyPr/>
          <a:lstStyle>
            <a:lvl1pPr>
              <a:defRPr/>
            </a:lvl1pPr>
          </a:lstStyle>
          <a:p>
            <a:fld id="{641FE2BE-5A66-4D9F-812C-880663BBC64A}" type="slidenum">
              <a:rPr lang="en-US" altLang="en-US"/>
              <a:pPr/>
              <a:t>‹#›</a:t>
            </a:fld>
            <a:endParaRPr lang="en-US" altLang="en-US"/>
          </a:p>
        </p:txBody>
      </p:sp>
    </p:spTree>
    <p:extLst>
      <p:ext uri="{BB962C8B-B14F-4D97-AF65-F5344CB8AC3E}">
        <p14:creationId xmlns:p14="http://schemas.microsoft.com/office/powerpoint/2010/main" val="400231778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p:txBody>
          <a:bodyPr/>
          <a:lstStyle>
            <a:lvl1pPr>
              <a:defRPr/>
            </a:lvl1pPr>
          </a:lstStyle>
          <a:p>
            <a:endParaRPr lang="en-US" altLang="en-US"/>
          </a:p>
        </p:txBody>
      </p:sp>
      <p:sp>
        <p:nvSpPr>
          <p:cNvPr id="5" name="Rectangle 70"/>
          <p:cNvSpPr>
            <a:spLocks noGrp="1" noChangeArrowheads="1"/>
          </p:cNvSpPr>
          <p:nvPr>
            <p:ph type="ftr" sz="quarter" idx="11"/>
          </p:nvPr>
        </p:nvSpPr>
        <p:spPr/>
        <p:txBody>
          <a:bodyPr/>
          <a:lstStyle>
            <a:lvl1pPr>
              <a:defRPr/>
            </a:lvl1pPr>
          </a:lstStyle>
          <a:p>
            <a:endParaRPr lang="en-US" altLang="en-US"/>
          </a:p>
        </p:txBody>
      </p:sp>
      <p:sp>
        <p:nvSpPr>
          <p:cNvPr id="6" name="Rectangle 71"/>
          <p:cNvSpPr>
            <a:spLocks noGrp="1" noChangeArrowheads="1"/>
          </p:cNvSpPr>
          <p:nvPr>
            <p:ph type="sldNum" sz="quarter" idx="12"/>
          </p:nvPr>
        </p:nvSpPr>
        <p:spPr/>
        <p:txBody>
          <a:bodyPr/>
          <a:lstStyle>
            <a:lvl1pPr>
              <a:defRPr/>
            </a:lvl1pPr>
          </a:lstStyle>
          <a:p>
            <a:fld id="{0D5F2378-0CEA-4946-9DEB-47979448A1E7}" type="slidenum">
              <a:rPr lang="en-US" altLang="en-US"/>
              <a:pPr/>
              <a:t>‹#›</a:t>
            </a:fld>
            <a:endParaRPr lang="en-US" altLang="en-US"/>
          </a:p>
        </p:txBody>
      </p:sp>
    </p:spTree>
    <p:extLst>
      <p:ext uri="{BB962C8B-B14F-4D97-AF65-F5344CB8AC3E}">
        <p14:creationId xmlns:p14="http://schemas.microsoft.com/office/powerpoint/2010/main" val="341447138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p:txBody>
          <a:bodyPr/>
          <a:lstStyle>
            <a:lvl1pPr>
              <a:defRPr/>
            </a:lvl1pPr>
          </a:lstStyle>
          <a:p>
            <a:endParaRPr lang="en-US" altLang="en-US"/>
          </a:p>
        </p:txBody>
      </p:sp>
      <p:sp>
        <p:nvSpPr>
          <p:cNvPr id="6" name="Rectangle 70"/>
          <p:cNvSpPr>
            <a:spLocks noGrp="1" noChangeArrowheads="1"/>
          </p:cNvSpPr>
          <p:nvPr>
            <p:ph type="ftr" sz="quarter" idx="11"/>
          </p:nvPr>
        </p:nvSpPr>
        <p:spPr/>
        <p:txBody>
          <a:bodyPr/>
          <a:lstStyle>
            <a:lvl1pPr>
              <a:defRPr/>
            </a:lvl1pPr>
          </a:lstStyle>
          <a:p>
            <a:endParaRPr lang="en-US" altLang="en-US"/>
          </a:p>
        </p:txBody>
      </p:sp>
      <p:sp>
        <p:nvSpPr>
          <p:cNvPr id="7" name="Rectangle 71"/>
          <p:cNvSpPr>
            <a:spLocks noGrp="1" noChangeArrowheads="1"/>
          </p:cNvSpPr>
          <p:nvPr>
            <p:ph type="sldNum" sz="quarter" idx="12"/>
          </p:nvPr>
        </p:nvSpPr>
        <p:spPr/>
        <p:txBody>
          <a:bodyPr/>
          <a:lstStyle>
            <a:lvl1pPr>
              <a:defRPr/>
            </a:lvl1pPr>
          </a:lstStyle>
          <a:p>
            <a:fld id="{0D7D144A-C319-4A8A-A715-D7605D357A4A}" type="slidenum">
              <a:rPr lang="en-US" altLang="en-US"/>
              <a:pPr/>
              <a:t>‹#›</a:t>
            </a:fld>
            <a:endParaRPr lang="en-US" altLang="en-US"/>
          </a:p>
        </p:txBody>
      </p:sp>
    </p:spTree>
    <p:extLst>
      <p:ext uri="{BB962C8B-B14F-4D97-AF65-F5344CB8AC3E}">
        <p14:creationId xmlns:p14="http://schemas.microsoft.com/office/powerpoint/2010/main" val="36034603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p:txBody>
          <a:bodyPr/>
          <a:lstStyle>
            <a:lvl1pPr>
              <a:defRPr/>
            </a:lvl1pPr>
          </a:lstStyle>
          <a:p>
            <a:endParaRPr lang="en-US" altLang="en-US"/>
          </a:p>
        </p:txBody>
      </p:sp>
      <p:sp>
        <p:nvSpPr>
          <p:cNvPr id="7" name="Rectangle 70"/>
          <p:cNvSpPr>
            <a:spLocks noGrp="1" noChangeArrowheads="1"/>
          </p:cNvSpPr>
          <p:nvPr>
            <p:ph type="ftr" sz="quarter" idx="11"/>
          </p:nvPr>
        </p:nvSpPr>
        <p:spPr/>
        <p:txBody>
          <a:bodyPr/>
          <a:lstStyle>
            <a:lvl1pPr>
              <a:defRPr/>
            </a:lvl1pPr>
          </a:lstStyle>
          <a:p>
            <a:endParaRPr lang="en-US" altLang="en-US"/>
          </a:p>
        </p:txBody>
      </p:sp>
      <p:sp>
        <p:nvSpPr>
          <p:cNvPr id="8" name="Rectangle 71"/>
          <p:cNvSpPr>
            <a:spLocks noGrp="1" noChangeArrowheads="1"/>
          </p:cNvSpPr>
          <p:nvPr>
            <p:ph type="sldNum" sz="quarter" idx="12"/>
          </p:nvPr>
        </p:nvSpPr>
        <p:spPr/>
        <p:txBody>
          <a:bodyPr/>
          <a:lstStyle>
            <a:lvl1pPr>
              <a:defRPr/>
            </a:lvl1pPr>
          </a:lstStyle>
          <a:p>
            <a:fld id="{4D8C38BD-033A-4E0E-8B84-2C3AF28363D0}" type="slidenum">
              <a:rPr lang="en-US" altLang="en-US"/>
              <a:pPr/>
              <a:t>‹#›</a:t>
            </a:fld>
            <a:endParaRPr lang="en-US" altLang="en-US"/>
          </a:p>
        </p:txBody>
      </p:sp>
    </p:spTree>
    <p:extLst>
      <p:ext uri="{BB962C8B-B14F-4D97-AF65-F5344CB8AC3E}">
        <p14:creationId xmlns:p14="http://schemas.microsoft.com/office/powerpoint/2010/main" val="4191740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A3DE3CC-2AE2-CB4C-91F6-648226E8CF3F}" type="slidenum">
              <a:rPr lang="en-US"/>
              <a:pPr>
                <a:defRPr/>
              </a:pPr>
              <a:t>‹#›</a:t>
            </a:fld>
            <a:endParaRPr lang="en-US"/>
          </a:p>
        </p:txBody>
      </p:sp>
    </p:spTree>
    <p:extLst>
      <p:ext uri="{BB962C8B-B14F-4D97-AF65-F5344CB8AC3E}">
        <p14:creationId xmlns:p14="http://schemas.microsoft.com/office/powerpoint/2010/main" val="1674465981"/>
      </p:ext>
    </p:extLst>
  </p:cSld>
  <p:clrMapOvr>
    <a:masterClrMapping/>
  </p:clrMapOvr>
  <p:transition advClick="0" advTm="5000"/>
</p:sldLayout>
</file>

<file path=ppt/slideLayouts/slideLayout2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p:txBody>
          <a:bodyPr/>
          <a:lstStyle>
            <a:lvl1pPr>
              <a:defRPr/>
            </a:lvl1pPr>
          </a:lstStyle>
          <a:p>
            <a:endParaRPr lang="en-US" altLang="en-US"/>
          </a:p>
        </p:txBody>
      </p:sp>
      <p:sp>
        <p:nvSpPr>
          <p:cNvPr id="4" name="Rectangle 70"/>
          <p:cNvSpPr>
            <a:spLocks noGrp="1" noChangeArrowheads="1"/>
          </p:cNvSpPr>
          <p:nvPr>
            <p:ph type="ftr" sz="quarter" idx="11"/>
          </p:nvPr>
        </p:nvSpPr>
        <p:spPr/>
        <p:txBody>
          <a:bodyPr/>
          <a:lstStyle>
            <a:lvl1pPr>
              <a:defRPr/>
            </a:lvl1pPr>
          </a:lstStyle>
          <a:p>
            <a:endParaRPr lang="en-US" altLang="en-US"/>
          </a:p>
        </p:txBody>
      </p:sp>
      <p:sp>
        <p:nvSpPr>
          <p:cNvPr id="5" name="Rectangle 71"/>
          <p:cNvSpPr>
            <a:spLocks noGrp="1" noChangeArrowheads="1"/>
          </p:cNvSpPr>
          <p:nvPr>
            <p:ph type="sldNum" sz="quarter" idx="12"/>
          </p:nvPr>
        </p:nvSpPr>
        <p:spPr/>
        <p:txBody>
          <a:bodyPr/>
          <a:lstStyle>
            <a:lvl1pPr>
              <a:defRPr/>
            </a:lvl1pPr>
          </a:lstStyle>
          <a:p>
            <a:fld id="{F8C66986-752A-4190-AC8C-CC3592930AF2}" type="slidenum">
              <a:rPr lang="en-US" altLang="en-US"/>
              <a:pPr/>
              <a:t>‹#›</a:t>
            </a:fld>
            <a:endParaRPr lang="en-US" altLang="en-US"/>
          </a:p>
        </p:txBody>
      </p:sp>
    </p:spTree>
    <p:extLst>
      <p:ext uri="{BB962C8B-B14F-4D97-AF65-F5344CB8AC3E}">
        <p14:creationId xmlns:p14="http://schemas.microsoft.com/office/powerpoint/2010/main" val="36756655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a:defRPr/>
            </a:lvl1pPr>
          </a:lstStyle>
          <a:p>
            <a:endParaRPr lang="en-US" altLang="en-US"/>
          </a:p>
        </p:txBody>
      </p:sp>
      <p:sp>
        <p:nvSpPr>
          <p:cNvPr id="5" name="Rectangle 70"/>
          <p:cNvSpPr>
            <a:spLocks noGrp="1" noChangeArrowheads="1"/>
          </p:cNvSpPr>
          <p:nvPr>
            <p:ph type="ftr" sz="quarter" idx="11"/>
          </p:nvPr>
        </p:nvSpPr>
        <p:spPr/>
        <p:txBody>
          <a:bodyPr/>
          <a:lstStyle>
            <a:lvl1pPr>
              <a:defRPr/>
            </a:lvl1pPr>
          </a:lstStyle>
          <a:p>
            <a:endParaRPr lang="en-US" altLang="en-US"/>
          </a:p>
        </p:txBody>
      </p:sp>
      <p:sp>
        <p:nvSpPr>
          <p:cNvPr id="6" name="Rectangle 71"/>
          <p:cNvSpPr>
            <a:spLocks noGrp="1" noChangeArrowheads="1"/>
          </p:cNvSpPr>
          <p:nvPr>
            <p:ph type="sldNum" sz="quarter" idx="12"/>
          </p:nvPr>
        </p:nvSpPr>
        <p:spPr/>
        <p:txBody>
          <a:bodyPr/>
          <a:lstStyle>
            <a:lvl1pPr>
              <a:defRPr/>
            </a:lvl1pPr>
          </a:lstStyle>
          <a:p>
            <a:fld id="{6AC5ACCB-2E5E-48F0-9255-7738730980FE}" type="slidenum">
              <a:rPr lang="en-US" altLang="en-US"/>
              <a:pPr/>
              <a:t>‹#›</a:t>
            </a:fld>
            <a:endParaRPr lang="en-US" altLang="en-US"/>
          </a:p>
        </p:txBody>
      </p:sp>
    </p:spTree>
    <p:extLst>
      <p:ext uri="{BB962C8B-B14F-4D97-AF65-F5344CB8AC3E}">
        <p14:creationId xmlns:p14="http://schemas.microsoft.com/office/powerpoint/2010/main" val="207820977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ABD13119-AD04-A442-9AC9-AEA8C005AFA8}" type="slidenum">
              <a:rPr lang="en-US"/>
              <a:pPr/>
              <a:t>‹#›</a:t>
            </a:fld>
            <a:endParaRPr lang="en-US"/>
          </a:p>
        </p:txBody>
      </p:sp>
    </p:spTree>
    <p:extLst>
      <p:ext uri="{BB962C8B-B14F-4D97-AF65-F5344CB8AC3E}">
        <p14:creationId xmlns:p14="http://schemas.microsoft.com/office/powerpoint/2010/main" val="18042733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45518B99-F469-0143-B379-59D244E2B18E}" type="slidenum">
              <a:rPr lang="en-US"/>
              <a:pPr/>
              <a:t>‹#›</a:t>
            </a:fld>
            <a:endParaRPr lang="en-US"/>
          </a:p>
        </p:txBody>
      </p:sp>
    </p:spTree>
    <p:extLst>
      <p:ext uri="{BB962C8B-B14F-4D97-AF65-F5344CB8AC3E}">
        <p14:creationId xmlns:p14="http://schemas.microsoft.com/office/powerpoint/2010/main" val="73895439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CD8B600C-D8E1-6B4A-AFC7-A081D30C86FB}" type="slidenum">
              <a:rPr lang="en-US"/>
              <a:pPr/>
              <a:t>‹#›</a:t>
            </a:fld>
            <a:endParaRPr lang="en-US"/>
          </a:p>
        </p:txBody>
      </p:sp>
    </p:spTree>
    <p:extLst>
      <p:ext uri="{BB962C8B-B14F-4D97-AF65-F5344CB8AC3E}">
        <p14:creationId xmlns:p14="http://schemas.microsoft.com/office/powerpoint/2010/main" val="31754352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835EB333-E109-9D40-91FF-43D4688408FD}" type="slidenum">
              <a:rPr lang="en-US"/>
              <a:pPr/>
              <a:t>‹#›</a:t>
            </a:fld>
            <a:endParaRPr lang="en-US"/>
          </a:p>
        </p:txBody>
      </p:sp>
    </p:spTree>
    <p:extLst>
      <p:ext uri="{BB962C8B-B14F-4D97-AF65-F5344CB8AC3E}">
        <p14:creationId xmlns:p14="http://schemas.microsoft.com/office/powerpoint/2010/main" val="28456464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63CCCDB8-8FEF-594D-BAEB-ADEAED0FD1E4}" type="slidenum">
              <a:rPr lang="en-US"/>
              <a:pPr/>
              <a:t>‹#›</a:t>
            </a:fld>
            <a:endParaRPr lang="en-US"/>
          </a:p>
        </p:txBody>
      </p:sp>
    </p:spTree>
    <p:extLst>
      <p:ext uri="{BB962C8B-B14F-4D97-AF65-F5344CB8AC3E}">
        <p14:creationId xmlns:p14="http://schemas.microsoft.com/office/powerpoint/2010/main" val="168674113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08155484-3EFD-EC44-9E0B-61836930305D}" type="slidenum">
              <a:rPr lang="en-US"/>
              <a:pPr/>
              <a:t>‹#›</a:t>
            </a:fld>
            <a:endParaRPr lang="en-US"/>
          </a:p>
        </p:txBody>
      </p:sp>
    </p:spTree>
    <p:extLst>
      <p:ext uri="{BB962C8B-B14F-4D97-AF65-F5344CB8AC3E}">
        <p14:creationId xmlns:p14="http://schemas.microsoft.com/office/powerpoint/2010/main" val="9904612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768D3248-51D9-B841-AC2A-877A2CD3BAEB}" type="slidenum">
              <a:rPr lang="en-US"/>
              <a:pPr/>
              <a:t>‹#›</a:t>
            </a:fld>
            <a:endParaRPr lang="en-US"/>
          </a:p>
        </p:txBody>
      </p:sp>
    </p:spTree>
    <p:extLst>
      <p:ext uri="{BB962C8B-B14F-4D97-AF65-F5344CB8AC3E}">
        <p14:creationId xmlns:p14="http://schemas.microsoft.com/office/powerpoint/2010/main" val="300660238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467539D4-47E6-A045-9EC5-8E0703776613}" type="slidenum">
              <a:rPr lang="en-US"/>
              <a:pPr/>
              <a:t>‹#›</a:t>
            </a:fld>
            <a:endParaRPr lang="en-US"/>
          </a:p>
        </p:txBody>
      </p:sp>
    </p:spTree>
    <p:extLst>
      <p:ext uri="{BB962C8B-B14F-4D97-AF65-F5344CB8AC3E}">
        <p14:creationId xmlns:p14="http://schemas.microsoft.com/office/powerpoint/2010/main" val="2201256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C6B9995E-CCB6-1747-934C-1305F492B811}" type="slidenum">
              <a:rPr lang="en-US"/>
              <a:pPr>
                <a:defRPr/>
              </a:pPr>
              <a:t>‹#›</a:t>
            </a:fld>
            <a:endParaRPr lang="en-US"/>
          </a:p>
        </p:txBody>
      </p:sp>
    </p:spTree>
    <p:extLst>
      <p:ext uri="{BB962C8B-B14F-4D97-AF65-F5344CB8AC3E}">
        <p14:creationId xmlns:p14="http://schemas.microsoft.com/office/powerpoint/2010/main" val="759595574"/>
      </p:ext>
    </p:extLst>
  </p:cSld>
  <p:clrMapOvr>
    <a:masterClrMapping/>
  </p:clrMapOvr>
  <p:transition advClick="0" advTm="5000"/>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35B06CDD-DD4E-844C-90C5-DF6C2F891DFD}" type="slidenum">
              <a:rPr lang="en-US"/>
              <a:pPr/>
              <a:t>‹#›</a:t>
            </a:fld>
            <a:endParaRPr lang="en-US"/>
          </a:p>
        </p:txBody>
      </p:sp>
    </p:spTree>
    <p:extLst>
      <p:ext uri="{BB962C8B-B14F-4D97-AF65-F5344CB8AC3E}">
        <p14:creationId xmlns:p14="http://schemas.microsoft.com/office/powerpoint/2010/main" val="7886801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4C8F2709-058B-E141-A08E-D8CC25FCCEE1}" type="slidenum">
              <a:rPr lang="en-US"/>
              <a:pPr/>
              <a:t>‹#›</a:t>
            </a:fld>
            <a:endParaRPr lang="en-US"/>
          </a:p>
        </p:txBody>
      </p:sp>
    </p:spTree>
    <p:extLst>
      <p:ext uri="{BB962C8B-B14F-4D97-AF65-F5344CB8AC3E}">
        <p14:creationId xmlns:p14="http://schemas.microsoft.com/office/powerpoint/2010/main" val="26600209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7CAAC461-91B1-5440-9F10-171DB7E2CE0E}" type="slidenum">
              <a:rPr lang="en-US"/>
              <a:pPr/>
              <a:t>‹#›</a:t>
            </a:fld>
            <a:endParaRPr lang="en-US"/>
          </a:p>
        </p:txBody>
      </p:sp>
    </p:spTree>
    <p:extLst>
      <p:ext uri="{BB962C8B-B14F-4D97-AF65-F5344CB8AC3E}">
        <p14:creationId xmlns:p14="http://schemas.microsoft.com/office/powerpoint/2010/main" val="23040468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1B612A96-CBFB-914A-81D0-C7CBF112ABE3}" type="slidenum">
              <a:rPr lang="en-US"/>
              <a:pPr/>
              <a:t>‹#›</a:t>
            </a:fld>
            <a:endParaRPr lang="en-US"/>
          </a:p>
        </p:txBody>
      </p:sp>
    </p:spTree>
    <p:extLst>
      <p:ext uri="{BB962C8B-B14F-4D97-AF65-F5344CB8AC3E}">
        <p14:creationId xmlns:p14="http://schemas.microsoft.com/office/powerpoint/2010/main" val="66568364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190329915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77137054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985150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2D5A4D1D-95E3-6B4F-840D-1DE94C35D5AC}" type="slidenum">
              <a:rPr lang="en-US"/>
              <a:pPr>
                <a:defRPr/>
              </a:pPr>
              <a:t>‹#›</a:t>
            </a:fld>
            <a:endParaRPr lang="en-US"/>
          </a:p>
        </p:txBody>
      </p:sp>
    </p:spTree>
    <p:extLst>
      <p:ext uri="{BB962C8B-B14F-4D97-AF65-F5344CB8AC3E}">
        <p14:creationId xmlns:p14="http://schemas.microsoft.com/office/powerpoint/2010/main" val="3538789148"/>
      </p:ext>
    </p:extLst>
  </p:cSld>
  <p:clrMapOvr>
    <a:masterClrMapping/>
  </p:clrMapOvr>
  <p:transitio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74D5C52-03B2-1748-BA9E-277747D50603}" type="slidenum">
              <a:rPr lang="en-US"/>
              <a:pPr>
                <a:defRPr/>
              </a:pPr>
              <a:t>‹#›</a:t>
            </a:fld>
            <a:endParaRPr lang="en-US"/>
          </a:p>
        </p:txBody>
      </p:sp>
    </p:spTree>
    <p:extLst>
      <p:ext uri="{BB962C8B-B14F-4D97-AF65-F5344CB8AC3E}">
        <p14:creationId xmlns:p14="http://schemas.microsoft.com/office/powerpoint/2010/main" val="2456904268"/>
      </p:ext>
    </p:extLst>
  </p:cSld>
  <p:clrMapOvr>
    <a:masterClrMapping/>
  </p:clrMapOvr>
  <p:transitio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A9C2E45-4C6F-054F-B4A8-5D367C087364}" type="slidenum">
              <a:rPr lang="en-US"/>
              <a:pPr>
                <a:defRPr/>
              </a:pPr>
              <a:t>‹#›</a:t>
            </a:fld>
            <a:endParaRPr lang="en-US"/>
          </a:p>
        </p:txBody>
      </p:sp>
    </p:spTree>
    <p:extLst>
      <p:ext uri="{BB962C8B-B14F-4D97-AF65-F5344CB8AC3E}">
        <p14:creationId xmlns:p14="http://schemas.microsoft.com/office/powerpoint/2010/main" val="1154821299"/>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pPr>
                <a:defRPr/>
              </a:pPr>
              <a:t>‹#›</a:t>
            </a:fld>
            <a:endParaRPr lang="en-US"/>
          </a:p>
        </p:txBody>
      </p:sp>
    </p:spTree>
    <p:extLst>
      <p:ext uri="{BB962C8B-B14F-4D97-AF65-F5344CB8AC3E}">
        <p14:creationId xmlns:p14="http://schemas.microsoft.com/office/powerpoint/2010/main" val="1166131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324510B-FEE5-8443-BAF3-3B7C84D396D0}" type="slidenum">
              <a:rPr lang="en-US"/>
              <a:pPr>
                <a:defRPr/>
              </a:pPr>
              <a:t>‹#›</a:t>
            </a:fld>
            <a:endParaRPr lang="en-US"/>
          </a:p>
        </p:txBody>
      </p:sp>
    </p:spTree>
    <p:extLst>
      <p:ext uri="{BB962C8B-B14F-4D97-AF65-F5344CB8AC3E}">
        <p14:creationId xmlns:p14="http://schemas.microsoft.com/office/powerpoint/2010/main" val="2524814299"/>
      </p:ext>
    </p:extLst>
  </p:cSld>
  <p:clrMapOvr>
    <a:masterClrMapping/>
  </p:clrMapOvr>
  <p:transitio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219ED03-BB95-9D48-AF29-2FAC3F6C2D39}" type="slidenum">
              <a:rPr lang="en-US"/>
              <a:pPr>
                <a:defRPr/>
              </a:pPr>
              <a:t>‹#›</a:t>
            </a:fld>
            <a:endParaRPr lang="en-US"/>
          </a:p>
        </p:txBody>
      </p:sp>
    </p:spTree>
    <p:extLst>
      <p:ext uri="{BB962C8B-B14F-4D97-AF65-F5344CB8AC3E}">
        <p14:creationId xmlns:p14="http://schemas.microsoft.com/office/powerpoint/2010/main" val="4259234562"/>
      </p:ext>
    </p:extLst>
  </p:cSld>
  <p:clrMapOvr>
    <a:masterClrMapping/>
  </p:clrMapOvr>
  <p:transitio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88EFE429-E812-0943-93E7-DED73160F9EA}" type="slidenum">
              <a:rPr lang="en-US"/>
              <a:pPr>
                <a:defRPr/>
              </a:pPr>
              <a:t>‹#›</a:t>
            </a:fld>
            <a:endParaRPr lang="en-US"/>
          </a:p>
        </p:txBody>
      </p:sp>
    </p:spTree>
    <p:extLst>
      <p:ext uri="{BB962C8B-B14F-4D97-AF65-F5344CB8AC3E}">
        <p14:creationId xmlns:p14="http://schemas.microsoft.com/office/powerpoint/2010/main" val="3886043669"/>
      </p:ext>
    </p:extLst>
  </p:cSld>
  <p:clrMapOvr>
    <a:masterClrMapping/>
  </p:clrMapOvr>
  <p:transitio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4ED43E1-5903-2347-9F81-39FB8BBF4C2C}" type="slidenum">
              <a:rPr lang="en-US"/>
              <a:pPr>
                <a:defRPr/>
              </a:pPr>
              <a:t>‹#›</a:t>
            </a:fld>
            <a:endParaRPr lang="en-US"/>
          </a:p>
        </p:txBody>
      </p:sp>
    </p:spTree>
    <p:extLst>
      <p:ext uri="{BB962C8B-B14F-4D97-AF65-F5344CB8AC3E}">
        <p14:creationId xmlns:p14="http://schemas.microsoft.com/office/powerpoint/2010/main" val="2686269467"/>
      </p:ext>
    </p:extLst>
  </p:cSld>
  <p:clrMapOvr>
    <a:masterClrMapping/>
  </p:clrMapOvr>
  <p:transition advClick="0"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349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vl1pPr>
          </a:lstStyle>
          <a:p>
            <a:pPr>
              <a:defRPr/>
            </a:pPr>
            <a:fld id="{72A411A0-B4D0-604F-85CE-B8DBCBFEB2A4}" type="slidenum">
              <a:rPr lang="en-US"/>
              <a:pPr>
                <a:defRPr/>
              </a:pPr>
              <a:t>‹#›</a:t>
            </a:fld>
            <a:endParaRPr lang="en-US"/>
          </a:p>
        </p:txBody>
      </p:sp>
    </p:spTree>
    <p:extLst>
      <p:ext uri="{BB962C8B-B14F-4D97-AF65-F5344CB8AC3E}">
        <p14:creationId xmlns:p14="http://schemas.microsoft.com/office/powerpoint/2010/main" val="2774790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FE61C-45DC-AF42-9DDB-B1F00CF9168E}" type="slidenum">
              <a:rPr lang="en-US"/>
              <a:pPr>
                <a:defRPr/>
              </a:pPr>
              <a:t>‹#›</a:t>
            </a:fld>
            <a:endParaRPr lang="en-US"/>
          </a:p>
        </p:txBody>
      </p:sp>
    </p:spTree>
    <p:extLst>
      <p:ext uri="{BB962C8B-B14F-4D97-AF65-F5344CB8AC3E}">
        <p14:creationId xmlns:p14="http://schemas.microsoft.com/office/powerpoint/2010/main" val="2526824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D4AABE-6076-DD4E-A2BA-F15109E54947}" type="slidenum">
              <a:rPr lang="en-US"/>
              <a:pPr>
                <a:defRPr/>
              </a:pPr>
              <a:t>‹#›</a:t>
            </a:fld>
            <a:endParaRPr lang="en-US"/>
          </a:p>
        </p:txBody>
      </p:sp>
    </p:spTree>
    <p:extLst>
      <p:ext uri="{BB962C8B-B14F-4D97-AF65-F5344CB8AC3E}">
        <p14:creationId xmlns:p14="http://schemas.microsoft.com/office/powerpoint/2010/main" val="1439289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698F1F-A662-CE44-832B-85A4582E6E13}" type="slidenum">
              <a:rPr lang="en-US"/>
              <a:pPr>
                <a:defRPr/>
              </a:pPr>
              <a:t>‹#›</a:t>
            </a:fld>
            <a:endParaRPr lang="en-US"/>
          </a:p>
        </p:txBody>
      </p:sp>
    </p:spTree>
    <p:extLst>
      <p:ext uri="{BB962C8B-B14F-4D97-AF65-F5344CB8AC3E}">
        <p14:creationId xmlns:p14="http://schemas.microsoft.com/office/powerpoint/2010/main" val="3357135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6C616A-B55A-ED46-A49A-C2B9AC9978CE}" type="slidenum">
              <a:rPr lang="en-US"/>
              <a:pPr>
                <a:defRPr/>
              </a:pPr>
              <a:t>‹#›</a:t>
            </a:fld>
            <a:endParaRPr lang="en-US"/>
          </a:p>
        </p:txBody>
      </p:sp>
    </p:spTree>
    <p:extLst>
      <p:ext uri="{BB962C8B-B14F-4D97-AF65-F5344CB8AC3E}">
        <p14:creationId xmlns:p14="http://schemas.microsoft.com/office/powerpoint/2010/main" val="2287237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3B1CF4-35DD-154A-880F-F4F783337CA3}" type="slidenum">
              <a:rPr lang="en-US"/>
              <a:pPr>
                <a:defRPr/>
              </a:pPr>
              <a:t>‹#›</a:t>
            </a:fld>
            <a:endParaRPr lang="en-US"/>
          </a:p>
        </p:txBody>
      </p:sp>
    </p:spTree>
    <p:extLst>
      <p:ext uri="{BB962C8B-B14F-4D97-AF65-F5344CB8AC3E}">
        <p14:creationId xmlns:p14="http://schemas.microsoft.com/office/powerpoint/2010/main" val="1400775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pPr>
                <a:defRPr/>
              </a:pPr>
              <a:t>‹#›</a:t>
            </a:fld>
            <a:endParaRPr lang="en-US"/>
          </a:p>
        </p:txBody>
      </p:sp>
    </p:spTree>
    <p:extLst>
      <p:ext uri="{BB962C8B-B14F-4D97-AF65-F5344CB8AC3E}">
        <p14:creationId xmlns:p14="http://schemas.microsoft.com/office/powerpoint/2010/main" val="118990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4990CF-A7EB-8249-A0B2-094293E7A4B5}" type="slidenum">
              <a:rPr lang="en-US"/>
              <a:pPr>
                <a:defRPr/>
              </a:pPr>
              <a:t>‹#›</a:t>
            </a:fld>
            <a:endParaRPr lang="en-US"/>
          </a:p>
        </p:txBody>
      </p:sp>
    </p:spTree>
    <p:extLst>
      <p:ext uri="{BB962C8B-B14F-4D97-AF65-F5344CB8AC3E}">
        <p14:creationId xmlns:p14="http://schemas.microsoft.com/office/powerpoint/2010/main" val="141374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59F4D-6803-5442-8D20-729FAA1B452B}" type="slidenum">
              <a:rPr lang="en-US"/>
              <a:pPr>
                <a:defRPr/>
              </a:pPr>
              <a:t>‹#›</a:t>
            </a:fld>
            <a:endParaRPr lang="en-US"/>
          </a:p>
        </p:txBody>
      </p:sp>
    </p:spTree>
    <p:extLst>
      <p:ext uri="{BB962C8B-B14F-4D97-AF65-F5344CB8AC3E}">
        <p14:creationId xmlns:p14="http://schemas.microsoft.com/office/powerpoint/2010/main" val="3237017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EE74A5-2159-0D44-907E-3A6EC81DF630}" type="slidenum">
              <a:rPr lang="en-US"/>
              <a:pPr>
                <a:defRPr/>
              </a:pPr>
              <a:t>‹#›</a:t>
            </a:fld>
            <a:endParaRPr lang="en-US"/>
          </a:p>
        </p:txBody>
      </p:sp>
    </p:spTree>
    <p:extLst>
      <p:ext uri="{BB962C8B-B14F-4D97-AF65-F5344CB8AC3E}">
        <p14:creationId xmlns:p14="http://schemas.microsoft.com/office/powerpoint/2010/main" val="554871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6D3B0-B5F6-7245-ACE1-F52D8D8C7682}" type="slidenum">
              <a:rPr lang="en-US"/>
              <a:pPr>
                <a:defRPr/>
              </a:pPr>
              <a:t>‹#›</a:t>
            </a:fld>
            <a:endParaRPr lang="en-US"/>
          </a:p>
        </p:txBody>
      </p:sp>
    </p:spTree>
    <p:extLst>
      <p:ext uri="{BB962C8B-B14F-4D97-AF65-F5344CB8AC3E}">
        <p14:creationId xmlns:p14="http://schemas.microsoft.com/office/powerpoint/2010/main" val="3696262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02BA58-CAAE-C84D-943A-3ECA9F9EC73B}" type="slidenum">
              <a:rPr lang="en-US"/>
              <a:pPr>
                <a:defRPr/>
              </a:pPr>
              <a:t>‹#›</a:t>
            </a:fld>
            <a:endParaRPr lang="en-US"/>
          </a:p>
        </p:txBody>
      </p:sp>
    </p:spTree>
    <p:extLst>
      <p:ext uri="{BB962C8B-B14F-4D97-AF65-F5344CB8AC3E}">
        <p14:creationId xmlns:p14="http://schemas.microsoft.com/office/powerpoint/2010/main" val="3882957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1203"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4F608746-AAA3-084F-B90D-4C00654A5711}" type="slidenum">
              <a:rPr lang="en-US"/>
              <a:pPr>
                <a:defRPr/>
              </a:pPr>
              <a:t>‹#›</a:t>
            </a:fld>
            <a:endParaRPr lang="en-US"/>
          </a:p>
        </p:txBody>
      </p:sp>
    </p:spTree>
    <p:extLst>
      <p:ext uri="{BB962C8B-B14F-4D97-AF65-F5344CB8AC3E}">
        <p14:creationId xmlns:p14="http://schemas.microsoft.com/office/powerpoint/2010/main" val="2435668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8CB8CF-2FD0-B34C-BAC3-F36A9175740A}" type="slidenum">
              <a:rPr lang="en-US"/>
              <a:pPr>
                <a:defRPr/>
              </a:pPr>
              <a:t>‹#›</a:t>
            </a:fld>
            <a:endParaRPr lang="en-US"/>
          </a:p>
        </p:txBody>
      </p:sp>
    </p:spTree>
    <p:extLst>
      <p:ext uri="{BB962C8B-B14F-4D97-AF65-F5344CB8AC3E}">
        <p14:creationId xmlns:p14="http://schemas.microsoft.com/office/powerpoint/2010/main" val="567247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F1429C-4D1D-B045-BC08-878BB42C126B}" type="slidenum">
              <a:rPr lang="en-US"/>
              <a:pPr>
                <a:defRPr/>
              </a:pPr>
              <a:t>‹#›</a:t>
            </a:fld>
            <a:endParaRPr lang="en-US"/>
          </a:p>
        </p:txBody>
      </p:sp>
    </p:spTree>
    <p:extLst>
      <p:ext uri="{BB962C8B-B14F-4D97-AF65-F5344CB8AC3E}">
        <p14:creationId xmlns:p14="http://schemas.microsoft.com/office/powerpoint/2010/main" val="8559587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7BDF57-0786-8247-AC1F-407FA1280E53}" type="slidenum">
              <a:rPr lang="en-US"/>
              <a:pPr>
                <a:defRPr/>
              </a:pPr>
              <a:t>‹#›</a:t>
            </a:fld>
            <a:endParaRPr lang="en-US"/>
          </a:p>
        </p:txBody>
      </p:sp>
    </p:spTree>
    <p:extLst>
      <p:ext uri="{BB962C8B-B14F-4D97-AF65-F5344CB8AC3E}">
        <p14:creationId xmlns:p14="http://schemas.microsoft.com/office/powerpoint/2010/main" val="944847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02F5659-4D65-864A-9709-258CDBA62D31}" type="slidenum">
              <a:rPr lang="en-US"/>
              <a:pPr>
                <a:defRPr/>
              </a:pPr>
              <a:t>‹#›</a:t>
            </a:fld>
            <a:endParaRPr lang="en-US"/>
          </a:p>
        </p:txBody>
      </p:sp>
    </p:spTree>
    <p:extLst>
      <p:ext uri="{BB962C8B-B14F-4D97-AF65-F5344CB8AC3E}">
        <p14:creationId xmlns:p14="http://schemas.microsoft.com/office/powerpoint/2010/main" val="1998383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pPr>
                <a:defRPr/>
              </a:pPr>
              <a:t>‹#›</a:t>
            </a:fld>
            <a:endParaRPr lang="en-US"/>
          </a:p>
        </p:txBody>
      </p:sp>
    </p:spTree>
    <p:extLst>
      <p:ext uri="{BB962C8B-B14F-4D97-AF65-F5344CB8AC3E}">
        <p14:creationId xmlns:p14="http://schemas.microsoft.com/office/powerpoint/2010/main" val="9050584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991738-E47F-F44A-920F-F964BBC79828}" type="slidenum">
              <a:rPr lang="en-US"/>
              <a:pPr>
                <a:defRPr/>
              </a:pPr>
              <a:t>‹#›</a:t>
            </a:fld>
            <a:endParaRPr lang="en-US"/>
          </a:p>
        </p:txBody>
      </p:sp>
    </p:spTree>
    <p:extLst>
      <p:ext uri="{BB962C8B-B14F-4D97-AF65-F5344CB8AC3E}">
        <p14:creationId xmlns:p14="http://schemas.microsoft.com/office/powerpoint/2010/main" val="2699563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0601A0-9521-4442-9910-26CA8A8F7C77}" type="slidenum">
              <a:rPr lang="en-US"/>
              <a:pPr>
                <a:defRPr/>
              </a:pPr>
              <a:t>‹#›</a:t>
            </a:fld>
            <a:endParaRPr lang="en-US"/>
          </a:p>
        </p:txBody>
      </p:sp>
    </p:spTree>
    <p:extLst>
      <p:ext uri="{BB962C8B-B14F-4D97-AF65-F5344CB8AC3E}">
        <p14:creationId xmlns:p14="http://schemas.microsoft.com/office/powerpoint/2010/main" val="3443616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6B85FC-B692-D744-85D9-5086F0F1DA78}" type="slidenum">
              <a:rPr lang="en-US"/>
              <a:pPr>
                <a:defRPr/>
              </a:pPr>
              <a:t>‹#›</a:t>
            </a:fld>
            <a:endParaRPr lang="en-US"/>
          </a:p>
        </p:txBody>
      </p:sp>
    </p:spTree>
    <p:extLst>
      <p:ext uri="{BB962C8B-B14F-4D97-AF65-F5344CB8AC3E}">
        <p14:creationId xmlns:p14="http://schemas.microsoft.com/office/powerpoint/2010/main" val="1598942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70C0FF-A839-2E4E-BBB6-FBC9EAFA0A11}" type="slidenum">
              <a:rPr lang="en-US"/>
              <a:pPr>
                <a:defRPr/>
              </a:pPr>
              <a:t>‹#›</a:t>
            </a:fld>
            <a:endParaRPr lang="en-US"/>
          </a:p>
        </p:txBody>
      </p:sp>
    </p:spTree>
    <p:extLst>
      <p:ext uri="{BB962C8B-B14F-4D97-AF65-F5344CB8AC3E}">
        <p14:creationId xmlns:p14="http://schemas.microsoft.com/office/powerpoint/2010/main" val="471509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F5546A-5B27-1C43-A569-884C83067025}" type="slidenum">
              <a:rPr lang="en-US"/>
              <a:pPr>
                <a:defRPr/>
              </a:pPr>
              <a:t>‹#›</a:t>
            </a:fld>
            <a:endParaRPr lang="en-US"/>
          </a:p>
        </p:txBody>
      </p:sp>
    </p:spTree>
    <p:extLst>
      <p:ext uri="{BB962C8B-B14F-4D97-AF65-F5344CB8AC3E}">
        <p14:creationId xmlns:p14="http://schemas.microsoft.com/office/powerpoint/2010/main" val="42875186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07EA9-702C-8745-A8DE-FAA0A7B98EF9}" type="slidenum">
              <a:rPr lang="en-US"/>
              <a:pPr>
                <a:defRPr/>
              </a:pPr>
              <a:t>‹#›</a:t>
            </a:fld>
            <a:endParaRPr lang="en-US"/>
          </a:p>
        </p:txBody>
      </p:sp>
    </p:spTree>
    <p:extLst>
      <p:ext uri="{BB962C8B-B14F-4D97-AF65-F5344CB8AC3E}">
        <p14:creationId xmlns:p14="http://schemas.microsoft.com/office/powerpoint/2010/main" val="2211188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D3439DF-7AC1-4049-BBAC-1D1514F7DF17}" type="slidenum">
              <a:rPr lang="en-US"/>
              <a:pPr>
                <a:defRPr/>
              </a:pPr>
              <a:t>‹#›</a:t>
            </a:fld>
            <a:endParaRPr lang="en-US"/>
          </a:p>
        </p:txBody>
      </p:sp>
    </p:spTree>
    <p:extLst>
      <p:ext uri="{BB962C8B-B14F-4D97-AF65-F5344CB8AC3E}">
        <p14:creationId xmlns:p14="http://schemas.microsoft.com/office/powerpoint/2010/main" val="666264848"/>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10FA8A21-870F-EC4E-887E-955FA9D68DB3}" type="slidenum">
              <a:rPr lang="en-US"/>
              <a:pPr>
                <a:defRPr/>
              </a:pPr>
              <a:t>‹#›</a:t>
            </a:fld>
            <a:endParaRPr lang="en-US"/>
          </a:p>
        </p:txBody>
      </p:sp>
    </p:spTree>
    <p:extLst>
      <p:ext uri="{BB962C8B-B14F-4D97-AF65-F5344CB8AC3E}">
        <p14:creationId xmlns:p14="http://schemas.microsoft.com/office/powerpoint/2010/main" val="369693969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7C02FBDC-A282-A04D-B3F3-507BCDC8E7AD}" type="slidenum">
              <a:rPr lang="en-US"/>
              <a:pPr>
                <a:defRPr/>
              </a:pPr>
              <a:t>‹#›</a:t>
            </a:fld>
            <a:endParaRPr lang="en-US"/>
          </a:p>
        </p:txBody>
      </p:sp>
    </p:spTree>
    <p:extLst>
      <p:ext uri="{BB962C8B-B14F-4D97-AF65-F5344CB8AC3E}">
        <p14:creationId xmlns:p14="http://schemas.microsoft.com/office/powerpoint/2010/main" val="139290692"/>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2B6ADE07-CE14-494A-AD87-76134EA4E0AB}" type="slidenum">
              <a:rPr lang="en-US"/>
              <a:pPr>
                <a:defRPr/>
              </a:pPr>
              <a:t>‹#›</a:t>
            </a:fld>
            <a:endParaRPr lang="en-US"/>
          </a:p>
        </p:txBody>
      </p:sp>
    </p:spTree>
    <p:extLst>
      <p:ext uri="{BB962C8B-B14F-4D97-AF65-F5344CB8AC3E}">
        <p14:creationId xmlns:p14="http://schemas.microsoft.com/office/powerpoint/2010/main" val="3872030887"/>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pPr>
                <a:defRPr/>
              </a:pPr>
              <a:t>‹#›</a:t>
            </a:fld>
            <a:endParaRPr lang="en-US"/>
          </a:p>
        </p:txBody>
      </p:sp>
    </p:spTree>
    <p:extLst>
      <p:ext uri="{BB962C8B-B14F-4D97-AF65-F5344CB8AC3E}">
        <p14:creationId xmlns:p14="http://schemas.microsoft.com/office/powerpoint/2010/main" val="2133040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A56066AB-589D-0042-B2EA-AE0C8981BBE2}" type="slidenum">
              <a:rPr lang="en-US"/>
              <a:pPr>
                <a:defRPr/>
              </a:pPr>
              <a:t>‹#›</a:t>
            </a:fld>
            <a:endParaRPr lang="en-US"/>
          </a:p>
        </p:txBody>
      </p:sp>
    </p:spTree>
    <p:extLst>
      <p:ext uri="{BB962C8B-B14F-4D97-AF65-F5344CB8AC3E}">
        <p14:creationId xmlns:p14="http://schemas.microsoft.com/office/powerpoint/2010/main" val="837400742"/>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CDDBE836-4A44-844F-B871-830F0375EB92}" type="slidenum">
              <a:rPr lang="en-US"/>
              <a:pPr>
                <a:defRPr/>
              </a:pPr>
              <a:t>‹#›</a:t>
            </a:fld>
            <a:endParaRPr lang="en-US"/>
          </a:p>
        </p:txBody>
      </p:sp>
    </p:spTree>
    <p:extLst>
      <p:ext uri="{BB962C8B-B14F-4D97-AF65-F5344CB8AC3E}">
        <p14:creationId xmlns:p14="http://schemas.microsoft.com/office/powerpoint/2010/main" val="923282592"/>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A2D5C86E-8A1B-734F-86A6-5C0B06FDE23E}" type="slidenum">
              <a:rPr lang="en-US"/>
              <a:pPr>
                <a:defRPr/>
              </a:pPr>
              <a:t>‹#›</a:t>
            </a:fld>
            <a:endParaRPr lang="en-US"/>
          </a:p>
        </p:txBody>
      </p:sp>
    </p:spTree>
    <p:extLst>
      <p:ext uri="{BB962C8B-B14F-4D97-AF65-F5344CB8AC3E}">
        <p14:creationId xmlns:p14="http://schemas.microsoft.com/office/powerpoint/2010/main" val="971348310"/>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612AFE94-F41A-424E-B29D-DB923A2B8CDC}" type="slidenum">
              <a:rPr lang="en-US"/>
              <a:pPr>
                <a:defRPr/>
              </a:pPr>
              <a:t>‹#›</a:t>
            </a:fld>
            <a:endParaRPr lang="en-US"/>
          </a:p>
        </p:txBody>
      </p:sp>
    </p:spTree>
    <p:extLst>
      <p:ext uri="{BB962C8B-B14F-4D97-AF65-F5344CB8AC3E}">
        <p14:creationId xmlns:p14="http://schemas.microsoft.com/office/powerpoint/2010/main" val="3282476562"/>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AC9FDFAD-44D0-0547-B31F-C4E72AC9ACFC}" type="slidenum">
              <a:rPr lang="en-US"/>
              <a:pPr>
                <a:defRPr/>
              </a:pPr>
              <a:t>‹#›</a:t>
            </a:fld>
            <a:endParaRPr lang="en-US"/>
          </a:p>
        </p:txBody>
      </p:sp>
    </p:spTree>
    <p:extLst>
      <p:ext uri="{BB962C8B-B14F-4D97-AF65-F5344CB8AC3E}">
        <p14:creationId xmlns:p14="http://schemas.microsoft.com/office/powerpoint/2010/main" val="2870579180"/>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7840C72-0259-C04F-8A99-B6122C495C1D}" type="slidenum">
              <a:rPr lang="en-US"/>
              <a:pPr>
                <a:defRPr/>
              </a:pPr>
              <a:t>‹#›</a:t>
            </a:fld>
            <a:endParaRPr lang="en-US"/>
          </a:p>
        </p:txBody>
      </p:sp>
    </p:spTree>
    <p:extLst>
      <p:ext uri="{BB962C8B-B14F-4D97-AF65-F5344CB8AC3E}">
        <p14:creationId xmlns:p14="http://schemas.microsoft.com/office/powerpoint/2010/main" val="3871387243"/>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D69605F6-41FD-1C4D-885B-651F133DD103}" type="slidenum">
              <a:rPr lang="en-US"/>
              <a:pPr>
                <a:defRPr/>
              </a:pPr>
              <a:t>‹#›</a:t>
            </a:fld>
            <a:endParaRPr lang="en-US"/>
          </a:p>
        </p:txBody>
      </p:sp>
    </p:spTree>
    <p:extLst>
      <p:ext uri="{BB962C8B-B14F-4D97-AF65-F5344CB8AC3E}">
        <p14:creationId xmlns:p14="http://schemas.microsoft.com/office/powerpoint/2010/main" val="2888543261"/>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060380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12680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5746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pPr>
                <a:defRPr/>
              </a:pPr>
              <a:t>‹#›</a:t>
            </a:fld>
            <a:endParaRPr lang="en-US"/>
          </a:p>
        </p:txBody>
      </p:sp>
    </p:spTree>
    <p:extLst>
      <p:ext uri="{BB962C8B-B14F-4D97-AF65-F5344CB8AC3E}">
        <p14:creationId xmlns:p14="http://schemas.microsoft.com/office/powerpoint/2010/main" val="17701138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187200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104048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1538953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2243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83276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22455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33994844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53754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076711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732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pPr>
                <a:defRPr/>
              </a:pPr>
              <a:t>‹#›</a:t>
            </a:fld>
            <a:endParaRPr lang="en-US"/>
          </a:p>
        </p:txBody>
      </p:sp>
    </p:spTree>
    <p:extLst>
      <p:ext uri="{BB962C8B-B14F-4D97-AF65-F5344CB8AC3E}">
        <p14:creationId xmlns:p14="http://schemas.microsoft.com/office/powerpoint/2010/main" val="2831889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844883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342936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6231421-1840-7C4F-8D0F-0BC65352F783}"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9734475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855C35-4F9A-AD46-8A26-220E0B9C4BA5}" type="datetime1">
              <a:rPr lang="en-US">
                <a:latin typeface="Arial"/>
              </a:rPr>
              <a:pPr>
                <a:defRPr/>
              </a:pPr>
              <a:t>7/6/20</a:t>
            </a:fld>
            <a:endParaRPr lang="en-US">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B71CB4E0-E71D-5A4E-B3B0-212B718FEA2B}"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2775830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435286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402780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359106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31678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034171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851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pPr>
                <a:defRPr/>
              </a:pPr>
              <a:t>‹#›</a:t>
            </a:fld>
            <a:endParaRPr lang="en-US"/>
          </a:p>
        </p:txBody>
      </p:sp>
    </p:spTree>
    <p:extLst>
      <p:ext uri="{BB962C8B-B14F-4D97-AF65-F5344CB8AC3E}">
        <p14:creationId xmlns:p14="http://schemas.microsoft.com/office/powerpoint/2010/main" val="2662614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282363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941900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96138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712471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512677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383782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016262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1546925899"/>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838201" y="1981200"/>
            <a:ext cx="6553200" cy="990600"/>
          </a:xfrm>
        </p:spPr>
        <p:txBody>
          <a:bodyPr/>
          <a:lstStyle>
            <a:lvl1pPr>
              <a:defRPr sz="4000"/>
            </a:lvl1pPr>
          </a:lstStyle>
          <a:p>
            <a:r>
              <a:rPr lang="en-US"/>
              <a:t>Click to edit Master title style</a:t>
            </a:r>
          </a:p>
        </p:txBody>
      </p:sp>
      <p:sp>
        <p:nvSpPr>
          <p:cNvPr id="9219" name="Rectangle 3"/>
          <p:cNvSpPr>
            <a:spLocks noGrp="1" noChangeArrowheads="1"/>
          </p:cNvSpPr>
          <p:nvPr>
            <p:ph type="subTitle" idx="1"/>
          </p:nvPr>
        </p:nvSpPr>
        <p:spPr>
          <a:xfrm>
            <a:off x="838201" y="3048001"/>
            <a:ext cx="6553200" cy="1219200"/>
          </a:xfrm>
        </p:spPr>
        <p:txBody>
          <a:bodyPr anchor="ctr"/>
          <a:lstStyle>
            <a:lvl1pPr marL="0" indent="0">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fld id="{1B6D0CD2-3832-EF49-A4F2-B86BA47A1D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251854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120B2E8-1777-C648-97E4-FD537C08B2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60716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0.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8.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81.xml"/><Relationship Id="rId1"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0.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1.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2.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3.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4.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6" Type="http://schemas.openxmlformats.org/officeDocument/2006/relationships/theme" Target="../theme/theme25.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6.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12.jpeg"/></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66.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4" Type="http://schemas.openxmlformats.org/officeDocument/2006/relationships/theme" Target="../theme/theme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6.png"/><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7.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9.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586441EB-B7B6-D543-83BD-CA0D5169F9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838200" y="381000"/>
            <a:ext cx="7543800" cy="762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838200" y="1371600"/>
            <a:ext cx="7543800"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1" y="6400800"/>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477001" y="6400800"/>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400"/>
            </a:lvl1pPr>
          </a:lstStyle>
          <a:p>
            <a:fld id="{4FBB96F5-118D-714A-A26C-C436BD735C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4854832"/>
      </p:ext>
    </p:extLst>
  </p:cSld>
  <p:clrMap bg1="dk2" tx1="lt1" bg2="dk1"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200">
          <a:solidFill>
            <a:schemeClr val="tx2"/>
          </a:solidFill>
          <a:latin typeface="Arial" pitchFamily="-111" charset="0"/>
        </a:defRPr>
      </a:lvl6pPr>
      <a:lvl7pPr marL="914353" algn="l" rtl="0" eaLnBrk="0" fontAlgn="base" hangingPunct="0">
        <a:lnSpc>
          <a:spcPct val="90000"/>
        </a:lnSpc>
        <a:spcBef>
          <a:spcPct val="0"/>
        </a:spcBef>
        <a:spcAft>
          <a:spcPct val="0"/>
        </a:spcAft>
        <a:defRPr sz="4200">
          <a:solidFill>
            <a:schemeClr val="tx2"/>
          </a:solidFill>
          <a:latin typeface="Arial" pitchFamily="-111" charset="0"/>
        </a:defRPr>
      </a:lvl7pPr>
      <a:lvl8pPr marL="1371530" algn="l" rtl="0" eaLnBrk="0" fontAlgn="base" hangingPunct="0">
        <a:lnSpc>
          <a:spcPct val="90000"/>
        </a:lnSpc>
        <a:spcBef>
          <a:spcPct val="0"/>
        </a:spcBef>
        <a:spcAft>
          <a:spcPct val="0"/>
        </a:spcAft>
        <a:defRPr sz="4200">
          <a:solidFill>
            <a:schemeClr val="tx2"/>
          </a:solidFill>
          <a:latin typeface="Arial" pitchFamily="-111" charset="0"/>
        </a:defRPr>
      </a:lvl8pPr>
      <a:lvl9pPr marL="1828706" algn="l" rtl="0" eaLnBrk="0" fontAlgn="base" hangingPunct="0">
        <a:lnSpc>
          <a:spcPct val="90000"/>
        </a:lnSpc>
        <a:spcBef>
          <a:spcPct val="0"/>
        </a:spcBef>
        <a:spcAft>
          <a:spcPct val="0"/>
        </a:spcAft>
        <a:defRPr sz="4200">
          <a:solidFill>
            <a:schemeClr val="tx2"/>
          </a:solidFill>
          <a:latin typeface="Arial" pitchFamily="-111" charset="0"/>
        </a:defRPr>
      </a:lvl9pPr>
    </p:titleStyle>
    <p:bodyStyle>
      <a:lvl1pPr marL="342882" indent="-342882"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128"/>
          <a:cs typeface="ＭＳ Ｐゴシック" charset="-128"/>
        </a:defRPr>
      </a:lvl1pPr>
      <a:lvl2pPr marL="742912" indent="-285736"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2942" indent="-228588"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11" charset="-128"/>
        </a:defRPr>
      </a:lvl3pPr>
      <a:lvl4pPr marL="1600118" indent="-228588"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11" charset="-128"/>
        </a:defRPr>
      </a:lvl4pPr>
      <a:lvl5pPr marL="2057295" indent="-228588"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11" charset="-128"/>
        </a:defRPr>
      </a:lvl5pPr>
      <a:lvl6pPr marL="251447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648"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8825"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00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2433812550"/>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03291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310350"/>
      </p:ext>
    </p:extLst>
  </p:cSld>
  <p:clrMap bg1="dk2" tx1="lt1" bg2="dk1"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321870"/>
      </p:ext>
    </p:extLst>
  </p:cSld>
  <p:clrMap bg1="dk2" tx1="lt1" bg2="dk1"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fld id="{0233C5E4-C16C-E94B-A7B1-8B62E69B3B31}" type="slidenum">
              <a:rPr lang="en-US">
                <a:solidFill>
                  <a:srgbClr val="FFFFFF"/>
                </a:solidFill>
              </a:rPr>
              <a:pPr/>
              <a:t>‹#›</a:t>
            </a:fld>
            <a:endParaRPr lang="en-US">
              <a:solidFill>
                <a:srgbClr val="FFFFFF"/>
              </a:solidFill>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Tree>
    <p:extLst>
      <p:ext uri="{BB962C8B-B14F-4D97-AF65-F5344CB8AC3E}">
        <p14:creationId xmlns:p14="http://schemas.microsoft.com/office/powerpoint/2010/main" val="3173758940"/>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pPr/>
              <a:t>‹#›</a:t>
            </a:fld>
            <a:endParaRPr lang="en-US"/>
          </a:p>
        </p:txBody>
      </p:sp>
    </p:spTree>
    <p:extLst>
      <p:ext uri="{BB962C8B-B14F-4D97-AF65-F5344CB8AC3E}">
        <p14:creationId xmlns:p14="http://schemas.microsoft.com/office/powerpoint/2010/main" val="1170793499"/>
      </p:ext>
    </p:extLst>
  </p:cSld>
  <p:clrMap bg1="lt1" tx1="dk1" bg2="lt2" tx2="dk2" accent1="accent1" accent2="accent2" accent3="accent3" accent4="accent4" accent5="accent5" accent6="accent6" hlink="hlink" folHlink="folHlink"/>
  <p:sldLayoutIdLst>
    <p:sldLayoutId id="2147483987" r:id="rId1"/>
    <p:sldLayoutId id="214748398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08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165"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25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33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cs typeface="+mn-cs"/>
        </a:defRPr>
      </a:lvl2pPr>
      <a:lvl3pPr marL="1142706" indent="-228541" algn="l" rtl="0" eaLnBrk="0" fontAlgn="base" hangingPunct="0">
        <a:spcBef>
          <a:spcPct val="20000"/>
        </a:spcBef>
        <a:spcAft>
          <a:spcPct val="0"/>
        </a:spcAft>
        <a:buChar char="•"/>
        <a:defRPr sz="2400">
          <a:solidFill>
            <a:schemeClr val="tx1"/>
          </a:solidFill>
          <a:latin typeface="+mn-lt"/>
          <a:ea typeface="+mn-ea"/>
          <a:cs typeface="+mn-cs"/>
        </a:defRPr>
      </a:lvl3pPr>
      <a:lvl4pPr marL="1599790" indent="-228541" algn="l" rtl="0" eaLnBrk="0" fontAlgn="base" hangingPunct="0">
        <a:spcBef>
          <a:spcPct val="20000"/>
        </a:spcBef>
        <a:spcAft>
          <a:spcPct val="0"/>
        </a:spcAft>
        <a:buChar char="–"/>
        <a:defRPr sz="2000">
          <a:solidFill>
            <a:schemeClr val="tx1"/>
          </a:solidFill>
          <a:latin typeface="+mn-lt"/>
          <a:ea typeface="+mn-ea"/>
          <a:cs typeface="+mn-cs"/>
        </a:defRPr>
      </a:lvl4pPr>
      <a:lvl5pPr marL="2056875" indent="-228541"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fontAlgn="base">
        <a:spcBef>
          <a:spcPct val="20000"/>
        </a:spcBef>
        <a:spcAft>
          <a:spcPct val="0"/>
        </a:spcAft>
        <a:buChar char="»"/>
        <a:defRPr sz="2000">
          <a:solidFill>
            <a:schemeClr val="tx1"/>
          </a:solidFill>
          <a:latin typeface="+mn-lt"/>
          <a:ea typeface="+mn-ea"/>
          <a:cs typeface="+mn-cs"/>
        </a:defRPr>
      </a:lvl6pPr>
      <a:lvl7pPr marL="2971040" indent="-228541" algn="l" rtl="0" fontAlgn="base">
        <a:spcBef>
          <a:spcPct val="20000"/>
        </a:spcBef>
        <a:spcAft>
          <a:spcPct val="0"/>
        </a:spcAft>
        <a:buChar char="»"/>
        <a:defRPr sz="2000">
          <a:solidFill>
            <a:schemeClr val="tx1"/>
          </a:solidFill>
          <a:latin typeface="+mn-lt"/>
          <a:ea typeface="+mn-ea"/>
          <a:cs typeface="+mn-cs"/>
        </a:defRPr>
      </a:lvl7pPr>
      <a:lvl8pPr marL="3428124" indent="-228541" algn="l" rtl="0" fontAlgn="base">
        <a:spcBef>
          <a:spcPct val="20000"/>
        </a:spcBef>
        <a:spcAft>
          <a:spcPct val="0"/>
        </a:spcAft>
        <a:buChar char="»"/>
        <a:defRPr sz="2000">
          <a:solidFill>
            <a:schemeClr val="tx1"/>
          </a:solidFill>
          <a:latin typeface="+mn-lt"/>
          <a:ea typeface="+mn-ea"/>
          <a:cs typeface="+mn-cs"/>
        </a:defRPr>
      </a:lvl8pPr>
      <a:lvl9pPr marL="3885205" indent="-228541"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latin typeface="Arial" charset="0"/>
              </a:defRPr>
            </a:lvl1pPr>
          </a:lstStyle>
          <a:p>
            <a:pPr eaLnBrk="1" hangingPunct="1">
              <a:defRPr/>
            </a:pPr>
            <a:fld id="{8F9CF485-B5B5-1C4A-B2FB-D745284B4FB6}" type="slidenum">
              <a:rPr lang="en-US"/>
              <a:pPr eaLnBrk="1" hangingPunct="1">
                <a:defRPr/>
              </a:pPr>
              <a:t>‹#›</a:t>
            </a:fld>
            <a:endParaRPr lang="en-US"/>
          </a:p>
        </p:txBody>
      </p:sp>
    </p:spTree>
    <p:extLst>
      <p:ext uri="{BB962C8B-B14F-4D97-AF65-F5344CB8AC3E}">
        <p14:creationId xmlns:p14="http://schemas.microsoft.com/office/powerpoint/2010/main" val="1639952826"/>
      </p:ext>
    </p:extLst>
  </p:cSld>
  <p:clrMap bg1="lt1" tx1="dk1" bg2="lt2" tx2="dk2" accent1="accent1" accent2="accent2" accent3="accent3" accent4="accent4" accent5="accent5" accent6="accent6" hlink="hlink" folHlink="folHlink"/>
  <p:sldLayoutIdLst>
    <p:sldLayoutId id="214748399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5pPr>
      <a:lvl6pPr marL="457082" algn="ctr" rtl="0" fontAlgn="base">
        <a:spcBef>
          <a:spcPct val="0"/>
        </a:spcBef>
        <a:spcAft>
          <a:spcPct val="0"/>
        </a:spcAft>
        <a:defRPr sz="4400">
          <a:solidFill>
            <a:schemeClr val="tx2"/>
          </a:solidFill>
          <a:latin typeface="Arial" pitchFamily="-108" charset="0"/>
        </a:defRPr>
      </a:lvl6pPr>
      <a:lvl7pPr marL="914165" algn="ctr" rtl="0" fontAlgn="base">
        <a:spcBef>
          <a:spcPct val="0"/>
        </a:spcBef>
        <a:spcAft>
          <a:spcPct val="0"/>
        </a:spcAft>
        <a:defRPr sz="4400">
          <a:solidFill>
            <a:schemeClr val="tx2"/>
          </a:solidFill>
          <a:latin typeface="Arial" pitchFamily="-108" charset="0"/>
        </a:defRPr>
      </a:lvl7pPr>
      <a:lvl8pPr marL="1371250" algn="ctr" rtl="0" fontAlgn="base">
        <a:spcBef>
          <a:spcPct val="0"/>
        </a:spcBef>
        <a:spcAft>
          <a:spcPct val="0"/>
        </a:spcAft>
        <a:defRPr sz="4400">
          <a:solidFill>
            <a:schemeClr val="tx2"/>
          </a:solidFill>
          <a:latin typeface="Arial" pitchFamily="-108" charset="0"/>
        </a:defRPr>
      </a:lvl8pPr>
      <a:lvl9pPr marL="1828332"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959" indent="-228541" algn="l" rtl="0" fontAlgn="base">
        <a:spcBef>
          <a:spcPct val="20000"/>
        </a:spcBef>
        <a:spcAft>
          <a:spcPct val="0"/>
        </a:spcAft>
        <a:buChar char="»"/>
        <a:defRPr sz="2000">
          <a:solidFill>
            <a:schemeClr val="tx1"/>
          </a:solidFill>
          <a:latin typeface="+mn-lt"/>
          <a:ea typeface="ＭＳ Ｐゴシック" pitchFamily="-108" charset="-128"/>
        </a:defRPr>
      </a:lvl6pPr>
      <a:lvl7pPr marL="2971040" indent="-228541" algn="l" rtl="0" fontAlgn="base">
        <a:spcBef>
          <a:spcPct val="20000"/>
        </a:spcBef>
        <a:spcAft>
          <a:spcPct val="0"/>
        </a:spcAft>
        <a:buChar char="»"/>
        <a:defRPr sz="2000">
          <a:solidFill>
            <a:schemeClr val="tx1"/>
          </a:solidFill>
          <a:latin typeface="+mn-lt"/>
          <a:ea typeface="ＭＳ Ｐゴシック" pitchFamily="-108" charset="-128"/>
        </a:defRPr>
      </a:lvl7pPr>
      <a:lvl8pPr marL="3428124" indent="-228541" algn="l" rtl="0" fontAlgn="base">
        <a:spcBef>
          <a:spcPct val="20000"/>
        </a:spcBef>
        <a:spcAft>
          <a:spcPct val="0"/>
        </a:spcAft>
        <a:buChar char="»"/>
        <a:defRPr sz="2000">
          <a:solidFill>
            <a:schemeClr val="tx1"/>
          </a:solidFill>
          <a:latin typeface="+mn-lt"/>
          <a:ea typeface="ＭＳ Ｐゴシック" pitchFamily="-108" charset="-128"/>
        </a:defRPr>
      </a:lvl8pPr>
      <a:lvl9pPr marL="3885205" indent="-2285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69917691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eaLnBrk="1" hangingPunct="1">
              <a:defRPr/>
            </a:pPr>
            <a:endParaRPr lang="en-US">
              <a:latin typeface="Times New Roman" charset="0"/>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eaLnBrk="1" hangingPunct="1">
              <a:defRPr/>
            </a:pPr>
            <a:endParaRPr lang="en-US">
              <a:latin typeface="Times New Roman" charset="0"/>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8F15B80D-F354-F543-B26D-0A3E495734CC}" type="slidenum">
              <a:rPr lang="en-US">
                <a:latin typeface="Times New Roman" charset="0"/>
                <a:cs typeface="+mn-cs"/>
              </a:rPr>
              <a:pPr eaLnBrk="1" hangingPunct="1">
                <a:defRPr/>
              </a:pPr>
              <a:t>‹#›</a:t>
            </a:fld>
            <a:endParaRPr lang="en-US">
              <a:latin typeface="Times New Roman" charset="0"/>
              <a:cs typeface="+mn-cs"/>
            </a:endParaRPr>
          </a:p>
        </p:txBody>
      </p:sp>
    </p:spTree>
    <p:extLst>
      <p:ext uri="{BB962C8B-B14F-4D97-AF65-F5344CB8AC3E}">
        <p14:creationId xmlns:p14="http://schemas.microsoft.com/office/powerpoint/2010/main" val="1943145602"/>
      </p:ext>
    </p:extLst>
  </p:cSld>
  <p:clrMap bg1="lt1" tx1="dk1" bg2="lt2" tx2="dk2" accent1="accent1" accent2="accent2" accent3="accent3" accent4="accent4" accent5="accent5" accent6="accent6" hlink="hlink" folHlink="folHlink"/>
  <p:sldLayoutIdLst>
    <p:sldLayoutId id="2147484017" r:id="rId1"/>
    <p:sldLayoutId id="2147484018"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7"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eaLnBrk="1" hangingPunct="1">
              <a:defRPr/>
            </a:pPr>
            <a:endParaRPr kumimoji="1" lang="en-US">
              <a:latin typeface="Times New Roman" charset="0"/>
            </a:endParaRPr>
          </a:p>
        </p:txBody>
      </p:sp>
      <p:grpSp>
        <p:nvGrpSpPr>
          <p:cNvPr id="13315" name="Group 3"/>
          <p:cNvGrpSpPr>
            <a:grpSpLocks/>
          </p:cNvGrpSpPr>
          <p:nvPr/>
        </p:nvGrpSpPr>
        <p:grpSpPr bwMode="auto">
          <a:xfrm>
            <a:off x="2133600" y="473075"/>
            <a:ext cx="4878388" cy="3490913"/>
            <a:chOff x="1344" y="298"/>
            <a:chExt cx="3073" cy="2199"/>
          </a:xfrm>
        </p:grpSpPr>
        <p:sp>
          <p:nvSpPr>
            <p:cNvPr id="13321" name="Freeform 4"/>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3322" name="Freeform 5"/>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3323" name="Group 6"/>
            <p:cNvGrpSpPr>
              <a:grpSpLocks/>
            </p:cNvGrpSpPr>
            <p:nvPr/>
          </p:nvGrpSpPr>
          <p:grpSpPr bwMode="auto">
            <a:xfrm>
              <a:off x="1571" y="298"/>
              <a:ext cx="2632" cy="2199"/>
              <a:chOff x="1571" y="298"/>
              <a:chExt cx="2632" cy="2199"/>
            </a:xfrm>
          </p:grpSpPr>
          <p:sp>
            <p:nvSpPr>
              <p:cNvPr id="13325"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p:spPr>
            <p:txBody>
              <a:bodyPr/>
              <a:lstStyle/>
              <a:p>
                <a:endParaRPr lang="en-US"/>
              </a:p>
            </p:txBody>
          </p:sp>
          <p:sp>
            <p:nvSpPr>
              <p:cNvPr id="13326" name="Freeform 8"/>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6" h="2199">
                    <a:moveTo>
                      <a:pt x="1315" y="2198"/>
                    </a:moveTo>
                    <a:lnTo>
                      <a:pt x="1315" y="1815"/>
                    </a:lnTo>
                    <a:lnTo>
                      <a:pt x="409" y="214"/>
                    </a:lnTo>
                    <a:lnTo>
                      <a:pt x="0" y="0"/>
                    </a:lnTo>
                    <a:lnTo>
                      <a:pt x="1315" y="2198"/>
                    </a:lnTo>
                  </a:path>
                </a:pathLst>
              </a:custGeom>
              <a:solidFill>
                <a:srgbClr val="002010">
                  <a:alpha val="50195"/>
                </a:srgbClr>
              </a:solidFill>
              <a:ln w="12700" cap="sq">
                <a:solidFill>
                  <a:srgbClr val="006633"/>
                </a:solidFill>
                <a:prstDash val="solid"/>
                <a:round/>
                <a:headEnd type="none" w="sm" len="sm"/>
                <a:tailEnd type="none" w="sm" len="sm"/>
              </a:ln>
            </p:spPr>
            <p:txBody>
              <a:bodyPr/>
              <a:lstStyle/>
              <a:p>
                <a:endParaRPr lang="en-US"/>
              </a:p>
            </p:txBody>
          </p:sp>
          <p:sp>
            <p:nvSpPr>
              <p:cNvPr id="13327" name="Freeform 9"/>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2" h="217">
                    <a:moveTo>
                      <a:pt x="0" y="0"/>
                    </a:moveTo>
                    <a:lnTo>
                      <a:pt x="409" y="216"/>
                    </a:lnTo>
                    <a:lnTo>
                      <a:pt x="2279" y="216"/>
                    </a:lnTo>
                    <a:lnTo>
                      <a:pt x="2631" y="0"/>
                    </a:lnTo>
                    <a:lnTo>
                      <a:pt x="0" y="0"/>
                    </a:lnTo>
                  </a:path>
                </a:pathLst>
              </a:custGeom>
              <a:solidFill>
                <a:srgbClr val="71BB96">
                  <a:alpha val="50195"/>
                </a:srgbClr>
              </a:solidFill>
              <a:ln w="12700" cap="sq">
                <a:solidFill>
                  <a:srgbClr val="006633"/>
                </a:solidFill>
                <a:prstDash val="solid"/>
                <a:round/>
                <a:headEnd type="none" w="sm" len="sm"/>
                <a:tailEnd type="none" w="sm" len="sm"/>
              </a:ln>
            </p:spPr>
            <p:txBody>
              <a:bodyPr/>
              <a:lstStyle/>
              <a:p>
                <a:endParaRPr lang="en-US"/>
              </a:p>
            </p:txBody>
          </p:sp>
          <p:sp>
            <p:nvSpPr>
              <p:cNvPr id="13328" name="Freeform 10"/>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7" h="2199">
                    <a:moveTo>
                      <a:pt x="0" y="2198"/>
                    </a:moveTo>
                    <a:lnTo>
                      <a:pt x="0" y="1815"/>
                    </a:lnTo>
                    <a:lnTo>
                      <a:pt x="906" y="214"/>
                    </a:lnTo>
                    <a:lnTo>
                      <a:pt x="1316" y="0"/>
                    </a:lnTo>
                    <a:lnTo>
                      <a:pt x="0" y="2198"/>
                    </a:lnTo>
                  </a:path>
                </a:pathLst>
              </a:custGeom>
              <a:solidFill>
                <a:srgbClr val="006633">
                  <a:alpha val="50195"/>
                </a:srgbClr>
              </a:solidFill>
              <a:ln w="12700" cap="sq">
                <a:solidFill>
                  <a:srgbClr val="006633"/>
                </a:solidFill>
                <a:prstDash val="solid"/>
                <a:round/>
                <a:headEnd type="none" w="sm" len="sm"/>
                <a:tailEnd type="none" w="sm" len="sm"/>
              </a:ln>
            </p:spPr>
            <p:txBody>
              <a:bodyPr/>
              <a:lstStyle/>
              <a:p>
                <a:endParaRPr lang="en-US"/>
              </a:p>
            </p:txBody>
          </p:sp>
        </p:grpSp>
        <p:sp>
          <p:nvSpPr>
            <p:cNvPr id="22"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defRPr/>
              </a:pPr>
              <a:endParaRPr lang="en-US"/>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14"/>
          <p:cNvSpPr>
            <a:spLocks noGrp="1" noChangeArrowheads="1"/>
          </p:cNvSpPr>
          <p:nvPr>
            <p:ph type="dt" sz="quarter" idx="2"/>
          </p:nvPr>
        </p:nvSpPr>
        <p:spPr bwMode="auto">
          <a:xfrm>
            <a:off x="6858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atin typeface="Times New Roman" charset="0"/>
              </a:defRPr>
            </a:lvl1pPr>
          </a:lstStyle>
          <a:p>
            <a:pPr>
              <a:defRPr/>
            </a:pPr>
            <a:endParaRPr lang="en-US"/>
          </a:p>
        </p:txBody>
      </p:sp>
      <p:sp>
        <p:nvSpPr>
          <p:cNvPr id="28" name="Rectangle 15"/>
          <p:cNvSpPr>
            <a:spLocks noGrp="1" noChangeArrowheads="1"/>
          </p:cNvSpPr>
          <p:nvPr>
            <p:ph type="ftr" sz="quarter" idx="3"/>
          </p:nvPr>
        </p:nvSpPr>
        <p:spPr bwMode="auto">
          <a:xfrm>
            <a:off x="3124200" y="0"/>
            <a:ext cx="28956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atin typeface="Times New Roman" charset="0"/>
              </a:defRPr>
            </a:lvl1pPr>
          </a:lstStyle>
          <a:p>
            <a:pPr>
              <a:defRPr/>
            </a:pPr>
            <a:endParaRPr lang="en-US"/>
          </a:p>
        </p:txBody>
      </p:sp>
      <p:sp>
        <p:nvSpPr>
          <p:cNvPr id="29" name="Rectangle 16"/>
          <p:cNvSpPr>
            <a:spLocks noGrp="1" noChangeArrowheads="1"/>
          </p:cNvSpPr>
          <p:nvPr>
            <p:ph type="sldNum" sz="quarter" idx="4"/>
          </p:nvPr>
        </p:nvSpPr>
        <p:spPr bwMode="auto">
          <a:xfrm>
            <a:off x="65532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smtClean="0">
                <a:latin typeface="Times New Roman" charset="0"/>
              </a:defRPr>
            </a:lvl1pPr>
          </a:lstStyle>
          <a:p>
            <a:pPr>
              <a:defRPr/>
            </a:pPr>
            <a:fld id="{606600B6-910C-8548-9B02-872A83F6AB6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New Roman" pitchFamily="-111" charset="0"/>
        </a:defRPr>
      </a:lvl6pPr>
      <a:lvl7pPr marL="914400" algn="l" rtl="0" eaLnBrk="0" fontAlgn="base" hangingPunct="0">
        <a:spcBef>
          <a:spcPct val="0"/>
        </a:spcBef>
        <a:spcAft>
          <a:spcPct val="0"/>
        </a:spcAft>
        <a:defRPr sz="4400">
          <a:solidFill>
            <a:schemeClr val="tx2"/>
          </a:solidFill>
          <a:latin typeface="Times New Roman" pitchFamily="-111" charset="0"/>
        </a:defRPr>
      </a:lvl7pPr>
      <a:lvl8pPr marL="1371600" algn="l" rtl="0" eaLnBrk="0" fontAlgn="base" hangingPunct="0">
        <a:spcBef>
          <a:spcPct val="0"/>
        </a:spcBef>
        <a:spcAft>
          <a:spcPct val="0"/>
        </a:spcAft>
        <a:defRPr sz="4400">
          <a:solidFill>
            <a:schemeClr val="tx2"/>
          </a:solidFill>
          <a:latin typeface="Times New Roman" pitchFamily="-111" charset="0"/>
        </a:defRPr>
      </a:lvl8pPr>
      <a:lvl9pPr marL="1828800" algn="l"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charset="0"/>
                <a:ea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eaLnBrk="1" hangingPunct="1">
              <a:defRPr/>
            </a:pPr>
            <a:fld id="{3D98813A-225A-4D4E-946B-A9BA6942169D}" type="slidenum">
              <a:rPr lang="en-US"/>
              <a:pPr eaLnBrk="1" hangingPunct="1">
                <a:defRPr/>
              </a:pPr>
              <a:t>‹#›</a:t>
            </a:fld>
            <a:endParaRPr lang="en-US"/>
          </a:p>
        </p:txBody>
      </p:sp>
    </p:spTree>
    <p:extLst>
      <p:ext uri="{BB962C8B-B14F-4D97-AF65-F5344CB8AC3E}">
        <p14:creationId xmlns:p14="http://schemas.microsoft.com/office/powerpoint/2010/main" val="1513358391"/>
      </p:ext>
    </p:extLst>
  </p:cSld>
  <p:clrMap bg1="dk2" tx1="lt1" bg2="dk1"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ＭＳ Ｐゴシック"/>
              </a:defRPr>
            </a:lvl1pPr>
          </a:lstStyle>
          <a:p>
            <a:pPr>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D81F68CD-9070-6F4E-9BF7-2D66FCDA8384}"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1710824833"/>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solidFill>
                  <a:srgbClr val="000000"/>
                </a:solidFill>
                <a:latin typeface="Times New Roman" charset="0"/>
                <a:cs typeface="+mn-cs"/>
              </a:rPr>
              <a:pPr>
                <a:defRPr/>
              </a:pPr>
              <a:t>‹#›</a:t>
            </a:fld>
            <a:endParaRPr lang="en-US">
              <a:solidFill>
                <a:srgbClr val="000000"/>
              </a:solidFill>
              <a:latin typeface="Times New Roman" charset="0"/>
              <a:cs typeface="+mn-cs"/>
            </a:endParaRPr>
          </a:p>
        </p:txBody>
      </p:sp>
    </p:spTree>
    <p:extLst>
      <p:ext uri="{BB962C8B-B14F-4D97-AF65-F5344CB8AC3E}">
        <p14:creationId xmlns:p14="http://schemas.microsoft.com/office/powerpoint/2010/main" val="4097493645"/>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zh-CN">
              <a:solidFill>
                <a:srgbClr val="000000"/>
              </a:solidFill>
              <a:latin typeface="Times New Roman" pitchFamily="18" charset="0"/>
              <a:ea typeface="MS PGothic" pitchFamily="34" charset="-128"/>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zh-CN">
              <a:solidFill>
                <a:srgbClr val="000000"/>
              </a:solidFill>
              <a:latin typeface="Times New Roman" pitchFamily="18" charset="0"/>
              <a:ea typeface="MS PGothic" pitchFamily="34" charset="-128"/>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CB086B10-F66E-4C89-928D-0BE29DEE6B3C}" type="slidenum">
              <a:rPr lang="en-US" altLang="zh-CN">
                <a:solidFill>
                  <a:srgbClr val="000000"/>
                </a:solidFill>
                <a:latin typeface="Times New Roman" pitchFamily="18" charset="0"/>
                <a:ea typeface="MS PGothic" pitchFamily="34" charset="-128"/>
                <a:cs typeface="+mn-cs"/>
              </a:rPr>
              <a:pPr/>
              <a:t>‹#›</a:t>
            </a:fld>
            <a:endParaRPr lang="en-US" altLang="zh-CN">
              <a:solidFill>
                <a:srgbClr val="000000"/>
              </a:solidFill>
              <a:latin typeface="Times New Roman" pitchFamily="18" charset="0"/>
              <a:ea typeface="MS PGothic" pitchFamily="34" charset="-128"/>
              <a:cs typeface="+mn-cs"/>
            </a:endParaRPr>
          </a:p>
        </p:txBody>
      </p:sp>
    </p:spTree>
    <p:extLst>
      <p:ext uri="{BB962C8B-B14F-4D97-AF65-F5344CB8AC3E}">
        <p14:creationId xmlns:p14="http://schemas.microsoft.com/office/powerpoint/2010/main" val="4031346578"/>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ea typeface="MS PGothic" pitchFamily="34" charset="-128"/>
        </a:defRPr>
      </a:lvl6pPr>
      <a:lvl7pPr marL="914400" algn="ctr" rtl="0" eaLnBrk="0" fontAlgn="base" hangingPunct="0">
        <a:spcBef>
          <a:spcPct val="0"/>
        </a:spcBef>
        <a:spcAft>
          <a:spcPct val="0"/>
        </a:spcAft>
        <a:defRPr sz="4400">
          <a:solidFill>
            <a:schemeClr val="tx2"/>
          </a:solidFill>
          <a:latin typeface="Times New Roman" pitchFamily="18" charset="0"/>
          <a:ea typeface="MS PGothic" pitchFamily="34" charset="-128"/>
        </a:defRPr>
      </a:lvl7pPr>
      <a:lvl8pPr marL="1371600" algn="ctr" rtl="0" eaLnBrk="0" fontAlgn="base" hangingPunct="0">
        <a:spcBef>
          <a:spcPct val="0"/>
        </a:spcBef>
        <a:spcAft>
          <a:spcPct val="0"/>
        </a:spcAft>
        <a:defRPr sz="4400">
          <a:solidFill>
            <a:schemeClr val="tx2"/>
          </a:solidFill>
          <a:latin typeface="Times New Roman" pitchFamily="18" charset="0"/>
          <a:ea typeface="MS PGothic" pitchFamily="34" charset="-128"/>
        </a:defRPr>
      </a:lvl8pPr>
      <a:lvl9pPr marL="1828800" algn="ctr" rtl="0" eaLnBrk="0" fontAlgn="base" hangingPunct="0">
        <a:spcBef>
          <a:spcPct val="0"/>
        </a:spcBef>
        <a:spcAft>
          <a:spcPct val="0"/>
        </a:spcAft>
        <a:defRPr sz="44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solidFill>
                <a:srgbClr val="FFFFFF"/>
              </a:solidFill>
              <a:latin typeface="Arial" pitchFamily="34" charset="0"/>
              <a:ea typeface="ＭＳ Ｐゴシック" pitchFamily="34" charset="-128"/>
              <a:cs typeface="+mn-cs"/>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0534586-5791-4C64-9D6C-80C170B10A4A}" type="slidenum">
              <a:rPr lang="en-US" altLang="en-US" smtClean="0">
                <a:solidFill>
                  <a:srgbClr val="FFFFFF"/>
                </a:solidFill>
                <a:latin typeface="Arial" pitchFamily="34" charset="0"/>
                <a:ea typeface="ＭＳ Ｐゴシック" pitchFamily="34" charset="-128"/>
                <a:cs typeface="+mn-cs"/>
              </a:rPr>
              <a:pPr/>
              <a:t>‹#›</a:t>
            </a:fld>
            <a:endParaRPr lang="en-US" altLang="en-US">
              <a:solidFill>
                <a:srgbClr val="FFFFFF"/>
              </a:solidFill>
              <a:latin typeface="Arial" pitchFamily="34" charset="0"/>
              <a:ea typeface="ＭＳ Ｐゴシック" pitchFamily="34" charset="-128"/>
              <a:cs typeface="+mn-cs"/>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latin typeface="Arial" pitchFamily="34" charset="0"/>
                  <a:ea typeface="ＭＳ Ｐゴシック" pitchFamily="34" charset="-128"/>
                  <a:cs typeface="+mn-cs"/>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latin typeface="Arial" pitchFamily="34" charset="0"/>
                <a:ea typeface="ＭＳ Ｐゴシック" pitchFamily="34" charset="-128"/>
                <a:cs typeface="+mn-cs"/>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solidFill>
                <a:srgbClr val="FFFFFF"/>
              </a:solidFill>
              <a:latin typeface="Arial" pitchFamily="34" charset="0"/>
              <a:ea typeface="ＭＳ Ｐゴシック" pitchFamily="34" charset="-128"/>
              <a:cs typeface="+mn-cs"/>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7980294"/>
      </p:ext>
    </p:extLst>
  </p:cSld>
  <p:clrMap bg1="dk2" tx1="lt1" bg2="dk1" tx2="lt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4E82"/>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25975" name="Oval 64"/>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125976" name="Oval 65"/>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125977" name="Oval 66"/>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defRPr>
            </a:lvl1pPr>
          </a:lstStyle>
          <a:p>
            <a:endParaRPr lang="en-US" altLang="en-US">
              <a:latin typeface="Arial" pitchFamily="34" charset="0"/>
              <a:ea typeface="MS PGothic" pitchFamily="34" charset="-128"/>
              <a:cs typeface="+mn-cs"/>
            </a:endParaRPr>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defRPr>
            </a:lvl1pPr>
          </a:lstStyle>
          <a:p>
            <a:endParaRPr lang="en-US" altLang="en-US">
              <a:latin typeface="Arial" pitchFamily="34" charset="0"/>
              <a:ea typeface="MS PGothic" pitchFamily="34" charset="-128"/>
              <a:cs typeface="+mn-cs"/>
            </a:endParaRPr>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fld id="{5C236227-BD01-48CF-BDE1-E010D09EA1A5}" type="slidenum">
              <a:rPr lang="en-US" altLang="en-US">
                <a:latin typeface="Arial" pitchFamily="34" charset="0"/>
                <a:ea typeface="MS PGothic" pitchFamily="34" charset="-128"/>
                <a:cs typeface="+mn-cs"/>
              </a:rPr>
              <a:pPr/>
              <a:t>‹#›</a:t>
            </a:fld>
            <a:endParaRPr lang="en-US" altLang="en-US">
              <a:latin typeface="Arial" pitchFamily="34" charset="0"/>
              <a:ea typeface="MS PGothic" pitchFamily="34" charset="-128"/>
              <a:cs typeface="+mn-cs"/>
            </a:endParaRPr>
          </a:p>
        </p:txBody>
      </p:sp>
    </p:spTree>
    <p:extLst>
      <p:ext uri="{BB962C8B-B14F-4D97-AF65-F5344CB8AC3E}">
        <p14:creationId xmlns:p14="http://schemas.microsoft.com/office/powerpoint/2010/main" val="762290942"/>
      </p:ext>
    </p:extLst>
  </p:cSld>
  <p:clrMap bg1="dk2" tx1="lt1" bg2="dk1" tx2="lt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eaLnBrk="1" hangingPunct="1"/>
            <a:endParaRPr lang="en-US">
              <a:cs typeface="+mn-cs"/>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eaLnBrk="1" hangingPunct="1"/>
            <a:endParaRPr lang="en-US">
              <a:cs typeface="+mn-cs"/>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Osaka" charset="0"/>
                <a:cs typeface="Osaka" charset="0"/>
              </a:defRPr>
            </a:lvl1pPr>
          </a:lstStyle>
          <a:p>
            <a:pPr eaLnBrk="1" hangingPunct="1"/>
            <a:fld id="{945A9131-EB10-E545-9FEA-77EAB0DCFC3A}" type="slidenum">
              <a:rPr lang="en-US" smtClean="0"/>
              <a:pPr eaLnBrk="1" hangingPunct="1"/>
              <a:t>‹#›</a:t>
            </a:fld>
            <a:endParaRPr lang="en-US"/>
          </a:p>
        </p:txBody>
      </p:sp>
    </p:spTree>
    <p:extLst>
      <p:ext uri="{BB962C8B-B14F-4D97-AF65-F5344CB8AC3E}">
        <p14:creationId xmlns:p14="http://schemas.microsoft.com/office/powerpoint/2010/main" val="3180977028"/>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3930686287"/>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1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81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p>
          </p:txBody>
        </p:sp>
        <p:sp>
          <p:nvSpPr>
            <p:cNvPr id="81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81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819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defRPr/>
            </a:pPr>
            <a:endParaRPr lang="en-US"/>
          </a:p>
        </p:txBody>
      </p:sp>
      <p:sp>
        <p:nvSpPr>
          <p:cNvPr id="819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a:p>
        </p:txBody>
      </p:sp>
      <p:sp>
        <p:nvSpPr>
          <p:cNvPr id="819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2489838D-E49B-624E-9CD8-2C01B4898E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55"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smtClean="0">
                <a:solidFill>
                  <a:schemeClr val="tx2"/>
                </a:solidFill>
              </a:defRPr>
            </a:lvl1pPr>
          </a:lstStyle>
          <a:p>
            <a:pPr>
              <a:defRPr/>
            </a:pPr>
            <a:endParaRPr lang="en-US"/>
          </a:p>
        </p:txBody>
      </p:sp>
      <p:sp>
        <p:nvSpPr>
          <p:cNvPr id="6246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smtClean="0">
                <a:solidFill>
                  <a:schemeClr val="tx2"/>
                </a:solidFill>
              </a:defRPr>
            </a:lvl1pPr>
          </a:lstStyle>
          <a:p>
            <a:pPr>
              <a:defRPr/>
            </a:pPr>
            <a:endParaRPr lang="en-US"/>
          </a:p>
        </p:txBody>
      </p:sp>
      <p:sp>
        <p:nvSpPr>
          <p:cNvPr id="6247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smtClean="0">
                <a:solidFill>
                  <a:schemeClr val="tx2"/>
                </a:solidFill>
              </a:defRPr>
            </a:lvl1pPr>
          </a:lstStyle>
          <a:p>
            <a:pPr>
              <a:defRPr/>
            </a:pPr>
            <a:fld id="{C1BC0301-5B78-EF48-AD88-10C08B6751E9}" type="slidenum">
              <a:rPr lang="en-US"/>
              <a:pPr>
                <a:defRPr/>
              </a:pPr>
              <a:t>‹#›</a:t>
            </a:fld>
            <a:endParaRPr lang="en-US"/>
          </a:p>
        </p:txBody>
      </p:sp>
      <p:pic>
        <p:nvPicPr>
          <p:cNvPr id="3789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56"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Copperplate Gothic Light" charset="0"/>
                <a:ea typeface="ヒラギノ角ゴ Pro W3" charset="0"/>
                <a:cs typeface="ヒラギノ角ゴ Pro W3" charset="0"/>
              </a:defRPr>
            </a:lvl1pPr>
          </a:lstStyle>
          <a:p>
            <a:pPr>
              <a:defRPr/>
            </a:pPr>
            <a:endParaRPr lang="en-US"/>
          </a:p>
        </p:txBody>
      </p:sp>
      <p:sp>
        <p:nvSpPr>
          <p:cNvPr id="50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Copperplate Gothic Light" charset="0"/>
                <a:ea typeface="ヒラギノ角ゴ Pro W3" charset="0"/>
                <a:cs typeface="ヒラギノ角ゴ Pro W3" charset="0"/>
              </a:defRPr>
            </a:lvl1pPr>
          </a:lstStyle>
          <a:p>
            <a:pPr>
              <a:defRPr/>
            </a:pPr>
            <a:endParaRPr lang="en-US"/>
          </a:p>
        </p:txBody>
      </p:sp>
      <p:sp>
        <p:nvSpPr>
          <p:cNvPr id="50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pperplate Gothic Light" charset="0"/>
                <a:ea typeface="ヒラギノ角ゴ Pro W3" charset="0"/>
                <a:cs typeface="ヒラギノ角ゴ Pro W3" charset="0"/>
              </a:defRPr>
            </a:lvl1pPr>
          </a:lstStyle>
          <a:p>
            <a:pPr>
              <a:defRPr/>
            </a:pPr>
            <a:fld id="{F0966001-D558-4146-9E68-C454F38438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7"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p>
        </p:txBody>
      </p:sp>
      <p:sp>
        <p:nvSpPr>
          <p:cNvPr id="1434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p>
        </p:txBody>
      </p:sp>
      <p:sp>
        <p:nvSpPr>
          <p:cNvPr id="1434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BCC1B4BF-454D-7347-96F3-379C7C67FD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9263"/>
      </p:ext>
    </p:extLst>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defRPr>
            </a:lvl1pPr>
          </a:lstStyle>
          <a:p>
            <a:pPr defTabSz="457200">
              <a:defRPr/>
            </a:pPr>
            <a:fld id="{99E5EBB5-CC89-CB4E-8A18-ECC5C36B2FFE}" type="slidenum">
              <a:rPr lang="en-US"/>
              <a:pPr defTabSz="457200">
                <a:defRPr/>
              </a:pPr>
              <a:t>‹#›</a:t>
            </a:fld>
            <a:endParaRPr lang="en-US"/>
          </a:p>
        </p:txBody>
      </p:sp>
    </p:spTree>
    <p:extLst>
      <p:ext uri="{BB962C8B-B14F-4D97-AF65-F5344CB8AC3E}">
        <p14:creationId xmlns:p14="http://schemas.microsoft.com/office/powerpoint/2010/main" val="2422143291"/>
      </p:ext>
    </p:extLst>
  </p:cSld>
  <p:clrMap bg1="lt1" tx1="dk1" bg2="lt2" tx2="dk2" accent1="accent1" accent2="accent2" accent3="accent3" accent4="accent4" accent5="accent5" accent6="accent6" hlink="hlink" folHlink="folHlink"/>
  <p:sldLayoutIdLst>
    <p:sldLayoutId id="2147483875" r:id="rId1"/>
    <p:sldLayoutId id="2147483876"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250394811"/>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6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7.xml"/><Relationship Id="rId1" Type="http://schemas.openxmlformats.org/officeDocument/2006/relationships/themeOverride" Target="../theme/themeOverride1.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7.xml"/><Relationship Id="rId1" Type="http://schemas.openxmlformats.org/officeDocument/2006/relationships/themeOverride" Target="../theme/themeOverride2.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7.xml"/><Relationship Id="rId1" Type="http://schemas.openxmlformats.org/officeDocument/2006/relationships/themeOverride" Target="../theme/themeOverride3.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7.xml"/><Relationship Id="rId1" Type="http://schemas.openxmlformats.org/officeDocument/2006/relationships/themeOverride" Target="../theme/themeOverride4.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7.xml"/><Relationship Id="rId1" Type="http://schemas.openxmlformats.org/officeDocument/2006/relationships/themeOverride" Target="../theme/themeOverride5.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7.xml"/><Relationship Id="rId1" Type="http://schemas.openxmlformats.org/officeDocument/2006/relationships/themeOverride" Target="../theme/themeOverride6.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2.xml"/><Relationship Id="rId1" Type="http://schemas.openxmlformats.org/officeDocument/2006/relationships/themeOverride" Target="../theme/themeOverride7.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2.xml"/><Relationship Id="rId1" Type="http://schemas.openxmlformats.org/officeDocument/2006/relationships/themeOverride" Target="../theme/themeOverride8.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5.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4.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8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5.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8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45.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144.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7.xml"/><Relationship Id="rId1" Type="http://schemas.openxmlformats.org/officeDocument/2006/relationships/themeOverride" Target="../theme/themeOverride9.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2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51.xml"/><Relationship Id="rId1" Type="http://schemas.openxmlformats.org/officeDocument/2006/relationships/themeOverride" Target="../theme/themeOverride10.xml"/><Relationship Id="rId4" Type="http://schemas.openxmlformats.org/officeDocument/2006/relationships/image" Target="../media/image62.e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51.xml"/><Relationship Id="rId1" Type="http://schemas.openxmlformats.org/officeDocument/2006/relationships/themeOverride" Target="../theme/themeOverride11.xml"/><Relationship Id="rId4" Type="http://schemas.openxmlformats.org/officeDocument/2006/relationships/image" Target="../media/image62.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51.xml"/><Relationship Id="rId1" Type="http://schemas.openxmlformats.org/officeDocument/2006/relationships/themeOverride" Target="../theme/themeOverride12.xml"/><Relationship Id="rId4" Type="http://schemas.openxmlformats.org/officeDocument/2006/relationships/image" Target="../media/image62.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51.xml"/><Relationship Id="rId1" Type="http://schemas.openxmlformats.org/officeDocument/2006/relationships/themeOverride" Target="../theme/themeOverride13.xml"/><Relationship Id="rId4" Type="http://schemas.openxmlformats.org/officeDocument/2006/relationships/image" Target="../media/image62.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51.xml"/><Relationship Id="rId1" Type="http://schemas.openxmlformats.org/officeDocument/2006/relationships/themeOverride" Target="../theme/themeOverride14.xml"/><Relationship Id="rId4" Type="http://schemas.openxmlformats.org/officeDocument/2006/relationships/image" Target="../media/image62.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51.xml"/><Relationship Id="rId1" Type="http://schemas.openxmlformats.org/officeDocument/2006/relationships/themeOverride" Target="../theme/themeOverride15.xml"/><Relationship Id="rId4" Type="http://schemas.openxmlformats.org/officeDocument/2006/relationships/image" Target="../media/image62.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0.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4.xml"/></Relationships>
</file>

<file path=ppt/slides/_rels/slide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180.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188.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18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180.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180.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199.xml"/></Relationships>
</file>

<file path=ppt/slides/_rels/slide6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0.xml"/><Relationship Id="rId1" Type="http://schemas.openxmlformats.org/officeDocument/2006/relationships/slideLayout" Target="../slideLayouts/slideLayout199.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4.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180.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180.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180.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199.xml"/></Relationships>
</file>

<file path=ppt/slides/_rels/slide7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5.xml"/><Relationship Id="rId1" Type="http://schemas.openxmlformats.org/officeDocument/2006/relationships/slideLayout" Target="../slideLayouts/slideLayout199.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180.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199.xml"/></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8.xml"/><Relationship Id="rId1" Type="http://schemas.openxmlformats.org/officeDocument/2006/relationships/slideLayout" Target="../slideLayouts/slideLayout199.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180.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199.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1.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180.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2.xml"/><Relationship Id="rId1" Type="http://schemas.openxmlformats.org/officeDocument/2006/relationships/slideLayout" Target="../slideLayouts/slideLayout210.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168.xml"/><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ablaz-insert-fin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title" idx="4294967295"/>
          </p:nvPr>
        </p:nvSpPr>
        <p:spPr>
          <a:xfrm>
            <a:off x="0" y="3501008"/>
            <a:ext cx="9144000" cy="838200"/>
          </a:xfrm>
          <a:noFill/>
          <a:ln w="9525">
            <a:noFill/>
            <a:miter lim="800000"/>
            <a:headEnd/>
            <a:tailEnd/>
          </a:ln>
          <a:effectLst/>
        </p:spPr>
        <p:txBody>
          <a:bodyPr anchor="ctr"/>
          <a:lstStyle/>
          <a:p>
            <a:r>
              <a:rPr lang="zh-TW" altLang="en-US" sz="6000" b="1" i="1" kern="1200" dirty="0">
                <a:solidFill>
                  <a:schemeClr val="bg1"/>
                </a:solidFill>
                <a:effectLst>
                  <a:glow rad="228600">
                    <a:schemeClr val="tx1"/>
                  </a:glow>
                </a:effectLst>
                <a:latin typeface="Arial" charset="0"/>
                <a:ea typeface="ＭＳ Ｐゴシック" charset="0"/>
                <a:cs typeface="Arial" charset="0"/>
              </a:rPr>
              <a:t>身体 和 基督台</a:t>
            </a:r>
            <a:endParaRPr lang="en-US" sz="6000" b="1" i="1" kern="1200" dirty="0">
              <a:solidFill>
                <a:schemeClr val="bg1"/>
              </a:solidFill>
              <a:effectLst>
                <a:glow rad="228600">
                  <a:schemeClr val="tx1"/>
                </a:glow>
              </a:effectLst>
              <a:latin typeface="Arial" charset="0"/>
              <a:ea typeface="ＭＳ Ｐゴシック" charset="0"/>
              <a:cs typeface="Arial" charset="0"/>
            </a:endParaRPr>
          </a:p>
        </p:txBody>
      </p:sp>
      <p:sp>
        <p:nvSpPr>
          <p:cNvPr id="5" name="Rectangle 4"/>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algn="ctr">
              <a:defRPr/>
            </a:pPr>
            <a:r>
              <a:rPr lang="zh-TW" altLang="en-US" sz="6000" b="1" i="1" dirty="0">
                <a:solidFill>
                  <a:schemeClr val="bg1"/>
                </a:solidFill>
                <a:effectLst>
                  <a:glow rad="228600">
                    <a:schemeClr val="tx1"/>
                  </a:glow>
                </a:effectLst>
                <a:cs typeface="Arial" charset="0"/>
              </a:rPr>
              <a:t>末世论</a:t>
            </a:r>
            <a:endParaRPr lang="en-US" sz="2000" b="1" i="1" dirty="0">
              <a:solidFill>
                <a:schemeClr val="bg1"/>
              </a:solidFill>
              <a:effectLst>
                <a:glow rad="228600">
                  <a:schemeClr val="tx1"/>
                </a:glow>
              </a:effectLst>
              <a:cs typeface="Arial" charset="0"/>
            </a:endParaRPr>
          </a:p>
        </p:txBody>
      </p:sp>
      <p:sp>
        <p:nvSpPr>
          <p:cNvPr id="7"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ctangle 3"/>
          <p:cNvSpPr>
            <a:spLocks noGrp="1" noChangeArrowheads="1"/>
          </p:cNvSpPr>
          <p:nvPr>
            <p:ph type="title" idx="4294967295"/>
          </p:nvPr>
        </p:nvSpPr>
        <p:spPr>
          <a:xfrm>
            <a:off x="251520" y="332656"/>
            <a:ext cx="7772400" cy="1143000"/>
          </a:xfrm>
        </p:spPr>
        <p:txBody>
          <a:bodyPr/>
          <a:lstStyle/>
          <a:p>
            <a:pPr algn="l" eaLnBrk="1" hangingPunct="1"/>
            <a:r>
              <a:rPr lang="zh-CN" altLang="en-US" b="1" dirty="0">
                <a:latin typeface="Arial" charset="0"/>
                <a:ea typeface="ＭＳ Ｐゴシック" charset="0"/>
                <a:cs typeface="ＭＳ Ｐゴシック" charset="0"/>
              </a:rPr>
              <a:t>全新的身体</a:t>
            </a:r>
            <a:endParaRPr lang="en-US" b="1" dirty="0">
              <a:latin typeface="Arial" charset="0"/>
              <a:ea typeface="ＭＳ Ｐゴシック" charset="0"/>
              <a:cs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defRPr/>
            </a:pPr>
            <a:r>
              <a:rPr lang="zh-CN" altLang="en-US" sz="5400" b="1" dirty="0">
                <a:solidFill>
                  <a:schemeClr val="accent2"/>
                </a:solidFill>
                <a:latin typeface="Copperplate Gothic Light" charset="0"/>
                <a:ea typeface="ヒラギノ角ゴ Pro W3" charset="0"/>
                <a:cs typeface="ヒラギノ角ゴ Pro W3" charset="0"/>
              </a:rPr>
              <a:t>基督的审判台</a:t>
            </a:r>
            <a:endParaRPr lang="en-US" b="1" dirty="0">
              <a:solidFill>
                <a:schemeClr val="accent2"/>
              </a:solidFill>
              <a:latin typeface="Copperplate Gothic Light" charset="0"/>
              <a:ea typeface="ヒラギノ角ゴ Pro W3" charset="0"/>
              <a:cs typeface="ヒラギノ角ゴ Pro W3" charset="0"/>
            </a:endParaRPr>
          </a:p>
        </p:txBody>
      </p:sp>
      <p:sp>
        <p:nvSpPr>
          <p:cNvPr id="52227" name="Rectangle 3"/>
          <p:cNvSpPr>
            <a:spLocks noChangeArrowheads="1"/>
          </p:cNvSpPr>
          <p:nvPr/>
        </p:nvSpPr>
        <p:spPr bwMode="auto">
          <a:xfrm>
            <a:off x="1907704" y="4077072"/>
            <a:ext cx="5562600"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eaLnBrk="1" hangingPunct="1">
              <a:spcBef>
                <a:spcPct val="20000"/>
              </a:spcBef>
              <a:buFont typeface="Wingdings" charset="0"/>
              <a:buNone/>
              <a:defRPr/>
            </a:pPr>
            <a:r>
              <a:rPr lang="zh-CN" altLang="en-US" sz="4000" b="1" i="1" dirty="0">
                <a:ea typeface="ヒラギノ角ゴ Pro W3" charset="0"/>
                <a:cs typeface="ヒラギノ角ゴ Pro W3" charset="0"/>
              </a:rPr>
              <a:t>这是为定</a:t>
            </a:r>
            <a:r>
              <a:rPr lang="zh-CN" altLang="en-US" sz="4000" b="1" i="1" u="sng" dirty="0">
                <a:ea typeface="ヒラギノ角ゴ Pro W3" charset="0"/>
                <a:cs typeface="ヒラギノ角ゴ Pro W3" charset="0"/>
              </a:rPr>
              <a:t>救恩</a:t>
            </a:r>
            <a:r>
              <a:rPr lang="zh-CN" altLang="en-US" sz="4000" b="1" i="1" dirty="0">
                <a:ea typeface="ヒラギノ角ゴ Pro W3" charset="0"/>
                <a:cs typeface="ヒラギノ角ゴ Pro W3" charset="0"/>
              </a:rPr>
              <a:t>的审判？</a:t>
            </a:r>
            <a:endParaRPr lang="en-US" altLang="zh-CN" sz="4000" b="1" i="1" dirty="0">
              <a:ea typeface="ヒラギノ角ゴ Pro W3" charset="0"/>
              <a:cs typeface="ヒラギノ角ゴ Pro W3" charset="0"/>
            </a:endParaRPr>
          </a:p>
          <a:p>
            <a:pPr eaLnBrk="1" hangingPunct="1">
              <a:spcBef>
                <a:spcPct val="20000"/>
              </a:spcBef>
              <a:buFont typeface="Wingdings" charset="0"/>
              <a:buNone/>
              <a:defRPr/>
            </a:pPr>
            <a:endParaRPr lang="en-US" sz="4000" b="1" i="1" dirty="0">
              <a:ea typeface="ヒラギノ角ゴ Pro W3" charset="0"/>
              <a:cs typeface="ヒラギノ角ゴ Pro W3" charset="0"/>
            </a:endParaRPr>
          </a:p>
          <a:p>
            <a:pPr eaLnBrk="1" hangingPunct="1">
              <a:spcBef>
                <a:spcPct val="20000"/>
              </a:spcBef>
              <a:buFont typeface="Wingdings" charset="0"/>
              <a:buNone/>
              <a:defRPr/>
            </a:pPr>
            <a:r>
              <a:rPr lang="zh-CN" altLang="en-US" sz="4000" b="1" i="1" dirty="0">
                <a:ea typeface="ヒラギノ角ゴ Pro W3" charset="0"/>
                <a:cs typeface="ヒラギノ角ゴ Pro W3" charset="0"/>
              </a:rPr>
              <a:t>还是为了</a:t>
            </a:r>
            <a:r>
              <a:rPr lang="zh-CN" altLang="en-US" sz="4000" b="1" i="1" u="sng" dirty="0">
                <a:ea typeface="ヒラギノ角ゴ Pro W3" charset="0"/>
                <a:cs typeface="ヒラギノ角ゴ Pro W3" charset="0"/>
              </a:rPr>
              <a:t>奖励</a:t>
            </a:r>
            <a:r>
              <a:rPr lang="zh-CN" altLang="en-US" sz="4000" b="1" i="1" dirty="0">
                <a:ea typeface="ヒラギノ角ゴ Pro W3" charset="0"/>
                <a:cs typeface="ヒラギノ角ゴ Pro W3" charset="0"/>
              </a:rPr>
              <a:t>信徒？</a:t>
            </a:r>
            <a:endParaRPr lang="en-US" sz="4000" b="1" i="1" dirty="0">
              <a:ea typeface="ヒラギノ角ゴ Pro W3" charset="0"/>
              <a:cs typeface="ヒラギノ角ゴ Pro W3"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848600" cy="696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838200"/>
          </a:xfrm>
          <a:effectLst>
            <a:outerShdw blurRad="63500" dist="35921" dir="2700000" algn="ctr" rotWithShape="0">
              <a:srgbClr val="000000"/>
            </a:outerShdw>
          </a:effectLst>
        </p:spPr>
        <p:txBody>
          <a:bodyPr/>
          <a:lstStyle/>
          <a:p>
            <a:pPr algn="l" eaLnBrk="1" hangingPunct="1">
              <a:defRPr/>
            </a:pPr>
            <a:r>
              <a:rPr lang="zh-CN" altLang="en-US" sz="3600" dirty="0">
                <a:solidFill>
                  <a:schemeClr val="tx1"/>
                </a:solidFill>
                <a:latin typeface="Arial" charset="0"/>
                <a:ea typeface="ＭＳ Ｐゴシック" charset="0"/>
                <a:cs typeface="ＭＳ Ｐゴシック" charset="0"/>
              </a:rPr>
              <a:t>审判台（</a:t>
            </a:r>
            <a:r>
              <a:rPr lang="en-US" sz="3600" dirty="0">
                <a:solidFill>
                  <a:schemeClr val="tx1"/>
                </a:solidFill>
                <a:latin typeface="Arial" charset="0"/>
                <a:ea typeface="ＭＳ Ｐゴシック" charset="0"/>
                <a:cs typeface="ＭＳ Ｐゴシック" charset="0"/>
              </a:rPr>
              <a:t>Bema</a:t>
            </a:r>
            <a:r>
              <a:rPr lang="zh-CN" altLang="en-US" sz="3600" dirty="0">
                <a:solidFill>
                  <a:schemeClr val="tx1"/>
                </a:solidFill>
                <a:latin typeface="Arial" charset="0"/>
                <a:ea typeface="ＭＳ Ｐゴシック" charset="0"/>
                <a:cs typeface="ＭＳ Ｐゴシック" charset="0"/>
              </a:rPr>
              <a:t>）任存在</a:t>
            </a:r>
            <a:endParaRPr lang="en-US" sz="3600" dirty="0">
              <a:solidFill>
                <a:schemeClr val="tx1"/>
              </a:solidFill>
              <a:latin typeface="Arial" charset="0"/>
              <a:ea typeface="ＭＳ Ｐゴシック" charset="0"/>
              <a:cs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2"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6019800"/>
            <a:ext cx="9144000" cy="838200"/>
          </a:xfrm>
          <a:solidFill>
            <a:schemeClr val="tx1"/>
          </a:solidFill>
          <a:effectLst>
            <a:outerShdw blurRad="63500" dist="35921" dir="2700000" algn="ctr" rotWithShape="0">
              <a:srgbClr val="000000"/>
            </a:outerShdw>
          </a:effectLst>
        </p:spPr>
        <p:txBody>
          <a:bodyPr/>
          <a:lstStyle/>
          <a:p>
            <a:pPr eaLnBrk="1" hangingPunct="1">
              <a:defRPr/>
            </a:pPr>
            <a:r>
              <a:rPr lang="zh-CN" altLang="en-US" sz="4000" dirty="0">
                <a:solidFill>
                  <a:schemeClr val="bg1"/>
                </a:solidFill>
                <a:latin typeface="Arial" charset="0"/>
                <a:ea typeface="ＭＳ Ｐゴシック" charset="0"/>
                <a:cs typeface="ＭＳ Ｐゴシック" charset="0"/>
              </a:rPr>
              <a:t>审判台和阿克罗科林斯在后</a:t>
            </a:r>
            <a:endParaRPr lang="en-US" sz="4000" dirty="0">
              <a:solidFill>
                <a:schemeClr val="bg1"/>
              </a:solidFill>
              <a:latin typeface="Arial" charset="0"/>
              <a:ea typeface="ＭＳ Ｐゴシック" charset="0"/>
              <a:cs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2"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defRPr/>
            </a:pPr>
            <a:r>
              <a:rPr lang="zh-CN" altLang="en-US" dirty="0">
                <a:solidFill>
                  <a:schemeClr val="bg1"/>
                </a:solidFill>
                <a:latin typeface="Arial" charset="0"/>
                <a:ea typeface="ＭＳ Ｐゴシック" charset="0"/>
                <a:cs typeface="ＭＳ Ｐゴシック" charset="0"/>
              </a:rPr>
              <a:t>阿克罗科林斯的风景</a:t>
            </a:r>
            <a:endParaRPr lang="en-US" dirty="0">
              <a:latin typeface="Arial" charset="0"/>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2"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914400"/>
          </a:xfrm>
          <a:solidFill>
            <a:srgbClr val="000000"/>
          </a:solidFill>
          <a:effectLst>
            <a:outerShdw blurRad="63500" dist="35921" dir="2700000" algn="ctr" rotWithShape="0">
              <a:srgbClr val="000000"/>
            </a:outerShdw>
          </a:effectLst>
        </p:spPr>
        <p:txBody>
          <a:bodyPr/>
          <a:lstStyle/>
          <a:p>
            <a:pPr eaLnBrk="1" hangingPunct="1">
              <a:defRPr/>
            </a:pPr>
            <a:r>
              <a:rPr lang="zh-CN" altLang="en-US" dirty="0">
                <a:solidFill>
                  <a:schemeClr val="bg1"/>
                </a:solidFill>
                <a:latin typeface="Arial" charset="0"/>
                <a:ea typeface="ＭＳ Ｐゴシック" charset="0"/>
                <a:cs typeface="ＭＳ Ｐゴシック" charset="0"/>
              </a:rPr>
              <a:t>主城之下</a:t>
            </a:r>
            <a:endParaRPr lang="en-US" dirty="0">
              <a:solidFill>
                <a:schemeClr val="bg1"/>
              </a:solidFill>
              <a:latin typeface="Arial"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64515"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64516" name="Rectangle 4"/>
          <p:cNvSpPr>
            <a:spLocks noChangeArrowheads="1"/>
          </p:cNvSpPr>
          <p:nvPr/>
        </p:nvSpPr>
        <p:spPr bwMode="auto">
          <a:xfrm rot="-879592">
            <a:off x="1524000" y="3733800"/>
            <a:ext cx="1524000" cy="9144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4517" name="Rectangle 5"/>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4518" name="Rectangle 6"/>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4519" name="Rectangle 7"/>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4520"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anchor="ctr"/>
          <a:lstStyle/>
          <a:p>
            <a:endParaRPr lang="en-US"/>
          </a:p>
        </p:txBody>
      </p:sp>
      <p:sp>
        <p:nvSpPr>
          <p:cNvPr id="64521"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anchor="ctr"/>
          <a:lstStyle/>
          <a:p>
            <a:endParaRPr lang="en-US"/>
          </a:p>
        </p:txBody>
      </p:sp>
      <p:sp>
        <p:nvSpPr>
          <p:cNvPr id="64522"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anchor="ctr"/>
          <a:lstStyle/>
          <a:p>
            <a:endParaRPr lang="en-US"/>
          </a:p>
        </p:txBody>
      </p:sp>
      <p:sp>
        <p:nvSpPr>
          <p:cNvPr id="94218" name="Text Box 11"/>
          <p:cNvSpPr txBox="1">
            <a:spLocks noChangeArrowheads="1"/>
          </p:cNvSpPr>
          <p:nvPr/>
        </p:nvSpPr>
        <p:spPr bwMode="auto">
          <a:xfrm>
            <a:off x="685800" y="6237312"/>
            <a:ext cx="3178175" cy="3667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800" b="1" i="1">
                <a:solidFill>
                  <a:srgbClr val="FFFFFF"/>
                </a:solidFill>
                <a:latin typeface="Arial Narrow" charset="0"/>
              </a:rPr>
              <a:t>Bible Visual Resource Book, </a:t>
            </a:r>
            <a:r>
              <a:rPr lang="en-US" altLang="zh-CN" sz="1800" b="1">
                <a:solidFill>
                  <a:srgbClr val="FFFFFF"/>
                </a:solidFill>
                <a:latin typeface="Arial Narrow" charset="0"/>
              </a:rPr>
              <a:t>235</a:t>
            </a:r>
            <a:r>
              <a:rPr lang="en-US" altLang="zh-CN" sz="2800" b="1">
                <a:solidFill>
                  <a:srgbClr val="FFFFFF"/>
                </a:solidFill>
                <a:latin typeface="Arial Narrow" charset="0"/>
              </a:rPr>
              <a:t> </a:t>
            </a:r>
          </a:p>
        </p:txBody>
      </p:sp>
      <p:sp>
        <p:nvSpPr>
          <p:cNvPr id="64524"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525"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221" name="Rectangle 14"/>
          <p:cNvSpPr>
            <a:spLocks noGrp="1" noChangeArrowheads="1"/>
          </p:cNvSpPr>
          <p:nvPr>
            <p:ph type="title" idx="4294967295"/>
          </p:nvPr>
        </p:nvSpPr>
        <p:spPr>
          <a:xfrm>
            <a:off x="534760" y="234487"/>
            <a:ext cx="3031599" cy="646331"/>
          </a:xfrm>
          <a:solidFill>
            <a:srgbClr val="000000"/>
          </a:solidFill>
        </p:spPr>
        <p:txBody>
          <a:bodyPr wrap="none" anchor="t">
            <a:spAutoFit/>
          </a:bodyPr>
          <a:lstStyle/>
          <a:p>
            <a:pPr algn="ctr" eaLnBrk="1" hangingPunct="1"/>
            <a:r>
              <a:rPr lang="zh-CN" altLang="en-US" sz="3600" b="1">
                <a:solidFill>
                  <a:srgbClr val="FFFFFF"/>
                </a:solidFill>
                <a:latin typeface="Arial" charset="0"/>
              </a:rPr>
              <a:t>哥林多的市集</a:t>
            </a:r>
            <a:endParaRPr lang="en-US" sz="3600" b="1" dirty="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4525"/>
                                        </p:tgtEl>
                                        <p:attrNameLst>
                                          <p:attrName>style.visibility</p:attrName>
                                        </p:attrNameLst>
                                      </p:cBhvr>
                                      <p:to>
                                        <p:strVal val="visible"/>
                                      </p:to>
                                    </p:set>
                                    <p:animEffect transition="in" filter="wipe(right)">
                                      <p:cBhvr>
                                        <p:cTn id="7" dur="500"/>
                                        <p:tgtEl>
                                          <p:spTgt spid="6452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4524"/>
                                        </p:tgtEl>
                                        <p:attrNameLst>
                                          <p:attrName>style.visibility</p:attrName>
                                        </p:attrNameLst>
                                      </p:cBhvr>
                                      <p:to>
                                        <p:strVal val="visible"/>
                                      </p:to>
                                    </p:set>
                                    <p:animEffect transition="in" filter="wipe(right)">
                                      <p:cBhvr>
                                        <p:cTn id="10" dur="500"/>
                                        <p:tgtEl>
                                          <p:spTgt spid="64524"/>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64515"/>
                                        </p:tgtEl>
                                        <p:attrNameLst>
                                          <p:attrName>style.visibility</p:attrName>
                                        </p:attrNameLst>
                                      </p:cBhvr>
                                      <p:to>
                                        <p:strVal val="visible"/>
                                      </p:to>
                                    </p:set>
                                    <p:animEffect transition="in" filter="dissolve">
                                      <p:cBhvr>
                                        <p:cTn id="14" dur="500"/>
                                        <p:tgtEl>
                                          <p:spTgt spid="645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4521"/>
                                        </p:tgtEl>
                                        <p:attrNameLst>
                                          <p:attrName>style.visibility</p:attrName>
                                        </p:attrNameLst>
                                      </p:cBhvr>
                                      <p:to>
                                        <p:strVal val="visible"/>
                                      </p:to>
                                    </p:set>
                                    <p:animEffect transition="in" filter="dissolve">
                                      <p:cBhvr>
                                        <p:cTn id="19" dur="500"/>
                                        <p:tgtEl>
                                          <p:spTgt spid="645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4522"/>
                                        </p:tgtEl>
                                        <p:attrNameLst>
                                          <p:attrName>style.visibility</p:attrName>
                                        </p:attrNameLst>
                                      </p:cBhvr>
                                      <p:to>
                                        <p:strVal val="visible"/>
                                      </p:to>
                                    </p:set>
                                    <p:animEffect transition="in" filter="dissolve">
                                      <p:cBhvr>
                                        <p:cTn id="22" dur="500"/>
                                        <p:tgtEl>
                                          <p:spTgt spid="645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4520"/>
                                        </p:tgtEl>
                                        <p:attrNameLst>
                                          <p:attrName>style.visibility</p:attrName>
                                        </p:attrNameLst>
                                      </p:cBhvr>
                                      <p:to>
                                        <p:strVal val="visible"/>
                                      </p:to>
                                    </p:set>
                                    <p:animEffect transition="in" filter="dissolve">
                                      <p:cBhvr>
                                        <p:cTn id="25" dur="500"/>
                                        <p:tgtEl>
                                          <p:spTgt spid="6452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4519"/>
                                        </p:tgtEl>
                                        <p:attrNameLst>
                                          <p:attrName>style.visibility</p:attrName>
                                        </p:attrNameLst>
                                      </p:cBhvr>
                                      <p:to>
                                        <p:strVal val="visible"/>
                                      </p:to>
                                    </p:set>
                                    <p:animEffect transition="in" filter="dissolve">
                                      <p:cBhvr>
                                        <p:cTn id="28" dur="500"/>
                                        <p:tgtEl>
                                          <p:spTgt spid="645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4516"/>
                                        </p:tgtEl>
                                        <p:attrNameLst>
                                          <p:attrName>style.visibility</p:attrName>
                                        </p:attrNameLst>
                                      </p:cBhvr>
                                      <p:to>
                                        <p:strVal val="visible"/>
                                      </p:to>
                                    </p:set>
                                    <p:animEffect transition="in" filter="dissolve">
                                      <p:cBhvr>
                                        <p:cTn id="33" dur="500"/>
                                        <p:tgtEl>
                                          <p:spTgt spid="6451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4518"/>
                                        </p:tgtEl>
                                        <p:attrNameLst>
                                          <p:attrName>style.visibility</p:attrName>
                                        </p:attrNameLst>
                                      </p:cBhvr>
                                      <p:to>
                                        <p:strVal val="visible"/>
                                      </p:to>
                                    </p:set>
                                    <p:animEffect transition="in" filter="dissolve">
                                      <p:cBhvr>
                                        <p:cTn id="36" dur="500"/>
                                        <p:tgtEl>
                                          <p:spTgt spid="6451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4517"/>
                                        </p:tgtEl>
                                        <p:attrNameLst>
                                          <p:attrName>style.visibility</p:attrName>
                                        </p:attrNameLst>
                                      </p:cBhvr>
                                      <p:to>
                                        <p:strVal val="visible"/>
                                      </p:to>
                                    </p:set>
                                    <p:animEffect transition="in" filter="dissolve">
                                      <p:cBhvr>
                                        <p:cTn id="39"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P spid="64517" grpId="0" animBg="1"/>
      <p:bldP spid="64518" grpId="0" animBg="1"/>
      <p:bldP spid="64519" grpId="0" animBg="1"/>
      <p:bldP spid="64520" grpId="0" animBg="1"/>
      <p:bldP spid="64521" grpId="0" animBg="1"/>
      <p:bldP spid="64522" grpId="0" animBg="1"/>
      <p:bldP spid="64524" grpId="0" animBg="1"/>
      <p:bldP spid="645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ChangeArrowheads="1"/>
          </p:cNvSpPr>
          <p:nvPr/>
        </p:nvSpPr>
        <p:spPr bwMode="auto">
          <a:xfrm>
            <a:off x="67056" y="5410200"/>
            <a:ext cx="9372600" cy="14478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9625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Text Box 4"/>
          <p:cNvSpPr txBox="1">
            <a:spLocks noChangeArrowheads="1"/>
          </p:cNvSpPr>
          <p:nvPr/>
        </p:nvSpPr>
        <p:spPr bwMode="auto">
          <a:xfrm>
            <a:off x="228600" y="3429000"/>
            <a:ext cx="2362200" cy="1138773"/>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sz="3600" b="1" dirty="0">
                <a:solidFill>
                  <a:srgbClr val="3333FF"/>
                </a:solidFill>
                <a:latin typeface="Times New Roman" charset="0"/>
              </a:rPr>
              <a:t>告状</a:t>
            </a:r>
            <a:r>
              <a:rPr lang="en-US" sz="3600" b="1" dirty="0">
                <a:solidFill>
                  <a:srgbClr val="3333FF"/>
                </a:solidFill>
                <a:latin typeface="Times New Roman" charset="0"/>
              </a:rPr>
              <a:t> </a:t>
            </a:r>
            <a:br>
              <a:rPr lang="en-US" sz="3600" b="1" dirty="0">
                <a:solidFill>
                  <a:srgbClr val="3333FF"/>
                </a:solidFill>
                <a:latin typeface="Times New Roman" charset="0"/>
              </a:rPr>
            </a:br>
            <a:r>
              <a:rPr lang="zh-CN" altLang="en-US" sz="3200" b="1" dirty="0">
                <a:solidFill>
                  <a:srgbClr val="3333FF"/>
                </a:solidFill>
                <a:latin typeface="Times New Roman" charset="0"/>
              </a:rPr>
              <a:t>哥林多前</a:t>
            </a:r>
            <a:r>
              <a:rPr lang="en-US" sz="3200" b="1" dirty="0">
                <a:solidFill>
                  <a:srgbClr val="3333FF"/>
                </a:solidFill>
                <a:latin typeface="Times New Roman" charset="0"/>
              </a:rPr>
              <a:t> 6</a:t>
            </a:r>
          </a:p>
        </p:txBody>
      </p:sp>
      <p:sp>
        <p:nvSpPr>
          <p:cNvPr id="66565" name="Text Box 5"/>
          <p:cNvSpPr txBox="1">
            <a:spLocks noChangeArrowheads="1"/>
          </p:cNvSpPr>
          <p:nvPr/>
        </p:nvSpPr>
        <p:spPr bwMode="auto">
          <a:xfrm>
            <a:off x="2664536" y="4417516"/>
            <a:ext cx="3810000" cy="1692771"/>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sz="3600" b="1" dirty="0">
                <a:solidFill>
                  <a:srgbClr val="3333FF"/>
                </a:solidFill>
                <a:latin typeface="Times New Roman" charset="0"/>
              </a:rPr>
              <a:t>保罗被带</a:t>
            </a:r>
            <a:endParaRPr lang="en-US" altLang="zh-CN" sz="3600" b="1" dirty="0">
              <a:solidFill>
                <a:srgbClr val="3333FF"/>
              </a:solidFill>
              <a:latin typeface="Times New Roman" charset="0"/>
            </a:endParaRPr>
          </a:p>
          <a:p>
            <a:pPr algn="ctr" eaLnBrk="1" hangingPunct="1">
              <a:defRPr/>
            </a:pPr>
            <a:r>
              <a:rPr lang="zh-CN" altLang="en-US" sz="3600" b="1" dirty="0">
                <a:solidFill>
                  <a:srgbClr val="3333FF"/>
                </a:solidFill>
                <a:latin typeface="Times New Roman" charset="0"/>
              </a:rPr>
              <a:t>到审判台前</a:t>
            </a:r>
            <a:endParaRPr lang="en-US" altLang="zh-CN" sz="3600" b="1" dirty="0">
              <a:solidFill>
                <a:srgbClr val="3333FF"/>
              </a:solidFill>
              <a:latin typeface="Times New Roman" charset="0"/>
            </a:endParaRPr>
          </a:p>
          <a:p>
            <a:pPr algn="ctr" eaLnBrk="1" hangingPunct="1">
              <a:defRPr/>
            </a:pPr>
            <a:r>
              <a:rPr lang="zh-CN" altLang="en-US" sz="3200" b="1" dirty="0">
                <a:solidFill>
                  <a:srgbClr val="3333FF"/>
                </a:solidFill>
                <a:latin typeface="Times New Roman" charset="0"/>
              </a:rPr>
              <a:t>使徒行</a:t>
            </a:r>
            <a:r>
              <a:rPr lang="en-US" sz="3200" b="1" dirty="0">
                <a:solidFill>
                  <a:srgbClr val="3333FF"/>
                </a:solidFill>
                <a:latin typeface="Times New Roman" charset="0"/>
              </a:rPr>
              <a:t> 18:12</a:t>
            </a:r>
          </a:p>
        </p:txBody>
      </p:sp>
      <p:sp>
        <p:nvSpPr>
          <p:cNvPr id="66566" name="Text Box 6"/>
          <p:cNvSpPr txBox="1">
            <a:spLocks noChangeArrowheads="1"/>
          </p:cNvSpPr>
          <p:nvPr/>
        </p:nvSpPr>
        <p:spPr bwMode="auto">
          <a:xfrm>
            <a:off x="6781800" y="3962400"/>
            <a:ext cx="1905000" cy="646331"/>
          </a:xfrm>
          <a:prstGeom prst="rect">
            <a:avLst/>
          </a:prstGeom>
          <a:noFill/>
          <a:ln w="9525">
            <a:noFill/>
            <a:miter lim="800000"/>
            <a:headEnd/>
            <a:tailEnd/>
          </a:ln>
          <a:effectLst>
            <a:outerShdw blurRad="63500" dist="29783" dir="1514402"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sz="3600" b="1" dirty="0">
                <a:solidFill>
                  <a:srgbClr val="FF0805"/>
                </a:solidFill>
                <a:latin typeface="Times New Roman" charset="0"/>
              </a:rPr>
              <a:t>公堂</a:t>
            </a:r>
            <a:endParaRPr lang="en-US" sz="3600" b="1" dirty="0">
              <a:solidFill>
                <a:srgbClr val="FF0805"/>
              </a:solidFill>
              <a:latin typeface="Times New Roman" charset="0"/>
            </a:endParaRPr>
          </a:p>
        </p:txBody>
      </p:sp>
      <p:sp>
        <p:nvSpPr>
          <p:cNvPr id="96262" name="Rectangle 7"/>
          <p:cNvSpPr>
            <a:spLocks noGrp="1" noChangeArrowheads="1"/>
          </p:cNvSpPr>
          <p:nvPr>
            <p:ph type="title" idx="4294967295"/>
          </p:nvPr>
        </p:nvSpPr>
        <p:spPr>
          <a:xfrm>
            <a:off x="76200" y="6248400"/>
            <a:ext cx="6096000" cy="533400"/>
          </a:xfrm>
        </p:spPr>
        <p:txBody>
          <a:bodyPr/>
          <a:lstStyle/>
          <a:p>
            <a:pPr algn="l" eaLnBrk="1" hangingPunct="1"/>
            <a:r>
              <a:rPr lang="zh-CN" altLang="en-US" sz="3600" b="1" dirty="0">
                <a:latin typeface="Times New Roman" charset="0"/>
              </a:rPr>
              <a:t>在哥林多的公堂</a:t>
            </a:r>
            <a:endParaRPr lang="en-US" sz="3600" dirty="0">
              <a:latin typeface="Times New Roman" charset="0"/>
            </a:endParaRPr>
          </a:p>
        </p:txBody>
      </p:sp>
      <p:sp>
        <p:nvSpPr>
          <p:cNvPr id="96263"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96264" name="TextBox 10"/>
          <p:cNvSpPr txBox="1">
            <a:spLocks noChangeArrowheads="1"/>
          </p:cNvSpPr>
          <p:nvPr/>
        </p:nvSpPr>
        <p:spPr bwMode="auto">
          <a:xfrm>
            <a:off x="0" y="0"/>
            <a:ext cx="9372600" cy="95410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82550" indent="-825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2800" dirty="0">
                <a:solidFill>
                  <a:srgbClr val="FFFFFF"/>
                </a:solidFill>
              </a:rPr>
              <a:t>“</a:t>
            </a:r>
            <a:r>
              <a:rPr lang="zh-CN" altLang="en-US" sz="2800" dirty="0">
                <a:solidFill>
                  <a:srgbClr val="FFFFFF"/>
                </a:solidFill>
              </a:rPr>
              <a:t>迦利奥任亚该亚省长的时候，犹太人一致起来攻击保罗，把他带到审判台前</a:t>
            </a:r>
            <a:r>
              <a:rPr lang="en-US" altLang="zh-CN" sz="2800" dirty="0">
                <a:solidFill>
                  <a:srgbClr val="FFFFFF"/>
                </a:solidFill>
              </a:rPr>
              <a:t>”</a:t>
            </a:r>
            <a:r>
              <a:rPr lang="en-US" altLang="ja-JP" sz="2800" dirty="0">
                <a:solidFill>
                  <a:srgbClr val="FFFFFF"/>
                </a:solidFill>
              </a:rPr>
              <a:t> (</a:t>
            </a:r>
            <a:r>
              <a:rPr lang="zh-CN" altLang="en-US" sz="2800" dirty="0">
                <a:solidFill>
                  <a:srgbClr val="FFFFFF"/>
                </a:solidFill>
              </a:rPr>
              <a:t>使徒行</a:t>
            </a:r>
            <a:r>
              <a:rPr lang="en-US" altLang="ja-JP" sz="2800" dirty="0">
                <a:solidFill>
                  <a:srgbClr val="FFFFFF"/>
                </a:solidFill>
              </a:rPr>
              <a:t>18:12</a:t>
            </a:r>
            <a:r>
              <a:rPr lang="zh-CN" altLang="en-US" sz="2800" dirty="0">
                <a:solidFill>
                  <a:srgbClr val="FFFFFF"/>
                </a:solidFill>
              </a:rPr>
              <a:t> </a:t>
            </a:r>
            <a:r>
              <a:rPr lang="en-US" altLang="zh-CN" sz="2800" dirty="0">
                <a:solidFill>
                  <a:srgbClr val="FFFFFF"/>
                </a:solidFill>
              </a:rPr>
              <a:t>CSBT</a:t>
            </a:r>
            <a:r>
              <a:rPr lang="en-US" altLang="ja-JP" sz="2800" dirty="0">
                <a:solidFill>
                  <a:srgbClr val="FFFFFF"/>
                </a:solidFill>
              </a:rPr>
              <a:t>)</a:t>
            </a:r>
            <a:endParaRPr lang="en-US" sz="2800" dirty="0">
              <a:solidFill>
                <a:srgbClr val="FFFFFF"/>
              </a:solidFill>
            </a:endParaRPr>
          </a:p>
        </p:txBody>
      </p:sp>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65" t="-24" r="2946" b="3929"/>
          <a:stretch/>
        </p:blipFill>
        <p:spPr bwMode="auto">
          <a:xfrm flipH="1">
            <a:off x="0" y="-531440"/>
            <a:ext cx="9144000" cy="7389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32656"/>
            <a:ext cx="8534400" cy="990600"/>
          </a:xfrm>
          <a:effectLst/>
        </p:spPr>
        <p:txBody>
          <a:bodyPr/>
          <a:lstStyle/>
          <a:p>
            <a:pPr algn="l" eaLnBrk="1" hangingPunct="1">
              <a:defRPr/>
            </a:pPr>
            <a:r>
              <a:rPr lang="zh-CN" altLang="en-US" sz="5400" dirty="0">
                <a:solidFill>
                  <a:schemeClr val="bg1"/>
                </a:solidFill>
                <a:latin typeface="Arial" charset="0"/>
                <a:ea typeface="ＭＳ Ｐゴシック" charset="0"/>
                <a:cs typeface="ＭＳ Ｐゴシック" charset="0"/>
              </a:rPr>
              <a:t>靠近审判台</a:t>
            </a:r>
            <a:endParaRPr lang="en-US" sz="5400"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89756" y="4182968"/>
            <a:ext cx="8964488" cy="270359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3200" b="1" dirty="0">
                <a:solidFill>
                  <a:schemeClr val="bg1"/>
                </a:solidFill>
                <a:latin typeface="Arial" charset="0"/>
                <a:ea typeface="ＭＳ Ｐゴシック" charset="0"/>
                <a:cs typeface="ＭＳ Ｐゴシック" charset="0"/>
              </a:rPr>
              <a:t>“</a:t>
            </a:r>
            <a:r>
              <a:rPr lang="zh-CN" altLang="en-US" sz="3200" b="1" dirty="0">
                <a:solidFill>
                  <a:schemeClr val="bg1"/>
                </a:solidFill>
                <a:latin typeface="Arial" charset="0"/>
                <a:ea typeface="ＭＳ Ｐゴシック" charset="0"/>
                <a:cs typeface="ＭＳ Ｐゴシック" charset="0"/>
              </a:rPr>
              <a:t>所以， 无论是住在身内，离开</a:t>
            </a:r>
            <a:r>
              <a:rPr lang="zh-CN" altLang="en-US" sz="3600" b="1" dirty="0">
                <a:solidFill>
                  <a:schemeClr val="bg1"/>
                </a:solidFill>
                <a:latin typeface="Arial" charset="0"/>
                <a:ea typeface="ＭＳ Ｐゴシック" charset="0"/>
                <a:cs typeface="ＭＳ Ｐゴシック" charset="0"/>
              </a:rPr>
              <a:t>身外</a:t>
            </a:r>
            <a:r>
              <a:rPr lang="zh-CN" altLang="en-US" sz="3200" b="1" dirty="0">
                <a:solidFill>
                  <a:schemeClr val="bg1"/>
                </a:solidFill>
                <a:latin typeface="Arial" charset="0"/>
                <a:ea typeface="ＭＳ Ｐゴシック" charset="0"/>
                <a:cs typeface="ＭＳ Ｐゴシック" charset="0"/>
              </a:rPr>
              <a:t>，我们立了志向，要得主的喜悦。</a:t>
            </a:r>
            <a:r>
              <a:rPr lang="zh-CN" altLang="en-US" sz="3200" b="1" dirty="0">
                <a:solidFill>
                  <a:srgbClr val="FFFF00"/>
                </a:solidFill>
                <a:latin typeface="Arial" charset="0"/>
                <a:ea typeface="ＭＳ Ｐゴシック" charset="0"/>
                <a:cs typeface="ＭＳ Ｐゴシック" charset="0"/>
              </a:rPr>
              <a:t>因为我们众人必要在基督的审判台前显露出来</a:t>
            </a:r>
            <a:r>
              <a:rPr lang="zh-CN" altLang="en-US" sz="3200" b="1" dirty="0">
                <a:solidFill>
                  <a:schemeClr val="bg1"/>
                </a:solidFill>
                <a:latin typeface="Arial" charset="0"/>
                <a:ea typeface="ＭＳ Ｐゴシック" charset="0"/>
                <a:cs typeface="ＭＳ Ｐゴシック" charset="0"/>
              </a:rPr>
              <a:t>，叫各人按着本身所行的， 或善或恶受抱</a:t>
            </a:r>
            <a:r>
              <a:rPr lang="en-US" sz="3200" b="1" dirty="0">
                <a:solidFill>
                  <a:schemeClr val="bg1"/>
                </a:solidFill>
                <a:latin typeface="Arial" charset="0"/>
                <a:ea typeface="ＭＳ Ｐゴシック" charset="0"/>
                <a:cs typeface="ＭＳ Ｐゴシック" charset="0"/>
              </a:rPr>
              <a:t>” </a:t>
            </a:r>
            <a:r>
              <a:rPr lang="en-US" sz="2800" b="1" dirty="0">
                <a:solidFill>
                  <a:schemeClr val="bg1"/>
                </a:solidFill>
                <a:latin typeface="Arial" charset="0"/>
                <a:ea typeface="ＭＳ Ｐゴシック" charset="0"/>
                <a:cs typeface="ＭＳ Ｐゴシック" charset="0"/>
              </a:rPr>
              <a:t>(</a:t>
            </a:r>
            <a:r>
              <a:rPr lang="zh-CN" altLang="en-US" sz="2800" b="1" dirty="0">
                <a:solidFill>
                  <a:schemeClr val="bg1"/>
                </a:solidFill>
                <a:latin typeface="Arial" charset="0"/>
                <a:ea typeface="ＭＳ Ｐゴシック" charset="0"/>
                <a:cs typeface="ＭＳ Ｐゴシック" charset="0"/>
              </a:rPr>
              <a:t>哥林多后 </a:t>
            </a:r>
            <a:r>
              <a:rPr lang="en-US" sz="2800" b="1" dirty="0">
                <a:solidFill>
                  <a:schemeClr val="bg1"/>
                </a:solidFill>
                <a:latin typeface="Arial" charset="0"/>
                <a:ea typeface="ＭＳ Ｐゴシック" charset="0"/>
                <a:cs typeface="ＭＳ Ｐゴシック" charset="0"/>
              </a:rPr>
              <a:t>5:9-10 </a:t>
            </a:r>
            <a:r>
              <a:rPr lang="en-US" altLang="zh-CN" sz="2800" b="1" dirty="0">
                <a:solidFill>
                  <a:schemeClr val="bg1"/>
                </a:solidFill>
                <a:latin typeface="Arial" charset="0"/>
                <a:ea typeface="ＭＳ Ｐゴシック" charset="0"/>
                <a:cs typeface="ＭＳ Ｐゴシック" charset="0"/>
              </a:rPr>
              <a:t>CUVS</a:t>
            </a:r>
            <a:r>
              <a:rPr lang="en-US" sz="2400" b="1" dirty="0">
                <a:solidFill>
                  <a:schemeClr val="bg1"/>
                </a:solidFill>
                <a:latin typeface="Arial" charset="0"/>
                <a:ea typeface="ＭＳ Ｐゴシック" charset="0"/>
                <a:cs typeface="ＭＳ Ｐゴシック" charset="0"/>
              </a:rPr>
              <a:t>).</a:t>
            </a:r>
            <a:endParaRPr lang="en-US" sz="2400" b="1" dirty="0">
              <a:latin typeface="Arial" charset="0"/>
              <a:ea typeface="ＭＳ Ｐゴシック" charset="0"/>
              <a:cs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4" name="Picture 2"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ChangeArrowheads="1"/>
          </p:cNvSpPr>
          <p:nvPr/>
        </p:nvSpPr>
        <p:spPr bwMode="auto">
          <a:xfrm>
            <a:off x="0" y="4272"/>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pPr algn="ctr" eaLnBrk="1" hangingPunct="1">
              <a:defRPr/>
            </a:pPr>
            <a:r>
              <a:rPr lang="zh-CN" altLang="en-US" sz="4400" b="1" dirty="0"/>
              <a:t>法官或演讲者站在审判台之上</a:t>
            </a:r>
            <a:endParaRPr lang="en-US" sz="4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1026"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1027"/>
          <p:cNvSpPr>
            <a:spLocks noGrp="1" noChangeArrowheads="1"/>
          </p:cNvSpPr>
          <p:nvPr>
            <p:ph type="title" idx="4294967295"/>
          </p:nvPr>
        </p:nvSpPr>
        <p:spPr>
          <a:xfrm>
            <a:off x="685800" y="76200"/>
            <a:ext cx="7772400" cy="1143000"/>
          </a:xfrm>
          <a:effectLst>
            <a:outerShdw blurRad="63500" dist="107763" dir="2700000" algn="ctr" rotWithShape="0">
              <a:schemeClr val="tx2">
                <a:alpha val="74998"/>
              </a:schemeClr>
            </a:outerShdw>
          </a:effectLst>
        </p:spPr>
        <p:txBody>
          <a:bodyPr/>
          <a:lstStyle/>
          <a:p>
            <a:pPr eaLnBrk="1" hangingPunct="1"/>
            <a:r>
              <a:rPr lang="zh-CN" altLang="en-US" sz="8800" dirty="0">
                <a:solidFill>
                  <a:schemeClr val="bg1"/>
                </a:solidFill>
                <a:latin typeface="Arial" charset="0"/>
                <a:ea typeface="ヒラギノ角ゴ Pro W3" charset="0"/>
                <a:cs typeface="ヒラギノ角ゴ Pro W3" charset="0"/>
              </a:rPr>
              <a:t>被提</a:t>
            </a:r>
            <a:endParaRPr lang="en-US" sz="8800" dirty="0">
              <a:solidFill>
                <a:schemeClr val="bg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6485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2" name="Picture 2"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zh-CN" altLang="en-US" b="1" dirty="0">
                <a:solidFill>
                  <a:schemeClr val="bg1"/>
                </a:solidFill>
                <a:effectLst>
                  <a:glow rad="228600">
                    <a:schemeClr val="tx1"/>
                  </a:glow>
                </a:effectLst>
                <a:latin typeface="Arial" charset="0"/>
                <a:ea typeface="ＭＳ Ｐゴシック" charset="0"/>
                <a:cs typeface="ＭＳ Ｐゴシック" charset="0"/>
              </a:rPr>
              <a:t>站在审判台前受审或受奖赏</a:t>
            </a:r>
            <a:endParaRPr lang="en-US" dirty="0">
              <a:effectLst>
                <a:glow rad="228600">
                  <a:schemeClr val="tx1"/>
                </a:glow>
              </a:effectLst>
              <a:latin typeface="Arial" charset="0"/>
              <a:ea typeface="ＭＳ Ｐゴシック" charset="0"/>
              <a:cs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a:endParaRPr lang="en-US"/>
          </a:p>
        </p:txBody>
      </p:sp>
      <p:sp>
        <p:nvSpPr>
          <p:cNvPr id="148482" name="Rectangle 2"/>
          <p:cNvSpPr>
            <a:spLocks noGrp="1" noChangeArrowheads="1"/>
          </p:cNvSpPr>
          <p:nvPr>
            <p:ph type="title" idx="4294967295"/>
          </p:nvPr>
        </p:nvSpPr>
        <p:spPr>
          <a:xfrm>
            <a:off x="2732125" y="307032"/>
            <a:ext cx="5400600" cy="990600"/>
          </a:xfrm>
          <a:solidFill>
            <a:schemeClr val="accent2"/>
          </a:solidFill>
          <a:effectLst>
            <a:outerShdw blurRad="63500" dist="35921" dir="2700000" algn="ctr" rotWithShape="0">
              <a:srgbClr val="000000"/>
            </a:outerShdw>
          </a:effectLst>
        </p:spPr>
        <p:txBody>
          <a:bodyPr/>
          <a:lstStyle/>
          <a:p>
            <a:pPr eaLnBrk="1" hangingPunct="1">
              <a:defRPr/>
            </a:pPr>
            <a:r>
              <a:rPr lang="zh-CN" altLang="en-US" sz="6000" b="1" dirty="0">
                <a:solidFill>
                  <a:schemeClr val="bg1"/>
                </a:solidFill>
                <a:effectLst>
                  <a:outerShdw blurRad="38100" dist="38100" dir="2700000" algn="tl">
                    <a:srgbClr val="000000"/>
                  </a:outerShdw>
                </a:effectLst>
                <a:latin typeface="Arial"/>
                <a:ea typeface="ＭＳ Ｐゴシック" charset="0"/>
                <a:cs typeface="Arial"/>
              </a:rPr>
              <a:t>审判台的奖赏</a:t>
            </a:r>
            <a:endParaRPr lang="en-US" sz="6000" b="1" dirty="0">
              <a:latin typeface="Arial"/>
              <a:ea typeface="ＭＳ Ｐゴシック" charset="0"/>
              <a:cs typeface="Arial"/>
            </a:endParaRPr>
          </a:p>
        </p:txBody>
      </p:sp>
      <p:sp>
        <p:nvSpPr>
          <p:cNvPr id="104452" name="Text Box 1028"/>
          <p:cNvSpPr txBox="1">
            <a:spLocks noChangeArrowheads="1"/>
          </p:cNvSpPr>
          <p:nvPr/>
        </p:nvSpPr>
        <p:spPr bwMode="auto">
          <a:xfrm>
            <a:off x="114300" y="1483191"/>
            <a:ext cx="8915400"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4000" b="1" dirty="0">
                <a:solidFill>
                  <a:schemeClr val="bg1"/>
                </a:solidFill>
                <a:latin typeface="Arial"/>
                <a:cs typeface="Arial"/>
              </a:rPr>
              <a:t>“</a:t>
            </a:r>
            <a:r>
              <a:rPr lang="zh-CN" altLang="en-US" sz="4000" b="1" dirty="0">
                <a:solidFill>
                  <a:schemeClr val="bg1"/>
                </a:solidFill>
                <a:latin typeface="Arial"/>
                <a:cs typeface="Arial"/>
              </a:rPr>
              <a:t>在雅典古希腊竞赛中</a:t>
            </a:r>
            <a:r>
              <a:rPr lang="en-US" altLang="ja-JP" sz="4000" b="1" dirty="0">
                <a:solidFill>
                  <a:schemeClr val="bg1"/>
                </a:solidFill>
                <a:latin typeface="Arial"/>
                <a:cs typeface="Arial"/>
              </a:rPr>
              <a:t>,</a:t>
            </a:r>
            <a:r>
              <a:rPr lang="zh-CN" altLang="en-US" sz="4000" b="1" dirty="0">
                <a:solidFill>
                  <a:schemeClr val="bg1"/>
                </a:solidFill>
                <a:latin typeface="Arial"/>
                <a:cs typeface="Arial"/>
              </a:rPr>
              <a:t> 旧的竞技场都有个升降台，是主席或竞技赛裁判坐的地方</a:t>
            </a:r>
            <a:r>
              <a:rPr lang="en-US" altLang="ja-JP" sz="4000" b="1" dirty="0">
                <a:solidFill>
                  <a:schemeClr val="bg1"/>
                </a:solidFill>
                <a:latin typeface="Arial"/>
                <a:cs typeface="Arial"/>
              </a:rPr>
              <a:t>.  </a:t>
            </a:r>
            <a:r>
              <a:rPr lang="zh-CN" altLang="en-US" sz="4000" b="1" dirty="0">
                <a:solidFill>
                  <a:schemeClr val="bg1"/>
                </a:solidFill>
                <a:latin typeface="Arial"/>
                <a:cs typeface="Arial"/>
              </a:rPr>
              <a:t>从这里，他会奖赏所有的参赛者； 从这里，他会奖赏所有的冠军。</a:t>
            </a:r>
            <a:r>
              <a:rPr lang="en-US" altLang="ja-JP" sz="4000" b="1" dirty="0">
                <a:solidFill>
                  <a:schemeClr val="bg1"/>
                </a:solidFill>
                <a:latin typeface="Arial"/>
                <a:cs typeface="Arial"/>
              </a:rPr>
              <a:t> </a:t>
            </a:r>
            <a:r>
              <a:rPr lang="zh-CN" altLang="en-US" sz="4000" b="1" dirty="0">
                <a:solidFill>
                  <a:schemeClr val="bg1"/>
                </a:solidFill>
                <a:latin typeface="Arial"/>
                <a:cs typeface="Arial"/>
              </a:rPr>
              <a:t>这叫做 </a:t>
            </a:r>
            <a:r>
              <a:rPr lang="zh-CN" altLang="en-US" sz="4000" b="1" i="1" dirty="0">
                <a:solidFill>
                  <a:schemeClr val="bg1"/>
                </a:solidFill>
                <a:latin typeface="Arial"/>
                <a:cs typeface="Arial"/>
              </a:rPr>
              <a:t>‘读经台’</a:t>
            </a:r>
            <a:r>
              <a:rPr lang="en-US" altLang="ja-JP" sz="4000" b="1" i="1" dirty="0">
                <a:solidFill>
                  <a:schemeClr val="bg1"/>
                </a:solidFill>
                <a:latin typeface="Arial"/>
                <a:cs typeface="Arial"/>
              </a:rPr>
              <a:t> </a:t>
            </a:r>
            <a:r>
              <a:rPr lang="en-US" altLang="ja-JP" sz="4000" b="1" dirty="0">
                <a:solidFill>
                  <a:schemeClr val="bg1"/>
                </a:solidFill>
                <a:latin typeface="Arial"/>
                <a:cs typeface="Arial"/>
              </a:rPr>
              <a:t>or </a:t>
            </a:r>
            <a:r>
              <a:rPr lang="fr-FR" altLang="ja-JP" sz="4000" b="1" i="1" dirty="0">
                <a:solidFill>
                  <a:schemeClr val="bg1"/>
                </a:solidFill>
                <a:latin typeface="Arial"/>
                <a:cs typeface="Arial"/>
              </a:rPr>
              <a:t>'</a:t>
            </a:r>
            <a:r>
              <a:rPr lang="zh-CN" altLang="en-US" sz="4000" b="1" i="1" dirty="0">
                <a:solidFill>
                  <a:schemeClr val="bg1"/>
                </a:solidFill>
                <a:latin typeface="Arial"/>
                <a:cs typeface="Arial"/>
              </a:rPr>
              <a:t>奖赏之位</a:t>
            </a:r>
            <a:r>
              <a:rPr lang="en-US" altLang="ja-JP" sz="4000" b="1" i="1" dirty="0">
                <a:solidFill>
                  <a:schemeClr val="bg1"/>
                </a:solidFill>
                <a:latin typeface="Arial"/>
                <a:cs typeface="Arial"/>
              </a:rPr>
              <a:t>.</a:t>
            </a:r>
            <a:r>
              <a:rPr lang="fr-FR" altLang="ja-JP" sz="4000" b="1" i="1" dirty="0">
                <a:solidFill>
                  <a:schemeClr val="bg1"/>
                </a:solidFill>
                <a:latin typeface="Arial"/>
                <a:cs typeface="Arial"/>
              </a:rPr>
              <a:t>'</a:t>
            </a:r>
            <a:r>
              <a:rPr lang="en-US" altLang="ja-JP" sz="4000" b="1" dirty="0">
                <a:solidFill>
                  <a:schemeClr val="bg1"/>
                </a:solidFill>
                <a:latin typeface="Arial"/>
                <a:cs typeface="Arial"/>
              </a:rPr>
              <a:t>  </a:t>
            </a:r>
            <a:r>
              <a:rPr lang="zh-CN" altLang="en-US" sz="4000" b="1" dirty="0">
                <a:solidFill>
                  <a:schemeClr val="bg1"/>
                </a:solidFill>
                <a:latin typeface="Arial"/>
                <a:cs typeface="Arial"/>
              </a:rPr>
              <a:t>它从不以审判台而用</a:t>
            </a:r>
            <a:r>
              <a:rPr lang="en-US" altLang="ja-JP" sz="4000" b="1" dirty="0">
                <a:solidFill>
                  <a:schemeClr val="bg1"/>
                </a:solidFill>
                <a:latin typeface="Arial"/>
                <a:cs typeface="Arial"/>
              </a:rPr>
              <a:t>." </a:t>
            </a:r>
            <a:br>
              <a:rPr lang="en-US" altLang="ja-JP" sz="3200" b="1" dirty="0">
                <a:solidFill>
                  <a:schemeClr val="bg1"/>
                </a:solidFill>
                <a:latin typeface="Arial"/>
                <a:cs typeface="Arial"/>
              </a:rPr>
            </a:br>
            <a:endParaRPr lang="en-US" altLang="ja-JP" sz="3200" b="1" dirty="0">
              <a:solidFill>
                <a:schemeClr val="bg1"/>
              </a:solidFill>
              <a:latin typeface="Arial"/>
              <a:cs typeface="Arial"/>
            </a:endParaRPr>
          </a:p>
          <a:p>
            <a:pPr algn="ctr"/>
            <a:r>
              <a:rPr lang="en-US" b="1" dirty="0">
                <a:solidFill>
                  <a:schemeClr val="bg1"/>
                </a:solidFill>
                <a:latin typeface="Arial"/>
                <a:cs typeface="Arial"/>
              </a:rPr>
              <a:t>L. Sale-Harrison, </a:t>
            </a:r>
            <a:r>
              <a:rPr lang="en-US" b="1" i="1" dirty="0">
                <a:solidFill>
                  <a:schemeClr val="bg1"/>
                </a:solidFill>
                <a:latin typeface="Arial"/>
                <a:cs typeface="Arial"/>
              </a:rPr>
              <a:t>Judgment Seat of Christ</a:t>
            </a:r>
            <a:r>
              <a:rPr lang="en-US" b="1" dirty="0">
                <a:solidFill>
                  <a:schemeClr val="bg1"/>
                </a:solidFill>
                <a:latin typeface="Arial"/>
                <a:cs typeface="Arial"/>
              </a:rPr>
              <a:t>, 8</a:t>
            </a:r>
            <a:br>
              <a:rPr lang="en-US" b="1" dirty="0">
                <a:solidFill>
                  <a:schemeClr val="bg1"/>
                </a:solidFill>
                <a:latin typeface="Arial"/>
                <a:cs typeface="Arial"/>
              </a:rPr>
            </a:br>
            <a:r>
              <a:rPr lang="en-US" b="1" dirty="0">
                <a:solidFill>
                  <a:schemeClr val="bg1"/>
                </a:solidFill>
                <a:latin typeface="Arial"/>
                <a:cs typeface="Arial"/>
              </a:rPr>
              <a:t>cited by Pentecost, </a:t>
            </a:r>
            <a:r>
              <a:rPr lang="en-US" b="1" i="1" dirty="0">
                <a:solidFill>
                  <a:schemeClr val="bg1"/>
                </a:solidFill>
                <a:latin typeface="Arial"/>
                <a:cs typeface="Arial"/>
              </a:rPr>
              <a:t>Things to Come</a:t>
            </a:r>
            <a:r>
              <a:rPr lang="en-US" b="1" dirty="0">
                <a:solidFill>
                  <a:schemeClr val="bg1"/>
                </a:solidFill>
                <a:latin typeface="Arial"/>
                <a:cs typeface="Arial"/>
              </a:rPr>
              <a:t>, 220</a:t>
            </a:r>
            <a:endParaRPr lang="en-US" sz="2800" b="1" dirty="0">
              <a:solidFill>
                <a:schemeClr val="bg1"/>
              </a:solidFill>
              <a:latin typeface="Arial"/>
              <a:cs typeface="Arial"/>
            </a:endParaRPr>
          </a:p>
        </p:txBody>
      </p:sp>
      <p:pic>
        <p:nvPicPr>
          <p:cNvPr id="104453"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693982" cy="158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237570" y="4052976"/>
            <a:ext cx="2362200" cy="1568450"/>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真的吗</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a:t>
            </a:r>
          </a:p>
        </p:txBody>
      </p:sp>
      <p:sp>
        <p:nvSpPr>
          <p:cNvPr id="104455" name="Text Box 7"/>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1"/>
                </a:solidFill>
                <a:latin typeface="Arial"/>
                <a:cs typeface="Arial"/>
              </a:rPr>
              <a:t>75</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8" name="Rectangle 2"/>
          <p:cNvSpPr>
            <a:spLocks noGrp="1" noChangeArrowheads="1"/>
          </p:cNvSpPr>
          <p:nvPr>
            <p:ph type="ctrTitle" idx="4294967295"/>
          </p:nvPr>
        </p:nvSpPr>
        <p:spPr>
          <a:xfrm>
            <a:off x="2555776" y="476672"/>
            <a:ext cx="4565104" cy="1752600"/>
          </a:xfrm>
        </p:spPr>
        <p:txBody>
          <a:bodyPr/>
          <a:lstStyle/>
          <a:p>
            <a:pPr algn="ctr" eaLnBrk="1" hangingPunct="1"/>
            <a:r>
              <a:rPr lang="zh-CN" altLang="en-US" sz="4800" b="1" dirty="0">
                <a:solidFill>
                  <a:schemeClr val="bg2"/>
                </a:solidFill>
                <a:latin typeface="Arial"/>
                <a:cs typeface="Arial"/>
              </a:rPr>
              <a:t>审判台是耶稣 被带到彼拉多 前的地方</a:t>
            </a:r>
            <a:endParaRPr lang="en-US" sz="4800" b="1" dirty="0">
              <a:solidFill>
                <a:schemeClr val="bg2"/>
              </a:solidFill>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ctrTitle" idx="4294967295"/>
          </p:nvPr>
        </p:nvSpPr>
        <p:spPr>
          <a:xfrm>
            <a:off x="685800" y="3886200"/>
            <a:ext cx="7772400" cy="1143000"/>
          </a:xfrm>
        </p:spPr>
        <p:txBody>
          <a:bodyPr/>
          <a:lstStyle/>
          <a:p>
            <a:pPr algn="ctr" eaLnBrk="1" hangingPunct="1"/>
            <a:r>
              <a:rPr lang="en-US">
                <a:latin typeface="Times New Roman" charset="0"/>
              </a:rPr>
              <a:t>Jesus Before Pilate</a:t>
            </a:r>
          </a:p>
        </p:txBody>
      </p:sp>
      <p:sp>
        <p:nvSpPr>
          <p:cNvPr id="108546" name="Rectangle 3"/>
          <p:cNvSpPr>
            <a:spLocks noGrp="1" noChangeArrowheads="1"/>
          </p:cNvSpPr>
          <p:nvPr>
            <p:ph type="subTitle" idx="4294967295"/>
          </p:nvPr>
        </p:nvSpPr>
        <p:spPr>
          <a:xfrm>
            <a:off x="1371600" y="5410200"/>
            <a:ext cx="6400800" cy="1295400"/>
          </a:xfrm>
        </p:spPr>
        <p:txBody>
          <a:bodyPr/>
          <a:lstStyle/>
          <a:p>
            <a:pPr marL="0" indent="0" algn="ctr" eaLnBrk="1" hangingPunct="1">
              <a:buFont typeface="Wingdings" charset="0"/>
              <a:buNone/>
            </a:pPr>
            <a:endParaRPr lang="en-US">
              <a:latin typeface="Times New Roman" charset="0"/>
            </a:endParaRPr>
          </a:p>
        </p:txBody>
      </p:sp>
      <p:pic>
        <p:nvPicPr>
          <p:cNvPr id="108547"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3"/>
          <p:cNvSpPr>
            <a:spLocks noGrp="1" noChangeArrowheads="1"/>
          </p:cNvSpPr>
          <p:nvPr>
            <p:ph type="title" idx="4294967295"/>
          </p:nvPr>
        </p:nvSpPr>
        <p:spPr>
          <a:xfrm>
            <a:off x="457200" y="431230"/>
            <a:ext cx="8229600" cy="693514"/>
          </a:xfrm>
          <a:no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chemeClr val="bg1"/>
                </a:solidFill>
                <a:effectLst>
                  <a:glow rad="228600">
                    <a:schemeClr val="tx1"/>
                  </a:glow>
                </a:effectLst>
                <a:latin typeface="Arial" charset="0"/>
              </a:rPr>
              <a:t>审判台是个赐奖赏的平台</a:t>
            </a:r>
            <a:endParaRPr lang="en-US" b="1" dirty="0">
              <a:solidFill>
                <a:schemeClr val="bg1"/>
              </a:solidFill>
              <a:effectLst>
                <a:glow rad="228600">
                  <a:schemeClr val="tx1"/>
                </a:glow>
              </a:effectLst>
              <a:latin typeface="Arial" charset="0"/>
            </a:endParaRPr>
          </a:p>
        </p:txBody>
      </p:sp>
      <p:sp>
        <p:nvSpPr>
          <p:cNvPr id="110595" name="Text Box 4"/>
          <p:cNvSpPr txBox="1">
            <a:spLocks noChangeArrowheads="1"/>
          </p:cNvSpPr>
          <p:nvPr/>
        </p:nvSpPr>
        <p:spPr bwMode="auto">
          <a:xfrm>
            <a:off x="8578850" y="44624"/>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latin typeface="Times New Roman" charset="0"/>
              </a:rPr>
              <a:t>76</a:t>
            </a:r>
            <a:endParaRPr lang="en-US" dirty="0">
              <a:latin typeface="Times New Roman" charset="0"/>
            </a:endParaRPr>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FireStubble"/>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 </a:t>
            </a:r>
            <a:r>
              <a:rPr lang="zh-CN" altLang="en-US" sz="4000" b="1" i="1" dirty="0">
                <a:latin typeface="Arial" charset="0"/>
                <a:ea typeface="ＭＳ Ｐゴシック" charset="0"/>
                <a:cs typeface="ＭＳ Ｐゴシック" charset="0"/>
              </a:rPr>
              <a:t>那</a:t>
            </a:r>
            <a:r>
              <a:rPr lang="zh-CN" altLang="en-US" sz="4000" b="1" i="1" dirty="0">
                <a:solidFill>
                  <a:srgbClr val="FF0000"/>
                </a:solidFill>
                <a:latin typeface="Arial" charset="0"/>
                <a:ea typeface="ＭＳ Ｐゴシック" charset="0"/>
                <a:cs typeface="ＭＳ Ｐゴシック" charset="0"/>
              </a:rPr>
              <a:t>火</a:t>
            </a:r>
            <a:r>
              <a:rPr lang="zh-CN" altLang="en-US" sz="4000" b="1" i="1" dirty="0">
                <a:latin typeface="Arial" charset="0"/>
                <a:ea typeface="ＭＳ Ｐゴシック" charset="0"/>
                <a:cs typeface="ＭＳ Ｐゴシック" charset="0"/>
              </a:rPr>
              <a:t>要考验各人的工程是怎样的</a:t>
            </a:r>
            <a:r>
              <a:rPr lang="en-US" altLang="ja-JP" sz="4000" b="1" i="1" dirty="0">
                <a:latin typeface="Arial" charset="0"/>
                <a:ea typeface="ＭＳ Ｐゴシック" charset="0"/>
                <a:cs typeface="ＭＳ Ｐゴシック" charset="0"/>
              </a:rPr>
              <a:t>” </a:t>
            </a:r>
            <a:br>
              <a:rPr lang="en-US" altLang="ja-JP" sz="4000" b="1" i="1" dirty="0">
                <a:latin typeface="Arial" charset="0"/>
                <a:ea typeface="ＭＳ Ｐゴシック" charset="0"/>
                <a:cs typeface="ＭＳ Ｐゴシック" charset="0"/>
              </a:rPr>
            </a:br>
            <a:r>
              <a:rPr lang="en-US" altLang="ja-JP" sz="4000" b="1" i="1" dirty="0">
                <a:latin typeface="Arial" charset="0"/>
                <a:ea typeface="ＭＳ Ｐゴシック" charset="0"/>
                <a:cs typeface="ＭＳ Ｐゴシック" charset="0"/>
              </a:rPr>
              <a:t>(</a:t>
            </a:r>
            <a:r>
              <a:rPr lang="zh-CN" altLang="en-US" sz="4000" b="1" i="1" dirty="0">
                <a:latin typeface="Arial" charset="0"/>
                <a:ea typeface="ＭＳ Ｐゴシック" charset="0"/>
                <a:cs typeface="ＭＳ Ｐゴシック" charset="0"/>
              </a:rPr>
              <a:t>林前</a:t>
            </a:r>
            <a:r>
              <a:rPr lang="en-US" altLang="ja-JP" sz="4000" b="1" i="1" dirty="0">
                <a:latin typeface="Arial" charset="0"/>
                <a:ea typeface="ＭＳ Ｐゴシック" charset="0"/>
                <a:cs typeface="ＭＳ Ｐゴシック" charset="0"/>
              </a:rPr>
              <a:t>3:13)</a:t>
            </a:r>
            <a:endParaRPr lang="en-US" dirty="0">
              <a:latin typeface="Arial" charset="0"/>
              <a:ea typeface="ＭＳ Ｐゴシック" charset="0"/>
              <a:cs typeface="ＭＳ Ｐゴシック" charset="0"/>
            </a:endParaRPr>
          </a:p>
        </p:txBody>
      </p:sp>
      <p:sp>
        <p:nvSpPr>
          <p:cNvPr id="111619"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latin typeface="Times New Roman" charset="0"/>
              </a:rPr>
              <a:t>76</a:t>
            </a:r>
            <a:endParaRPr lang="en-US">
              <a:solidFill>
                <a:srgbClr val="000000"/>
              </a:solidFill>
              <a:latin typeface="Times New Roman" charset="0"/>
            </a:endParaRPr>
          </a:p>
        </p:txBody>
      </p:sp>
    </p:spTree>
    <p:extLst>
      <p:ext uri="{BB962C8B-B14F-4D97-AF65-F5344CB8AC3E}">
        <p14:creationId xmlns:p14="http://schemas.microsoft.com/office/powerpoint/2010/main" val="2121460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ready-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980728"/>
            <a:ext cx="9205366" cy="5877272"/>
          </a:xfrm>
          <a:prstGeom prst="rect">
            <a:avLst/>
          </a:prstGeom>
        </p:spPr>
      </p:pic>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zh-CN" altLang="en-US"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有些爱跑步</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2463810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zh-CN" alt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有些放弃</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very-tired-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052736"/>
            <a:ext cx="9168511" cy="6083577"/>
          </a:xfrm>
          <a:prstGeom prst="rect">
            <a:avLst/>
          </a:prstGeom>
        </p:spPr>
      </p:pic>
    </p:spTree>
    <p:extLst>
      <p:ext uri="{BB962C8B-B14F-4D97-AF65-F5344CB8AC3E}">
        <p14:creationId xmlns:p14="http://schemas.microsoft.com/office/powerpoint/2010/main" val="35127879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zh-CN" alt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基督徒生命是个赛程</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descr="tomtom-runner-gps-watch-1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624" y="1124744"/>
            <a:ext cx="6689080" cy="4981230"/>
          </a:xfrm>
          <a:prstGeom prst="rect">
            <a:avLst/>
          </a:prstGeom>
        </p:spPr>
      </p:pic>
    </p:spTree>
    <p:extLst>
      <p:ext uri="{BB962C8B-B14F-4D97-AF65-F5344CB8AC3E}">
        <p14:creationId xmlns:p14="http://schemas.microsoft.com/office/powerpoint/2010/main" val="111061134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zh-CN" alt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有些跑得好，但是</a:t>
            </a:r>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runner620_1921209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24744"/>
            <a:ext cx="9116018" cy="5704863"/>
          </a:xfrm>
          <a:prstGeom prst="rect">
            <a:avLst/>
          </a:prstGeom>
        </p:spPr>
      </p:pic>
    </p:spTree>
    <p:extLst>
      <p:ext uri="{BB962C8B-B14F-4D97-AF65-F5344CB8AC3E}">
        <p14:creationId xmlns:p14="http://schemas.microsoft.com/office/powerpoint/2010/main" val="39392484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sp>
        <p:nvSpPr>
          <p:cNvPr id="681986" name="Rectangle 2"/>
          <p:cNvSpPr>
            <a:spLocks noChangeArrowheads="1"/>
          </p:cNvSpPr>
          <p:nvPr/>
        </p:nvSpPr>
        <p:spPr bwMode="auto">
          <a:xfrm>
            <a:off x="0" y="247650"/>
            <a:ext cx="9144000" cy="590550"/>
          </a:xfrm>
          <a:prstGeom prst="rect">
            <a:avLst/>
          </a:prstGeom>
          <a:solidFill>
            <a:srgbClr val="FFFFFF">
              <a:alpha val="5294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sz="1800">
              <a:solidFill>
                <a:srgbClr val="000000"/>
              </a:solidFill>
              <a:ea typeface="Osaka" charset="0"/>
              <a:cs typeface="Osaka" charset="0"/>
            </a:endParaRPr>
          </a:p>
        </p:txBody>
      </p:sp>
      <p:grpSp>
        <p:nvGrpSpPr>
          <p:cNvPr id="681987" name="Group 3"/>
          <p:cNvGrpSpPr>
            <a:grpSpLocks/>
          </p:cNvGrpSpPr>
          <p:nvPr/>
        </p:nvGrpSpPr>
        <p:grpSpPr bwMode="auto">
          <a:xfrm>
            <a:off x="254000" y="2019300"/>
            <a:ext cx="693738" cy="1466850"/>
            <a:chOff x="648" y="1860"/>
            <a:chExt cx="492" cy="924"/>
          </a:xfrm>
        </p:grpSpPr>
        <p:sp>
          <p:nvSpPr>
            <p:cNvPr id="682011"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pPr eaLnBrk="1" hangingPunct="1"/>
              <a:endParaRPr lang="en-US">
                <a:solidFill>
                  <a:srgbClr val="000000"/>
                </a:solidFill>
                <a:latin typeface="Comic Sans MS" charset="0"/>
                <a:cs typeface="+mn-cs"/>
              </a:endParaRPr>
            </a:p>
          </p:txBody>
        </p:sp>
        <p:sp>
          <p:nvSpPr>
            <p:cNvPr id="682012"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pPr eaLnBrk="1" hangingPunct="1"/>
              <a:endParaRPr lang="en-US">
                <a:solidFill>
                  <a:srgbClr val="000000"/>
                </a:solidFill>
                <a:latin typeface="Comic Sans MS" charset="0"/>
                <a:cs typeface="+mn-cs"/>
              </a:endParaRPr>
            </a:p>
          </p:txBody>
        </p:sp>
      </p:grpSp>
      <p:sp>
        <p:nvSpPr>
          <p:cNvPr id="681988" name="Text Box 6"/>
          <p:cNvSpPr txBox="1">
            <a:spLocks noChangeArrowheads="1"/>
          </p:cNvSpPr>
          <p:nvPr/>
        </p:nvSpPr>
        <p:spPr bwMode="auto">
          <a:xfrm>
            <a:off x="887413" y="3567113"/>
            <a:ext cx="1622425" cy="523875"/>
          </a:xfrm>
          <a:prstGeom prst="rect">
            <a:avLst/>
          </a:prstGeom>
          <a:solidFill>
            <a:srgbClr val="FF9900"/>
          </a:solidFill>
          <a:ln w="9525">
            <a:noFill/>
            <a:miter lim="800000"/>
            <a:headEnd/>
            <a:tailEnd/>
          </a:ln>
        </p:spPr>
        <p:txBody>
          <a:bodyPr wrap="none">
            <a:spAutoFit/>
          </a:bodyPr>
          <a:lstStyle/>
          <a:p>
            <a:pPr algn="ctr" eaLnBrk="1" hangingPunct="1">
              <a:defRPr/>
            </a:pPr>
            <a: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t>教会时代</a:t>
            </a:r>
            <a:endParaRPr lang="en-US" sz="2800" b="1"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89"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eaLnBrk="1" hangingPunct="1"/>
            <a:endParaRPr lang="en-US">
              <a:solidFill>
                <a:srgbClr val="000000"/>
              </a:solidFill>
              <a:latin typeface="Comic Sans MS" charset="0"/>
              <a:cs typeface="+mn-cs"/>
            </a:endParaRPr>
          </a:p>
        </p:txBody>
      </p:sp>
      <p:sp>
        <p:nvSpPr>
          <p:cNvPr id="681990" name="Text Box 8"/>
          <p:cNvSpPr txBox="1">
            <a:spLocks noChangeArrowheads="1"/>
          </p:cNvSpPr>
          <p:nvPr/>
        </p:nvSpPr>
        <p:spPr bwMode="auto">
          <a:xfrm>
            <a:off x="3363913" y="3567113"/>
            <a:ext cx="901700" cy="523875"/>
          </a:xfrm>
          <a:prstGeom prst="rect">
            <a:avLst/>
          </a:prstGeom>
          <a:solidFill>
            <a:srgbClr val="CCFF66"/>
          </a:solidFill>
          <a:ln w="9525">
            <a:noFill/>
            <a:miter lim="800000"/>
            <a:headEnd/>
            <a:tailEnd/>
          </a:ln>
        </p:spPr>
        <p:txBody>
          <a:bodyPr wrap="none">
            <a:spAutoFit/>
          </a:bodyPr>
          <a:lstStyle/>
          <a:p>
            <a:pPr algn="ctr" eaLnBrk="1" hangingPunct="1">
              <a:defRPr/>
            </a:pPr>
            <a: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t>苦难</a:t>
            </a:r>
            <a:endParaRPr lang="en-US" sz="2800" b="1"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1" name="Text Box 9"/>
          <p:cNvSpPr txBox="1">
            <a:spLocks noChangeArrowheads="1"/>
          </p:cNvSpPr>
          <p:nvPr/>
        </p:nvSpPr>
        <p:spPr bwMode="auto">
          <a:xfrm>
            <a:off x="5448300" y="3567113"/>
            <a:ext cx="903288" cy="523875"/>
          </a:xfrm>
          <a:prstGeom prst="rect">
            <a:avLst/>
          </a:prstGeom>
          <a:solidFill>
            <a:srgbClr val="99FFCC"/>
          </a:solidFill>
          <a:ln w="9525">
            <a:noFill/>
            <a:miter lim="800000"/>
            <a:headEnd/>
            <a:tailEnd/>
          </a:ln>
        </p:spPr>
        <p:txBody>
          <a:bodyPr wrap="none">
            <a:spAutoFit/>
          </a:bodyPr>
          <a:lstStyle/>
          <a:p>
            <a:pPr algn="ctr" eaLnBrk="1" hangingPunct="1">
              <a:defRPr/>
            </a:pPr>
            <a: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t>千年</a:t>
            </a:r>
            <a:endParaRPr lang="en-US" sz="2800" b="1"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cxnSp>
        <p:nvCxnSpPr>
          <p:cNvPr id="681992" name="AutoShape 10"/>
          <p:cNvCxnSpPr>
            <a:cxnSpLocks noChangeShapeType="1"/>
          </p:cNvCxnSpPr>
          <p:nvPr/>
        </p:nvCxnSpPr>
        <p:spPr bwMode="auto">
          <a:xfrm rot="-5400000">
            <a:off x="2562225"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81993" name="Text Box 11"/>
          <p:cNvSpPr txBox="1">
            <a:spLocks noChangeArrowheads="1"/>
          </p:cNvSpPr>
          <p:nvPr/>
        </p:nvSpPr>
        <p:spPr bwMode="auto">
          <a:xfrm>
            <a:off x="1971675" y="1833563"/>
            <a:ext cx="1622425" cy="523875"/>
          </a:xfrm>
          <a:prstGeom prst="rect">
            <a:avLst/>
          </a:prstGeom>
          <a:solidFill>
            <a:srgbClr val="FFFF99"/>
          </a:solidFill>
          <a:ln w="9525">
            <a:noFill/>
            <a:miter lim="800000"/>
            <a:headEnd/>
            <a:tailEnd/>
          </a:ln>
        </p:spPr>
        <p:txBody>
          <a:bodyPr wrap="none">
            <a:spAutoFit/>
          </a:bodyPr>
          <a:lstStyle/>
          <a:p>
            <a:pPr algn="ctr" eaLnBrk="1" hangingPunct="1">
              <a:defRPr/>
            </a:pPr>
            <a: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t>欢天喜地</a:t>
            </a:r>
            <a:endParaRPr lang="en-US" sz="2800" b="1"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4"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eaLnBrk="1" hangingPunct="1"/>
            <a:endParaRPr lang="en-US">
              <a:solidFill>
                <a:srgbClr val="000000"/>
              </a:solidFill>
              <a:latin typeface="Comic Sans MS" charset="0"/>
              <a:cs typeface="+mn-cs"/>
            </a:endParaRPr>
          </a:p>
        </p:txBody>
      </p:sp>
      <p:sp>
        <p:nvSpPr>
          <p:cNvPr id="681995" name="Text Box 13"/>
          <p:cNvSpPr txBox="1">
            <a:spLocks noChangeArrowheads="1"/>
          </p:cNvSpPr>
          <p:nvPr/>
        </p:nvSpPr>
        <p:spPr bwMode="auto">
          <a:xfrm>
            <a:off x="3859213" y="1852613"/>
            <a:ext cx="1981200" cy="523875"/>
          </a:xfrm>
          <a:prstGeom prst="rect">
            <a:avLst/>
          </a:prstGeom>
          <a:solidFill>
            <a:srgbClr val="FF99CC"/>
          </a:solidFill>
          <a:ln w="9525">
            <a:noFill/>
            <a:miter lim="800000"/>
            <a:headEnd/>
            <a:tailEnd/>
          </a:ln>
        </p:spPr>
        <p:txBody>
          <a:bodyPr wrap="none">
            <a:spAutoFit/>
          </a:bodyPr>
          <a:lstStyle/>
          <a:p>
            <a:pPr algn="ctr" eaLnBrk="1" hangingPunct="1">
              <a:defRPr/>
            </a:pPr>
            <a: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t>第二次降临</a:t>
            </a:r>
            <a:endParaRPr lang="en-US" sz="2800" b="1"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6" name="Text Box 14"/>
          <p:cNvSpPr txBox="1">
            <a:spLocks noChangeArrowheads="1"/>
          </p:cNvSpPr>
          <p:nvPr/>
        </p:nvSpPr>
        <p:spPr bwMode="auto">
          <a:xfrm>
            <a:off x="3441700" y="4938713"/>
            <a:ext cx="1260475" cy="954087"/>
          </a:xfrm>
          <a:prstGeom prst="rect">
            <a:avLst/>
          </a:prstGeom>
          <a:solidFill>
            <a:srgbClr val="FFCC66"/>
          </a:solidFill>
          <a:ln w="9525">
            <a:noFill/>
            <a:miter lim="800000"/>
            <a:headEnd/>
            <a:tailEnd/>
          </a:ln>
        </p:spPr>
        <p:txBody>
          <a:bodyPr wrap="none">
            <a:spAutoFit/>
          </a:bodyPr>
          <a:lstStyle/>
          <a:p>
            <a:pPr algn="ctr" eaLnBrk="1" hangingPunct="1">
              <a:defRPr/>
            </a:pPr>
            <a: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t>战役</a:t>
            </a:r>
            <a:b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br>
            <a: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t>大决战</a:t>
            </a:r>
            <a:endParaRPr lang="en-US" sz="2800" b="1"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7" name="Text Box 15"/>
          <p:cNvSpPr txBox="1">
            <a:spLocks noChangeArrowheads="1"/>
          </p:cNvSpPr>
          <p:nvPr/>
        </p:nvSpPr>
        <p:spPr bwMode="auto">
          <a:xfrm>
            <a:off x="6107113" y="4957763"/>
            <a:ext cx="1622425" cy="954087"/>
          </a:xfrm>
          <a:prstGeom prst="rect">
            <a:avLst/>
          </a:prstGeom>
          <a:solidFill>
            <a:srgbClr val="99CCFF"/>
          </a:solidFill>
          <a:ln w="9525">
            <a:noFill/>
            <a:miter lim="800000"/>
            <a:headEnd/>
            <a:tailEnd/>
          </a:ln>
        </p:spPr>
        <p:txBody>
          <a:bodyPr wrap="none">
            <a:spAutoFit/>
          </a:bodyPr>
          <a:lstStyle/>
          <a:p>
            <a:pPr algn="ctr" eaLnBrk="1" hangingPunct="1">
              <a:defRPr/>
            </a:pPr>
            <a: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t>战役</a:t>
            </a:r>
            <a:b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br>
            <a: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t>歌革和玛</a:t>
            </a:r>
            <a:endParaRPr lang="en-US" sz="2800" b="1"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8" name="Text Box 16"/>
          <p:cNvSpPr txBox="1">
            <a:spLocks noChangeArrowheads="1"/>
          </p:cNvSpPr>
          <p:nvPr/>
        </p:nvSpPr>
        <p:spPr bwMode="auto">
          <a:xfrm>
            <a:off x="7581900" y="2751138"/>
            <a:ext cx="1238250" cy="954087"/>
          </a:xfrm>
          <a:prstGeom prst="rect">
            <a:avLst/>
          </a:prstGeom>
          <a:solidFill>
            <a:schemeClr val="bg1"/>
          </a:solidFill>
          <a:ln w="9525">
            <a:noFill/>
            <a:miter lim="800000"/>
            <a:headEnd/>
            <a:tailEnd/>
          </a:ln>
        </p:spPr>
        <p:txBody>
          <a:bodyPr>
            <a:spAutoFit/>
          </a:bodyPr>
          <a:lstStyle/>
          <a:p>
            <a:pPr algn="ctr" eaLnBrk="1" hangingPunct="1">
              <a:defRPr/>
            </a:pPr>
            <a: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t>大白</a:t>
            </a:r>
            <a:b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br>
            <a: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cs typeface="+mn-cs"/>
              </a:rPr>
              <a:t>宝座</a:t>
            </a:r>
            <a:endParaRPr lang="en-US" sz="2800" b="1"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9"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eaLnBrk="1" hangingPunct="1"/>
            <a:endParaRPr lang="en-US">
              <a:solidFill>
                <a:srgbClr val="000000"/>
              </a:solidFill>
              <a:latin typeface="Comic Sans MS" charset="0"/>
              <a:cs typeface="+mn-cs"/>
            </a:endParaRPr>
          </a:p>
        </p:txBody>
      </p:sp>
      <p:sp>
        <p:nvSpPr>
          <p:cNvPr id="682000"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eaLnBrk="1" hangingPunct="1"/>
            <a:endParaRPr lang="en-US">
              <a:solidFill>
                <a:srgbClr val="000000"/>
              </a:solidFill>
              <a:latin typeface="Comic Sans MS" charset="0"/>
              <a:cs typeface="+mn-cs"/>
            </a:endParaRPr>
          </a:p>
        </p:txBody>
      </p:sp>
      <p:sp>
        <p:nvSpPr>
          <p:cNvPr id="682001" name="Rectangle 19"/>
          <p:cNvSpPr>
            <a:spLocks noGrp="1" noChangeArrowheads="1"/>
          </p:cNvSpPr>
          <p:nvPr>
            <p:ph type="title"/>
          </p:nvPr>
        </p:nvSpPr>
        <p:spPr>
          <a:xfrm>
            <a:off x="2932113" y="228600"/>
            <a:ext cx="3278187" cy="830263"/>
          </a:xfrm>
        </p:spPr>
        <p:txBody>
          <a:bodyPr wrap="none" anchor="t">
            <a:spAutoFit/>
          </a:bodyPr>
          <a:lstStyle/>
          <a:p>
            <a:pPr eaLnBrk="1" hangingPunct="1">
              <a:defRPr/>
            </a:pPr>
            <a:r>
              <a:rPr lang="zh-CN" sz="4800" b="1" dirty="0">
                <a:effectLst>
                  <a:outerShdw blurRad="38100" dist="38100" dir="2700000" algn="tl">
                    <a:srgbClr val="000000">
                      <a:alpha val="43137"/>
                    </a:srgbClr>
                  </a:outerShdw>
                </a:effectLst>
              </a:rPr>
              <a:t>复活和判断</a:t>
            </a:r>
            <a:endParaRPr lang="en-US" sz="4800" b="1" dirty="0">
              <a:solidFill>
                <a:schemeClr val="tx1"/>
              </a:solidFill>
              <a:effectLst>
                <a:outerShdw blurRad="38100" dist="38100" dir="2700000" algn="tl">
                  <a:srgbClr val="000000">
                    <a:alpha val="43137"/>
                  </a:srgbClr>
                </a:outerShdw>
              </a:effectLst>
              <a:latin typeface="Lucida Sans Unicode" pitchFamily="34" charset="0"/>
              <a:ea typeface="ＭＳ Ｐゴシック" pitchFamily="34" charset="-128"/>
            </a:endParaRPr>
          </a:p>
        </p:txBody>
      </p:sp>
      <p:sp>
        <p:nvSpPr>
          <p:cNvPr id="682002" name="Text Box 21"/>
          <p:cNvSpPr txBox="1">
            <a:spLocks noChangeArrowheads="1"/>
          </p:cNvSpPr>
          <p:nvPr/>
        </p:nvSpPr>
        <p:spPr bwMode="auto">
          <a:xfrm>
            <a:off x="84518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000000"/>
                </a:solidFill>
                <a:latin typeface="Arial" charset="0"/>
                <a:ea typeface="Osaka" charset="0"/>
                <a:cs typeface="Osaka" charset="0"/>
              </a:rPr>
              <a:t>439</a:t>
            </a:r>
            <a:endParaRPr lang="en-US" sz="1800">
              <a:solidFill>
                <a:srgbClr val="000000"/>
              </a:solidFill>
              <a:latin typeface="Arial" charset="0"/>
              <a:ea typeface="Osaka" charset="0"/>
              <a:cs typeface="Osaka" charset="0"/>
            </a:endParaRPr>
          </a:p>
        </p:txBody>
      </p:sp>
      <p:sp>
        <p:nvSpPr>
          <p:cNvPr id="682003" name="Text Box 24"/>
          <p:cNvSpPr txBox="1">
            <a:spLocks noChangeArrowheads="1"/>
          </p:cNvSpPr>
          <p:nvPr/>
        </p:nvSpPr>
        <p:spPr bwMode="auto">
          <a:xfrm>
            <a:off x="4572000" y="914400"/>
            <a:ext cx="4427538" cy="523875"/>
          </a:xfrm>
          <a:prstGeom prst="rect">
            <a:avLst/>
          </a:prstGeom>
          <a:noFill/>
          <a:ln w="9525">
            <a:noFill/>
            <a:miter lim="800000"/>
            <a:headEnd/>
            <a:tailEnd/>
          </a:ln>
        </p:spPr>
        <p:txBody>
          <a:bodyPr>
            <a:spAutoFit/>
          </a:bodyPr>
          <a:lstStyle/>
          <a:p>
            <a:pPr>
              <a:defRPr/>
            </a:pPr>
            <a:r>
              <a:rPr lang="en-US" b="1" dirty="0">
                <a:solidFill>
                  <a:srgbClr val="333399"/>
                </a:solidFill>
                <a:latin typeface="Arial" pitchFamily="34" charset="0"/>
                <a:ea typeface="Osaka"/>
                <a:cs typeface="Osaka"/>
              </a:rPr>
              <a:t>R = 4</a:t>
            </a:r>
            <a:r>
              <a:rPr lang="zh-CN" altLang="en-US" b="1" dirty="0">
                <a:solidFill>
                  <a:srgbClr val="333399"/>
                </a:solidFill>
                <a:latin typeface="Arial" pitchFamily="34" charset="0"/>
                <a:ea typeface="Osaka"/>
                <a:cs typeface="Osaka"/>
              </a:rPr>
              <a:t> </a:t>
            </a:r>
            <a:r>
              <a:rPr lang="zh-CN" altLang="en-US" sz="2800" b="1" dirty="0">
                <a:solidFill>
                  <a:srgbClr val="0033CC"/>
                </a:solidFill>
                <a:effectLst>
                  <a:outerShdw blurRad="38100" dist="38100" dir="2700000" algn="tl">
                    <a:srgbClr val="000000">
                      <a:alpha val="43137"/>
                    </a:srgbClr>
                  </a:outerShdw>
                </a:effectLst>
                <a:latin typeface="Comic Sans MS" pitchFamily="66" charset="0"/>
                <a:ea typeface="ＭＳ Ｐゴシック" pitchFamily="34" charset="-128"/>
                <a:cs typeface="+mn-cs"/>
              </a:rPr>
              <a:t>组复活</a:t>
            </a:r>
            <a:endParaRPr lang="en-US" sz="2800" b="1" dirty="0">
              <a:solidFill>
                <a:srgbClr val="0033CC"/>
              </a:solidFill>
              <a:effectLst>
                <a:outerShdw blurRad="38100" dist="38100" dir="2700000" algn="tl">
                  <a:srgbClr val="000000">
                    <a:alpha val="43137"/>
                  </a:srgbClr>
                </a:outerShdw>
              </a:effectLst>
              <a:latin typeface="Arial" pitchFamily="34" charset="0"/>
              <a:ea typeface="Osaka"/>
              <a:cs typeface="Osaka"/>
            </a:endParaRPr>
          </a:p>
        </p:txBody>
      </p:sp>
      <p:sp>
        <p:nvSpPr>
          <p:cNvPr id="682004" name="Text Box 25"/>
          <p:cNvSpPr txBox="1">
            <a:spLocks noChangeArrowheads="1"/>
          </p:cNvSpPr>
          <p:nvPr/>
        </p:nvSpPr>
        <p:spPr bwMode="auto">
          <a:xfrm>
            <a:off x="4572000" y="1295400"/>
            <a:ext cx="3802063" cy="523875"/>
          </a:xfrm>
          <a:prstGeom prst="rect">
            <a:avLst/>
          </a:prstGeom>
          <a:noFill/>
          <a:ln w="9525">
            <a:noFill/>
            <a:miter lim="800000"/>
            <a:headEnd/>
            <a:tailEnd/>
          </a:ln>
        </p:spPr>
        <p:txBody>
          <a:bodyPr>
            <a:spAutoFit/>
          </a:bodyPr>
          <a:lstStyle/>
          <a:p>
            <a:pPr>
              <a:defRPr/>
            </a:pPr>
            <a:r>
              <a:rPr lang="en-US" b="1" dirty="0">
                <a:solidFill>
                  <a:srgbClr val="000000"/>
                </a:solidFill>
                <a:latin typeface="Arial" pitchFamily="34" charset="0"/>
                <a:ea typeface="Osaka"/>
                <a:cs typeface="Osaka"/>
              </a:rPr>
              <a:t>J</a:t>
            </a:r>
            <a:r>
              <a:rPr lang="en-US" sz="1800" b="1" dirty="0">
                <a:solidFill>
                  <a:srgbClr val="000000"/>
                </a:solidFill>
                <a:latin typeface="Arial" pitchFamily="34" charset="0"/>
                <a:ea typeface="Osaka"/>
                <a:cs typeface="Osaka"/>
              </a:rPr>
              <a:t>  </a:t>
            </a:r>
            <a:r>
              <a:rPr lang="en-US" b="1" dirty="0">
                <a:solidFill>
                  <a:srgbClr val="000000"/>
                </a:solidFill>
                <a:latin typeface="Arial" pitchFamily="34" charset="0"/>
                <a:ea typeface="Osaka"/>
                <a:cs typeface="Osaka"/>
              </a:rPr>
              <a:t>= 7</a:t>
            </a:r>
            <a:r>
              <a:rPr lang="zh-CN" altLang="en-US" sz="2800" b="1" dirty="0">
                <a:solidFill>
                  <a:srgbClr val="000000">
                    <a:lumMod val="85000"/>
                    <a:lumOff val="15000"/>
                  </a:srgbClr>
                </a:solidFill>
                <a:latin typeface="Comic Sans MS" pitchFamily="66" charset="0"/>
                <a:ea typeface="ＭＳ Ｐゴシック" pitchFamily="34" charset="-128"/>
                <a:cs typeface="+mn-cs"/>
              </a:rPr>
              <a:t>判断组</a:t>
            </a:r>
            <a:endParaRPr lang="en-US" sz="2800" b="1" dirty="0">
              <a:solidFill>
                <a:srgbClr val="000000">
                  <a:lumMod val="85000"/>
                  <a:lumOff val="15000"/>
                </a:srgbClr>
              </a:solidFill>
              <a:latin typeface="Arial" pitchFamily="34" charset="0"/>
              <a:ea typeface="Osaka"/>
              <a:cs typeface="Osaka"/>
            </a:endParaRPr>
          </a:p>
        </p:txBody>
      </p:sp>
      <p:sp>
        <p:nvSpPr>
          <p:cNvPr id="682005" name="Text Box 26"/>
          <p:cNvSpPr txBox="1">
            <a:spLocks noChangeArrowheads="1"/>
          </p:cNvSpPr>
          <p:nvPr/>
        </p:nvSpPr>
        <p:spPr bwMode="auto">
          <a:xfrm>
            <a:off x="3124200" y="2971800"/>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000000"/>
                </a:solidFill>
                <a:latin typeface="Arial" charset="0"/>
                <a:ea typeface="Osaka" charset="0"/>
                <a:cs typeface="Osaka" charset="0"/>
              </a:rPr>
              <a:t>J</a:t>
            </a:r>
          </a:p>
        </p:txBody>
      </p:sp>
      <p:sp>
        <p:nvSpPr>
          <p:cNvPr id="682006" name="Text Box 27"/>
          <p:cNvSpPr txBox="1">
            <a:spLocks noChangeArrowheads="1"/>
          </p:cNvSpPr>
          <p:nvPr/>
        </p:nvSpPr>
        <p:spPr bwMode="auto">
          <a:xfrm>
            <a:off x="45720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000000"/>
                </a:solidFill>
                <a:latin typeface="Arial" charset="0"/>
                <a:ea typeface="Osaka" charset="0"/>
                <a:cs typeface="Osaka" charset="0"/>
              </a:rPr>
              <a:t>4J</a:t>
            </a:r>
          </a:p>
        </p:txBody>
      </p:sp>
      <p:sp>
        <p:nvSpPr>
          <p:cNvPr id="682007" name="Text Box 29"/>
          <p:cNvSpPr txBox="1">
            <a:spLocks noChangeArrowheads="1"/>
          </p:cNvSpPr>
          <p:nvPr/>
        </p:nvSpPr>
        <p:spPr bwMode="auto">
          <a:xfrm>
            <a:off x="69342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000000"/>
                </a:solidFill>
                <a:latin typeface="Arial" charset="0"/>
                <a:ea typeface="Osaka" charset="0"/>
                <a:cs typeface="Osaka" charset="0"/>
              </a:rPr>
              <a:t>2J</a:t>
            </a:r>
          </a:p>
        </p:txBody>
      </p:sp>
      <p:sp>
        <p:nvSpPr>
          <p:cNvPr id="682008" name="Text Box 30"/>
          <p:cNvSpPr txBox="1">
            <a:spLocks noChangeArrowheads="1"/>
          </p:cNvSpPr>
          <p:nvPr/>
        </p:nvSpPr>
        <p:spPr bwMode="auto">
          <a:xfrm>
            <a:off x="2895600" y="2667000"/>
            <a:ext cx="40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333399"/>
                </a:solidFill>
                <a:latin typeface="Arial" charset="0"/>
                <a:ea typeface="Osaka" charset="0"/>
                <a:cs typeface="Osaka" charset="0"/>
              </a:rPr>
              <a:t>R</a:t>
            </a:r>
          </a:p>
        </p:txBody>
      </p:sp>
      <p:sp>
        <p:nvSpPr>
          <p:cNvPr id="682009" name="Text Box 31"/>
          <p:cNvSpPr txBox="1">
            <a:spLocks noChangeArrowheads="1"/>
          </p:cNvSpPr>
          <p:nvPr/>
        </p:nvSpPr>
        <p:spPr bwMode="auto">
          <a:xfrm>
            <a:off x="4572000" y="2667000"/>
            <a:ext cx="573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333399"/>
                </a:solidFill>
                <a:latin typeface="Arial" charset="0"/>
                <a:ea typeface="Osaka" charset="0"/>
                <a:cs typeface="Osaka" charset="0"/>
              </a:rPr>
              <a:t>2R</a:t>
            </a:r>
          </a:p>
        </p:txBody>
      </p:sp>
      <p:sp>
        <p:nvSpPr>
          <p:cNvPr id="682010" name="Text Box 32"/>
          <p:cNvSpPr txBox="1">
            <a:spLocks noChangeArrowheads="1"/>
          </p:cNvSpPr>
          <p:nvPr/>
        </p:nvSpPr>
        <p:spPr bwMode="auto">
          <a:xfrm>
            <a:off x="7062788" y="26670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333399"/>
                </a:solidFill>
                <a:latin typeface="Arial" charset="0"/>
                <a:ea typeface="Osaka" charset="0"/>
                <a:cs typeface="Osaka" charset="0"/>
              </a:rPr>
              <a:t>R</a:t>
            </a:r>
          </a:p>
        </p:txBody>
      </p:sp>
    </p:spTree>
    <p:extLst>
      <p:ext uri="{BB962C8B-B14F-4D97-AF65-F5344CB8AC3E}">
        <p14:creationId xmlns:p14="http://schemas.microsoft.com/office/powerpoint/2010/main" val="3878574506"/>
      </p:ext>
    </p:extLst>
  </p:cSld>
  <p:clrMapOvr>
    <a:masterClrMapping/>
  </p:clrMapOvr>
  <p:transition>
    <p:plus/>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40962" name="Rectangle 2"/>
          <p:cNvSpPr>
            <a:spLocks noGrp="1" noChangeArrowheads="1"/>
          </p:cNvSpPr>
          <p:nvPr>
            <p:ph type="ctrTitle" sz="quarter"/>
          </p:nvPr>
        </p:nvSpPr>
        <p:spPr>
          <a:xfrm>
            <a:off x="0" y="0"/>
            <a:ext cx="9144000" cy="980728"/>
          </a:xfrm>
          <a:solidFill>
            <a:srgbClr val="000000"/>
          </a:solidFill>
          <a:effectLst/>
        </p:spPr>
        <p:txBody>
          <a:bodyPr anchor="ctr"/>
          <a:lstStyle/>
          <a:p>
            <a:pPr eaLnBrk="1" hangingPunct="1"/>
            <a:r>
              <a:rPr lang="zh-CN" alt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有些放弃了基督徒赛程</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5264937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1628800"/>
          </a:xfrm>
          <a:effectLst/>
        </p:spPr>
        <p:txBody>
          <a:bodyPr anchor="ctr"/>
          <a:lstStyle/>
          <a:p>
            <a:pPr eaLnBrk="1" hangingPunct="1"/>
            <a:r>
              <a:rPr lang="zh-CN" altLang="en-US"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你会和基督奔跑多久</a:t>
            </a:r>
            <a:r>
              <a:rPr lang="en-AU"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descr="Logo_-_The_Runner's_De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11743"/>
            <a:ext cx="9201433" cy="5229200"/>
          </a:xfrm>
          <a:prstGeom prst="rect">
            <a:avLst/>
          </a:prstGeom>
        </p:spPr>
      </p:pic>
    </p:spTree>
    <p:extLst>
      <p:ext uri="{BB962C8B-B14F-4D97-AF65-F5344CB8AC3E}">
        <p14:creationId xmlns:p14="http://schemas.microsoft.com/office/powerpoint/2010/main" val="421762970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0" y="0"/>
            <a:ext cx="9144000" cy="1628800"/>
          </a:xfrm>
          <a:effectLst/>
        </p:spPr>
        <p:txBody>
          <a:bodyPr anchor="ctr"/>
          <a:lstStyle/>
          <a:p>
            <a:pPr eaLnBrk="1" hangingPunct="1"/>
            <a:r>
              <a:rPr lang="en-AU"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r>
              <a:rPr lang="zh-CN" altLang="en-US"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他们曾在这里</a:t>
            </a:r>
            <a:r>
              <a:rPr lang="en-AU"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23928" y="2132856"/>
            <a:ext cx="5195977" cy="403244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algn="l" eaLnBrk="1" hangingPunct="1"/>
            <a:r>
              <a:rPr lang="en-AU"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a:t>
            </a:r>
            <a:r>
              <a:rPr lang="zh-CN" alt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离婚</a:t>
            </a:r>
            <a:endParaRPr lang="en-US" altLang="zh-CN"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a:p>
            <a:pPr algn="l" eaLnBrk="1" hangingPunct="1"/>
            <a:r>
              <a:rPr lang="en-AU"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a:t>
            </a:r>
            <a:r>
              <a:rPr lang="zh-CN" alt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大学疑惑</a:t>
            </a:r>
            <a:endParaRPr lang="en-AU"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a:p>
            <a:pPr algn="l" eaLnBrk="1" hangingPunct="1"/>
            <a:r>
              <a:rPr 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a:t>
            </a:r>
            <a:r>
              <a:rPr lang="zh-CN" alt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同居</a:t>
            </a:r>
            <a:endParaRPr 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a:p>
            <a:pPr algn="l" eaLnBrk="1" hangingPunct="1"/>
            <a:r>
              <a:rPr 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a:t>
            </a:r>
            <a:r>
              <a:rPr lang="zh-CN" alt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分居</a:t>
            </a:r>
            <a:endParaRPr 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39552" y="1772816"/>
            <a:ext cx="3275856" cy="4185242"/>
          </a:xfrm>
          <a:prstGeom prst="rect">
            <a:avLst/>
          </a:prstGeom>
        </p:spPr>
      </p:pic>
    </p:spTree>
    <p:extLst>
      <p:ext uri="{BB962C8B-B14F-4D97-AF65-F5344CB8AC3E}">
        <p14:creationId xmlns:p14="http://schemas.microsoft.com/office/powerpoint/2010/main" val="3469364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1"/>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781" y="1000951"/>
            <a:ext cx="9276693" cy="5857049"/>
          </a:xfrm>
          <a:prstGeom prst="rect">
            <a:avLst/>
          </a:prstGeom>
        </p:spPr>
      </p:pic>
      <p:sp>
        <p:nvSpPr>
          <p:cNvPr id="900098" name="Rectangle 2"/>
          <p:cNvSpPr>
            <a:spLocks noGrp="1" noChangeArrowheads="1"/>
          </p:cNvSpPr>
          <p:nvPr>
            <p:ph type="ctrTitle"/>
          </p:nvPr>
        </p:nvSpPr>
        <p:spPr>
          <a:xfrm>
            <a:off x="37912" y="62463"/>
            <a:ext cx="9144000" cy="967393"/>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回返的新加坡人</a:t>
            </a:r>
            <a:endParaRPr lang="en-US" sz="5400" b="1" dirty="0">
              <a:effectLst>
                <a:glow rad="127000">
                  <a:schemeClr val="tx1"/>
                </a:glow>
              </a:effectLst>
              <a:latin typeface="Arial" charset="0"/>
              <a:ea typeface="ＭＳ Ｐゴシック" charset="0"/>
              <a:cs typeface="ＭＳ Ｐゴシック" charset="0"/>
            </a:endParaRPr>
          </a:p>
        </p:txBody>
      </p:sp>
      <p:sp>
        <p:nvSpPr>
          <p:cNvPr id="3" name="Left Arrow 2"/>
          <p:cNvSpPr/>
          <p:nvPr/>
        </p:nvSpPr>
        <p:spPr bwMode="auto">
          <a:xfrm>
            <a:off x="3989456" y="1533651"/>
            <a:ext cx="2288247" cy="1329964"/>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5" name="Left Arrow 4"/>
          <p:cNvSpPr/>
          <p:nvPr/>
        </p:nvSpPr>
        <p:spPr bwMode="auto">
          <a:xfrm>
            <a:off x="3989456" y="2863615"/>
            <a:ext cx="2288247" cy="1329964"/>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6" name="Left Arrow 5"/>
          <p:cNvSpPr/>
          <p:nvPr/>
        </p:nvSpPr>
        <p:spPr bwMode="auto">
          <a:xfrm>
            <a:off x="3989456" y="4193579"/>
            <a:ext cx="2288247" cy="1329964"/>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7" name="Left Arrow 6"/>
          <p:cNvSpPr/>
          <p:nvPr/>
        </p:nvSpPr>
        <p:spPr bwMode="auto">
          <a:xfrm rot="10800000">
            <a:off x="3989456" y="4193579"/>
            <a:ext cx="2288247" cy="1329964"/>
          </a:xfrm>
          <a:prstGeom prst="lef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Tree>
    <p:extLst>
      <p:ext uri="{BB962C8B-B14F-4D97-AF65-F5344CB8AC3E}">
        <p14:creationId xmlns:p14="http://schemas.microsoft.com/office/powerpoint/2010/main" val="228855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par>
                          <p:cTn id="16" fill="hold">
                            <p:stCondLst>
                              <p:cond delay="1500"/>
                            </p:stCondLst>
                            <p:childTnLst>
                              <p:par>
                                <p:cTn id="17" presetID="3" presetClass="exit" presetSubtype="10" fill="hold" grpId="1" nodeType="after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899592" y="838201"/>
            <a:ext cx="6480720" cy="1292225"/>
          </a:xfrm>
          <a:effectLst>
            <a:outerShdw blurRad="63500" dist="35921" dir="2700000" algn="ctr" rotWithShape="0">
              <a:srgbClr val="001D30">
                <a:alpha val="74998"/>
              </a:srgbClr>
            </a:outerShdw>
          </a:effectLst>
        </p:spPr>
        <p:txBody>
          <a:bodyPr/>
          <a:lstStyle/>
          <a:p>
            <a:r>
              <a:rPr lang="zh-CN" altLang="en-US" b="1" dirty="0">
                <a:solidFill>
                  <a:schemeClr val="tx1"/>
                </a:solidFill>
                <a:latin typeface="Arial" charset="0"/>
                <a:ea typeface="ＭＳ Ｐゴシック" charset="0"/>
                <a:cs typeface="ＭＳ Ｐゴシック" charset="0"/>
              </a:rPr>
              <a:t>你呢</a:t>
            </a:r>
            <a:r>
              <a:rPr lang="en-US" b="1" dirty="0">
                <a:solidFill>
                  <a:schemeClr val="tx1"/>
                </a:solidFill>
                <a:latin typeface="Arial" charset="0"/>
                <a:ea typeface="ＭＳ Ｐゴシック" charset="0"/>
                <a:cs typeface="ＭＳ Ｐゴシック" charset="0"/>
              </a:rPr>
              <a:t>?</a:t>
            </a:r>
          </a:p>
        </p:txBody>
      </p:sp>
      <p:sp>
        <p:nvSpPr>
          <p:cNvPr id="10243" name="Rectangle 3"/>
          <p:cNvSpPr>
            <a:spLocks noGrp="1" noChangeArrowheads="1"/>
          </p:cNvSpPr>
          <p:nvPr>
            <p:ph type="subTitle" idx="1"/>
          </p:nvPr>
        </p:nvSpPr>
        <p:spPr>
          <a:xfrm>
            <a:off x="899592" y="2132856"/>
            <a:ext cx="3960440" cy="3960440"/>
          </a:xfrm>
          <a:effectLst>
            <a:outerShdw blurRad="63500" dist="35921" dir="2700000" algn="ctr" rotWithShape="0">
              <a:srgbClr val="001D30">
                <a:alpha val="74998"/>
              </a:srgbClr>
            </a:outerShdw>
          </a:effectLst>
        </p:spPr>
        <p:txBody>
          <a:bodyPr/>
          <a:lstStyle/>
          <a:p>
            <a:pPr marL="609569" indent="-609569">
              <a:buFont typeface="Times" charset="0"/>
              <a:buAutoNum type="arabicPeriod"/>
              <a:defRPr/>
            </a:pPr>
            <a:r>
              <a:rPr lang="zh-CN" altLang="en-US" sz="4000" b="1" dirty="0">
                <a:solidFill>
                  <a:srgbClr val="FFFF00"/>
                </a:solidFill>
              </a:rPr>
              <a:t>你之前的宗教信仰是什么</a:t>
            </a:r>
            <a:r>
              <a:rPr lang="en-US" sz="4000" b="1" dirty="0"/>
              <a:t>?</a:t>
            </a:r>
          </a:p>
          <a:p>
            <a:pPr marL="609569" indent="-609569">
              <a:buFont typeface="Times" charset="0"/>
              <a:buAutoNum type="arabicPeriod"/>
              <a:defRPr/>
            </a:pPr>
            <a:r>
              <a:rPr lang="zh-CN" altLang="en-US" sz="4000" b="1" dirty="0">
                <a:solidFill>
                  <a:srgbClr val="FFFF00"/>
                </a:solidFill>
              </a:rPr>
              <a:t>什么会诱惑你回返</a:t>
            </a:r>
            <a:r>
              <a:rPr lang="en-US" sz="4000" b="1" dirty="0"/>
              <a:t>?</a:t>
            </a:r>
          </a:p>
        </p:txBody>
      </p:sp>
      <p:sp>
        <p:nvSpPr>
          <p:cNvPr id="10244" name="Text Box 4"/>
          <p:cNvSpPr txBox="1">
            <a:spLocks noChangeArrowheads="1"/>
          </p:cNvSpPr>
          <p:nvPr/>
        </p:nvSpPr>
        <p:spPr bwMode="auto">
          <a:xfrm>
            <a:off x="9324528" y="32718"/>
            <a:ext cx="1501723" cy="461661"/>
          </a:xfrm>
          <a:prstGeom prst="rect">
            <a:avLst/>
          </a:prstGeom>
          <a:noFill/>
          <a:ln w="9525">
            <a:noFill/>
            <a:miter lim="800000"/>
            <a:headEnd/>
            <a:tailEnd/>
          </a:ln>
          <a:effectLst>
            <a:outerShdw blurRad="63500" dist="35921" dir="2700000" algn="ctr" rotWithShape="0">
              <a:schemeClr val="bg2"/>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rPr>
              <a:t>NTS 266t</a:t>
            </a:r>
            <a:endParaRPr lang="en-US" sz="1800" dirty="0">
              <a:solidFill>
                <a:srgbClr val="FFFFFF"/>
              </a:solidFill>
            </a:endParaRPr>
          </a:p>
        </p:txBody>
      </p:sp>
      <p:sp>
        <p:nvSpPr>
          <p:cNvPr id="5" name="Rectangle 2"/>
          <p:cNvSpPr txBox="1">
            <a:spLocks noChangeArrowheads="1"/>
          </p:cNvSpPr>
          <p:nvPr/>
        </p:nvSpPr>
        <p:spPr bwMode="auto">
          <a:xfrm>
            <a:off x="4716016" y="1772816"/>
            <a:ext cx="4427984" cy="4896544"/>
          </a:xfrm>
          <a:prstGeom prst="rect">
            <a:avLst/>
          </a:prstGeom>
          <a:noFill/>
          <a:ln>
            <a:noFill/>
          </a:ln>
          <a:effectLst>
            <a:outerShdw blurRad="63500" dist="35921" dir="2700000" algn="ctr" rotWithShape="0">
              <a:srgbClr val="001D3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l" rtl="0" eaLnBrk="0" fontAlgn="base" hangingPunct="0">
              <a:lnSpc>
                <a:spcPct val="90000"/>
              </a:lnSpc>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200">
                <a:solidFill>
                  <a:schemeClr val="tx2"/>
                </a:solidFill>
                <a:latin typeface="Arial" pitchFamily="-111" charset="0"/>
              </a:defRPr>
            </a:lvl6pPr>
            <a:lvl7pPr marL="914353" algn="l" rtl="0" eaLnBrk="0" fontAlgn="base" hangingPunct="0">
              <a:lnSpc>
                <a:spcPct val="90000"/>
              </a:lnSpc>
              <a:spcBef>
                <a:spcPct val="0"/>
              </a:spcBef>
              <a:spcAft>
                <a:spcPct val="0"/>
              </a:spcAft>
              <a:defRPr sz="4200">
                <a:solidFill>
                  <a:schemeClr val="tx2"/>
                </a:solidFill>
                <a:latin typeface="Arial" pitchFamily="-111" charset="0"/>
              </a:defRPr>
            </a:lvl7pPr>
            <a:lvl8pPr marL="1371530" algn="l" rtl="0" eaLnBrk="0" fontAlgn="base" hangingPunct="0">
              <a:lnSpc>
                <a:spcPct val="90000"/>
              </a:lnSpc>
              <a:spcBef>
                <a:spcPct val="0"/>
              </a:spcBef>
              <a:spcAft>
                <a:spcPct val="0"/>
              </a:spcAft>
              <a:defRPr sz="4200">
                <a:solidFill>
                  <a:schemeClr val="tx2"/>
                </a:solidFill>
                <a:latin typeface="Arial" pitchFamily="-111" charset="0"/>
              </a:defRPr>
            </a:lvl8pPr>
            <a:lvl9pPr marL="1828706" algn="l" rtl="0" eaLnBrk="0" fontAlgn="base" hangingPunct="0">
              <a:lnSpc>
                <a:spcPct val="90000"/>
              </a:lnSpc>
              <a:spcBef>
                <a:spcPct val="0"/>
              </a:spcBef>
              <a:spcAft>
                <a:spcPct val="0"/>
              </a:spcAft>
              <a:defRPr sz="4200">
                <a:solidFill>
                  <a:schemeClr val="tx2"/>
                </a:solidFill>
                <a:latin typeface="Arial" pitchFamily="-111" charset="0"/>
              </a:defRPr>
            </a:lvl9pPr>
          </a:lstStyle>
          <a:p>
            <a:pPr marL="234950" indent="-234950">
              <a:buFont typeface="Arial"/>
              <a:buChar char="•"/>
            </a:pPr>
            <a:r>
              <a:rPr lang="zh-CN" altLang="en-US" sz="3200" b="1" dirty="0">
                <a:solidFill>
                  <a:srgbClr val="FFFFFF"/>
                </a:solidFill>
                <a:latin typeface="Arial" charset="0"/>
                <a:ea typeface="ＭＳ Ｐゴシック" charset="0"/>
                <a:cs typeface="ＭＳ Ｐゴシック" charset="0"/>
              </a:rPr>
              <a:t>无神论者</a:t>
            </a:r>
            <a:r>
              <a:rPr lang="en-US" sz="3200" b="1" dirty="0">
                <a:solidFill>
                  <a:srgbClr val="FFFFFF"/>
                </a:solidFill>
                <a:latin typeface="Arial" charset="0"/>
                <a:ea typeface="ＭＳ Ｐゴシック" charset="0"/>
                <a:cs typeface="ＭＳ Ｐゴシック" charset="0"/>
              </a:rPr>
              <a:t>?</a:t>
            </a:r>
          </a:p>
          <a:p>
            <a:pPr marL="234950" indent="-234950">
              <a:buFont typeface="Arial"/>
              <a:buChar char="•"/>
            </a:pPr>
            <a:r>
              <a:rPr lang="zh-CN" altLang="en-US" sz="3200" b="1" dirty="0">
                <a:solidFill>
                  <a:srgbClr val="FFFFFF"/>
                </a:solidFill>
                <a:latin typeface="Arial" charset="0"/>
                <a:ea typeface="ＭＳ Ｐゴシック" charset="0"/>
                <a:cs typeface="ＭＳ Ｐゴシック" charset="0"/>
              </a:rPr>
              <a:t>祖先崇拜</a:t>
            </a:r>
            <a:r>
              <a:rPr lang="en-US" sz="3200" b="1" dirty="0">
                <a:solidFill>
                  <a:srgbClr val="FFFFFF"/>
                </a:solidFill>
                <a:latin typeface="Arial" charset="0"/>
                <a:ea typeface="ＭＳ Ｐゴシック" charset="0"/>
                <a:cs typeface="ＭＳ Ｐゴシック" charset="0"/>
              </a:rPr>
              <a:t>?</a:t>
            </a:r>
          </a:p>
          <a:p>
            <a:pPr marL="234950" indent="-234950">
              <a:buFont typeface="Arial"/>
              <a:buChar char="•"/>
            </a:pPr>
            <a:r>
              <a:rPr lang="zh-CN" altLang="en-US" sz="3200" b="1" dirty="0">
                <a:solidFill>
                  <a:srgbClr val="FFFFFF"/>
                </a:solidFill>
                <a:latin typeface="Arial" charset="0"/>
                <a:ea typeface="ＭＳ Ｐゴシック" charset="0"/>
                <a:cs typeface="ＭＳ Ｐゴシック" charset="0"/>
              </a:rPr>
              <a:t>佛教徒</a:t>
            </a:r>
            <a:r>
              <a:rPr lang="en-US" sz="3200" b="1" dirty="0">
                <a:solidFill>
                  <a:srgbClr val="FFFFFF"/>
                </a:solidFill>
                <a:latin typeface="Arial" charset="0"/>
                <a:ea typeface="ＭＳ Ｐゴシック" charset="0"/>
                <a:cs typeface="ＭＳ Ｐゴシック" charset="0"/>
              </a:rPr>
              <a:t>?</a:t>
            </a:r>
          </a:p>
          <a:p>
            <a:pPr marL="234950" indent="-234950">
              <a:buFont typeface="Arial"/>
              <a:buChar char="•"/>
            </a:pPr>
            <a:r>
              <a:rPr lang="zh-CN" altLang="en-US" sz="3200" b="1" dirty="0">
                <a:solidFill>
                  <a:srgbClr val="FFFFFF"/>
                </a:solidFill>
                <a:latin typeface="Arial" charset="0"/>
                <a:ea typeface="ＭＳ Ｐゴシック" charset="0"/>
                <a:cs typeface="ＭＳ Ｐゴシック" charset="0"/>
              </a:rPr>
              <a:t>自由思想者</a:t>
            </a:r>
            <a:r>
              <a:rPr lang="en-US" sz="3200" b="1" dirty="0">
                <a:solidFill>
                  <a:srgbClr val="FFFFFF"/>
                </a:solidFill>
                <a:latin typeface="Arial" charset="0"/>
                <a:ea typeface="ＭＳ Ｐゴシック" charset="0"/>
                <a:cs typeface="ＭＳ Ｐゴシック" charset="0"/>
              </a:rPr>
              <a:t>?</a:t>
            </a:r>
          </a:p>
          <a:p>
            <a:pPr marL="234950" indent="-234950">
              <a:buFont typeface="Arial"/>
              <a:buChar char="•"/>
            </a:pPr>
            <a:r>
              <a:rPr lang="zh-CN" altLang="en-US" sz="3200" b="1" dirty="0">
                <a:solidFill>
                  <a:srgbClr val="FFFFFF"/>
                </a:solidFill>
                <a:latin typeface="Arial" charset="0"/>
                <a:ea typeface="ＭＳ Ｐゴシック" charset="0"/>
                <a:cs typeface="ＭＳ Ｐゴシック" charset="0"/>
              </a:rPr>
              <a:t>印度教教徒</a:t>
            </a:r>
            <a:r>
              <a:rPr lang="en-US" sz="3200" b="1" dirty="0">
                <a:solidFill>
                  <a:srgbClr val="FFFFFF"/>
                </a:solidFill>
                <a:latin typeface="Arial" charset="0"/>
                <a:ea typeface="ＭＳ Ｐゴシック" charset="0"/>
                <a:cs typeface="ＭＳ Ｐゴシック" charset="0"/>
              </a:rPr>
              <a:t>?</a:t>
            </a:r>
          </a:p>
          <a:p>
            <a:pPr marL="234950" indent="-234950">
              <a:buFont typeface="Arial"/>
              <a:buChar char="•"/>
            </a:pPr>
            <a:r>
              <a:rPr lang="zh-CN" altLang="en-US" sz="3200" b="1" dirty="0">
                <a:solidFill>
                  <a:srgbClr val="FFFFFF"/>
                </a:solidFill>
                <a:latin typeface="Arial" charset="0"/>
                <a:ea typeface="ＭＳ Ｐゴシック" charset="0"/>
                <a:cs typeface="ＭＳ Ｐゴシック" charset="0"/>
              </a:rPr>
              <a:t>回教徒</a:t>
            </a:r>
            <a:r>
              <a:rPr lang="en-US" sz="3200" b="1" dirty="0">
                <a:solidFill>
                  <a:srgbClr val="FFFFFF"/>
                </a:solidFill>
                <a:latin typeface="Arial" charset="0"/>
                <a:ea typeface="ＭＳ Ｐゴシック" charset="0"/>
                <a:cs typeface="ＭＳ Ｐゴシック" charset="0"/>
              </a:rPr>
              <a:t>?</a:t>
            </a:r>
          </a:p>
          <a:p>
            <a:pPr marL="234950" indent="-234950">
              <a:buFont typeface="Arial"/>
              <a:buChar char="•"/>
            </a:pPr>
            <a:r>
              <a:rPr lang="zh-CN" altLang="en-US" sz="3200" b="1" dirty="0">
                <a:solidFill>
                  <a:srgbClr val="FFFFFF"/>
                </a:solidFill>
                <a:latin typeface="Arial" charset="0"/>
                <a:ea typeface="ＭＳ Ｐゴシック" charset="0"/>
                <a:cs typeface="ＭＳ Ｐゴシック" charset="0"/>
              </a:rPr>
              <a:t>道教徒</a:t>
            </a:r>
            <a:r>
              <a:rPr lang="en-US" sz="3200" b="1" dirty="0">
                <a:solidFill>
                  <a:srgbClr val="FFFFFF"/>
                </a:solidFill>
                <a:latin typeface="Arial" charset="0"/>
                <a:ea typeface="ＭＳ Ｐゴシック" charset="0"/>
                <a:cs typeface="ＭＳ Ｐゴシック" charset="0"/>
              </a:rPr>
              <a:t>?</a:t>
            </a:r>
          </a:p>
          <a:p>
            <a:pPr marL="234950" indent="-234950">
              <a:buFont typeface="Arial"/>
              <a:buChar char="•"/>
            </a:pPr>
            <a:r>
              <a:rPr lang="zh-CN" altLang="en-US" sz="3200" b="1" dirty="0">
                <a:solidFill>
                  <a:srgbClr val="FFFFFF"/>
                </a:solidFill>
                <a:latin typeface="Arial" charset="0"/>
                <a:ea typeface="ＭＳ Ｐゴシック" charset="0"/>
                <a:cs typeface="ＭＳ Ｐゴシック" charset="0"/>
              </a:rPr>
              <a:t>基督徒</a:t>
            </a:r>
            <a:r>
              <a:rPr lang="en-US" sz="3200" b="1" dirty="0">
                <a:solidFill>
                  <a:srgbClr val="FFFFFF"/>
                </a:solidFill>
                <a:latin typeface="Arial" charset="0"/>
                <a:ea typeface="ＭＳ Ｐゴシック" charset="0"/>
                <a:cs typeface="ＭＳ Ｐゴシック" charset="0"/>
              </a:rPr>
              <a:t>?</a:t>
            </a:r>
          </a:p>
          <a:p>
            <a:pPr marL="234950" indent="-234950">
              <a:buFont typeface="Arial"/>
              <a:buChar char="•"/>
            </a:pPr>
            <a:r>
              <a:rPr lang="zh-CN" altLang="en-US" sz="3200" b="1" dirty="0">
                <a:solidFill>
                  <a:srgbClr val="FFFFFF"/>
                </a:solidFill>
                <a:latin typeface="Arial" charset="0"/>
                <a:ea typeface="ＭＳ Ｐゴシック" charset="0"/>
                <a:cs typeface="ＭＳ Ｐゴシック" charset="0"/>
              </a:rPr>
              <a:t>名义上的基督徒</a:t>
            </a:r>
            <a:r>
              <a:rPr lang="en-US" sz="3200" b="1" dirty="0">
                <a:solidFill>
                  <a:srgbClr val="FFFFFF"/>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2379093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0" y="0"/>
            <a:ext cx="9144000" cy="1628800"/>
          </a:xfrm>
          <a:effectLst/>
        </p:spPr>
        <p:txBody>
          <a:bodyPr anchor="ctr"/>
          <a:lstStyle/>
          <a:p>
            <a:pPr eaLnBrk="1" hangingPunct="1"/>
            <a:r>
              <a:rPr lang="zh-CN" altLang="en-US"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“他们曾在这里</a:t>
            </a:r>
            <a:r>
              <a:rPr lang="en-AU"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r>
              <a:rPr lang="zh-CN" altLang="en-US"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0" y="1916832"/>
            <a:ext cx="9144000" cy="4826000"/>
          </a:xfrm>
          <a:prstGeom prst="rect">
            <a:avLst/>
          </a:prstGeom>
        </p:spPr>
      </p:pic>
      <p:pic>
        <p:nvPicPr>
          <p:cNvPr id="7" name="Picture 6"/>
          <p:cNvPicPr>
            <a:picLocks noChangeAspect="1"/>
          </p:cNvPicPr>
          <p:nvPr/>
        </p:nvPicPr>
        <p:blipFill>
          <a:blip r:embed="rId5"/>
          <a:stretch>
            <a:fillRect/>
          </a:stretch>
        </p:blipFill>
        <p:spPr>
          <a:xfrm>
            <a:off x="6495693" y="1700808"/>
            <a:ext cx="2613634" cy="1829544"/>
          </a:xfrm>
          <a:prstGeom prst="rect">
            <a:avLst/>
          </a:prstGeom>
        </p:spPr>
      </p:pic>
    </p:spTree>
    <p:extLst>
      <p:ext uri="{BB962C8B-B14F-4D97-AF65-F5344CB8AC3E}">
        <p14:creationId xmlns:p14="http://schemas.microsoft.com/office/powerpoint/2010/main" val="30791725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76064" y="25191"/>
            <a:ext cx="8172400" cy="6881161"/>
          </a:xfrm>
          <a:prstGeom prst="rect">
            <a:avLst/>
          </a:prstGeom>
        </p:spPr>
      </p:pic>
      <p:sp>
        <p:nvSpPr>
          <p:cNvPr id="40962" name="Rectangle 2"/>
          <p:cNvSpPr>
            <a:spLocks noGrp="1" noChangeArrowheads="1"/>
          </p:cNvSpPr>
          <p:nvPr>
            <p:ph type="ctrTitle"/>
          </p:nvPr>
        </p:nvSpPr>
        <p:spPr>
          <a:xfrm>
            <a:off x="0" y="-1179512"/>
            <a:ext cx="9144000" cy="936104"/>
          </a:xfrm>
          <a:solidFill>
            <a:schemeClr val="tx1"/>
          </a:solidFill>
          <a:effectLst/>
        </p:spPr>
        <p:txBody>
          <a:bodyPr anchor="ctr"/>
          <a:lstStyle/>
          <a:p>
            <a:pPr eaLnBrk="1" hangingPunct="1"/>
            <a:r>
              <a:rPr lang="zh-CN" altLang="en-US" sz="4800" i="1" dirty="0">
                <a:solidFill>
                  <a:srgbClr val="FFFFFF"/>
                </a:solidFill>
                <a:effectLst>
                  <a:glow rad="330200">
                    <a:schemeClr val="tx1"/>
                  </a:glow>
                </a:effectLst>
                <a:latin typeface="Arial" charset="0"/>
                <a:ea typeface="ＭＳ Ｐゴシック" charset="0"/>
                <a:cs typeface="ＭＳ Ｐゴシック" charset="0"/>
              </a:rPr>
              <a:t>继续奔跑</a:t>
            </a:r>
            <a:endParaRPr lang="en-US" sz="4800" b="1" i="1" dirty="0">
              <a:solidFill>
                <a:srgbClr val="FFFFFF"/>
              </a:solidFill>
              <a:effectLst>
                <a:glow rad="3302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76064" y="332656"/>
            <a:ext cx="7739336" cy="936104"/>
          </a:xfrm>
          <a:prstGeom prst="rect">
            <a:avLst/>
          </a:prstGeom>
          <a:solidFill>
            <a:schemeClr val="bg1"/>
          </a:solid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eaLnBrk="1" hangingPunct="1"/>
            <a:r>
              <a:rPr lang="zh-CN" altLang="en-US" sz="4800" i="1" kern="0" dirty="0">
                <a:solidFill>
                  <a:srgbClr val="FFFFFF"/>
                </a:solidFill>
                <a:effectLst>
                  <a:glow rad="330200">
                    <a:schemeClr val="tx1"/>
                  </a:glow>
                </a:effectLst>
                <a:latin typeface="Arial" charset="0"/>
                <a:ea typeface="ＭＳ Ｐゴシック" charset="0"/>
                <a:cs typeface="ＭＳ Ｐゴシック" charset="0"/>
              </a:rPr>
              <a:t>继续奔跑</a:t>
            </a:r>
            <a:endParaRPr lang="en-US" sz="4800" i="1" kern="0" dirty="0">
              <a:solidFill>
                <a:srgbClr val="FFFFFF"/>
              </a:solidFill>
              <a:effectLst>
                <a:glow rad="3302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06347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 y="0"/>
            <a:ext cx="9144460" cy="6858000"/>
          </a:xfrm>
          <a:prstGeom prst="rect">
            <a:avLst/>
          </a:prstGeom>
        </p:spPr>
      </p:pic>
      <p:sp>
        <p:nvSpPr>
          <p:cNvPr id="40962" name="Rectangle 2"/>
          <p:cNvSpPr>
            <a:spLocks noGrp="1" noChangeArrowheads="1"/>
          </p:cNvSpPr>
          <p:nvPr>
            <p:ph type="ctrTitle"/>
          </p:nvPr>
        </p:nvSpPr>
        <p:spPr>
          <a:xfrm>
            <a:off x="0" y="5921896"/>
            <a:ext cx="9144000" cy="936104"/>
          </a:xfrm>
          <a:effectLst/>
        </p:spPr>
        <p:txBody>
          <a:bodyPr anchor="ctr"/>
          <a:lstStyle/>
          <a:p>
            <a:pPr eaLnBrk="1" hangingPunct="1"/>
            <a:r>
              <a:rPr lang="zh-CN" altLang="en-US" sz="4800" i="1" dirty="0">
                <a:solidFill>
                  <a:srgbClr val="FFFFFF"/>
                </a:solidFill>
                <a:effectLst>
                  <a:glow rad="330200">
                    <a:schemeClr val="tx1"/>
                  </a:glow>
                </a:effectLst>
                <a:latin typeface="Arial" charset="0"/>
                <a:ea typeface="ＭＳ Ｐゴシック" charset="0"/>
                <a:cs typeface="ＭＳ Ｐゴシック" charset="0"/>
              </a:rPr>
              <a:t>为什么继续奔跑？</a:t>
            </a:r>
            <a:endParaRPr lang="en-US" sz="4800" b="1" i="1" dirty="0">
              <a:solidFill>
                <a:srgbClr val="FFFFFF"/>
              </a:solidFill>
              <a:effectLst>
                <a:glow rad="3302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3329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0898" y="0"/>
            <a:ext cx="8379574" cy="6877780"/>
          </a:xfrm>
          <a:prstGeom prst="rect">
            <a:avLst/>
          </a:prstGeom>
        </p:spPr>
      </p:pic>
      <p:sp>
        <p:nvSpPr>
          <p:cNvPr id="40962" name="Rectangle 2"/>
          <p:cNvSpPr>
            <a:spLocks noGrp="1" noChangeArrowheads="1"/>
          </p:cNvSpPr>
          <p:nvPr>
            <p:ph type="ctrTitle"/>
          </p:nvPr>
        </p:nvSpPr>
        <p:spPr>
          <a:xfrm>
            <a:off x="0" y="5921896"/>
            <a:ext cx="9144000" cy="936104"/>
          </a:xfrm>
          <a:effectLst/>
        </p:spPr>
        <p:txBody>
          <a:bodyPr anchor="ctr"/>
          <a:lstStyle/>
          <a:p>
            <a:pPr eaLnBrk="1" hangingPunct="1"/>
            <a:r>
              <a:rPr lang="zh-CN" altLang="en-US" sz="4800" i="1" dirty="0">
                <a:solidFill>
                  <a:srgbClr val="FFFFFF"/>
                </a:solidFill>
                <a:effectLst>
                  <a:glow rad="330200">
                    <a:schemeClr val="tx1"/>
                  </a:glow>
                </a:effectLst>
                <a:latin typeface="Arial" charset="0"/>
                <a:ea typeface="ＭＳ Ｐゴシック" charset="0"/>
                <a:cs typeface="ＭＳ Ｐゴシック" charset="0"/>
              </a:rPr>
              <a:t>为什么继续奔跑？</a:t>
            </a:r>
            <a:endParaRPr lang="en-US" sz="4800" b="1" i="1" dirty="0">
              <a:solidFill>
                <a:srgbClr val="FFFFFF"/>
              </a:solidFill>
              <a:effectLst>
                <a:glow rad="3302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11850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88024" y="1548081"/>
            <a:ext cx="2057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a:solidFill>
                  <a:srgbClr val="FFFFFF"/>
                </a:solidFill>
                <a:effectLst>
                  <a:outerShdw blurRad="50800" dist="63500" dir="2700000" algn="tl" rotWithShape="0">
                    <a:srgbClr val="000000"/>
                  </a:outerShdw>
                </a:effectLst>
                <a:latin typeface="Arial" charset="0"/>
                <a:cs typeface="Arial" charset="0"/>
              </a:rPr>
              <a:t>否</a:t>
            </a:r>
            <a:endParaRPr lang="en-US" sz="3200" b="1" dirty="0">
              <a:solidFill>
                <a:srgbClr val="FFFFFF"/>
              </a:solidFill>
              <a:effectLst>
                <a:outerShdw blurRad="50800" dist="63500" dir="2700000" algn="tl" rotWithShape="0">
                  <a:srgbClr val="000000"/>
                </a:outerShdw>
              </a:effectLst>
              <a:latin typeface="Arial" charset="0"/>
              <a:cs typeface="Arial" charset="0"/>
            </a:endParaRPr>
          </a:p>
        </p:txBody>
      </p:sp>
      <p:sp>
        <p:nvSpPr>
          <p:cNvPr id="41990" name="Text Box 1030"/>
          <p:cNvSpPr txBox="1">
            <a:spLocks noChangeArrowheads="1"/>
          </p:cNvSpPr>
          <p:nvPr/>
        </p:nvSpPr>
        <p:spPr bwMode="auto">
          <a:xfrm>
            <a:off x="675935" y="1599729"/>
            <a:ext cx="157940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dirty="0">
                <a:solidFill>
                  <a:srgbClr val="FFFFFF"/>
                </a:solidFill>
                <a:effectLst>
                  <a:outerShdw blurRad="50800" dist="63500" dir="2700000" algn="tl" rotWithShape="0">
                    <a:srgbClr val="000000"/>
                  </a:outerShdw>
                </a:effectLst>
                <a:latin typeface="Arial" charset="0"/>
                <a:cs typeface="Arial" charset="0"/>
              </a:rPr>
              <a:t>是</a:t>
            </a:r>
            <a:endParaRPr lang="en-US" sz="3200" b="1" dirty="0">
              <a:solidFill>
                <a:srgbClr val="FFFFFF"/>
              </a:solidFill>
              <a:effectLst>
                <a:outerShdw blurRad="50800" dist="63500" dir="2700000" algn="tl" rotWithShape="0">
                  <a:srgbClr val="000000"/>
                </a:outerShdw>
              </a:effectLst>
              <a:latin typeface="Arial" charset="0"/>
              <a:cs typeface="Arial" charset="0"/>
            </a:endParaRPr>
          </a:p>
        </p:txBody>
      </p:sp>
      <p:sp>
        <p:nvSpPr>
          <p:cNvPr id="41991" name="Text Box 1031"/>
          <p:cNvSpPr txBox="1">
            <a:spLocks noChangeArrowheads="1"/>
          </p:cNvSpPr>
          <p:nvPr/>
        </p:nvSpPr>
        <p:spPr bwMode="auto">
          <a:xfrm>
            <a:off x="0" y="2786830"/>
            <a:ext cx="293969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dirty="0">
                <a:solidFill>
                  <a:srgbClr val="FFFFFF"/>
                </a:solidFill>
                <a:effectLst>
                  <a:outerShdw blurRad="50800" dist="63500" dir="2700000" algn="tl" rotWithShape="0">
                    <a:srgbClr val="000000"/>
                  </a:outerShdw>
                </a:effectLst>
                <a:latin typeface="Arial" charset="0"/>
                <a:cs typeface="Arial" charset="0"/>
              </a:rPr>
              <a:t>归正</a:t>
            </a:r>
            <a:endParaRPr lang="en-US" sz="3200" b="1" dirty="0">
              <a:solidFill>
                <a:srgbClr val="000000"/>
              </a:solidFill>
              <a:effectLst>
                <a:outerShdw blurRad="50800" dist="63500" dir="2700000" algn="tl" rotWithShape="0">
                  <a:srgbClr val="000000"/>
                </a:outerShdw>
              </a:effectLst>
              <a:latin typeface="Arial" charset="0"/>
              <a:cs typeface="Arial" charset="0"/>
            </a:endParaRPr>
          </a:p>
        </p:txBody>
      </p:sp>
      <p:sp>
        <p:nvSpPr>
          <p:cNvPr id="41992" name="Text Box 1032"/>
          <p:cNvSpPr txBox="1">
            <a:spLocks noChangeArrowheads="1"/>
          </p:cNvSpPr>
          <p:nvPr/>
        </p:nvSpPr>
        <p:spPr bwMode="auto">
          <a:xfrm>
            <a:off x="65485" y="4005064"/>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dirty="0">
                <a:solidFill>
                  <a:srgbClr val="FFFFFF"/>
                </a:solidFill>
                <a:effectLst>
                  <a:outerShdw blurRad="50800" dist="63500" dir="2700000" algn="tl" rotWithShape="0">
                    <a:srgbClr val="000000"/>
                  </a:outerShdw>
                </a:effectLst>
                <a:latin typeface="Arial" charset="0"/>
                <a:cs typeface="Arial" charset="0"/>
              </a:rPr>
              <a:t>叛教</a:t>
            </a:r>
            <a:r>
              <a:rPr lang="en-US" sz="3200" b="1" dirty="0">
                <a:solidFill>
                  <a:srgbClr val="FFFFFF"/>
                </a:solidFill>
                <a:effectLst>
                  <a:outerShdw blurRad="50800" dist="63500" dir="2700000" algn="tl" rotWithShape="0">
                    <a:srgbClr val="000000"/>
                  </a:outerShdw>
                </a:effectLst>
                <a:latin typeface="Arial" charset="0"/>
                <a:cs typeface="Arial" charset="0"/>
              </a:rPr>
              <a:t> </a:t>
            </a:r>
            <a:br>
              <a:rPr lang="en-US" sz="3200" b="1" dirty="0">
                <a:solidFill>
                  <a:srgbClr val="FFFFFF"/>
                </a:solidFill>
                <a:effectLst>
                  <a:outerShdw blurRad="50800" dist="63500" dir="2700000" algn="tl" rotWithShape="0">
                    <a:srgbClr val="000000"/>
                  </a:outerShdw>
                </a:effectLst>
                <a:latin typeface="Arial" charset="0"/>
                <a:cs typeface="Arial" charset="0"/>
              </a:rPr>
            </a:br>
            <a:r>
              <a:rPr lang="zh-CN" altLang="en-US" sz="3200" b="1" dirty="0">
                <a:solidFill>
                  <a:srgbClr val="FFFFFF"/>
                </a:solidFill>
                <a:effectLst>
                  <a:outerShdw blurRad="50800" dist="63500" dir="2700000" algn="tl" rotWithShape="0">
                    <a:srgbClr val="000000"/>
                  </a:outerShdw>
                </a:effectLst>
                <a:latin typeface="Arial" charset="0"/>
                <a:cs typeface="Arial" charset="0"/>
              </a:rPr>
              <a:t>不可能发生</a:t>
            </a:r>
            <a:endParaRPr lang="en-US" sz="3200" b="1" dirty="0">
              <a:solidFill>
                <a:srgbClr val="FFFFFF"/>
              </a:solidFill>
              <a:effectLst>
                <a:outerShdw blurRad="50800" dist="63500" dir="2700000" algn="tl" rotWithShape="0">
                  <a:srgbClr val="000000"/>
                </a:outerShdw>
              </a:effectLst>
              <a:latin typeface="Arial" charset="0"/>
              <a:cs typeface="Arial" charset="0"/>
            </a:endParaRPr>
          </a:p>
        </p:txBody>
      </p:sp>
      <p:sp>
        <p:nvSpPr>
          <p:cNvPr id="153616" name="Text Box 1041"/>
          <p:cNvSpPr txBox="1">
            <a:spLocks noChangeArrowheads="1"/>
          </p:cNvSpPr>
          <p:nvPr/>
        </p:nvSpPr>
        <p:spPr bwMode="auto">
          <a:xfrm>
            <a:off x="8232438" y="76200"/>
            <a:ext cx="80021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effectLst>
                  <a:outerShdw blurRad="50800" dist="63500" dir="2700000" algn="tl" rotWithShape="0">
                    <a:srgbClr val="000000"/>
                  </a:outerShdw>
                </a:effectLst>
                <a:latin typeface="Arial" charset="0"/>
                <a:cs typeface="Arial" charset="0"/>
              </a:rPr>
              <a:t>NTS </a:t>
            </a:r>
            <a:br>
              <a:rPr lang="en-US" b="1" dirty="0">
                <a:solidFill>
                  <a:srgbClr val="FFFFFF"/>
                </a:solidFill>
                <a:effectLst>
                  <a:outerShdw blurRad="50800" dist="63500" dir="2700000" algn="tl" rotWithShape="0">
                    <a:srgbClr val="000000"/>
                  </a:outerShdw>
                </a:effectLst>
                <a:latin typeface="Arial" charset="0"/>
                <a:cs typeface="Arial" charset="0"/>
              </a:rPr>
            </a:br>
            <a:r>
              <a:rPr lang="en-US" b="1" dirty="0">
                <a:solidFill>
                  <a:srgbClr val="FFFFFF"/>
                </a:solidFill>
                <a:effectLst>
                  <a:outerShdw blurRad="50800" dist="63500" dir="2700000" algn="tl" rotWithShape="0">
                    <a:srgbClr val="000000"/>
                  </a:outerShdw>
                </a:effectLst>
                <a:latin typeface="Arial" charset="0"/>
                <a:cs typeface="Arial" charset="0"/>
              </a:rPr>
              <a:t>274i</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18" name="Down Arrow 17"/>
          <p:cNvSpPr/>
          <p:nvPr/>
        </p:nvSpPr>
        <p:spPr bwMode="auto">
          <a:xfrm rot="4058125">
            <a:off x="2666991" y="64375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19" name="Down Arrow 18"/>
          <p:cNvSpPr/>
          <p:nvPr/>
        </p:nvSpPr>
        <p:spPr bwMode="auto">
          <a:xfrm rot="17541860">
            <a:off x="4303257" y="621531"/>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21" name="Text Box 1032"/>
          <p:cNvSpPr txBox="1">
            <a:spLocks noChangeArrowheads="1"/>
          </p:cNvSpPr>
          <p:nvPr/>
        </p:nvSpPr>
        <p:spPr bwMode="auto">
          <a:xfrm>
            <a:off x="77466" y="5733256"/>
            <a:ext cx="288920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2800" b="1">
                <a:solidFill>
                  <a:srgbClr val="FFFFFF"/>
                </a:solidFill>
                <a:effectLst>
                  <a:outerShdw blurRad="50800" dist="63500" dir="2700000" algn="tl" rotWithShape="0">
                    <a:srgbClr val="000000"/>
                  </a:outerShdw>
                </a:effectLst>
                <a:latin typeface="Arial" charset="0"/>
                <a:cs typeface="Arial" charset="0"/>
              </a:rPr>
              <a:t>永生保障                   但没有保证</a:t>
            </a:r>
            <a:endParaRPr lang="en-US" sz="2800" b="1" dirty="0">
              <a:solidFill>
                <a:srgbClr val="FFFFFF"/>
              </a:solidFill>
              <a:effectLst>
                <a:outerShdw blurRad="50800" dist="63500" dir="2700000" algn="tl" rotWithShape="0">
                  <a:srgbClr val="000000"/>
                </a:outerShdw>
              </a:effectLst>
              <a:latin typeface="Arial" charset="0"/>
              <a:cs typeface="Arial" charset="0"/>
            </a:endParaRPr>
          </a:p>
        </p:txBody>
      </p:sp>
      <p:sp>
        <p:nvSpPr>
          <p:cNvPr id="22" name="Down Arrow 21"/>
          <p:cNvSpPr/>
          <p:nvPr/>
        </p:nvSpPr>
        <p:spPr bwMode="auto">
          <a:xfrm>
            <a:off x="1364944"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23" name="Text Box 1031"/>
          <p:cNvSpPr txBox="1">
            <a:spLocks noChangeArrowheads="1"/>
          </p:cNvSpPr>
          <p:nvPr/>
        </p:nvSpPr>
        <p:spPr bwMode="auto">
          <a:xfrm>
            <a:off x="6001424" y="2755932"/>
            <a:ext cx="31425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dirty="0">
                <a:solidFill>
                  <a:srgbClr val="FFFFFF"/>
                </a:solidFill>
                <a:effectLst>
                  <a:outerShdw blurRad="50800" dist="63500" dir="2700000" algn="tl" rotWithShape="0">
                    <a:srgbClr val="000000"/>
                  </a:outerShdw>
                </a:effectLst>
                <a:latin typeface="Arial" charset="0"/>
                <a:cs typeface="Arial" charset="0"/>
              </a:rPr>
              <a:t>亚米纽斯</a:t>
            </a:r>
            <a:endParaRPr lang="en-US" sz="3200" b="1" dirty="0">
              <a:solidFill>
                <a:srgbClr val="000000"/>
              </a:solidFill>
              <a:effectLst>
                <a:outerShdw blurRad="50800" dist="63500" dir="2700000" algn="tl" rotWithShape="0">
                  <a:srgbClr val="000000"/>
                </a:outerShdw>
              </a:effectLst>
              <a:latin typeface="Arial" charset="0"/>
              <a:cs typeface="Arial" charset="0"/>
            </a:endParaRPr>
          </a:p>
        </p:txBody>
      </p:sp>
      <p:sp>
        <p:nvSpPr>
          <p:cNvPr id="24" name="Text Box 1032"/>
          <p:cNvSpPr txBox="1">
            <a:spLocks noChangeArrowheads="1"/>
          </p:cNvSpPr>
          <p:nvPr/>
        </p:nvSpPr>
        <p:spPr bwMode="auto">
          <a:xfrm>
            <a:off x="6254797" y="4079974"/>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a:solidFill>
                  <a:srgbClr val="FFFFFF"/>
                </a:solidFill>
                <a:effectLst>
                  <a:outerShdw blurRad="50800" dist="63500" dir="2700000" algn="tl" rotWithShape="0">
                    <a:srgbClr val="000000"/>
                  </a:outerShdw>
                </a:effectLst>
                <a:latin typeface="Arial" charset="0"/>
                <a:cs typeface="Arial" charset="0"/>
              </a:rPr>
              <a:t>叛教导致       失去救恩</a:t>
            </a:r>
            <a:endParaRPr lang="en-US" sz="3200" b="1" dirty="0">
              <a:solidFill>
                <a:srgbClr val="FFFFFF"/>
              </a:solidFill>
              <a:effectLst>
                <a:outerShdw blurRad="50800" dist="63500" dir="2700000" algn="tl" rotWithShape="0">
                  <a:srgbClr val="000000"/>
                </a:outerShdw>
              </a:effectLst>
              <a:latin typeface="Arial" charset="0"/>
              <a:cs typeface="Arial" charset="0"/>
            </a:endParaRP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27" name="Text Box 1032"/>
          <p:cNvSpPr txBox="1">
            <a:spLocks noChangeArrowheads="1"/>
          </p:cNvSpPr>
          <p:nvPr/>
        </p:nvSpPr>
        <p:spPr bwMode="auto">
          <a:xfrm>
            <a:off x="6018253" y="5805264"/>
            <a:ext cx="323426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2800" b="1">
                <a:solidFill>
                  <a:srgbClr val="FFFFFF"/>
                </a:solidFill>
                <a:effectLst>
                  <a:outerShdw blurRad="50800" dist="63500" dir="2700000" algn="tl" rotWithShape="0">
                    <a:srgbClr val="000000"/>
                  </a:outerShdw>
                </a:effectLst>
                <a:latin typeface="Arial" charset="0"/>
                <a:cs typeface="Arial" charset="0"/>
              </a:rPr>
              <a:t>永生保障                       和没有保证</a:t>
            </a:r>
            <a:endParaRPr lang="en-US" sz="2800" b="1" dirty="0">
              <a:solidFill>
                <a:srgbClr val="FFFFFF"/>
              </a:solidFill>
              <a:effectLst>
                <a:outerShdw blurRad="50800" dist="63500" dir="2700000" algn="tl" rotWithShape="0">
                  <a:srgbClr val="000000"/>
                </a:outerShdw>
              </a:effectLst>
              <a:latin typeface="Arial" charset="0"/>
              <a:cs typeface="Arial" charset="0"/>
            </a:endParaRPr>
          </a:p>
        </p:txBody>
      </p:sp>
      <p:sp>
        <p:nvSpPr>
          <p:cNvPr id="28" name="Down Arrow 27"/>
          <p:cNvSpPr/>
          <p:nvPr/>
        </p:nvSpPr>
        <p:spPr bwMode="auto">
          <a:xfrm>
            <a:off x="7554255"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29" name="Text Box 1031"/>
          <p:cNvSpPr txBox="1">
            <a:spLocks noChangeArrowheads="1"/>
          </p:cNvSpPr>
          <p:nvPr/>
        </p:nvSpPr>
        <p:spPr bwMode="auto">
          <a:xfrm>
            <a:off x="2855830" y="2779896"/>
            <a:ext cx="325004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dirty="0">
                <a:solidFill>
                  <a:srgbClr val="FFFFFF"/>
                </a:solidFill>
                <a:effectLst>
                  <a:outerShdw blurRad="50800" dist="63500" dir="2700000" algn="tl" rotWithShape="0">
                    <a:srgbClr val="000000"/>
                  </a:outerShdw>
                </a:effectLst>
                <a:latin typeface="Arial" charset="0"/>
                <a:cs typeface="Arial" charset="0"/>
              </a:rPr>
              <a:t>参与者</a:t>
            </a:r>
            <a:endParaRPr lang="en-US" sz="3200" b="1" dirty="0">
              <a:solidFill>
                <a:srgbClr val="000000"/>
              </a:solidFill>
              <a:effectLst>
                <a:outerShdw blurRad="50800" dist="63500" dir="2700000" algn="tl" rotWithShape="0">
                  <a:srgbClr val="000000"/>
                </a:outerShdw>
              </a:effectLst>
              <a:latin typeface="Arial" charset="0"/>
              <a:cs typeface="Arial" charset="0"/>
            </a:endParaRPr>
          </a:p>
        </p:txBody>
      </p:sp>
      <p:sp>
        <p:nvSpPr>
          <p:cNvPr id="30" name="Text Box 1032"/>
          <p:cNvSpPr txBox="1">
            <a:spLocks noChangeArrowheads="1"/>
          </p:cNvSpPr>
          <p:nvPr/>
        </p:nvSpPr>
        <p:spPr bwMode="auto">
          <a:xfrm>
            <a:off x="3036252" y="4079974"/>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dirty="0">
                <a:solidFill>
                  <a:srgbClr val="FFFFFF"/>
                </a:solidFill>
                <a:effectLst>
                  <a:outerShdw blurRad="50800" dist="63500" dir="2700000" algn="tl" rotWithShape="0">
                    <a:srgbClr val="000000"/>
                  </a:outerShdw>
                </a:effectLst>
                <a:latin typeface="Arial" charset="0"/>
                <a:cs typeface="Arial" charset="0"/>
              </a:rPr>
              <a:t>叛教导致       失去奖赏</a:t>
            </a:r>
            <a:endParaRPr lang="en-US" sz="3200" b="1" dirty="0">
              <a:solidFill>
                <a:srgbClr val="FFFFFF"/>
              </a:solidFill>
              <a:effectLst>
                <a:outerShdw blurRad="50800" dist="63500" dir="2700000" algn="tl" rotWithShape="0">
                  <a:srgbClr val="000000"/>
                </a:outerShdw>
              </a:effectLst>
              <a:latin typeface="Arial" charset="0"/>
              <a:cs typeface="Arial" charset="0"/>
            </a:endParaRP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33" name="Text Box 1032"/>
          <p:cNvSpPr txBox="1">
            <a:spLocks noChangeArrowheads="1"/>
          </p:cNvSpPr>
          <p:nvPr/>
        </p:nvSpPr>
        <p:spPr bwMode="auto">
          <a:xfrm>
            <a:off x="2933525" y="5733256"/>
            <a:ext cx="309465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2800" b="1" dirty="0">
                <a:solidFill>
                  <a:srgbClr val="FFFFFF"/>
                </a:solidFill>
                <a:effectLst>
                  <a:outerShdw blurRad="50800" dist="63500" dir="2700000" algn="tl" rotWithShape="0">
                    <a:srgbClr val="000000"/>
                  </a:outerShdw>
                </a:effectLst>
                <a:latin typeface="Arial" charset="0"/>
                <a:cs typeface="Arial" charset="0"/>
              </a:rPr>
              <a:t>永生保障</a:t>
            </a:r>
            <a:br>
              <a:rPr lang="en-US" sz="2800" b="1" dirty="0">
                <a:solidFill>
                  <a:srgbClr val="FFFFFF"/>
                </a:solidFill>
                <a:effectLst>
                  <a:outerShdw blurRad="50800" dist="63500" dir="2700000" algn="tl" rotWithShape="0">
                    <a:srgbClr val="000000"/>
                  </a:outerShdw>
                </a:effectLst>
                <a:latin typeface="Arial" charset="0"/>
                <a:cs typeface="Arial" charset="0"/>
              </a:rPr>
            </a:br>
            <a:r>
              <a:rPr lang="zh-CN" altLang="en-US" sz="2800" b="1" dirty="0">
                <a:solidFill>
                  <a:srgbClr val="FFFFFF"/>
                </a:solidFill>
                <a:effectLst>
                  <a:outerShdw blurRad="50800" dist="63500" dir="2700000" algn="tl" rotWithShape="0">
                    <a:srgbClr val="000000"/>
                  </a:outerShdw>
                </a:effectLst>
                <a:latin typeface="Arial" charset="0"/>
                <a:cs typeface="Arial" charset="0"/>
              </a:rPr>
              <a:t>和保证</a:t>
            </a:r>
            <a:endParaRPr lang="en-US" sz="2800" b="1" dirty="0">
              <a:solidFill>
                <a:srgbClr val="FFFFFF"/>
              </a:solidFill>
              <a:effectLst>
                <a:outerShdw blurRad="50800" dist="63500" dir="2700000" algn="tl" rotWithShape="0">
                  <a:srgbClr val="000000"/>
                </a:outerShdw>
              </a:effectLst>
              <a:latin typeface="Arial" charset="0"/>
              <a:cs typeface="Arial" charset="0"/>
            </a:endParaRPr>
          </a:p>
        </p:txBody>
      </p:sp>
      <p:sp>
        <p:nvSpPr>
          <p:cNvPr id="34" name="Down Arrow 33"/>
          <p:cNvSpPr/>
          <p:nvPr/>
        </p:nvSpPr>
        <p:spPr bwMode="auto">
          <a:xfrm>
            <a:off x="4335710"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10" charset="0"/>
            </a:endParaRPr>
          </a:p>
        </p:txBody>
      </p:sp>
      <p:sp>
        <p:nvSpPr>
          <p:cNvPr id="153615" name="Rectangle 1040"/>
          <p:cNvSpPr>
            <a:spLocks noGrp="1" noChangeArrowheads="1"/>
          </p:cNvSpPr>
          <p:nvPr>
            <p:ph type="title" idx="4294967295"/>
          </p:nvPr>
        </p:nvSpPr>
        <p:spPr>
          <a:xfrm>
            <a:off x="0" y="-13209"/>
            <a:ext cx="7956376" cy="1323439"/>
          </a:xfrm>
          <a:solidFill>
            <a:schemeClr val="tx1"/>
          </a:solidFill>
        </p:spPr>
        <p:txBody>
          <a:bodyPr wrap="square" anchor="t">
            <a:spAutoFit/>
          </a:bodyPr>
          <a:lstStyle/>
          <a:p>
            <a:pPr>
              <a:spcBef>
                <a:spcPct val="50000"/>
              </a:spcBef>
            </a:pPr>
            <a:r>
              <a:rPr lang="zh-CN" altLang="en-US" sz="4000" b="1" dirty="0">
                <a:solidFill>
                  <a:srgbClr val="FFFFFF"/>
                </a:solidFill>
                <a:effectLst>
                  <a:outerShdw blurRad="50800" dist="63500" dir="2700000" algn="tl" rotWithShape="0">
                    <a:srgbClr val="000000"/>
                  </a:outerShdw>
                </a:effectLst>
                <a:latin typeface="Arial" charset="0"/>
                <a:ea typeface="ＭＳ Ｐゴシック" charset="0"/>
              </a:rPr>
              <a:t>真实的基督徒会在</a:t>
            </a:r>
            <a:br>
              <a:rPr lang="en-US" altLang="zh-CN" sz="4000" b="1" dirty="0">
                <a:solidFill>
                  <a:srgbClr val="FFFFFF"/>
                </a:solidFill>
                <a:effectLst>
                  <a:outerShdw blurRad="50800" dist="63500" dir="2700000" algn="tl" rotWithShape="0">
                    <a:srgbClr val="000000"/>
                  </a:outerShdw>
                </a:effectLst>
                <a:latin typeface="Arial" charset="0"/>
                <a:ea typeface="ＭＳ Ｐゴシック" charset="0"/>
              </a:rPr>
            </a:br>
            <a:r>
              <a:rPr lang="zh-CN" altLang="en-US" sz="4000" b="1" dirty="0">
                <a:solidFill>
                  <a:srgbClr val="FFFFFF"/>
                </a:solidFill>
                <a:effectLst>
                  <a:outerShdw blurRad="50800" dist="63500" dir="2700000" algn="tl" rotWithShape="0">
                    <a:srgbClr val="000000"/>
                  </a:outerShdw>
                </a:effectLst>
                <a:latin typeface="Arial" charset="0"/>
                <a:ea typeface="ＭＳ Ｐゴシック" charset="0"/>
              </a:rPr>
              <a:t>死亡面前诚实坚守吗</a:t>
            </a:r>
            <a:r>
              <a:rPr lang="en-US" altLang="ja-JP" sz="4000" b="1" dirty="0">
                <a:solidFill>
                  <a:srgbClr val="FFFFFF"/>
                </a:solidFill>
                <a:effectLst>
                  <a:outerShdw blurRad="50800" dist="63500" dir="2700000" algn="tl" rotWithShape="0">
                    <a:srgbClr val="000000"/>
                  </a:outerShdw>
                </a:effectLst>
                <a:latin typeface="Arial" charset="0"/>
                <a:ea typeface="ＭＳ Ｐゴシック" charset="0"/>
              </a:rPr>
              <a:t>?</a:t>
            </a:r>
            <a:endParaRPr lang="en-US" sz="4000" b="1" dirty="0">
              <a:solidFill>
                <a:srgbClr val="FFFFFF"/>
              </a:solidFill>
              <a:effectLst>
                <a:outerShdw blurRad="50800" dist="63500" dir="2700000" algn="tl" rotWithShape="0">
                  <a:srgbClr val="000000"/>
                </a:outerShdw>
              </a:effectLst>
              <a:latin typeface="Arial" charset="0"/>
              <a:ea typeface="ＭＳ Ｐゴシック" charset="0"/>
            </a:endParaRPr>
          </a:p>
        </p:txBody>
      </p:sp>
      <p:sp>
        <p:nvSpPr>
          <p:cNvPr id="35" name="Text Box 1041"/>
          <p:cNvSpPr txBox="1">
            <a:spLocks noChangeArrowheads="1"/>
          </p:cNvSpPr>
          <p:nvPr/>
        </p:nvSpPr>
        <p:spPr bwMode="auto">
          <a:xfrm>
            <a:off x="8172400" y="1052736"/>
            <a:ext cx="92029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err="1">
                <a:solidFill>
                  <a:srgbClr val="FFFFFF"/>
                </a:solidFill>
                <a:effectLst>
                  <a:outerShdw blurRad="50800" dist="63500" dir="2700000" algn="tl" rotWithShape="0">
                    <a:srgbClr val="000000"/>
                  </a:outerShdw>
                </a:effectLst>
                <a:latin typeface="Arial" charset="0"/>
                <a:cs typeface="Arial" charset="0"/>
              </a:rPr>
              <a:t>Esch</a:t>
            </a:r>
            <a:br>
              <a:rPr lang="en-US" b="1" dirty="0">
                <a:solidFill>
                  <a:srgbClr val="FFFFFF"/>
                </a:solidFill>
                <a:effectLst>
                  <a:outerShdw blurRad="50800" dist="63500" dir="2700000" algn="tl" rotWithShape="0">
                    <a:srgbClr val="000000"/>
                  </a:outerShdw>
                </a:effectLst>
                <a:latin typeface="Arial" charset="0"/>
                <a:cs typeface="Arial" charset="0"/>
              </a:rPr>
            </a:br>
            <a:r>
              <a:rPr lang="en-US" b="1" dirty="0">
                <a:solidFill>
                  <a:srgbClr val="FFFFFF"/>
                </a:solidFill>
                <a:effectLst>
                  <a:outerShdw blurRad="50800" dist="63500" dir="2700000" algn="tl" rotWithShape="0">
                    <a:srgbClr val="000000"/>
                  </a:outerShdw>
                </a:effectLst>
                <a:latin typeface="Arial" charset="0"/>
                <a:cs typeface="Arial" charset="0"/>
              </a:rPr>
              <a:t>78p</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10788821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endParaRPr lang="en-US" sz="1800">
              <a:solidFill>
                <a:srgbClr val="000000"/>
              </a:solidFill>
              <a:ea typeface="Osaka" charset="0"/>
              <a:cs typeface="Osaka" charset="0"/>
            </a:endParaRPr>
          </a:p>
        </p:txBody>
      </p:sp>
      <p:pic>
        <p:nvPicPr>
          <p:cNvPr id="683011" name="Picture 2" descr="Jesus second comi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41243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3012" name="Rectangle 3"/>
          <p:cNvSpPr>
            <a:spLocks noGrp="1" noChangeArrowheads="1"/>
          </p:cNvSpPr>
          <p:nvPr>
            <p:ph type="title" idx="4294967295"/>
          </p:nvPr>
        </p:nvSpPr>
        <p:spPr/>
        <p:txBody>
          <a:bodyPr/>
          <a:lstStyle/>
          <a:p>
            <a:pPr>
              <a:defRPr/>
            </a:pPr>
            <a:r>
              <a:rPr lang="zh-CN" sz="4800" b="1" dirty="0">
                <a:effectLst>
                  <a:outerShdw blurRad="38100" dist="38100" dir="2700000" algn="tl">
                    <a:srgbClr val="000000">
                      <a:alpha val="43137"/>
                    </a:srgbClr>
                  </a:outerShdw>
                </a:effectLst>
              </a:rPr>
              <a:t>基督的审判台前</a:t>
            </a:r>
            <a:endParaRPr lang="en-US" sz="4800" b="1" dirty="0">
              <a:effectLst>
                <a:outerShdw blurRad="38100" dist="38100" dir="2700000" algn="tl">
                  <a:srgbClr val="000000">
                    <a:alpha val="43137"/>
                  </a:srgbClr>
                </a:outerShdw>
              </a:effectLst>
              <a:latin typeface="Arial" pitchFamily="34" charset="0"/>
              <a:ea typeface="ＭＳ Ｐゴシック" pitchFamily="34" charset="-128"/>
              <a:cs typeface="Arial" pitchFamily="34" charset="0"/>
            </a:endParaRPr>
          </a:p>
        </p:txBody>
      </p:sp>
      <p:sp>
        <p:nvSpPr>
          <p:cNvPr id="683013" name="Text Box 4"/>
          <p:cNvSpPr txBox="1">
            <a:spLocks noChangeArrowheads="1"/>
          </p:cNvSpPr>
          <p:nvPr/>
        </p:nvSpPr>
        <p:spPr bwMode="auto">
          <a:xfrm>
            <a:off x="840422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b="1">
                <a:solidFill>
                  <a:srgbClr val="000000"/>
                </a:solidFill>
                <a:latin typeface="Arial" charset="0"/>
                <a:ea typeface="Osaka" charset="0"/>
                <a:cs typeface="Osaka" charset="0"/>
              </a:rPr>
              <a:t>439</a:t>
            </a:r>
            <a:endParaRPr lang="en-US" sz="1800">
              <a:solidFill>
                <a:srgbClr val="000000"/>
              </a:solidFill>
              <a:latin typeface="Arial" charset="0"/>
              <a:ea typeface="Osaka" charset="0"/>
              <a:cs typeface="Osaka" charset="0"/>
            </a:endParaRPr>
          </a:p>
        </p:txBody>
      </p:sp>
      <p:sp>
        <p:nvSpPr>
          <p:cNvPr id="683014" name="Rectangle 3"/>
          <p:cNvSpPr txBox="1">
            <a:spLocks noChangeArrowheads="1"/>
          </p:cNvSpPr>
          <p:nvPr/>
        </p:nvSpPr>
        <p:spPr bwMode="auto">
          <a:xfrm>
            <a:off x="3752850" y="2152650"/>
            <a:ext cx="4953000" cy="4267200"/>
          </a:xfrm>
          <a:prstGeom prst="rect">
            <a:avLst/>
          </a:prstGeom>
          <a:noFill/>
          <a:ln w="9525">
            <a:noFill/>
            <a:miter lim="800000"/>
            <a:headEnd/>
            <a:tailEnd/>
          </a:ln>
        </p:spPr>
        <p:txBody>
          <a:bodyPr anchor="ctr"/>
          <a:lstStyle>
            <a:lvl1pPr marL="363538" indent="-363538"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buFont typeface="Arial" charset="0"/>
              <a:buChar char="•"/>
            </a:pPr>
            <a:r>
              <a:rPr lang="zh-CN" altLang="en-US" sz="3600" b="1">
                <a:solidFill>
                  <a:srgbClr val="000000"/>
                </a:solidFill>
                <a:effectLst>
                  <a:outerShdw blurRad="38100" dist="38100" dir="2700000" algn="tl">
                    <a:srgbClr val="DDDDDD"/>
                  </a:outerShdw>
                </a:effectLst>
              </a:rPr>
              <a:t>奖赏由基督的信徒</a:t>
            </a:r>
            <a:endParaRPr lang="en-US" altLang="zh-CN" sz="3600" b="1">
              <a:solidFill>
                <a:srgbClr val="000000"/>
              </a:solidFill>
              <a:effectLst>
                <a:outerShdw blurRad="38100" dist="38100" dir="2700000" algn="tl">
                  <a:srgbClr val="DDDDDD"/>
                </a:outerShdw>
              </a:effectLst>
            </a:endParaRPr>
          </a:p>
          <a:p>
            <a:r>
              <a:rPr lang="zh-CN" altLang="en-US" sz="3600" b="1">
                <a:solidFill>
                  <a:srgbClr val="000000"/>
                </a:solidFill>
                <a:effectLst>
                  <a:outerShdw blurRad="38100" dist="38100" dir="2700000" algn="tl">
                    <a:srgbClr val="DDDDDD"/>
                  </a:outerShdw>
                </a:effectLst>
                <a:latin typeface="Arial" charset="0"/>
                <a:ea typeface="Osaka" charset="0"/>
                <a:cs typeface="Arial" charset="0"/>
              </a:rPr>
              <a:t>   </a:t>
            </a:r>
            <a:r>
              <a:rPr lang="en-US" sz="3600" b="1">
                <a:solidFill>
                  <a:srgbClr val="000000"/>
                </a:solidFill>
                <a:effectLst>
                  <a:outerShdw blurRad="38100" dist="38100" dir="2700000" algn="tl">
                    <a:srgbClr val="DDDDDD"/>
                  </a:outerShdw>
                </a:effectLst>
                <a:latin typeface="Arial" charset="0"/>
                <a:ea typeface="Osaka" charset="0"/>
                <a:cs typeface="Arial" charset="0"/>
              </a:rPr>
              <a:t>(</a:t>
            </a:r>
            <a:r>
              <a:rPr lang="zh-CN" altLang="en-US" sz="3600" b="1">
                <a:solidFill>
                  <a:srgbClr val="000000"/>
                </a:solidFill>
                <a:effectLst>
                  <a:outerShdw blurRad="38100" dist="38100" dir="2700000" algn="tl">
                    <a:srgbClr val="DDDDDD"/>
                  </a:outerShdw>
                </a:effectLst>
                <a:latin typeface="Arial" charset="0"/>
                <a:ea typeface="Osaka" charset="0"/>
                <a:cs typeface="Arial" charset="0"/>
              </a:rPr>
              <a:t>林后</a:t>
            </a:r>
            <a:r>
              <a:rPr lang="en-US" sz="3600" b="1">
                <a:solidFill>
                  <a:srgbClr val="000000"/>
                </a:solidFill>
                <a:effectLst>
                  <a:outerShdw blurRad="38100" dist="38100" dir="2700000" algn="tl">
                    <a:srgbClr val="DDDDDD"/>
                  </a:outerShdw>
                </a:effectLst>
                <a:latin typeface="Arial" charset="0"/>
                <a:ea typeface="Osaka" charset="0"/>
                <a:cs typeface="Arial" charset="0"/>
              </a:rPr>
              <a:t>. 5:10)</a:t>
            </a:r>
          </a:p>
          <a:p>
            <a:pPr>
              <a:buFont typeface="Arial" charset="0"/>
              <a:buChar char="•"/>
            </a:pPr>
            <a:endParaRPr lang="en-US" sz="3200">
              <a:solidFill>
                <a:srgbClr val="000000"/>
              </a:solidFill>
              <a:latin typeface="Arial" charset="0"/>
              <a:ea typeface="Osaka" charset="0"/>
              <a:cs typeface="Arial" charset="0"/>
            </a:endParaRPr>
          </a:p>
          <a:p>
            <a:pPr>
              <a:buFont typeface="Arial" charset="0"/>
              <a:buChar char="•"/>
            </a:pPr>
            <a:r>
              <a:rPr lang="zh-CN" altLang="en-US" sz="3600" b="1">
                <a:solidFill>
                  <a:srgbClr val="000000"/>
                </a:solidFill>
                <a:effectLst>
                  <a:outerShdw blurRad="38100" dist="38100" dir="2700000" algn="tl">
                    <a:srgbClr val="DDDDDD"/>
                  </a:outerShdw>
                </a:effectLst>
              </a:rPr>
              <a:t>在着迷</a:t>
            </a:r>
            <a:br>
              <a:rPr lang="en-US" sz="3600">
                <a:solidFill>
                  <a:srgbClr val="000000"/>
                </a:solidFill>
                <a:latin typeface="Arial" charset="0"/>
                <a:ea typeface="Osaka" charset="0"/>
                <a:cs typeface="Osaka" charset="0"/>
              </a:rPr>
            </a:br>
            <a:r>
              <a:rPr lang="en-US" sz="3600" b="1">
                <a:solidFill>
                  <a:srgbClr val="000000"/>
                </a:solidFill>
                <a:effectLst>
                  <a:outerShdw blurRad="38100" dist="38100" dir="2700000" algn="tl">
                    <a:srgbClr val="DDDDDD"/>
                  </a:outerShdw>
                </a:effectLst>
                <a:latin typeface="Arial" charset="0"/>
                <a:ea typeface="Osaka" charset="0"/>
                <a:cs typeface="Osaka" charset="0"/>
              </a:rPr>
              <a:t>(</a:t>
            </a:r>
            <a:r>
              <a:rPr lang="zh-CN" altLang="en-US" sz="3600" b="1">
                <a:solidFill>
                  <a:srgbClr val="000000"/>
                </a:solidFill>
                <a:effectLst>
                  <a:outerShdw blurRad="38100" dist="38100" dir="2700000" algn="tl">
                    <a:srgbClr val="DDDDDD"/>
                  </a:outerShdw>
                </a:effectLst>
                <a:latin typeface="Arial" charset="0"/>
                <a:ea typeface="Osaka" charset="0"/>
                <a:cs typeface="Osaka" charset="0"/>
              </a:rPr>
              <a:t>贴前</a:t>
            </a:r>
            <a:r>
              <a:rPr lang="en-US" sz="3600" b="1">
                <a:solidFill>
                  <a:srgbClr val="000000"/>
                </a:solidFill>
                <a:effectLst>
                  <a:outerShdw blurRad="38100" dist="38100" dir="2700000" algn="tl">
                    <a:srgbClr val="DDDDDD"/>
                  </a:outerShdw>
                </a:effectLst>
                <a:latin typeface="Arial" charset="0"/>
                <a:ea typeface="Osaka" charset="0"/>
                <a:cs typeface="Osaka" charset="0"/>
              </a:rPr>
              <a:t>. 4:17)</a:t>
            </a:r>
          </a:p>
          <a:p>
            <a:pPr>
              <a:buFont typeface="Arial" charset="0"/>
              <a:buChar char="•"/>
            </a:pPr>
            <a:endParaRPr lang="en-US" sz="3200">
              <a:solidFill>
                <a:srgbClr val="000000"/>
              </a:solidFill>
              <a:latin typeface="Arial" charset="0"/>
              <a:ea typeface="Osaka" charset="0"/>
              <a:cs typeface="Osaka" charset="0"/>
            </a:endParaRPr>
          </a:p>
          <a:p>
            <a:pPr>
              <a:buFont typeface="Arial" charset="0"/>
              <a:buChar char="•"/>
            </a:pPr>
            <a:r>
              <a:rPr lang="zh-CN" altLang="en-US" sz="3600" b="1">
                <a:solidFill>
                  <a:srgbClr val="000000"/>
                </a:solidFill>
                <a:effectLst>
                  <a:outerShdw blurRad="38100" dist="38100" dir="2700000" algn="tl">
                    <a:srgbClr val="DDDDDD"/>
                  </a:outerShdw>
                </a:effectLst>
              </a:rPr>
              <a:t>奖励的奖励或损失</a:t>
            </a:r>
            <a:endParaRPr lang="en-US" altLang="zh-CN" sz="3600" b="1">
              <a:solidFill>
                <a:srgbClr val="000000"/>
              </a:solidFill>
              <a:effectLst>
                <a:outerShdw blurRad="38100" dist="38100" dir="2700000" algn="tl">
                  <a:srgbClr val="DDDDDD"/>
                </a:outerShdw>
              </a:effectLst>
            </a:endParaRPr>
          </a:p>
          <a:p>
            <a:pPr>
              <a:buFont typeface="Arial" charset="0"/>
              <a:buChar char="•"/>
            </a:pPr>
            <a:r>
              <a:rPr lang="zh-CN" altLang="en-US" sz="3600" b="1">
                <a:solidFill>
                  <a:srgbClr val="000000"/>
                </a:solidFill>
                <a:effectLst>
                  <a:outerShdw blurRad="38100" dist="38100" dir="2700000" algn="tl">
                    <a:srgbClr val="DDDDDD"/>
                  </a:outerShdw>
                </a:effectLst>
              </a:rPr>
              <a:t>（未得救）</a:t>
            </a:r>
            <a:endParaRPr lang="en-US" sz="3600" b="1">
              <a:solidFill>
                <a:srgbClr val="000000"/>
              </a:solidFill>
              <a:effectLst>
                <a:outerShdw blurRad="38100" dist="38100" dir="2700000" algn="tl">
                  <a:srgbClr val="DDDDDD"/>
                </a:outerShdw>
              </a:effectLst>
              <a:latin typeface="Arial" charset="0"/>
              <a:ea typeface="Osaka" charset="0"/>
              <a:cs typeface="Osaka" charset="0"/>
            </a:endParaRPr>
          </a:p>
        </p:txBody>
      </p:sp>
    </p:spTree>
    <p:extLst>
      <p:ext uri="{BB962C8B-B14F-4D97-AF65-F5344CB8AC3E}">
        <p14:creationId xmlns:p14="http://schemas.microsoft.com/office/powerpoint/2010/main" val="3802189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zh-CN" altLang="en-US" dirty="0">
                <a:effectLst/>
                <a:latin typeface="Arial" charset="0"/>
                <a:ea typeface="ＭＳ Ｐゴシック" charset="0"/>
                <a:cs typeface="Arial" charset="0"/>
              </a:rPr>
              <a:t>无法完成的事情 </a:t>
            </a:r>
            <a:r>
              <a:rPr lang="en-US" dirty="0">
                <a:effectLst/>
                <a:latin typeface="Arial" charset="0"/>
                <a:ea typeface="ＭＳ Ｐゴシック" charset="0"/>
                <a:cs typeface="Arial" charset="0"/>
              </a:rPr>
              <a:t>(</a:t>
            </a:r>
            <a:r>
              <a:rPr lang="zh-CN" altLang="en-US" dirty="0">
                <a:effectLst/>
                <a:latin typeface="Arial" charset="0"/>
                <a:ea typeface="ＭＳ Ｐゴシック" charset="0"/>
                <a:cs typeface="Arial" charset="0"/>
              </a:rPr>
              <a:t>希伯来 </a:t>
            </a:r>
            <a:r>
              <a:rPr lang="en-US" dirty="0">
                <a:effectLst/>
                <a:latin typeface="Arial" charset="0"/>
                <a:ea typeface="ＭＳ Ｐゴシック" charset="0"/>
                <a:cs typeface="Arial" charset="0"/>
              </a:rPr>
              <a:t>6:4-6 </a:t>
            </a:r>
            <a:r>
              <a:rPr lang="en-US" altLang="zh-CN" dirty="0">
                <a:effectLst/>
                <a:latin typeface="Arial" charset="0"/>
                <a:ea typeface="ＭＳ Ｐゴシック" charset="0"/>
                <a:cs typeface="Arial" charset="0"/>
              </a:rPr>
              <a:t>CNV</a:t>
            </a:r>
            <a:r>
              <a:rPr lang="en-US" dirty="0">
                <a:effectLst/>
                <a:latin typeface="Arial" charset="0"/>
                <a:ea typeface="ＭＳ Ｐゴシック" charset="0"/>
                <a:cs typeface="Arial" charset="0"/>
              </a:rPr>
              <a:t>)</a:t>
            </a:r>
          </a:p>
        </p:txBody>
      </p:sp>
      <p:sp>
        <p:nvSpPr>
          <p:cNvPr id="5" name="Content Placeholder 2"/>
          <p:cNvSpPr txBox="1">
            <a:spLocks/>
          </p:cNvSpPr>
          <p:nvPr/>
        </p:nvSpPr>
        <p:spPr bwMode="auto">
          <a:xfrm>
            <a:off x="251520" y="980728"/>
            <a:ext cx="9001000"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Clr>
                <a:srgbClr val="00FFFF"/>
              </a:buClr>
              <a:buSzPct val="70000"/>
            </a:pPr>
            <a:r>
              <a:rPr lang="zh-CN" altLang="en-US" sz="3200" b="1" dirty="0">
                <a:solidFill>
                  <a:srgbClr val="FFFFFF"/>
                </a:solidFill>
                <a:effectLst>
                  <a:outerShdw blurRad="38100" dist="38100" dir="2700000" algn="tl">
                    <a:srgbClr val="000000"/>
                  </a:outerShdw>
                </a:effectLst>
                <a:cs typeface="Arial" charset="0"/>
              </a:rPr>
              <a:t>因为那些曾经蒙了光照，尝过属天的恩赐的滋味，</a:t>
            </a:r>
            <a:r>
              <a:rPr lang="zh-CN" altLang="en-US" sz="3200" b="1" dirty="0">
                <a:solidFill>
                  <a:srgbClr val="FFFF00"/>
                </a:solidFill>
                <a:effectLst>
                  <a:outerShdw blurRad="38100" dist="38100" dir="2700000" algn="tl">
                    <a:srgbClr val="000000"/>
                  </a:outerShdw>
                </a:effectLst>
                <a:cs typeface="Arial" charset="0"/>
              </a:rPr>
              <a:t>与圣灵有分， </a:t>
            </a:r>
            <a:r>
              <a:rPr lang="en-US" altLang="zh-CN" sz="3200" b="1" baseline="30000" dirty="0">
                <a:solidFill>
                  <a:srgbClr val="FFFFFF"/>
                </a:solidFill>
                <a:effectLst>
                  <a:outerShdw blurRad="38100" dist="38100" dir="2700000" algn="tl">
                    <a:srgbClr val="000000"/>
                  </a:outerShdw>
                </a:effectLst>
                <a:cs typeface="Arial" charset="0"/>
              </a:rPr>
              <a:t>5</a:t>
            </a:r>
            <a:r>
              <a:rPr lang="en-US" altLang="zh-CN" sz="3200" b="1" dirty="0">
                <a:solidFill>
                  <a:srgbClr val="FFFFFF"/>
                </a:solidFill>
                <a:effectLst>
                  <a:outerShdw blurRad="38100" dist="38100" dir="2700000" algn="tl">
                    <a:srgbClr val="000000"/>
                  </a:outerShdw>
                </a:effectLst>
                <a:cs typeface="Arial" charset="0"/>
              </a:rPr>
              <a:t> </a:t>
            </a:r>
            <a:r>
              <a:rPr lang="zh-CN" altLang="en-US" sz="3200" b="1" dirty="0">
                <a:solidFill>
                  <a:srgbClr val="FFFFFF"/>
                </a:solidFill>
                <a:effectLst>
                  <a:outerShdw blurRad="38100" dist="38100" dir="2700000" algn="tl">
                    <a:srgbClr val="000000"/>
                  </a:outerShdw>
                </a:effectLst>
                <a:cs typeface="Arial" charset="0"/>
              </a:rPr>
              <a:t>并且尝过　神美善的道和来世的权能的人， </a:t>
            </a:r>
            <a:r>
              <a:rPr lang="en-US" altLang="zh-CN" sz="3200" b="1" baseline="30000" dirty="0">
                <a:solidFill>
                  <a:srgbClr val="FFFFFF"/>
                </a:solidFill>
                <a:effectLst>
                  <a:outerShdw blurRad="38100" dist="38100" dir="2700000" algn="tl">
                    <a:srgbClr val="000000"/>
                  </a:outerShdw>
                </a:effectLst>
                <a:cs typeface="Arial" charset="0"/>
              </a:rPr>
              <a:t>6</a:t>
            </a:r>
            <a:r>
              <a:rPr lang="en-US" altLang="zh-CN" sz="3200" b="1" dirty="0">
                <a:solidFill>
                  <a:srgbClr val="FFFFFF"/>
                </a:solidFill>
                <a:effectLst>
                  <a:outerShdw blurRad="38100" dist="38100" dir="2700000" algn="tl">
                    <a:srgbClr val="000000"/>
                  </a:outerShdw>
                </a:effectLst>
                <a:cs typeface="Arial" charset="0"/>
              </a:rPr>
              <a:t> </a:t>
            </a:r>
            <a:r>
              <a:rPr lang="zh-CN" altLang="en-US" sz="3200" b="1" dirty="0">
                <a:solidFill>
                  <a:srgbClr val="FFFFFF"/>
                </a:solidFill>
                <a:effectLst>
                  <a:outerShdw blurRad="38100" dist="38100" dir="2700000" algn="tl">
                    <a:srgbClr val="000000"/>
                  </a:outerShdw>
                </a:effectLst>
                <a:cs typeface="Arial" charset="0"/>
              </a:rPr>
              <a:t>如果偏离了正道，</a:t>
            </a:r>
            <a:r>
              <a:rPr lang="zh-CN" altLang="en-US" sz="3200" b="1" dirty="0">
                <a:solidFill>
                  <a:srgbClr val="FFFF00"/>
                </a:solidFill>
                <a:effectLst>
                  <a:outerShdw blurRad="38100" dist="38100" dir="2700000" algn="tl">
                    <a:srgbClr val="000000"/>
                  </a:outerShdw>
                </a:effectLst>
                <a:cs typeface="Arial" charset="0"/>
              </a:rPr>
              <a:t>就不可能再使他们重新悔改了</a:t>
            </a:r>
            <a:r>
              <a:rPr lang="zh-CN" altLang="en-US" sz="3200" b="1" dirty="0">
                <a:solidFill>
                  <a:srgbClr val="FFFFFF"/>
                </a:solidFill>
                <a:effectLst>
                  <a:outerShdw blurRad="38100" dist="38100" dir="2700000" algn="tl">
                    <a:srgbClr val="000000"/>
                  </a:outerShdw>
                </a:effectLst>
                <a:cs typeface="Arial" charset="0"/>
              </a:rPr>
              <a:t>。因为他们亲自把　神的儿子再钉在十字架上，公然羞辱他。</a:t>
            </a:r>
            <a:endParaRPr lang="en-US" sz="32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1540955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386" y="1667896"/>
            <a:ext cx="9151479" cy="4807842"/>
            <a:chOff x="-2386" y="1861518"/>
            <a:chExt cx="9151479" cy="4807842"/>
          </a:xfrm>
        </p:grpSpPr>
        <p:pic>
          <p:nvPicPr>
            <p:cNvPr id="3" name="Picture 2"/>
            <p:cNvPicPr>
              <a:picLocks noChangeAspect="1"/>
            </p:cNvPicPr>
            <p:nvPr/>
          </p:nvPicPr>
          <p:blipFill>
            <a:blip r:embed="rId3"/>
            <a:stretch>
              <a:fillRect/>
            </a:stretch>
          </p:blipFill>
          <p:spPr>
            <a:xfrm>
              <a:off x="-2386" y="1861518"/>
              <a:ext cx="9151479" cy="4807842"/>
            </a:xfrm>
            <a:prstGeom prst="rect">
              <a:avLst/>
            </a:prstGeom>
          </p:spPr>
        </p:pic>
        <p:sp>
          <p:nvSpPr>
            <p:cNvPr id="10" name="Rectangle 9"/>
            <p:cNvSpPr/>
            <p:nvPr/>
          </p:nvSpPr>
          <p:spPr bwMode="auto">
            <a:xfrm>
              <a:off x="2265359" y="2420888"/>
              <a:ext cx="2520280" cy="136815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14" name="Rectangle 13"/>
            <p:cNvSpPr/>
            <p:nvPr/>
          </p:nvSpPr>
          <p:spPr bwMode="auto">
            <a:xfrm>
              <a:off x="6012160" y="4941168"/>
              <a:ext cx="2952328" cy="86409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8" name="Rounded Rectangular Callout 7"/>
            <p:cNvSpPr/>
            <p:nvPr/>
          </p:nvSpPr>
          <p:spPr bwMode="auto">
            <a:xfrm>
              <a:off x="6009775" y="2492896"/>
              <a:ext cx="2585765" cy="1584176"/>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100355" name="Picture 1"/>
          <p:cNvSpPr>
            <a:spLocks noChangeAspect="1"/>
          </p:cNvSpPr>
          <p:nvPr/>
        </p:nvSpPr>
        <p:spPr bwMode="auto">
          <a:xfrm>
            <a:off x="0" y="174678"/>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66846"/>
            <a:ext cx="9143999" cy="1057898"/>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亚米纽斯观</a:t>
            </a:r>
            <a:r>
              <a:rPr lang="en-US" b="1" dirty="0">
                <a:solidFill>
                  <a:schemeClr val="tx2"/>
                </a:solidFill>
                <a:effectLst>
                  <a:glow rad="127000">
                    <a:schemeClr val="bg1"/>
                  </a:glow>
                </a:effectLst>
                <a:latin typeface="Arial" charset="0"/>
                <a:ea typeface="ＭＳ Ｐゴシック" charset="0"/>
                <a:cs typeface="ＭＳ Ｐゴシック" charset="0"/>
              </a:rPr>
              <a:t> </a:t>
            </a:r>
            <a:br>
              <a:rPr lang="en-US"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希伯来书</a:t>
            </a:r>
            <a:r>
              <a:rPr lang="en-US" b="1" dirty="0">
                <a:solidFill>
                  <a:schemeClr val="tx2"/>
                </a:solidFill>
                <a:effectLst>
                  <a:glow rad="127000">
                    <a:schemeClr val="bg1"/>
                  </a:glow>
                </a:effectLst>
                <a:latin typeface="Arial" charset="0"/>
                <a:ea typeface="ＭＳ Ｐゴシック" charset="0"/>
                <a:cs typeface="ＭＳ Ｐゴシック" charset="0"/>
              </a:rPr>
              <a:t> 6:4-8</a:t>
            </a:r>
          </a:p>
        </p:txBody>
      </p:sp>
      <p:sp>
        <p:nvSpPr>
          <p:cNvPr id="5" name="Rectangle 2"/>
          <p:cNvSpPr txBox="1">
            <a:spLocks noChangeArrowheads="1"/>
          </p:cNvSpPr>
          <p:nvPr/>
        </p:nvSpPr>
        <p:spPr bwMode="auto">
          <a:xfrm>
            <a:off x="0" y="1147146"/>
            <a:ext cx="9143999" cy="50921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00" b="1" dirty="0">
                <a:solidFill>
                  <a:srgbClr val="000000"/>
                </a:solidFill>
                <a:effectLst>
                  <a:glow rad="127000">
                    <a:srgbClr val="FFFFFF"/>
                  </a:glow>
                </a:effectLst>
                <a:latin typeface="Arial" charset="0"/>
                <a:ea typeface="ＭＳ Ｐゴシック" charset="0"/>
                <a:cs typeface="ＭＳ Ｐゴシック" charset="0"/>
              </a:rPr>
              <a:t>Bob </a:t>
            </a:r>
            <a:r>
              <a:rPr lang="en-US" sz="1600" b="1" dirty="0" err="1">
                <a:solidFill>
                  <a:srgbClr val="000000"/>
                </a:solidFill>
                <a:effectLst>
                  <a:glow rad="127000">
                    <a:srgbClr val="FFFFFF"/>
                  </a:glow>
                </a:effectLst>
                <a:latin typeface="Arial" charset="0"/>
                <a:ea typeface="ＭＳ Ｐゴシック" charset="0"/>
                <a:cs typeface="ＭＳ Ｐゴシック" charset="0"/>
              </a:rPr>
              <a:t>Deffinbaugh</a:t>
            </a:r>
            <a:r>
              <a:rPr lang="en-US" sz="1600" b="1" dirty="0">
                <a:solidFill>
                  <a:srgbClr val="000000"/>
                </a:solidFill>
                <a:effectLst>
                  <a:glow rad="127000">
                    <a:srgbClr val="FFFFFF"/>
                  </a:glow>
                </a:effectLst>
                <a:latin typeface="Arial" charset="0"/>
                <a:ea typeface="ＭＳ Ｐゴシック" charset="0"/>
                <a:cs typeface="ＭＳ Ｐゴシック" charset="0"/>
              </a:rPr>
              <a:t>, "13. Dairy Queen or Steak and Ale (Hebrews 6:4-8)"</a:t>
            </a:r>
          </a:p>
          <a:p>
            <a:pPr>
              <a:defRPr/>
            </a:pPr>
            <a:r>
              <a:rPr lang="en-US" sz="1600" b="1" dirty="0">
                <a:solidFill>
                  <a:srgbClr val="000000"/>
                </a:solidFill>
                <a:effectLst>
                  <a:glow rad="127000">
                    <a:srgbClr val="FFFFFF"/>
                  </a:glow>
                </a:effectLst>
                <a:latin typeface="Arial" charset="0"/>
                <a:ea typeface="ＭＳ Ｐゴシック" charset="0"/>
                <a:cs typeface="ＭＳ Ｐゴシック" charset="0"/>
              </a:rPr>
              <a:t>https://</a:t>
            </a:r>
            <a:r>
              <a:rPr lang="en-US" sz="1600" b="1" dirty="0" err="1">
                <a:solidFill>
                  <a:srgbClr val="000000"/>
                </a:solidFill>
                <a:effectLst>
                  <a:glow rad="127000">
                    <a:srgbClr val="FFFFFF"/>
                  </a:glow>
                </a:effectLst>
                <a:latin typeface="Arial" charset="0"/>
                <a:ea typeface="ＭＳ Ｐゴシック" charset="0"/>
                <a:cs typeface="ＭＳ Ｐゴシック" charset="0"/>
              </a:rPr>
              <a:t>bible.org</a:t>
            </a:r>
            <a:r>
              <a:rPr lang="en-US" sz="1600" b="1" dirty="0">
                <a:solidFill>
                  <a:srgbClr val="000000"/>
                </a:solidFill>
                <a:effectLst>
                  <a:glow rad="127000">
                    <a:srgbClr val="FFFFFF"/>
                  </a:glow>
                </a:effectLst>
                <a:latin typeface="Arial" charset="0"/>
                <a:ea typeface="ＭＳ Ｐゴシック" charset="0"/>
                <a:cs typeface="ＭＳ Ｐゴシック" charset="0"/>
              </a:rPr>
              <a:t>/</a:t>
            </a:r>
            <a:r>
              <a:rPr lang="en-US" sz="1600" b="1" dirty="0" err="1">
                <a:solidFill>
                  <a:srgbClr val="000000"/>
                </a:solidFill>
                <a:effectLst>
                  <a:glow rad="127000">
                    <a:srgbClr val="FFFFFF"/>
                  </a:glow>
                </a:effectLst>
                <a:latin typeface="Arial" charset="0"/>
                <a:ea typeface="ＭＳ Ｐゴシック" charset="0"/>
                <a:cs typeface="ＭＳ Ｐゴシック" charset="0"/>
              </a:rPr>
              <a:t>seriespage</a:t>
            </a:r>
            <a:r>
              <a:rPr lang="en-US" sz="1600" b="1" dirty="0">
                <a:solidFill>
                  <a:srgbClr val="000000"/>
                </a:solidFill>
                <a:effectLst>
                  <a:glow rad="127000">
                    <a:srgbClr val="FFFFFF"/>
                  </a:glow>
                </a:effectLst>
                <a:latin typeface="Arial" charset="0"/>
                <a:ea typeface="ＭＳ Ｐゴシック" charset="0"/>
                <a:cs typeface="ＭＳ Ｐゴシック" charset="0"/>
              </a:rPr>
              <a:t>/13-dairy-queen-or-steak-and-ale-hebrews-64-8</a:t>
            </a:r>
          </a:p>
        </p:txBody>
      </p:sp>
      <p:sp>
        <p:nvSpPr>
          <p:cNvPr id="6" name="Rectangle 2"/>
          <p:cNvSpPr txBox="1">
            <a:spLocks noChangeArrowheads="1"/>
          </p:cNvSpPr>
          <p:nvPr/>
        </p:nvSpPr>
        <p:spPr bwMode="auto">
          <a:xfrm>
            <a:off x="1" y="5810520"/>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赛程代表了救恩。</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zh-CN" altLang="en-US" sz="3600" b="1" dirty="0">
                <a:solidFill>
                  <a:srgbClr val="000000"/>
                </a:solidFill>
                <a:effectLst>
                  <a:glow rad="127000">
                    <a:srgbClr val="FFFFFF"/>
                  </a:glow>
                </a:effectLst>
                <a:latin typeface="Arial" charset="0"/>
                <a:ea typeface="ＭＳ Ｐゴシック" charset="0"/>
                <a:cs typeface="ＭＳ Ｐゴシック" charset="0"/>
              </a:rPr>
              <a:t>基督徒可能会遗弃赛程而失去救恩。</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81303" y="5023725"/>
            <a:ext cx="1896921" cy="64807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已经</a:t>
            </a:r>
            <a:r>
              <a:rPr lang="en-US" sz="3600" b="1" dirty="0">
                <a:solidFill>
                  <a:srgbClr val="000000"/>
                </a:solidFill>
                <a:effectLst>
                  <a:glow rad="127000">
                    <a:srgbClr val="FFFFFF"/>
                  </a:glow>
                </a:effectLst>
                <a:latin typeface="Arial" charset="0"/>
                <a:ea typeface="ＭＳ Ｐゴシック" charset="0"/>
                <a:cs typeface="ＭＳ Ｐゴシック" charset="0"/>
              </a:rPr>
              <a:t> </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6156176" y="2299274"/>
            <a:ext cx="2304256" cy="151216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奖品是救恩</a:t>
            </a:r>
            <a:r>
              <a:rPr lang="en-US" sz="3600" b="1" dirty="0">
                <a:solidFill>
                  <a:srgbClr val="000000"/>
                </a:solidFill>
                <a:effectLst>
                  <a:glow rad="127000">
                    <a:srgbClr val="FFFFFF"/>
                  </a:glow>
                </a:effectLst>
                <a:latin typeface="Arial" charset="0"/>
                <a:ea typeface="ＭＳ Ｐゴシック" charset="0"/>
                <a:cs typeface="ＭＳ Ｐゴシック" charset="0"/>
              </a:rPr>
              <a:t>, </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永生</a:t>
            </a:r>
            <a:r>
              <a:rPr lang="en-US" sz="3600" b="1" dirty="0">
                <a:solidFill>
                  <a:srgbClr val="000000"/>
                </a:solidFill>
                <a:effectLst>
                  <a:glow rad="127000">
                    <a:srgbClr val="FFFFFF"/>
                  </a:glow>
                </a:effectLst>
                <a:latin typeface="Arial" charset="0"/>
                <a:ea typeface="ＭＳ Ｐゴシック" charset="0"/>
                <a:cs typeface="ＭＳ Ｐゴシック" charset="0"/>
              </a:rPr>
              <a:t>.</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1979712" y="1867226"/>
            <a:ext cx="3168352"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dirty="0">
                <a:solidFill>
                  <a:srgbClr val="000000"/>
                </a:solidFill>
                <a:effectLst>
                  <a:glow rad="127000">
                    <a:srgbClr val="FFFFFF"/>
                  </a:glow>
                </a:effectLst>
                <a:latin typeface="Arial" charset="0"/>
                <a:ea typeface="ＭＳ Ｐゴシック" charset="0"/>
                <a:cs typeface="ＭＳ Ｐゴシック" charset="0"/>
              </a:rPr>
              <a:t>警告和告诫</a:t>
            </a:r>
            <a:r>
              <a:rPr lang="en-US" sz="3200" b="1" dirty="0">
                <a:solidFill>
                  <a:srgbClr val="000000"/>
                </a:solidFill>
                <a:effectLst>
                  <a:glow rad="127000">
                    <a:srgbClr val="FFFFFF"/>
                  </a:glow>
                </a:effectLst>
                <a:latin typeface="Arial" charset="0"/>
                <a:ea typeface="ＭＳ Ｐゴシック" charset="0"/>
                <a:cs typeface="ＭＳ Ｐゴシック" charset="0"/>
              </a:rPr>
              <a:t> </a:t>
            </a:r>
          </a:p>
          <a:p>
            <a:pPr>
              <a:defRPr/>
            </a:pPr>
            <a:r>
              <a:rPr lang="zh-CN" altLang="en-US" sz="3200" b="1" dirty="0">
                <a:solidFill>
                  <a:srgbClr val="000000"/>
                </a:solidFill>
                <a:effectLst>
                  <a:glow rad="127000">
                    <a:srgbClr val="FFFFFF"/>
                  </a:glow>
                </a:effectLst>
                <a:latin typeface="Arial" charset="0"/>
                <a:ea typeface="ＭＳ Ｐゴシック" charset="0"/>
                <a:cs typeface="ＭＳ Ｐゴシック" charset="0"/>
              </a:rPr>
              <a:t>会导致对接受奖赏的疑惑。</a:t>
            </a:r>
            <a:endParaRPr lang="en-US" sz="24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7472529" y="4963570"/>
            <a:ext cx="1896921" cy="648072"/>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a:solidFill>
                  <a:srgbClr val="000000"/>
                </a:solidFill>
                <a:effectLst>
                  <a:glow rad="127000">
                    <a:srgbClr val="FFFFFF"/>
                  </a:glow>
                </a:effectLst>
                <a:latin typeface="Arial" charset="0"/>
                <a:ea typeface="ＭＳ Ｐゴシック" charset="0"/>
                <a:cs typeface="ＭＳ Ｐゴシック" charset="0"/>
              </a:rPr>
              <a:t>还没</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016839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p:cNvGrpSpPr/>
          <p:nvPr/>
        </p:nvGrpSpPr>
        <p:grpSpPr>
          <a:xfrm>
            <a:off x="291605" y="407344"/>
            <a:ext cx="8600875" cy="6450656"/>
            <a:chOff x="291605" y="407344"/>
            <a:chExt cx="8600875" cy="6450656"/>
          </a:xfrm>
        </p:grpSpPr>
        <p:grpSp>
          <p:nvGrpSpPr>
            <p:cNvPr id="13" name="Group 12"/>
            <p:cNvGrpSpPr/>
            <p:nvPr/>
          </p:nvGrpSpPr>
          <p:grpSpPr>
            <a:xfrm>
              <a:off x="291605" y="407344"/>
              <a:ext cx="8600875" cy="6450656"/>
              <a:chOff x="291605" y="407344"/>
              <a:chExt cx="8600875" cy="6450656"/>
            </a:xfrm>
          </p:grpSpPr>
          <p:pic>
            <p:nvPicPr>
              <p:cNvPr id="3" name="Picture 2"/>
              <p:cNvPicPr>
                <a:picLocks noChangeAspect="1"/>
              </p:cNvPicPr>
              <p:nvPr/>
            </p:nvPicPr>
            <p:blipFill>
              <a:blip r:embed="rId3"/>
              <a:stretch>
                <a:fillRect/>
              </a:stretch>
            </p:blipFill>
            <p:spPr>
              <a:xfrm>
                <a:off x="291605" y="407344"/>
                <a:ext cx="8600875" cy="6450656"/>
              </a:xfrm>
              <a:prstGeom prst="rect">
                <a:avLst/>
              </a:prstGeom>
            </p:spPr>
          </p:pic>
          <p:sp>
            <p:nvSpPr>
              <p:cNvPr id="7" name="Rounded Rectangular Callout 6"/>
              <p:cNvSpPr/>
              <p:nvPr/>
            </p:nvSpPr>
            <p:spPr bwMode="auto">
              <a:xfrm>
                <a:off x="6444208" y="2420888"/>
                <a:ext cx="2448272" cy="1512168"/>
              </a:xfrm>
              <a:prstGeom prst="wedgeRoundRectCallout">
                <a:avLst>
                  <a:gd name="adj1" fmla="val 43728"/>
                  <a:gd name="adj2" fmla="val 152793"/>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 name="Rectangle 8"/>
            <p:cNvSpPr/>
            <p:nvPr/>
          </p:nvSpPr>
          <p:spPr bwMode="auto">
            <a:xfrm>
              <a:off x="1403648" y="908720"/>
              <a:ext cx="4320480" cy="172818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11" name="Rectangle 10"/>
          <p:cNvSpPr/>
          <p:nvPr/>
        </p:nvSpPr>
        <p:spPr bwMode="auto">
          <a:xfrm>
            <a:off x="3275856" y="1340768"/>
            <a:ext cx="1224136" cy="1440151"/>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14" name="Rectangle 13"/>
          <p:cNvSpPr/>
          <p:nvPr/>
        </p:nvSpPr>
        <p:spPr bwMode="auto">
          <a:xfrm>
            <a:off x="0" y="5733256"/>
            <a:ext cx="8460432" cy="1116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15" name="Rectangle 14"/>
          <p:cNvSpPr/>
          <p:nvPr/>
        </p:nvSpPr>
        <p:spPr bwMode="auto">
          <a:xfrm>
            <a:off x="698752" y="5823242"/>
            <a:ext cx="8460432" cy="1008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归正</a:t>
            </a:r>
            <a:r>
              <a:rPr lang="en-US" b="1" dirty="0">
                <a:solidFill>
                  <a:schemeClr val="tx2"/>
                </a:solidFill>
                <a:effectLst>
                  <a:glow rad="127000">
                    <a:schemeClr val="bg1"/>
                  </a:glow>
                </a:effectLst>
                <a:latin typeface="Arial" charset="0"/>
                <a:ea typeface="ＭＳ Ｐゴシック" charset="0"/>
                <a:cs typeface="ＭＳ Ｐゴシック" charset="0"/>
              </a:rPr>
              <a:t> (</a:t>
            </a:r>
            <a:r>
              <a:rPr lang="zh-CN" altLang="en-US" b="1" dirty="0">
                <a:solidFill>
                  <a:schemeClr val="tx2"/>
                </a:solidFill>
                <a:effectLst>
                  <a:glow rad="127000">
                    <a:schemeClr val="bg1"/>
                  </a:glow>
                </a:effectLst>
                <a:latin typeface="Arial" charset="0"/>
                <a:ea typeface="ＭＳ Ｐゴシック" charset="0"/>
                <a:cs typeface="ＭＳ Ｐゴシック" charset="0"/>
              </a:rPr>
              <a:t>加尔文</a:t>
            </a:r>
            <a:r>
              <a:rPr lang="en-US" b="1" dirty="0">
                <a:solidFill>
                  <a:schemeClr val="tx2"/>
                </a:solidFill>
                <a:effectLst>
                  <a:glow rad="127000">
                    <a:schemeClr val="bg1"/>
                  </a:glow>
                </a:effectLst>
                <a:latin typeface="Arial" charset="0"/>
                <a:ea typeface="ＭＳ Ｐゴシック" charset="0"/>
                <a:cs typeface="ＭＳ Ｐゴシック" charset="0"/>
              </a:rPr>
              <a:t>) </a:t>
            </a:r>
            <a:r>
              <a:rPr lang="zh-CN" altLang="en-US" b="1" dirty="0">
                <a:solidFill>
                  <a:schemeClr val="tx2"/>
                </a:solidFill>
                <a:effectLst>
                  <a:glow rad="127000">
                    <a:schemeClr val="bg1"/>
                  </a:glow>
                </a:effectLst>
                <a:latin typeface="Arial" charset="0"/>
                <a:ea typeface="ＭＳ Ｐゴシック" charset="0"/>
                <a:cs typeface="ＭＳ Ｐゴシック" charset="0"/>
              </a:rPr>
              <a:t>观</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3" y="5717609"/>
            <a:ext cx="9143999" cy="1095767"/>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2800" b="1" dirty="0">
                <a:solidFill>
                  <a:srgbClr val="000000"/>
                </a:solidFill>
                <a:effectLst>
                  <a:glow rad="127000">
                    <a:srgbClr val="FFFFFF"/>
                  </a:glow>
                </a:effectLst>
                <a:latin typeface="Arial" charset="0"/>
                <a:ea typeface="ＭＳ Ｐゴシック" charset="0"/>
                <a:cs typeface="ＭＳ Ｐゴシック" charset="0"/>
              </a:rPr>
              <a:t>赛程代表救恩。遗弃赛程证明此人从没得救。</a:t>
            </a:r>
            <a:endParaRPr lang="en-US" altLang="zh-CN" sz="2800" b="1" dirty="0">
              <a:solidFill>
                <a:srgbClr val="000000"/>
              </a:solidFill>
              <a:effectLst>
                <a:glow rad="127000">
                  <a:srgbClr val="FFFFFF"/>
                </a:glow>
              </a:effectLst>
              <a:latin typeface="Arial" charset="0"/>
              <a:ea typeface="ＭＳ Ｐゴシック" charset="0"/>
              <a:cs typeface="ＭＳ Ｐゴシック" charset="0"/>
            </a:endParaRPr>
          </a:p>
          <a:p>
            <a:pPr algn="l">
              <a:defRPr/>
            </a:pPr>
            <a:r>
              <a:rPr lang="zh-CN" altLang="en-US" sz="2800" b="1" dirty="0">
                <a:solidFill>
                  <a:srgbClr val="000000"/>
                </a:solidFill>
                <a:effectLst>
                  <a:glow rad="127000">
                    <a:srgbClr val="FFFFFF"/>
                  </a:glow>
                </a:effectLst>
                <a:latin typeface="Arial" charset="0"/>
                <a:ea typeface="ＭＳ Ｐゴシック" charset="0"/>
                <a:cs typeface="ＭＳ Ｐゴシック" charset="0"/>
              </a:rPr>
              <a:t>基督徒背对着目标跑着以评定自己在跑道上的进度。</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7155" y="4397221"/>
            <a:ext cx="1896921"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4000" b="1" dirty="0">
                <a:solidFill>
                  <a:srgbClr val="000000"/>
                </a:solidFill>
                <a:effectLst>
                  <a:glow rad="127000">
                    <a:srgbClr val="FFFFFF"/>
                  </a:glow>
                </a:effectLst>
                <a:latin typeface="Arial" charset="0"/>
                <a:ea typeface="ＭＳ Ｐゴシック" charset="0"/>
                <a:cs typeface="ＭＳ Ｐゴシック" charset="0"/>
              </a:rPr>
              <a:t>已经</a:t>
            </a:r>
            <a:r>
              <a:rPr lang="en-US" sz="4000" b="1" dirty="0">
                <a:solidFill>
                  <a:srgbClr val="000000"/>
                </a:solidFill>
                <a:effectLst>
                  <a:glow rad="127000">
                    <a:srgbClr val="FFFFFF"/>
                  </a:glow>
                </a:effectLst>
                <a:latin typeface="Arial" charset="0"/>
                <a:ea typeface="ＭＳ Ｐゴシック" charset="0"/>
                <a:cs typeface="ＭＳ Ｐゴシック" charset="0"/>
              </a:rPr>
              <a:t> </a:t>
            </a:r>
            <a:br>
              <a:rPr lang="en-US" sz="4000" b="1" dirty="0">
                <a:solidFill>
                  <a:srgbClr val="000000"/>
                </a:solidFill>
                <a:effectLst>
                  <a:glow rad="127000">
                    <a:srgbClr val="FFFFFF"/>
                  </a:glow>
                </a:effectLst>
                <a:latin typeface="Arial" charset="0"/>
                <a:ea typeface="ＭＳ Ｐゴシック" charset="0"/>
                <a:cs typeface="ＭＳ Ｐゴシック" charset="0"/>
              </a:rPr>
            </a:br>
            <a:r>
              <a:rPr lang="zh-CN" altLang="en-US" sz="4000" b="1" dirty="0">
                <a:solidFill>
                  <a:srgbClr val="000000"/>
                </a:solidFill>
                <a:effectLst>
                  <a:glow rad="127000">
                    <a:srgbClr val="FFFFFF"/>
                  </a:glow>
                </a:effectLst>
                <a:latin typeface="Arial" charset="0"/>
                <a:ea typeface="ＭＳ Ｐゴシック" charset="0"/>
                <a:cs typeface="ＭＳ Ｐゴシック" charset="0"/>
              </a:rPr>
              <a:t>得救</a:t>
            </a:r>
            <a:endParaRPr lang="en-US" sz="32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280960" y="719777"/>
            <a:ext cx="4968552" cy="20162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dirty="0">
                <a:solidFill>
                  <a:srgbClr val="000000"/>
                </a:solidFill>
                <a:effectLst>
                  <a:glow rad="127000">
                    <a:srgbClr val="FFFFFF"/>
                  </a:glow>
                </a:effectLst>
                <a:latin typeface="Arial" charset="0"/>
                <a:ea typeface="ＭＳ Ｐゴシック" charset="0"/>
                <a:cs typeface="ＭＳ Ｐゴシック" charset="0"/>
              </a:rPr>
              <a:t>警告和告诫呼叫我们必须自我回顾，自我反思，评定自己是否已经得救。</a:t>
            </a:r>
            <a:endParaRPr lang="en-US" sz="24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6516216" y="2420888"/>
            <a:ext cx="2304256" cy="151216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奖品是救恩，永生</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997827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124692"/>
            <a:ext cx="9143999" cy="6733308"/>
            <a:chOff x="-1" y="124692"/>
            <a:chExt cx="9143999" cy="6733308"/>
          </a:xfrm>
        </p:grpSpPr>
        <p:pic>
          <p:nvPicPr>
            <p:cNvPr id="2" name="Picture 1"/>
            <p:cNvPicPr>
              <a:picLocks noChangeAspect="1"/>
            </p:cNvPicPr>
            <p:nvPr/>
          </p:nvPicPr>
          <p:blipFill>
            <a:blip r:embed="rId3"/>
            <a:stretch>
              <a:fillRect/>
            </a:stretch>
          </p:blipFill>
          <p:spPr>
            <a:xfrm>
              <a:off x="-1" y="124692"/>
              <a:ext cx="9143999" cy="6733308"/>
            </a:xfrm>
            <a:prstGeom prst="rect">
              <a:avLst/>
            </a:prstGeom>
          </p:spPr>
        </p:pic>
        <p:sp>
          <p:nvSpPr>
            <p:cNvPr id="9" name="Rectangle 8"/>
            <p:cNvSpPr/>
            <p:nvPr/>
          </p:nvSpPr>
          <p:spPr bwMode="auto">
            <a:xfrm>
              <a:off x="1691680" y="692696"/>
              <a:ext cx="3024336" cy="1836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13" name="Rectangle 12"/>
            <p:cNvSpPr/>
            <p:nvPr/>
          </p:nvSpPr>
          <p:spPr bwMode="auto">
            <a:xfrm>
              <a:off x="2843808" y="1664808"/>
              <a:ext cx="1080120" cy="126013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zh-CN" altLang="en-US" sz="5400" b="1" dirty="0">
                <a:solidFill>
                  <a:schemeClr val="tx2"/>
                </a:solidFill>
                <a:effectLst>
                  <a:glow rad="127000">
                    <a:schemeClr val="bg1"/>
                  </a:glow>
                </a:effectLst>
                <a:latin typeface="Arial" charset="0"/>
                <a:ea typeface="ＭＳ Ｐゴシック" charset="0"/>
                <a:cs typeface="ＭＳ Ｐゴシック" charset="0"/>
              </a:rPr>
              <a:t>假设观</a:t>
            </a:r>
            <a:endParaRPr lang="en-US" sz="54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954536"/>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200" b="1" dirty="0">
                <a:solidFill>
                  <a:srgbClr val="000000"/>
                </a:solidFill>
                <a:effectLst>
                  <a:glow rad="127000">
                    <a:srgbClr val="FFFFFF"/>
                  </a:glow>
                </a:effectLst>
                <a:latin typeface="Arial" charset="0"/>
                <a:ea typeface="ＭＳ Ｐゴシック" charset="0"/>
                <a:cs typeface="ＭＳ Ｐゴシック" charset="0"/>
              </a:rPr>
              <a:t>赛程代表救恩。</a:t>
            </a:r>
            <a:r>
              <a:rPr lang="en-US" sz="3200" b="1" dirty="0">
                <a:solidFill>
                  <a:srgbClr val="000000"/>
                </a:solidFill>
                <a:effectLst>
                  <a:glow rad="127000">
                    <a:srgbClr val="FFFFFF"/>
                  </a:glow>
                </a:effectLst>
                <a:latin typeface="Arial" charset="0"/>
                <a:ea typeface="ＭＳ Ｐゴシック" charset="0"/>
                <a:cs typeface="ＭＳ Ｐゴシック" charset="0"/>
              </a:rPr>
              <a:t> </a:t>
            </a:r>
            <a:r>
              <a:rPr lang="zh-CN" altLang="en-US" sz="3200" b="1" dirty="0">
                <a:solidFill>
                  <a:srgbClr val="000000"/>
                </a:solidFill>
                <a:effectLst>
                  <a:glow rad="127000">
                    <a:srgbClr val="FFFFFF"/>
                  </a:glow>
                </a:effectLst>
                <a:latin typeface="Arial" charset="0"/>
                <a:ea typeface="ＭＳ Ｐゴシック" charset="0"/>
                <a:cs typeface="ＭＳ Ｐゴシック" charset="0"/>
              </a:rPr>
              <a:t>已经得救的人是无法抛弃赛程。</a:t>
            </a:r>
            <a:endParaRPr lang="en-US" sz="24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 y="4510645"/>
            <a:ext cx="1968929"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4000" b="1" dirty="0">
                <a:solidFill>
                  <a:srgbClr val="000000"/>
                </a:solidFill>
                <a:effectLst>
                  <a:glow rad="127000">
                    <a:srgbClr val="FFFFFF"/>
                  </a:glow>
                </a:effectLst>
                <a:latin typeface="Arial" charset="0"/>
                <a:ea typeface="ＭＳ Ｐゴシック" charset="0"/>
                <a:cs typeface="ＭＳ Ｐゴシック" charset="0"/>
              </a:rPr>
              <a:t>已经      得救</a:t>
            </a:r>
            <a:endParaRPr lang="en-US" sz="32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295636" y="714145"/>
            <a:ext cx="3816424"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dirty="0">
                <a:solidFill>
                  <a:srgbClr val="000000"/>
                </a:solidFill>
                <a:effectLst>
                  <a:glow rad="127000">
                    <a:srgbClr val="FFFFFF"/>
                  </a:glow>
                </a:effectLst>
                <a:latin typeface="Arial" charset="0"/>
                <a:ea typeface="ＭＳ Ｐゴシック" charset="0"/>
                <a:cs typeface="ＭＳ Ｐゴシック" charset="0"/>
              </a:rPr>
              <a:t>警告和告诫只能警惕如果没有坚守到最后的后果。</a:t>
            </a:r>
            <a:endParaRPr lang="en-US" sz="24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1" name="Rounded Rectangular Callout 10"/>
          <p:cNvSpPr/>
          <p:nvPr/>
        </p:nvSpPr>
        <p:spPr bwMode="auto">
          <a:xfrm>
            <a:off x="6228184" y="2060848"/>
            <a:ext cx="2448272" cy="1512168"/>
          </a:xfrm>
          <a:prstGeom prst="wedgeRoundRectCallout">
            <a:avLst>
              <a:gd name="adj1" fmla="val 58682"/>
              <a:gd name="adj2" fmla="val 167169"/>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12" name="Rectangle 2"/>
          <p:cNvSpPr txBox="1">
            <a:spLocks noChangeArrowheads="1"/>
          </p:cNvSpPr>
          <p:nvPr/>
        </p:nvSpPr>
        <p:spPr bwMode="auto">
          <a:xfrm>
            <a:off x="6300192" y="2060848"/>
            <a:ext cx="2304256" cy="151216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奖品是救恩，永生。</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2736708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476672"/>
            <a:ext cx="9143999" cy="6204175"/>
            <a:chOff x="-1" y="653825"/>
            <a:chExt cx="9143999" cy="6204175"/>
          </a:xfrm>
        </p:grpSpPr>
        <p:pic>
          <p:nvPicPr>
            <p:cNvPr id="2" name="Picture 1"/>
            <p:cNvPicPr>
              <a:picLocks noChangeAspect="1"/>
            </p:cNvPicPr>
            <p:nvPr/>
          </p:nvPicPr>
          <p:blipFill>
            <a:blip r:embed="rId3"/>
            <a:stretch>
              <a:fillRect/>
            </a:stretch>
          </p:blipFill>
          <p:spPr>
            <a:xfrm>
              <a:off x="-1" y="653825"/>
              <a:ext cx="9143999" cy="6204175"/>
            </a:xfrm>
            <a:prstGeom prst="rect">
              <a:avLst/>
            </a:prstGeom>
          </p:spPr>
        </p:pic>
        <p:sp>
          <p:nvSpPr>
            <p:cNvPr id="7" name="Rounded Rectangular Callout 6"/>
            <p:cNvSpPr/>
            <p:nvPr/>
          </p:nvSpPr>
          <p:spPr bwMode="auto">
            <a:xfrm>
              <a:off x="5796136" y="1700808"/>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9" name="Rectangle 8"/>
            <p:cNvSpPr/>
            <p:nvPr/>
          </p:nvSpPr>
          <p:spPr bwMode="auto">
            <a:xfrm>
              <a:off x="2195736" y="1268760"/>
              <a:ext cx="2664296"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513" y="44624"/>
            <a:ext cx="9143999" cy="634494"/>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失去奖赏观</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3" y="5861800"/>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赛程代表救恩。</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zh-CN" altLang="en-US" sz="3600" b="1" dirty="0">
                <a:solidFill>
                  <a:srgbClr val="000000"/>
                </a:solidFill>
                <a:effectLst>
                  <a:glow rad="127000">
                    <a:srgbClr val="FFFFFF"/>
                  </a:glow>
                </a:effectLst>
                <a:latin typeface="Arial" charset="0"/>
                <a:ea typeface="ＭＳ Ｐゴシック" charset="0"/>
                <a:cs typeface="ＭＳ Ｐゴシック" charset="0"/>
              </a:rPr>
              <a:t>基督徒有可能会遗弃赛程而失去奖赏。</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475983"/>
            <a:ext cx="1896921"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已经      得救</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012160" y="1628800"/>
            <a:ext cx="2412776"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奖品不是救恩，      而是奖赏。</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051720" y="980728"/>
            <a:ext cx="3168352"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警告和告诫</a:t>
            </a:r>
            <a:r>
              <a:rPr lang="en-US" sz="3600" b="1" dirty="0">
                <a:solidFill>
                  <a:srgbClr val="000000"/>
                </a:solidFill>
                <a:effectLst>
                  <a:glow rad="127000">
                    <a:srgbClr val="FFFFFF"/>
                  </a:glow>
                </a:effectLst>
                <a:latin typeface="Arial" charset="0"/>
                <a:ea typeface="ＭＳ Ｐゴシック" charset="0"/>
                <a:cs typeface="ＭＳ Ｐゴシック" charset="0"/>
              </a:rPr>
              <a:t> </a:t>
            </a:r>
          </a:p>
          <a:p>
            <a:pPr>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会导致对接受奖赏的疑惑。</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9985834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1" y="792088"/>
            <a:ext cx="9143999" cy="5949280"/>
            <a:chOff x="-1" y="908720"/>
            <a:chExt cx="9143999" cy="5949280"/>
          </a:xfrm>
        </p:grpSpPr>
        <p:pic>
          <p:nvPicPr>
            <p:cNvPr id="2" name="Picture 1"/>
            <p:cNvPicPr>
              <a:picLocks noChangeAspect="1"/>
            </p:cNvPicPr>
            <p:nvPr/>
          </p:nvPicPr>
          <p:blipFill>
            <a:blip r:embed="rId3"/>
            <a:stretch>
              <a:fillRect/>
            </a:stretch>
          </p:blipFill>
          <p:spPr>
            <a:xfrm>
              <a:off x="-1" y="908720"/>
              <a:ext cx="9143999" cy="5949280"/>
            </a:xfrm>
            <a:prstGeom prst="rect">
              <a:avLst/>
            </a:prstGeom>
          </p:spPr>
        </p:pic>
        <p:sp>
          <p:nvSpPr>
            <p:cNvPr id="3" name="Rounded Rectangular Callout 2"/>
            <p:cNvSpPr/>
            <p:nvPr/>
          </p:nvSpPr>
          <p:spPr bwMode="auto">
            <a:xfrm>
              <a:off x="5868144" y="1988840"/>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4" name="Rectangle 3"/>
            <p:cNvSpPr/>
            <p:nvPr/>
          </p:nvSpPr>
          <p:spPr bwMode="auto">
            <a:xfrm>
              <a:off x="2267744" y="1412776"/>
              <a:ext cx="2448272"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4624"/>
            <a:ext cx="9143999" cy="1118144"/>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失去生命观</a:t>
            </a:r>
            <a:r>
              <a:rPr lang="en-US" b="1" dirty="0">
                <a:solidFill>
                  <a:schemeClr val="tx2"/>
                </a:solidFill>
                <a:effectLst>
                  <a:glow rad="127000">
                    <a:schemeClr val="bg1"/>
                  </a:glow>
                </a:effectLst>
                <a:latin typeface="Arial" charset="0"/>
                <a:ea typeface="ＭＳ Ｐゴシック" charset="0"/>
                <a:cs typeface="ＭＳ Ｐゴシック" charset="0"/>
              </a:rPr>
              <a:t>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(Dr. </a:t>
            </a:r>
            <a:r>
              <a:rPr lang="zh-CN" altLang="en-US" sz="3600" b="1" dirty="0">
                <a:solidFill>
                  <a:schemeClr val="tx2"/>
                </a:solidFill>
                <a:effectLst>
                  <a:glow rad="127000">
                    <a:schemeClr val="bg1"/>
                  </a:glow>
                </a:effectLst>
                <a:latin typeface="Arial" charset="0"/>
                <a:ea typeface="ＭＳ Ｐゴシック" charset="0"/>
                <a:cs typeface="ＭＳ Ｐゴシック" charset="0"/>
              </a:rPr>
              <a:t>里克</a:t>
            </a:r>
            <a:r>
              <a:rPr lang="en-US" sz="3600" b="1" dirty="0">
                <a:solidFill>
                  <a:schemeClr val="tx2"/>
                </a:solidFill>
                <a:effectLst>
                  <a:glow rad="127000">
                    <a:schemeClr val="bg1"/>
                  </a:glow>
                </a:effectLst>
                <a:latin typeface="Arial" charset="0"/>
                <a:ea typeface="ＭＳ Ｐゴシック" charset="0"/>
                <a:cs typeface="ＭＳ Ｐゴシック" charset="0"/>
              </a:rPr>
              <a:t> </a:t>
            </a:r>
            <a:r>
              <a:rPr lang="zh-CN" altLang="en-US" sz="3600" b="1" dirty="0">
                <a:solidFill>
                  <a:schemeClr val="tx2"/>
                </a:solidFill>
                <a:effectLst>
                  <a:glow rad="127000">
                    <a:schemeClr val="bg1"/>
                  </a:glow>
                </a:effectLst>
                <a:latin typeface="Arial" charset="0"/>
                <a:ea typeface="ＭＳ Ｐゴシック" charset="0"/>
                <a:cs typeface="ＭＳ Ｐゴシック" charset="0"/>
              </a:rPr>
              <a:t>格里菲思持有的观点</a:t>
            </a:r>
            <a:r>
              <a:rPr lang="en-US" sz="3600" b="1" dirty="0">
                <a:solidFill>
                  <a:schemeClr val="tx2"/>
                </a:solidFill>
                <a:effectLst>
                  <a:glow rad="127000">
                    <a:schemeClr val="bg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1784" y="5882528"/>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200" b="1" dirty="0">
                <a:solidFill>
                  <a:srgbClr val="000000"/>
                </a:solidFill>
                <a:effectLst>
                  <a:glow rad="127000">
                    <a:srgbClr val="FFFFFF"/>
                  </a:glow>
                </a:effectLst>
                <a:latin typeface="Arial" charset="0"/>
                <a:ea typeface="ＭＳ Ｐゴシック" charset="0"/>
                <a:cs typeface="ＭＳ Ｐゴシック" charset="0"/>
              </a:rPr>
              <a:t>赛程代表救恩。 </a:t>
            </a:r>
            <a:br>
              <a:rPr lang="en-US" sz="3200" b="1" dirty="0">
                <a:solidFill>
                  <a:srgbClr val="000000"/>
                </a:solidFill>
                <a:effectLst>
                  <a:glow rad="127000">
                    <a:srgbClr val="FFFFFF"/>
                  </a:glow>
                </a:effectLst>
                <a:latin typeface="Arial" charset="0"/>
                <a:ea typeface="ＭＳ Ｐゴシック" charset="0"/>
                <a:cs typeface="ＭＳ Ｐゴシック" charset="0"/>
              </a:rPr>
            </a:br>
            <a:r>
              <a:rPr lang="zh-CN" altLang="en-US" sz="3200" b="1" dirty="0">
                <a:solidFill>
                  <a:srgbClr val="000000"/>
                </a:solidFill>
                <a:effectLst>
                  <a:glow rad="127000">
                    <a:srgbClr val="FFFFFF"/>
                  </a:glow>
                </a:effectLst>
                <a:latin typeface="Arial" charset="0"/>
                <a:ea typeface="ＭＳ Ｐゴシック" charset="0"/>
                <a:cs typeface="ＭＳ Ｐゴシック" charset="0"/>
              </a:rPr>
              <a:t>基督徒有可能会遗弃赛程而失去生命。</a:t>
            </a:r>
            <a:endParaRPr lang="en-US" sz="24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653136"/>
            <a:ext cx="1896921"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200" b="1" dirty="0">
                <a:solidFill>
                  <a:srgbClr val="000000"/>
                </a:solidFill>
                <a:effectLst>
                  <a:glow rad="127000">
                    <a:srgbClr val="FFFFFF"/>
                  </a:glow>
                </a:effectLst>
                <a:latin typeface="Arial" charset="0"/>
                <a:ea typeface="ＭＳ Ｐゴシック" charset="0"/>
                <a:cs typeface="ＭＳ Ｐゴシック" charset="0"/>
              </a:rPr>
              <a:t>已经</a:t>
            </a:r>
            <a:endParaRPr lang="en-US" altLang="zh-CN" sz="3200" b="1" dirty="0">
              <a:solidFill>
                <a:srgbClr val="000000"/>
              </a:solidFill>
              <a:effectLst>
                <a:glow rad="127000">
                  <a:srgbClr val="FFFFFF"/>
                </a:glow>
              </a:effectLst>
              <a:latin typeface="Arial" charset="0"/>
              <a:ea typeface="ＭＳ Ｐゴシック" charset="0"/>
              <a:cs typeface="ＭＳ Ｐゴシック" charset="0"/>
            </a:endParaRPr>
          </a:p>
          <a:p>
            <a:pPr algn="l">
              <a:defRPr/>
            </a:pPr>
            <a:r>
              <a:rPr lang="zh-CN" altLang="en-US" sz="3200" b="1" dirty="0">
                <a:solidFill>
                  <a:srgbClr val="000000"/>
                </a:solidFill>
                <a:effectLst>
                  <a:glow rad="127000">
                    <a:srgbClr val="FFFFFF"/>
                  </a:glow>
                </a:effectLst>
                <a:latin typeface="Arial" charset="0"/>
                <a:ea typeface="ＭＳ Ｐゴシック" charset="0"/>
                <a:cs typeface="ＭＳ Ｐゴシック" charset="0"/>
              </a:rPr>
              <a:t>得救</a:t>
            </a:r>
            <a:endParaRPr lang="en-US" sz="32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940152" y="1988840"/>
            <a:ext cx="2808312"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solidFill>
                  <a:srgbClr val="000000"/>
                </a:solidFill>
                <a:effectLst>
                  <a:glow rad="127000">
                    <a:srgbClr val="FFFFFF"/>
                  </a:glow>
                </a:effectLst>
                <a:latin typeface="Arial" charset="0"/>
                <a:ea typeface="ＭＳ Ｐゴシック" charset="0"/>
                <a:cs typeface="ＭＳ Ｐゴシック" charset="0"/>
              </a:rPr>
              <a:t>奖品不是救恩，        而是王国的遗产</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1728196" y="1340768"/>
            <a:ext cx="3816422"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solidFill>
                  <a:srgbClr val="000000"/>
                </a:solidFill>
                <a:effectLst>
                  <a:glow rad="127000">
                    <a:srgbClr val="FFFFFF"/>
                  </a:glow>
                </a:effectLst>
                <a:latin typeface="Arial" charset="0"/>
                <a:ea typeface="ＭＳ Ｐゴシック" charset="0"/>
                <a:cs typeface="ＭＳ Ｐゴシック" charset="0"/>
              </a:rPr>
              <a:t>警告和告诫</a:t>
            </a:r>
            <a:r>
              <a:rPr lang="en-US" sz="2800" b="1" dirty="0">
                <a:solidFill>
                  <a:srgbClr val="000000"/>
                </a:solidFill>
                <a:effectLst>
                  <a:glow rad="127000">
                    <a:srgbClr val="FFFFFF"/>
                  </a:glow>
                </a:effectLst>
                <a:latin typeface="Arial" charset="0"/>
                <a:ea typeface="ＭＳ Ｐゴシック" charset="0"/>
                <a:cs typeface="ＭＳ Ｐゴシック" charset="0"/>
              </a:rPr>
              <a:t> </a:t>
            </a:r>
          </a:p>
          <a:p>
            <a:pPr>
              <a:defRPr/>
            </a:pPr>
            <a:r>
              <a:rPr lang="zh-CN" altLang="en-US" sz="2800" b="1" dirty="0">
                <a:solidFill>
                  <a:srgbClr val="000000"/>
                </a:solidFill>
                <a:effectLst>
                  <a:glow rad="127000">
                    <a:srgbClr val="FFFFFF"/>
                  </a:glow>
                </a:effectLst>
                <a:latin typeface="Arial" charset="0"/>
                <a:ea typeface="ＭＳ Ｐゴシック" charset="0"/>
                <a:cs typeface="ＭＳ Ｐゴシック" charset="0"/>
              </a:rPr>
              <a:t>劝诫与基督持之以恨，不让他们会面临</a:t>
            </a:r>
            <a:endParaRPr lang="en-US" altLang="zh-CN" sz="2800" b="1" dirty="0">
              <a:solidFill>
                <a:srgbClr val="000000"/>
              </a:solidFill>
              <a:effectLst>
                <a:glow rad="127000">
                  <a:srgbClr val="FFFFFF"/>
                </a:glow>
              </a:effectLst>
              <a:latin typeface="Arial" charset="0"/>
              <a:ea typeface="ＭＳ Ｐゴシック" charset="0"/>
              <a:cs typeface="ＭＳ Ｐゴシック" charset="0"/>
            </a:endParaRPr>
          </a:p>
          <a:p>
            <a:pPr>
              <a:defRPr/>
            </a:pPr>
            <a:r>
              <a:rPr lang="zh-CN" altLang="en-US" sz="2800" b="1" dirty="0">
                <a:solidFill>
                  <a:srgbClr val="000000"/>
                </a:solidFill>
                <a:effectLst>
                  <a:glow rad="127000">
                    <a:srgbClr val="FFFFFF"/>
                  </a:glow>
                </a:effectLst>
                <a:latin typeface="Arial" charset="0"/>
                <a:ea typeface="ＭＳ Ｐゴシック" charset="0"/>
                <a:cs typeface="ＭＳ Ｐゴシック" charset="0"/>
              </a:rPr>
              <a:t>肉体死亡。</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029458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371" y="0"/>
            <a:ext cx="8937309" cy="6702982"/>
          </a:xfrm>
          <a:prstGeom prst="rect">
            <a:avLst/>
          </a:prstGeom>
        </p:spPr>
      </p:pic>
      <p:sp>
        <p:nvSpPr>
          <p:cNvPr id="5" name="TextBox 4"/>
          <p:cNvSpPr txBox="1"/>
          <p:nvPr/>
        </p:nvSpPr>
        <p:spPr>
          <a:xfrm>
            <a:off x="4427984" y="1268760"/>
            <a:ext cx="795898" cy="1107996"/>
          </a:xfrm>
          <a:prstGeom prst="rect">
            <a:avLst/>
          </a:prstGeom>
          <a:noFill/>
        </p:spPr>
        <p:txBody>
          <a:bodyPr wrap="none" rtlCol="0">
            <a:spAutoFit/>
          </a:bodyPr>
          <a:lstStyle/>
          <a:p>
            <a:r>
              <a:rPr lang="en-US" sz="6600" dirty="0">
                <a:solidFill>
                  <a:srgbClr val="FFFFFF"/>
                </a:solidFill>
                <a:latin typeface="Times New Roman"/>
                <a:cs typeface="Times New Roman"/>
              </a:rPr>
              <a:t>H</a:t>
            </a:r>
          </a:p>
        </p:txBody>
      </p:sp>
      <p:sp>
        <p:nvSpPr>
          <p:cNvPr id="3" name="Title 2"/>
          <p:cNvSpPr>
            <a:spLocks noGrp="1"/>
          </p:cNvSpPr>
          <p:nvPr>
            <p:ph type="title"/>
          </p:nvPr>
        </p:nvSpPr>
        <p:spPr>
          <a:xfrm>
            <a:off x="760040" y="2708920"/>
            <a:ext cx="7772400" cy="2079104"/>
          </a:xfrm>
        </p:spPr>
        <p:txBody>
          <a:bodyPr/>
          <a:lstStyle/>
          <a:p>
            <a:r>
              <a:rPr lang="zh-CN" altLang="en-US" sz="11500" b="1" dirty="0">
                <a:solidFill>
                  <a:schemeClr val="tx1"/>
                </a:solidFill>
              </a:rPr>
              <a:t>希伯来书</a:t>
            </a:r>
            <a:endParaRPr lang="en-US" sz="11500" b="1" dirty="0">
              <a:solidFill>
                <a:schemeClr val="tx1"/>
              </a:solidFill>
            </a:endParaRPr>
          </a:p>
        </p:txBody>
      </p:sp>
    </p:spTree>
    <p:extLst>
      <p:ext uri="{BB962C8B-B14F-4D97-AF65-F5344CB8AC3E}">
        <p14:creationId xmlns:p14="http://schemas.microsoft.com/office/powerpoint/2010/main" val="2276960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我应该</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回去吗</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eaLnBrk="1" hangingPunct="1"/>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a:t>
            </a:r>
            <a:r>
              <a:rPr lang="zh-CN" altLang="en-US" sz="3200" dirty="0">
                <a:solidFill>
                  <a:srgbClr val="FFFFFF"/>
                </a:solidFill>
                <a:effectLst>
                  <a:glow rad="406400">
                    <a:srgbClr val="000000">
                      <a:alpha val="99000"/>
                    </a:srgbClr>
                  </a:glow>
                </a:effectLst>
                <a:latin typeface="Arial" charset="0"/>
                <a:ea typeface="ＭＳ Ｐゴシック" charset="0"/>
                <a:cs typeface="ＭＳ Ｐゴシック" charset="0"/>
              </a:rPr>
              <a:t>因此，我们必须更加密切注意所听过的道理，免得我们随流失去。</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 (2:1 </a:t>
            </a:r>
            <a:r>
              <a:rPr lang="en-US" altLang="zh-CN" sz="2800" dirty="0">
                <a:solidFill>
                  <a:srgbClr val="FFFFFF"/>
                </a:solidFill>
                <a:effectLst>
                  <a:glow rad="406400">
                    <a:srgbClr val="000000">
                      <a:alpha val="99000"/>
                    </a:srgbClr>
                  </a:glow>
                </a:effectLst>
                <a:latin typeface="Arial" charset="0"/>
                <a:ea typeface="ＭＳ Ｐゴシック" charset="0"/>
                <a:cs typeface="ＭＳ Ｐゴシック" charset="0"/>
              </a:rPr>
              <a:t>CNVS</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805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3953821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zh-CN" altLang="en-US" sz="4800" dirty="0">
                <a:latin typeface="Arial" charset="0"/>
                <a:ea typeface="ＭＳ Ｐゴシック" charset="0"/>
                <a:cs typeface="Arial" charset="0"/>
              </a:rPr>
              <a:t>耶路撒冷的基督徒</a:t>
            </a:r>
            <a:br>
              <a:rPr lang="en-US" altLang="zh-CN" sz="4800" dirty="0">
                <a:latin typeface="Arial" charset="0"/>
                <a:ea typeface="ＭＳ Ｐゴシック" charset="0"/>
                <a:cs typeface="Arial" charset="0"/>
              </a:rPr>
            </a:br>
            <a:r>
              <a:rPr lang="zh-CN" altLang="en-US" sz="4800" dirty="0">
                <a:latin typeface="Arial" charset="0"/>
                <a:ea typeface="ＭＳ Ｐゴシック" charset="0"/>
                <a:cs typeface="Arial" charset="0"/>
              </a:rPr>
              <a:t>遭受什么下场</a:t>
            </a:r>
            <a:r>
              <a:rPr lang="en-US" sz="4800" dirty="0">
                <a:latin typeface="Arial" charset="0"/>
                <a:ea typeface="ＭＳ Ｐゴシック" charset="0"/>
                <a:cs typeface="Arial" charset="0"/>
              </a:rPr>
              <a:t>?</a:t>
            </a: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r>
              <a:rPr lang="zh-CN" altLang="en-US" sz="3600" b="1" dirty="0">
                <a:latin typeface="Arial" charset="0"/>
                <a:ea typeface="ＭＳ Ｐゴシック" charset="0"/>
                <a:cs typeface="Arial" charset="0"/>
              </a:rPr>
              <a:t>启发告诉信徒前往</a:t>
            </a:r>
            <a:r>
              <a:rPr lang="zh-CN" altLang="en-US" sz="3600" dirty="0">
                <a:effectLst/>
              </a:rPr>
              <a:t>比尔拿</a:t>
            </a:r>
            <a:r>
              <a:rPr lang="zh-CN" altLang="en-US" sz="3600" b="1" dirty="0">
                <a:latin typeface="Arial" charset="0"/>
                <a:ea typeface="ＭＳ Ｐゴシック" charset="0"/>
                <a:cs typeface="Arial" charset="0"/>
              </a:rPr>
              <a:t>寻求保护</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algn="ctr">
              <a:spcBef>
                <a:spcPct val="20000"/>
              </a:spcBef>
              <a:buClr>
                <a:srgbClr val="00FFFF"/>
              </a:buClr>
              <a:buSzPct val="70000"/>
              <a:buFont typeface="Wingdings" charset="0"/>
              <a:buNone/>
            </a:pPr>
            <a:r>
              <a:rPr lang="zh-CN" altLang="en-US" sz="2800" b="1" dirty="0">
                <a:solidFill>
                  <a:srgbClr val="51596D"/>
                </a:solidFill>
                <a:effectLst>
                  <a:glow rad="139700">
                    <a:srgbClr val="FFFFFF">
                      <a:alpha val="91000"/>
                    </a:srgbClr>
                  </a:glow>
                </a:effectLst>
                <a:latin typeface="Arial"/>
                <a:cs typeface="Arial"/>
              </a:rPr>
              <a:t>比尔拿</a:t>
            </a:r>
            <a:endParaRPr lang="en-US" sz="2800" b="1" dirty="0">
              <a:solidFill>
                <a:srgbClr val="51596D"/>
              </a:solidFill>
              <a:effectLst>
                <a:glow rad="139700">
                  <a:srgbClr val="FFFFFF">
                    <a:alpha val="91000"/>
                  </a:srgbClr>
                </a:glow>
              </a:effectLst>
              <a:latin typeface="Arial"/>
              <a:cs typeface="Arial"/>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algn="ctr">
              <a:spcBef>
                <a:spcPct val="20000"/>
              </a:spcBef>
              <a:buClr>
                <a:srgbClr val="00FFFF"/>
              </a:buClr>
              <a:buSzPct val="70000"/>
              <a:buFont typeface="Wingdings" charset="0"/>
              <a:buNone/>
            </a:pPr>
            <a:r>
              <a:rPr lang="en-US" sz="2800" b="1" dirty="0">
                <a:solidFill>
                  <a:srgbClr val="FF0000"/>
                </a:solidFill>
                <a:effectLst>
                  <a:glow rad="139700">
                    <a:srgbClr val="FFFFFF">
                      <a:alpha val="91000"/>
                    </a:srgbClr>
                  </a:glow>
                </a:effectLst>
                <a:latin typeface="Arial"/>
                <a:cs typeface="Arial"/>
              </a:rPr>
              <a:t>Jerusalem</a:t>
            </a: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5166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img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Rectangle 3"/>
          <p:cNvSpPr>
            <a:spLocks noGrp="1" noChangeArrowheads="1"/>
          </p:cNvSpPr>
          <p:nvPr>
            <p:ph type="title" idx="4294967295"/>
          </p:nvPr>
        </p:nvSpPr>
        <p:spPr>
          <a:xfrm>
            <a:off x="28501" y="5106144"/>
            <a:ext cx="9144000" cy="1751856"/>
          </a:xfrm>
        </p:spPr>
        <p:txBody>
          <a:bodyPr/>
          <a:lstStyle/>
          <a:p>
            <a:pPr eaLnBrk="1" hangingPunct="1">
              <a:defRPr/>
            </a:pPr>
            <a:r>
              <a:rPr lang="zh-CN" altLang="en-US" b="1" dirty="0">
                <a:solidFill>
                  <a:schemeClr val="bg1"/>
                </a:solidFill>
                <a:effectLst>
                  <a:glow rad="101600">
                    <a:schemeClr val="tx1">
                      <a:alpha val="75000"/>
                    </a:schemeClr>
                  </a:glow>
                </a:effectLst>
                <a:latin typeface="Arial" charset="0"/>
                <a:ea typeface="ＭＳ Ｐゴシック" charset="0"/>
                <a:cs typeface="ＭＳ Ｐゴシック" charset="0"/>
              </a:rPr>
              <a:t>“在一瞬间，我们也要改变。”</a:t>
            </a:r>
            <a:br>
              <a:rPr lang="en-US" b="1" dirty="0">
                <a:solidFill>
                  <a:schemeClr val="bg1"/>
                </a:solidFill>
                <a:effectLst>
                  <a:glow rad="101600">
                    <a:schemeClr val="tx1">
                      <a:alpha val="75000"/>
                    </a:schemeClr>
                  </a:glow>
                </a:effectLst>
                <a:latin typeface="Arial" charset="0"/>
                <a:ea typeface="ＭＳ Ｐゴシック" charset="0"/>
                <a:cs typeface="ＭＳ Ｐゴシック" charset="0"/>
              </a:rPr>
            </a:br>
            <a:r>
              <a:rPr lang="zh-CN" altLang="en-US" sz="3600" b="1" dirty="0">
                <a:solidFill>
                  <a:schemeClr val="bg1"/>
                </a:solidFill>
                <a:effectLst>
                  <a:glow rad="101600">
                    <a:schemeClr val="tx1">
                      <a:alpha val="75000"/>
                    </a:schemeClr>
                  </a:glow>
                </a:effectLst>
                <a:latin typeface="Arial" charset="0"/>
                <a:ea typeface="ＭＳ Ｐゴシック" charset="0"/>
                <a:cs typeface="ＭＳ Ｐゴシック" charset="0"/>
              </a:rPr>
              <a:t>哥林多前书</a:t>
            </a:r>
            <a:r>
              <a:rPr lang="en-US" sz="2800" b="1" i="1" dirty="0">
                <a:solidFill>
                  <a:schemeClr val="bg1"/>
                </a:solidFill>
                <a:effectLst>
                  <a:glow rad="101600">
                    <a:schemeClr val="tx1">
                      <a:alpha val="75000"/>
                    </a:schemeClr>
                  </a:glow>
                </a:effectLst>
                <a:latin typeface="Arial" charset="0"/>
                <a:ea typeface="ＭＳ Ｐゴシック" charset="0"/>
                <a:cs typeface="ＭＳ Ｐゴシック" charset="0"/>
              </a:rPr>
              <a:t> 15:51-52</a:t>
            </a:r>
            <a:endParaRPr lang="en-US" sz="3600" b="1" dirty="0">
              <a:solidFill>
                <a:schemeClr val="bg1"/>
              </a:solidFill>
              <a:effectLst>
                <a:glow rad="101600">
                  <a:schemeClr val="tx1">
                    <a:alpha val="75000"/>
                  </a:schemeClr>
                </a:glow>
              </a:effectLst>
              <a:latin typeface="Arial" charset="0"/>
              <a:ea typeface="ＭＳ Ｐゴシック" charset="0"/>
              <a:cs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645496"/>
            <a:ext cx="9144000" cy="1447800"/>
          </a:xfrm>
          <a:effectLst/>
        </p:spPr>
        <p:txBody>
          <a:bodyPr/>
          <a:lstStyle/>
          <a:p>
            <a:pPr eaLnBrk="1" hangingPunct="1"/>
            <a:r>
              <a:rPr lang="zh-CN" altLang="en-US" sz="96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向前推进</a:t>
            </a:r>
            <a:r>
              <a:rPr lang="en-AU"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108520" y="5976664"/>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zh-CN" altLang="en-US" sz="4400" i="1">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希伯来书的探讨</a:t>
            </a:r>
            <a:endParaRPr lang="en-US"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49470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algn="ctr" defTabSz="457200" eaLnBrk="1" fontAlgn="auto" hangingPunct="1">
              <a:spcBef>
                <a:spcPts val="0"/>
              </a:spcBef>
              <a:spcAft>
                <a:spcPts val="0"/>
              </a:spcAft>
            </a:pPr>
            <a:endParaRPr lang="en-US" sz="4000" b="1">
              <a:solidFill>
                <a:srgbClr val="FFFF00"/>
              </a:solidFill>
              <a:latin typeface="Times New Roman"/>
            </a:endParaRPr>
          </a:p>
        </p:txBody>
      </p:sp>
      <p:sp>
        <p:nvSpPr>
          <p:cNvPr id="26630" name="Text Box 6"/>
          <p:cNvSpPr txBox="1">
            <a:spLocks noChangeArrowheads="1"/>
          </p:cNvSpPr>
          <p:nvPr/>
        </p:nvSpPr>
        <p:spPr bwMode="auto">
          <a:xfrm>
            <a:off x="0" y="1895804"/>
            <a:ext cx="9144000" cy="4376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28650" indent="-628650" defTabSz="457200" eaLnBrk="1" fontAlgn="auto" hangingPunct="1">
              <a:spcBef>
                <a:spcPct val="50000"/>
              </a:spcBef>
              <a:spcAft>
                <a:spcPts val="0"/>
              </a:spcAft>
              <a:buFontTx/>
              <a:buAutoNum type="arabicPeriod"/>
            </a:pPr>
            <a:r>
              <a:rPr lang="zh-CN" altLang="en-US" sz="4800" b="1" dirty="0">
                <a:solidFill>
                  <a:srgbClr val="FFFFFF"/>
                </a:solidFill>
                <a:effectLst>
                  <a:glow rad="152400">
                    <a:srgbClr val="000000">
                      <a:alpha val="90000"/>
                    </a:srgbClr>
                  </a:glow>
                </a:effectLst>
              </a:rPr>
              <a:t>纪律的</a:t>
            </a:r>
            <a:r>
              <a:rPr lang="zh-CN" altLang="en-US" sz="4800" b="1" dirty="0">
                <a:solidFill>
                  <a:srgbClr val="FFFF00"/>
                </a:solidFill>
                <a:effectLst>
                  <a:glow rad="152400">
                    <a:srgbClr val="000000">
                      <a:alpha val="90000"/>
                    </a:srgbClr>
                  </a:glow>
                </a:effectLst>
              </a:rPr>
              <a:t>警告</a:t>
            </a:r>
            <a:r>
              <a:rPr lang="en-US" sz="4800" b="1" dirty="0">
                <a:solidFill>
                  <a:srgbClr val="FFFFFF"/>
                </a:solidFill>
                <a:effectLst>
                  <a:glow rad="152400">
                    <a:srgbClr val="000000">
                      <a:alpha val="90000"/>
                    </a:srgbClr>
                  </a:glow>
                </a:effectLst>
              </a:rPr>
              <a:t> </a:t>
            </a:r>
            <a:r>
              <a:rPr lang="en-GB" sz="4800" b="1" dirty="0">
                <a:solidFill>
                  <a:srgbClr val="FFFFFF"/>
                </a:solidFill>
                <a:effectLst>
                  <a:glow rad="152400">
                    <a:srgbClr val="000000">
                      <a:alpha val="90000"/>
                    </a:srgbClr>
                  </a:glow>
                </a:effectLst>
              </a:rPr>
              <a:t>(2:1</a:t>
            </a:r>
            <a:r>
              <a:rPr lang="en-US" sz="4800" b="1" dirty="0">
                <a:solidFill>
                  <a:srgbClr val="FFFFFF"/>
                </a:solidFill>
                <a:effectLst>
                  <a:glow rad="152400">
                    <a:srgbClr val="000000">
                      <a:alpha val="90000"/>
                    </a:srgbClr>
                  </a:glow>
                </a:effectLst>
              </a:rPr>
              <a:t>-4</a:t>
            </a:r>
            <a:r>
              <a:rPr lang="en-GB" sz="4800" b="1" dirty="0">
                <a:solidFill>
                  <a:srgbClr val="FFFFFF"/>
                </a:solidFill>
                <a:effectLst>
                  <a:glow rad="152400">
                    <a:srgbClr val="000000">
                      <a:alpha val="90000"/>
                    </a:srgbClr>
                  </a:glow>
                </a:effectLst>
              </a:rPr>
              <a:t>)</a:t>
            </a:r>
            <a:endParaRPr lang="en-US" sz="4800" b="1" dirty="0">
              <a:solidFill>
                <a:srgbClr val="FFFFFF"/>
              </a:solidFill>
              <a:effectLst>
                <a:glow rad="152400">
                  <a:srgbClr val="000000">
                    <a:alpha val="90000"/>
                  </a:srgbClr>
                </a:glow>
              </a:effectLst>
            </a:endParaRPr>
          </a:p>
          <a:p>
            <a:pPr marL="628650" indent="-628650" defTabSz="457200" eaLnBrk="1" fontAlgn="auto" hangingPunct="1">
              <a:spcBef>
                <a:spcPct val="20000"/>
              </a:spcBef>
              <a:spcAft>
                <a:spcPts val="0"/>
              </a:spcAft>
              <a:buFontTx/>
              <a:buAutoNum type="arabicPeriod"/>
            </a:pPr>
            <a:r>
              <a:rPr lang="zh-CN" altLang="en-US" sz="4800" b="1" dirty="0">
                <a:solidFill>
                  <a:schemeClr val="bg1"/>
                </a:solidFill>
                <a:effectLst>
                  <a:glow rad="152400">
                    <a:srgbClr val="000000">
                      <a:alpha val="90000"/>
                    </a:srgbClr>
                  </a:glow>
                </a:effectLst>
              </a:rPr>
              <a:t>剥夺遗产的</a:t>
            </a:r>
            <a:r>
              <a:rPr lang="zh-CN" altLang="en-US" sz="4800" b="1" dirty="0">
                <a:solidFill>
                  <a:srgbClr val="FFFF00"/>
                </a:solidFill>
                <a:effectLst>
                  <a:glow rad="152400">
                    <a:srgbClr val="000000">
                      <a:alpha val="90000"/>
                    </a:srgbClr>
                  </a:glow>
                </a:effectLst>
              </a:rPr>
              <a:t>警告</a:t>
            </a:r>
            <a:r>
              <a:rPr lang="en-GB" sz="4800" b="1" dirty="0">
                <a:solidFill>
                  <a:srgbClr val="FFFFFF"/>
                </a:solidFill>
                <a:effectLst>
                  <a:glow rad="152400">
                    <a:srgbClr val="000000">
                      <a:alpha val="90000"/>
                    </a:srgbClr>
                  </a:glow>
                </a:effectLst>
              </a:rPr>
              <a:t> (3</a:t>
            </a:r>
            <a:r>
              <a:rPr lang="en-US" sz="4800" b="1" dirty="0">
                <a:solidFill>
                  <a:srgbClr val="FFFFFF"/>
                </a:solidFill>
                <a:effectLst>
                  <a:glow rad="152400">
                    <a:srgbClr val="000000">
                      <a:alpha val="90000"/>
                    </a:srgbClr>
                  </a:glow>
                </a:effectLst>
              </a:rPr>
              <a:t>:7-19)</a:t>
            </a:r>
          </a:p>
          <a:p>
            <a:pPr marL="628650" indent="-628650" defTabSz="457200" eaLnBrk="1" fontAlgn="auto" hangingPunct="1">
              <a:spcBef>
                <a:spcPct val="20000"/>
              </a:spcBef>
              <a:spcAft>
                <a:spcPts val="0"/>
              </a:spcAft>
              <a:buFontTx/>
              <a:buAutoNum type="arabicPeriod"/>
            </a:pPr>
            <a:r>
              <a:rPr lang="zh-CN" altLang="en-US" sz="4800" b="1" dirty="0">
                <a:solidFill>
                  <a:schemeClr val="bg1"/>
                </a:solidFill>
                <a:effectLst>
                  <a:glow rad="152400">
                    <a:srgbClr val="000000">
                      <a:alpha val="90000"/>
                    </a:srgbClr>
                  </a:glow>
                </a:effectLst>
              </a:rPr>
              <a:t>死亡的</a:t>
            </a:r>
            <a:r>
              <a:rPr lang="zh-CN" altLang="en-US" sz="4800" b="1" dirty="0">
                <a:solidFill>
                  <a:srgbClr val="FFFF00"/>
                </a:solidFill>
                <a:effectLst>
                  <a:glow rad="152400">
                    <a:srgbClr val="000000">
                      <a:alpha val="90000"/>
                    </a:srgbClr>
                  </a:glow>
                </a:effectLst>
              </a:rPr>
              <a:t>警告 </a:t>
            </a:r>
            <a:r>
              <a:rPr lang="en-GB" sz="4800" b="1" dirty="0">
                <a:solidFill>
                  <a:srgbClr val="FFFFFF"/>
                </a:solidFill>
                <a:effectLst>
                  <a:glow rad="152400">
                    <a:srgbClr val="000000">
                      <a:alpha val="90000"/>
                    </a:srgbClr>
                  </a:glow>
                </a:effectLst>
              </a:rPr>
              <a:t>(6:4-8)</a:t>
            </a:r>
            <a:endParaRPr lang="en-US" sz="4800" b="1" dirty="0">
              <a:solidFill>
                <a:srgbClr val="FFFFFF"/>
              </a:solidFill>
              <a:effectLst>
                <a:glow rad="152400">
                  <a:srgbClr val="000000">
                    <a:alpha val="90000"/>
                  </a:srgbClr>
                </a:glow>
              </a:effectLst>
            </a:endParaRPr>
          </a:p>
          <a:p>
            <a:pPr marL="628650" indent="-628650" defTabSz="457200" eaLnBrk="1" fontAlgn="auto" hangingPunct="1">
              <a:spcBef>
                <a:spcPct val="20000"/>
              </a:spcBef>
              <a:spcAft>
                <a:spcPts val="0"/>
              </a:spcAft>
              <a:buFontTx/>
              <a:buAutoNum type="arabicPeriod"/>
            </a:pPr>
            <a:r>
              <a:rPr lang="zh-CN" altLang="en-US" sz="4800" b="1" dirty="0">
                <a:solidFill>
                  <a:schemeClr val="bg1"/>
                </a:solidFill>
                <a:effectLst>
                  <a:glow rad="152400">
                    <a:srgbClr val="000000">
                      <a:alpha val="90000"/>
                    </a:srgbClr>
                  </a:glow>
                </a:effectLst>
              </a:rPr>
              <a:t>死亡的</a:t>
            </a:r>
            <a:r>
              <a:rPr lang="zh-CN" altLang="en-US" sz="4800" b="1" dirty="0">
                <a:solidFill>
                  <a:srgbClr val="FFFF00"/>
                </a:solidFill>
                <a:effectLst>
                  <a:glow rad="152400">
                    <a:srgbClr val="000000">
                      <a:alpha val="90000"/>
                    </a:srgbClr>
                  </a:glow>
                </a:effectLst>
              </a:rPr>
              <a:t>警告 </a:t>
            </a:r>
            <a:r>
              <a:rPr lang="en-GB" sz="4800" b="1" dirty="0">
                <a:solidFill>
                  <a:srgbClr val="FFFFFF"/>
                </a:solidFill>
                <a:effectLst>
                  <a:glow rad="152400">
                    <a:srgbClr val="000000">
                      <a:alpha val="90000"/>
                    </a:srgbClr>
                  </a:glow>
                </a:effectLst>
              </a:rPr>
              <a:t>(10:26-31)</a:t>
            </a:r>
            <a:endParaRPr lang="en-US" sz="4800" b="1" dirty="0">
              <a:solidFill>
                <a:srgbClr val="FFFFFF"/>
              </a:solidFill>
              <a:effectLst>
                <a:glow rad="152400">
                  <a:srgbClr val="000000">
                    <a:alpha val="90000"/>
                  </a:srgbClr>
                </a:glow>
              </a:effectLst>
            </a:endParaRPr>
          </a:p>
          <a:p>
            <a:pPr marL="628650" indent="-628650" defTabSz="457200" eaLnBrk="1" fontAlgn="auto" hangingPunct="1">
              <a:spcBef>
                <a:spcPct val="20000"/>
              </a:spcBef>
              <a:spcAft>
                <a:spcPts val="0"/>
              </a:spcAft>
              <a:buFontTx/>
              <a:buAutoNum type="arabicPeriod"/>
            </a:pPr>
            <a:r>
              <a:rPr lang="zh-CN" altLang="en-US" sz="4800" b="1" dirty="0">
                <a:solidFill>
                  <a:srgbClr val="FFFFFF"/>
                </a:solidFill>
                <a:effectLst>
                  <a:glow rad="152400">
                    <a:srgbClr val="000000">
                      <a:alpha val="90000"/>
                    </a:srgbClr>
                  </a:glow>
                </a:effectLst>
              </a:rPr>
              <a:t>不关心的</a:t>
            </a:r>
            <a:r>
              <a:rPr lang="zh-CN" altLang="en-US" sz="4800" b="1" dirty="0">
                <a:solidFill>
                  <a:srgbClr val="FFFF00"/>
                </a:solidFill>
                <a:effectLst>
                  <a:glow rad="152400">
                    <a:srgbClr val="000000">
                      <a:alpha val="90000"/>
                    </a:srgbClr>
                  </a:glow>
                </a:effectLst>
              </a:rPr>
              <a:t>警告</a:t>
            </a:r>
            <a:r>
              <a:rPr lang="en-GB" sz="4800" b="1" dirty="0">
                <a:solidFill>
                  <a:srgbClr val="FFFFFF"/>
                </a:solidFill>
                <a:effectLst>
                  <a:glow rad="152400">
                    <a:srgbClr val="000000">
                      <a:alpha val="90000"/>
                    </a:srgbClr>
                  </a:glow>
                </a:effectLst>
              </a:rPr>
              <a:t>(12:14-29)</a:t>
            </a:r>
          </a:p>
        </p:txBody>
      </p:sp>
      <p:sp>
        <p:nvSpPr>
          <p:cNvPr id="367622" name="Text Box 19"/>
          <p:cNvSpPr txBox="1">
            <a:spLocks noChangeArrowheads="1"/>
          </p:cNvSpPr>
          <p:nvPr/>
        </p:nvSpPr>
        <p:spPr bwMode="auto">
          <a:xfrm>
            <a:off x="8388424" y="87015"/>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b="1" dirty="0">
                <a:solidFill>
                  <a:srgbClr val="FFFFFF"/>
                </a:solidFill>
                <a:latin typeface="Arial"/>
                <a:cs typeface="Arial"/>
              </a:rPr>
              <a:t>258</a:t>
            </a: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zh-CN" altLang="en-US" sz="5400" b="1" dirty="0">
                <a:solidFill>
                  <a:srgbClr val="FFFF00"/>
                </a:solidFill>
                <a:latin typeface="Arial" charset="0"/>
                <a:ea typeface="ＭＳ Ｐゴシック" charset="0"/>
                <a:cs typeface="ＭＳ Ｐゴシック" charset="0"/>
              </a:rPr>
              <a:t>希伯来书的五个警告</a:t>
            </a:r>
            <a:endParaRPr lang="en-US" sz="6000" dirty="0">
              <a:solidFill>
                <a:srgbClr val="FFFF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69168"/>
            <a:ext cx="1403648" cy="1403648"/>
          </a:xfrm>
          <a:prstGeom prst="rect">
            <a:avLst/>
          </a:prstGeom>
        </p:spPr>
      </p:pic>
    </p:spTree>
    <p:extLst>
      <p:ext uri="{BB962C8B-B14F-4D97-AF65-F5344CB8AC3E}">
        <p14:creationId xmlns:p14="http://schemas.microsoft.com/office/powerpoint/2010/main" val="1452113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5" descr="persecution"/>
          <p:cNvPicPr>
            <a:picLocks noChangeAspect="1" noChangeArrowheads="1"/>
          </p:cNvPicPr>
          <p:nvPr/>
        </p:nvPicPr>
        <p:blipFill>
          <a:blip r:embed="rId2">
            <a:lum bright="-26000"/>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868362"/>
          </a:xfrm>
          <a:solidFill>
            <a:schemeClr val="bg2"/>
          </a:solidFill>
          <a:ln>
            <a:solidFill>
              <a:schemeClr val="tx1"/>
            </a:solidFill>
          </a:ln>
        </p:spPr>
        <p:txBody>
          <a:bodyPr/>
          <a:lstStyle/>
          <a:p>
            <a:pPr eaLnBrk="1" hangingPunct="1">
              <a:defRPr/>
            </a:pPr>
            <a:r>
              <a:rPr lang="en-US">
                <a:effectLst>
                  <a:outerShdw blurRad="38100" dist="38100" dir="2700000" algn="tl">
                    <a:srgbClr val="FFFFFF"/>
                  </a:outerShdw>
                </a:effectLst>
                <a:ea typeface="ＭＳ Ｐゴシック" charset="0"/>
                <a:cs typeface="ＭＳ Ｐゴシック" charset="0"/>
              </a:rPr>
              <a:t>烈 火</a:t>
            </a:r>
            <a:endParaRPr lang="en-US">
              <a:effectLst>
                <a:outerShdw blurRad="38100" dist="38100" dir="2700000" algn="tl">
                  <a:srgbClr val="FFFFFF"/>
                </a:outerShdw>
              </a:effectLst>
              <a:latin typeface="Arial" charset="0"/>
              <a:ea typeface="ＭＳ Ｐゴシック" charset="0"/>
              <a:cs typeface="Arial" charset="0"/>
            </a:endParaRPr>
          </a:p>
        </p:txBody>
      </p:sp>
      <p:sp>
        <p:nvSpPr>
          <p:cNvPr id="5" name="Content Placeholder 2"/>
          <p:cNvSpPr txBox="1">
            <a:spLocks/>
          </p:cNvSpPr>
          <p:nvPr/>
        </p:nvSpPr>
        <p:spPr bwMode="auto">
          <a:xfrm>
            <a:off x="762000" y="1676400"/>
            <a:ext cx="8229600" cy="3505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00FFFF"/>
              </a:buClr>
              <a:buSzPct val="70000"/>
            </a:pPr>
            <a:r>
              <a:rPr lang="en-US" altLang="en-US" sz="4000" baseline="30000">
                <a:solidFill>
                  <a:srgbClr val="FFFFFF"/>
                </a:solidFill>
                <a:effectLst>
                  <a:outerShdw blurRad="38100" dist="38100" dir="2700000" algn="tl">
                    <a:srgbClr val="000000"/>
                  </a:outerShdw>
                </a:effectLst>
                <a:cs typeface="Arial" pitchFamily="34" charset="0"/>
              </a:rPr>
              <a:t>26 </a:t>
            </a:r>
            <a:r>
              <a:rPr lang="en-US" altLang="en-US" sz="4000">
                <a:solidFill>
                  <a:srgbClr val="FFFFFF"/>
                </a:solidFill>
                <a:cs typeface="+mn-cs"/>
              </a:rPr>
              <a:t>因 为 我 们 得 知 真 道 以 後 ， 若 故 意 犯 罪 ， 赎 罪 的 祭 就 再 没 有 了 ； </a:t>
            </a:r>
            <a:r>
              <a:rPr lang="en-US" altLang="en-US" sz="4000" b="1">
                <a:solidFill>
                  <a:srgbClr val="FFFFFF"/>
                </a:solidFill>
                <a:cs typeface="+mn-cs"/>
              </a:rPr>
              <a:t>27 惟 有 战 惧 等 候 审 判 和 那 </a:t>
            </a:r>
            <a:r>
              <a:rPr lang="en-US" altLang="en-US" sz="4000" b="1" u="sng">
                <a:solidFill>
                  <a:srgbClr val="FFFFFF"/>
                </a:solidFill>
                <a:cs typeface="+mn-cs"/>
              </a:rPr>
              <a:t>烧 灭 众 敌 人 的 烈 火 </a:t>
            </a:r>
            <a:r>
              <a:rPr lang="en-US" altLang="en-US" sz="4000" b="1">
                <a:solidFill>
                  <a:srgbClr val="FFFFFF"/>
                </a:solidFill>
                <a:cs typeface="+mn-cs"/>
              </a:rPr>
              <a:t>。</a:t>
            </a:r>
            <a:r>
              <a:rPr lang="en-US" altLang="ja-JP" sz="4000">
                <a:solidFill>
                  <a:srgbClr val="FFFFFF"/>
                </a:solidFill>
                <a:effectLst>
                  <a:outerShdw blurRad="38100" dist="38100" dir="2700000" algn="tl">
                    <a:srgbClr val="000000"/>
                  </a:outerShdw>
                </a:effectLst>
                <a:cs typeface="Arial" pitchFamily="34" charset="0"/>
              </a:rPr>
              <a:t> </a:t>
            </a:r>
          </a:p>
          <a:p>
            <a:pPr>
              <a:spcBef>
                <a:spcPct val="20000"/>
              </a:spcBef>
              <a:buClr>
                <a:srgbClr val="00FFFF"/>
              </a:buClr>
              <a:buSzPct val="70000"/>
            </a:pPr>
            <a:r>
              <a:rPr lang="en-US" altLang="en-US" sz="4000">
                <a:solidFill>
                  <a:srgbClr val="FFFFFF"/>
                </a:solidFill>
                <a:effectLst>
                  <a:outerShdw blurRad="38100" dist="38100" dir="2700000" algn="tl">
                    <a:srgbClr val="000000"/>
                  </a:outerShdw>
                </a:effectLst>
                <a:cs typeface="Arial" pitchFamily="34" charset="0"/>
              </a:rPr>
              <a:t>(</a:t>
            </a:r>
            <a:r>
              <a:rPr lang="zh-CN" altLang="en-US" sz="4000">
                <a:solidFill>
                  <a:srgbClr val="FFFFFF"/>
                </a:solidFill>
                <a:effectLst>
                  <a:outerShdw blurRad="38100" dist="38100" dir="2700000" algn="tl">
                    <a:srgbClr val="000000"/>
                  </a:outerShdw>
                </a:effectLst>
                <a:cs typeface="Arial" pitchFamily="34" charset="0"/>
              </a:rPr>
              <a:t>希伯来书</a:t>
            </a:r>
            <a:r>
              <a:rPr lang="en-US" altLang="ja-JP" sz="4000">
                <a:solidFill>
                  <a:srgbClr val="FFFFFF"/>
                </a:solidFill>
                <a:effectLst>
                  <a:outerShdw blurRad="38100" dist="38100" dir="2700000" algn="tl">
                    <a:srgbClr val="000000"/>
                  </a:outerShdw>
                </a:effectLst>
                <a:cs typeface="Arial" pitchFamily="34" charset="0"/>
              </a:rPr>
              <a:t> 10:26-27</a:t>
            </a:r>
            <a:r>
              <a:rPr lang="zh-CN" altLang="en-US" sz="4000">
                <a:solidFill>
                  <a:srgbClr val="FFFFFF"/>
                </a:solidFill>
                <a:effectLst>
                  <a:outerShdw blurRad="38100" dist="38100" dir="2700000" algn="tl">
                    <a:srgbClr val="000000"/>
                  </a:outerShdw>
                </a:effectLst>
                <a:cs typeface="Arial" pitchFamily="34" charset="0"/>
              </a:rPr>
              <a:t>）</a:t>
            </a:r>
            <a:endParaRPr lang="en-US" altLang="en-US" sz="4000">
              <a:solidFill>
                <a:srgbClr val="FFFFFF"/>
              </a:solidFill>
              <a:effectLst>
                <a:outerShdw blurRad="38100" dist="38100" dir="2700000" algn="tl">
                  <a:srgbClr val="000000"/>
                </a:outerShdw>
              </a:effectLst>
              <a:cs typeface="Arial" pitchFamily="34" charset="0"/>
            </a:endParaRPr>
          </a:p>
        </p:txBody>
      </p:sp>
      <p:sp>
        <p:nvSpPr>
          <p:cNvPr id="7" name="Title 1"/>
          <p:cNvSpPr txBox="1">
            <a:spLocks/>
          </p:cNvSpPr>
          <p:nvPr/>
        </p:nvSpPr>
        <p:spPr bwMode="auto">
          <a:xfrm>
            <a:off x="76200" y="5257800"/>
            <a:ext cx="3733800" cy="1143000"/>
          </a:xfrm>
          <a:prstGeom prst="rect">
            <a:avLst/>
          </a:prstGeom>
          <a:noFill/>
          <a:ln w="9525">
            <a:noFill/>
            <a:miter lim="800000"/>
            <a:headEnd/>
            <a:tailEnd/>
          </a:ln>
          <a:effectLst/>
        </p:spPr>
        <p:txBody>
          <a:bodyPr anchor="ctr"/>
          <a:lstStyle>
            <a:defPPr>
              <a:defRPr lang="en-US"/>
            </a:defPPr>
            <a:lvl1pPr algn="ctr" defTabSz="914400" eaLnBrk="0" fontAlgn="base" hangingPunct="0">
              <a:spcBef>
                <a:spcPct val="0"/>
              </a:spcBef>
              <a:spcAft>
                <a:spcPct val="0"/>
              </a:spcAft>
              <a:defRPr sz="4000" b="1">
                <a:solidFill>
                  <a:srgbClr val="DDDDDD"/>
                </a:solidFill>
                <a:effectLst>
                  <a:glow rad="355600">
                    <a:srgbClr val="FF0000"/>
                  </a:glow>
                  <a:outerShdw blurRad="38100" dist="38100" dir="2700000" algn="tl">
                    <a:srgbClr val="000000"/>
                  </a:outerShdw>
                </a:effectLst>
                <a:latin typeface="Arial" charset="0"/>
                <a:ea typeface="ＭＳ Ｐゴシック" charset="0"/>
                <a:cs typeface="Arial"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zh-CN" altLang="en-US" dirty="0"/>
              <a:t>地狱的</a:t>
            </a:r>
            <a:r>
              <a:rPr lang="en-US" altLang="en-US" dirty="0" err="1"/>
              <a:t>烈火</a:t>
            </a:r>
            <a:r>
              <a:rPr lang="en-US" altLang="ja-JP" dirty="0"/>
              <a:t>?</a:t>
            </a:r>
            <a:endParaRPr lang="en-US" altLang="en-US" dirty="0"/>
          </a:p>
        </p:txBody>
      </p:sp>
      <p:sp>
        <p:nvSpPr>
          <p:cNvPr id="8" name="Title 1"/>
          <p:cNvSpPr txBox="1">
            <a:spLocks/>
          </p:cNvSpPr>
          <p:nvPr/>
        </p:nvSpPr>
        <p:spPr bwMode="auto">
          <a:xfrm>
            <a:off x="3733800" y="5334000"/>
            <a:ext cx="5410200" cy="1143000"/>
          </a:xfrm>
          <a:prstGeom prst="rect">
            <a:avLst/>
          </a:prstGeom>
          <a:noFill/>
          <a:ln w="9525">
            <a:noFill/>
            <a:miter lim="800000"/>
            <a:headEnd/>
            <a:tailEnd/>
          </a:ln>
          <a:effectLst/>
        </p:spPr>
        <p:txBody>
          <a:bodyPr anchor="ctr"/>
          <a:lstStyle>
            <a:defPPr>
              <a:defRPr lang="en-US"/>
            </a:defPPr>
            <a:lvl1pPr algn="ctr" defTabSz="914400" eaLnBrk="0" fontAlgn="base" hangingPunct="0">
              <a:spcBef>
                <a:spcPct val="0"/>
              </a:spcBef>
              <a:spcAft>
                <a:spcPct val="0"/>
              </a:spcAft>
              <a:defRPr sz="4000" b="1">
                <a:solidFill>
                  <a:srgbClr val="DDDDDD"/>
                </a:solidFill>
                <a:effectLst>
                  <a:glow rad="355600">
                    <a:srgbClr val="FF0000"/>
                  </a:glow>
                  <a:outerShdw blurRad="38100" dist="38100" dir="2700000" algn="tl">
                    <a:srgbClr val="000000"/>
                  </a:outerShdw>
                </a:effectLst>
                <a:latin typeface="Arial" charset="0"/>
                <a:ea typeface="ＭＳ Ｐゴシック" charset="0"/>
                <a:cs typeface="Arial"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zh-CN" altLang="en-US" dirty="0"/>
              <a:t>不</a:t>
            </a:r>
            <a:r>
              <a:rPr lang="en-US" altLang="ja-JP" dirty="0"/>
              <a:t>, </a:t>
            </a:r>
            <a:r>
              <a:rPr lang="zh-CN" altLang="en-US" dirty="0"/>
              <a:t>来之耶路撒冷的</a:t>
            </a:r>
            <a:endParaRPr lang="en-US" altLang="zh-CN" dirty="0"/>
          </a:p>
          <a:p>
            <a:r>
              <a:rPr lang="en-US" altLang="en-US" dirty="0" err="1"/>
              <a:t>烈火</a:t>
            </a:r>
            <a:r>
              <a:rPr lang="en-US" altLang="ja-JP" dirty="0"/>
              <a:t>!</a:t>
            </a:r>
            <a:endParaRPr lang="en-US" altLang="en-US" dirty="0"/>
          </a:p>
        </p:txBody>
      </p:sp>
    </p:spTree>
    <p:extLst>
      <p:ext uri="{BB962C8B-B14F-4D97-AF65-F5344CB8AC3E}">
        <p14:creationId xmlns:p14="http://schemas.microsoft.com/office/powerpoint/2010/main" val="2582136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rgbClr val="600000"/>
        </a:solidFill>
        <a:effectLst/>
      </p:bgPr>
    </p:bg>
    <p:spTree>
      <p:nvGrpSpPr>
        <p:cNvPr id="1" name=""/>
        <p:cNvGrpSpPr/>
        <p:nvPr/>
      </p:nvGrpSpPr>
      <p:grpSpPr>
        <a:xfrm>
          <a:off x="0" y="0"/>
          <a:ext cx="0" cy="0"/>
          <a:chOff x="0" y="0"/>
          <a:chExt cx="0" cy="0"/>
        </a:xfrm>
      </p:grpSpPr>
      <p:pic>
        <p:nvPicPr>
          <p:cNvPr id="60418" name="Picture 2" descr="TN00704_[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86600"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Grp="1" noChangeArrowheads="1"/>
          </p:cNvSpPr>
          <p:nvPr>
            <p:ph type="title"/>
          </p:nvPr>
        </p:nvSpPr>
        <p:spPr>
          <a:xfrm>
            <a:off x="76200" y="125413"/>
            <a:ext cx="8991600" cy="1093787"/>
          </a:xfrm>
        </p:spPr>
        <p:txBody>
          <a:bodyPr/>
          <a:lstStyle/>
          <a:p>
            <a:pPr eaLnBrk="1" hangingPunct="1">
              <a:defRPr/>
            </a:pPr>
            <a:r>
              <a:rPr lang="en-AU" sz="5400" b="1">
                <a:latin typeface="HuaTianKaiTi" charset="0"/>
                <a:ea typeface="HuaTianKaiTi" charset="0"/>
                <a:cs typeface="HuaTianKaiTi" charset="0"/>
              </a:rPr>
              <a:t>对一些警</a:t>
            </a:r>
            <a:r>
              <a:rPr lang="zh-CN" altLang="en-US" sz="5400" b="1">
                <a:latin typeface="HuaTianKaiTi" charset="0"/>
                <a:ea typeface="HuaTianKaiTi" charset="0"/>
                <a:cs typeface="HuaTianKaiTi" charset="0"/>
              </a:rPr>
              <a:t>告</a:t>
            </a:r>
            <a:r>
              <a:rPr lang="en-AU" sz="5400" b="1">
                <a:latin typeface="HuaTianKaiTi" charset="0"/>
                <a:ea typeface="HuaTianKaiTi" charset="0"/>
                <a:cs typeface="HuaTianKaiTi" charset="0"/>
              </a:rPr>
              <a:t>性的经节的观点</a:t>
            </a:r>
            <a:endParaRPr lang="en-US" sz="5400" b="1">
              <a:latin typeface="HuaTianKaiTi" charset="0"/>
              <a:ea typeface="HuaTianKaiTi" charset="0"/>
              <a:cs typeface="HuaTianKaiTi" charset="0"/>
            </a:endParaRPr>
          </a:p>
        </p:txBody>
      </p:sp>
      <p:graphicFrame>
        <p:nvGraphicFramePr>
          <p:cNvPr id="60458" name="Group 42"/>
          <p:cNvGraphicFramePr>
            <a:graphicFrameLocks noGrp="1"/>
          </p:cNvGraphicFramePr>
          <p:nvPr>
            <p:ph type="tbl" idx="1"/>
          </p:nvPr>
        </p:nvGraphicFramePr>
        <p:xfrm>
          <a:off x="228600" y="3581400"/>
          <a:ext cx="8763000" cy="2971801"/>
        </p:xfrm>
        <a:graphic>
          <a:graphicData uri="http://schemas.openxmlformats.org/drawingml/2006/table">
            <a:tbl>
              <a:tblPr/>
              <a:tblGrid>
                <a:gridCol w="2921000">
                  <a:extLst>
                    <a:ext uri="{9D8B030D-6E8A-4147-A177-3AD203B41FA5}">
                      <a16:colId xmlns:a16="http://schemas.microsoft.com/office/drawing/2014/main" val="20000"/>
                    </a:ext>
                  </a:extLst>
                </a:gridCol>
                <a:gridCol w="2921000">
                  <a:extLst>
                    <a:ext uri="{9D8B030D-6E8A-4147-A177-3AD203B41FA5}">
                      <a16:colId xmlns:a16="http://schemas.microsoft.com/office/drawing/2014/main" val="20001"/>
                    </a:ext>
                  </a:extLst>
                </a:gridCol>
                <a:gridCol w="2921000">
                  <a:extLst>
                    <a:ext uri="{9D8B030D-6E8A-4147-A177-3AD203B41FA5}">
                      <a16:colId xmlns:a16="http://schemas.microsoft.com/office/drawing/2014/main" val="20002"/>
                    </a:ext>
                  </a:extLst>
                </a:gridCol>
              </a:tblGrid>
              <a:tr h="884238">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假信徒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前任信徒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世俗的信徒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087563">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那些不是真正的信徒</a:t>
                      </a:r>
                      <a:r>
                        <a:rPr kumimoji="0" lang="ja-JP" altLang="en-US" sz="2800" b="1" i="0" u="none" strike="noStrike" cap="none" normalizeH="0" baseline="0">
                          <a:ln>
                            <a:noFill/>
                          </a:ln>
                          <a:solidFill>
                            <a:schemeClr val="tx1"/>
                          </a:solidFill>
                          <a:effectLst>
                            <a:outerShdw blurRad="38100" dist="38100" dir="2700000" algn="tl">
                              <a:srgbClr val="000000"/>
                            </a:outerShdw>
                          </a:effectLst>
                          <a:latin typeface="Arial" pitchFamily="34" charset="0"/>
                          <a:ea typeface="MS PGothic" pitchFamily="34" charset="-128"/>
                        </a:rPr>
                        <a:t>。</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Arial"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没有看到和了解到 “基督是</a:t>
                      </a:r>
                      <a:r>
                        <a:rPr kumimoji="0" lang="ja-JP"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首位，尊贵与崇高</a:t>
                      </a:r>
                      <a:r>
                        <a:rPr kumimoji="0" lang="en-AU" altLang="ja-JP"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 </a:t>
                      </a: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而犯罪的基督徒。</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没有看到和了解到</a:t>
                      </a:r>
                      <a:r>
                        <a:rPr kumimoji="0" lang="en-AU" altLang="ja-JP"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 </a:t>
                      </a: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“基督是</a:t>
                      </a:r>
                      <a:r>
                        <a:rPr kumimoji="0" lang="ja-JP"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首位，尊贵与崇高</a:t>
                      </a:r>
                      <a:r>
                        <a:rPr kumimoji="0" lang="en-AU" altLang="ja-JP"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 </a:t>
                      </a: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而犯罪的基督徒。</a:t>
                      </a: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0434" name="Text Box 18"/>
          <p:cNvSpPr txBox="1">
            <a:spLocks noChangeArrowheads="1"/>
          </p:cNvSpPr>
          <p:nvPr/>
        </p:nvSpPr>
        <p:spPr bwMode="auto">
          <a:xfrm>
            <a:off x="304800" y="1704975"/>
            <a:ext cx="5545138" cy="1200150"/>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AU" altLang="en-US" sz="3600" b="1">
                <a:solidFill>
                  <a:srgbClr val="FFFFFF"/>
                </a:solidFill>
                <a:effectLst>
                  <a:outerShdw blurRad="38100" dist="38100" dir="2700000" algn="tl">
                    <a:srgbClr val="000000"/>
                  </a:outerShdw>
                </a:effectLst>
                <a:latin typeface="HuaTianKaiTi" pitchFamily="49" charset="-122"/>
                <a:ea typeface="HuaTianKaiTi" pitchFamily="49" charset="-122"/>
                <a:cs typeface="+mn-cs"/>
              </a:rPr>
              <a:t>作者接着这些经文</a:t>
            </a:r>
            <a:endParaRPr lang="en-AU" altLang="ja-JP" sz="3600" b="1">
              <a:solidFill>
                <a:srgbClr val="FFFFFF"/>
              </a:solidFill>
              <a:effectLst>
                <a:outerShdw blurRad="38100" dist="38100" dir="2700000" algn="tl">
                  <a:srgbClr val="000000"/>
                </a:outerShdw>
              </a:effectLst>
              <a:latin typeface="HuaTianKaiTi" pitchFamily="49" charset="-122"/>
              <a:ea typeface="HuaTianKaiTi" pitchFamily="49" charset="-122"/>
              <a:cs typeface="+mn-cs"/>
            </a:endParaRPr>
          </a:p>
          <a:p>
            <a:r>
              <a:rPr lang="en-AU" altLang="en-US" sz="3600" b="1">
                <a:solidFill>
                  <a:srgbClr val="FFFFFF"/>
                </a:solidFill>
                <a:effectLst>
                  <a:outerShdw blurRad="38100" dist="38100" dir="2700000" algn="tl">
                    <a:srgbClr val="000000"/>
                  </a:outerShdw>
                </a:effectLst>
                <a:latin typeface="HuaTianKaiTi" pitchFamily="49" charset="-122"/>
                <a:ea typeface="HuaTianKaiTi" pitchFamily="49" charset="-122"/>
                <a:cs typeface="+mn-cs"/>
              </a:rPr>
              <a:t>向那一组的犹太人致词呢</a:t>
            </a:r>
            <a:r>
              <a:rPr lang="en-AU" altLang="ja-JP" sz="3600" b="1">
                <a:solidFill>
                  <a:srgbClr val="FFFFFF"/>
                </a:solidFill>
                <a:effectLst>
                  <a:outerShdw blurRad="38100" dist="38100" dir="2700000" algn="tl">
                    <a:srgbClr val="000000"/>
                  </a:outerShdw>
                </a:effectLst>
                <a:latin typeface="HuaTianKaiTi" pitchFamily="49" charset="-122"/>
                <a:ea typeface="HuaTianKaiTi" pitchFamily="49" charset="-122"/>
                <a:cs typeface="+mn-cs"/>
              </a:rPr>
              <a:t>?</a:t>
            </a:r>
            <a:endParaRPr lang="en-US" altLang="en-US" sz="3600" b="1">
              <a:solidFill>
                <a:srgbClr val="FFFFFF"/>
              </a:solidFill>
              <a:effectLst>
                <a:outerShdw blurRad="38100" dist="38100" dir="2700000" algn="tl">
                  <a:srgbClr val="000000"/>
                </a:outerShdw>
              </a:effectLst>
              <a:latin typeface="HuaTianKaiTi" pitchFamily="49" charset="-122"/>
              <a:ea typeface="HuaTianKaiTi" pitchFamily="49" charset="-122"/>
              <a:cs typeface="+mn-cs"/>
            </a:endParaRPr>
          </a:p>
        </p:txBody>
      </p:sp>
      <p:sp>
        <p:nvSpPr>
          <p:cNvPr id="277523" name="Text Box 19"/>
          <p:cNvSpPr txBox="1">
            <a:spLocks noChangeArrowheads="1"/>
          </p:cNvSpPr>
          <p:nvPr/>
        </p:nvSpPr>
        <p:spPr bwMode="auto">
          <a:xfrm>
            <a:off x="8229600" y="60325"/>
            <a:ext cx="80327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000" b="1">
                <a:solidFill>
                  <a:srgbClr val="FFFFFF"/>
                </a:solidFill>
                <a:latin typeface="Tahoma" pitchFamily="34" charset="0"/>
                <a:cs typeface="+mn-cs"/>
              </a:rPr>
              <a:t>266c</a:t>
            </a:r>
          </a:p>
        </p:txBody>
      </p:sp>
    </p:spTree>
    <p:extLst>
      <p:ext uri="{BB962C8B-B14F-4D97-AF65-F5344CB8AC3E}">
        <p14:creationId xmlns:p14="http://schemas.microsoft.com/office/powerpoint/2010/main" val="417125170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0419"/>
                                        </p:tgtEl>
                                        <p:attrNameLst>
                                          <p:attrName>style.visibility</p:attrName>
                                        </p:attrNameLst>
                                      </p:cBhvr>
                                      <p:to>
                                        <p:strVal val="visible"/>
                                      </p:to>
                                    </p:set>
                                  </p:childTnLst>
                                </p:cTn>
                              </p:par>
                            </p:childTnLst>
                          </p:cTn>
                        </p:par>
                        <p:par>
                          <p:cTn id="7" fill="hold" nodeType="afterGroup">
                            <p:stCondLst>
                              <p:cond delay="500"/>
                            </p:stCondLst>
                            <p:childTnLst>
                              <p:par>
                                <p:cTn id="8" presetID="16" presetClass="entr" presetSubtype="26" fill="hold" nodeType="afterEffect">
                                  <p:stCondLst>
                                    <p:cond delay="0"/>
                                  </p:stCondLst>
                                  <p:childTnLst>
                                    <p:set>
                                      <p:cBhvr>
                                        <p:cTn id="9" dur="1" fill="hold">
                                          <p:stCondLst>
                                            <p:cond delay="0"/>
                                          </p:stCondLst>
                                        </p:cTn>
                                        <p:tgtEl>
                                          <p:spTgt spid="60418"/>
                                        </p:tgtEl>
                                        <p:attrNameLst>
                                          <p:attrName>style.visibility</p:attrName>
                                        </p:attrNameLst>
                                      </p:cBhvr>
                                      <p:to>
                                        <p:strVal val="visible"/>
                                      </p:to>
                                    </p:set>
                                    <p:animEffect transition="in" filter="barn(inHorizontal)">
                                      <p:cBhvr>
                                        <p:cTn id="10" dur="500"/>
                                        <p:tgtEl>
                                          <p:spTgt spid="60418"/>
                                        </p:tgtEl>
                                      </p:cBhvr>
                                    </p:animEffect>
                                  </p:childTnLst>
                                </p:cTn>
                              </p:par>
                            </p:childTnLst>
                          </p:cTn>
                        </p:par>
                        <p:par>
                          <p:cTn id="11" fill="hold" nodeType="afterGroup">
                            <p:stCondLst>
                              <p:cond delay="1000"/>
                            </p:stCondLst>
                            <p:childTnLst>
                              <p:par>
                                <p:cTn id="12" presetID="16" presetClass="entr" presetSubtype="26" fill="hold" grpId="0" nodeType="afterEffect">
                                  <p:stCondLst>
                                    <p:cond delay="0"/>
                                  </p:stCondLst>
                                  <p:childTnLst>
                                    <p:set>
                                      <p:cBhvr>
                                        <p:cTn id="13" dur="1" fill="hold">
                                          <p:stCondLst>
                                            <p:cond delay="0"/>
                                          </p:stCondLst>
                                        </p:cTn>
                                        <p:tgtEl>
                                          <p:spTgt spid="60434"/>
                                        </p:tgtEl>
                                        <p:attrNameLst>
                                          <p:attrName>style.visibility</p:attrName>
                                        </p:attrNameLst>
                                      </p:cBhvr>
                                      <p:to>
                                        <p:strVal val="visible"/>
                                      </p:to>
                                    </p:set>
                                    <p:animEffect transition="in" filter="barn(inHorizontal)">
                                      <p:cBhvr>
                                        <p:cTn id="14" dur="500"/>
                                        <p:tgtEl>
                                          <p:spTgt spid="60434"/>
                                        </p:tgtEl>
                                      </p:cBhvr>
                                    </p:animEffect>
                                  </p:childTnLst>
                                </p:cTn>
                              </p:par>
                            </p:childTnLst>
                          </p:cTn>
                        </p:par>
                        <p:par>
                          <p:cTn id="15" fill="hold" nodeType="afterGroup">
                            <p:stCondLst>
                              <p:cond delay="1500"/>
                            </p:stCondLst>
                            <p:childTnLst>
                              <p:par>
                                <p:cTn id="16" presetID="20" presetClass="entr" presetSubtype="0" fill="hold" nodeType="afterEffect">
                                  <p:stCondLst>
                                    <p:cond delay="0"/>
                                  </p:stCondLst>
                                  <p:childTnLst>
                                    <p:set>
                                      <p:cBhvr>
                                        <p:cTn id="17" dur="1" fill="hold">
                                          <p:stCondLst>
                                            <p:cond delay="0"/>
                                          </p:stCondLst>
                                        </p:cTn>
                                        <p:tgtEl>
                                          <p:spTgt spid="60458"/>
                                        </p:tgtEl>
                                        <p:attrNameLst>
                                          <p:attrName>style.visibility</p:attrName>
                                        </p:attrNameLst>
                                      </p:cBhvr>
                                      <p:to>
                                        <p:strVal val="visible"/>
                                      </p:to>
                                    </p:set>
                                    <p:animEffect transition="in" filter="wedge">
                                      <p:cBhvr>
                                        <p:cTn id="18" dur="500"/>
                                        <p:tgtEl>
                                          <p:spTgt spid="60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utoUpdateAnimBg="0"/>
      <p:bldP spid="60434"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rgbClr val="600000"/>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200" y="152400"/>
            <a:ext cx="8915400" cy="1017588"/>
          </a:xfrm>
        </p:spPr>
        <p:txBody>
          <a:bodyPr/>
          <a:lstStyle/>
          <a:p>
            <a:pPr eaLnBrk="1" hangingPunct="1"/>
            <a:r>
              <a:rPr lang="en-AU" altLang="en-US" sz="5400" b="1">
                <a:latin typeface="HuaTianKaiTi" pitchFamily="49" charset="-122"/>
                <a:ea typeface="HuaTianKaiTi" pitchFamily="49" charset="-122"/>
              </a:rPr>
              <a:t>对一些警</a:t>
            </a:r>
            <a:r>
              <a:rPr lang="zh-CN" altLang="en-US" sz="5400" b="1">
                <a:latin typeface="HuaTianKaiTi" pitchFamily="49" charset="-122"/>
                <a:ea typeface="HuaTianKaiTi" pitchFamily="49" charset="-122"/>
              </a:rPr>
              <a:t>告</a:t>
            </a:r>
            <a:r>
              <a:rPr lang="en-AU" altLang="en-US" sz="5400" b="1">
                <a:latin typeface="HuaTianKaiTi" pitchFamily="49" charset="-122"/>
                <a:ea typeface="HuaTianKaiTi" pitchFamily="49" charset="-122"/>
              </a:rPr>
              <a:t>性的经节的观点</a:t>
            </a:r>
            <a:endParaRPr lang="en-US" altLang="en-US" b="1"/>
          </a:p>
        </p:txBody>
      </p:sp>
      <p:graphicFrame>
        <p:nvGraphicFramePr>
          <p:cNvPr id="61469" name="Group 29"/>
          <p:cNvGraphicFramePr>
            <a:graphicFrameLocks noGrp="1"/>
          </p:cNvGraphicFramePr>
          <p:nvPr>
            <p:ph type="tbl" idx="1"/>
          </p:nvPr>
        </p:nvGraphicFramePr>
        <p:xfrm>
          <a:off x="533400" y="4768850"/>
          <a:ext cx="8229600" cy="1555751"/>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57238">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假信徒</a:t>
                      </a:r>
                      <a:endParaRPr kumimoji="0" lang="en-US" altLang="en-US" sz="2400" b="0" i="0" u="none" strike="noStrike" cap="none" normalizeH="0" baseline="0">
                        <a:ln>
                          <a:noFill/>
                        </a:ln>
                        <a:solidFill>
                          <a:srgbClr val="FFFFFF"/>
                        </a:solidFill>
                        <a:effectLst>
                          <a:outerShdw blurRad="38100" dist="38100" dir="2700000" algn="tl">
                            <a:srgbClr val="602000"/>
                          </a:outerShdw>
                        </a:effectLst>
                        <a:latin typeface="Arial"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前任信徒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世俗的信徒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798513">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没有得过拯救</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失去了拯救</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失去了赏赐</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457" name="Text Box 17"/>
          <p:cNvSpPr txBox="1">
            <a:spLocks noChangeArrowheads="1"/>
          </p:cNvSpPr>
          <p:nvPr/>
        </p:nvSpPr>
        <p:spPr bwMode="auto">
          <a:xfrm>
            <a:off x="488950" y="2559050"/>
            <a:ext cx="6005513" cy="646113"/>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AU" altLang="en-US" sz="3600" b="1">
                <a:solidFill>
                  <a:srgbClr val="FFFFFF"/>
                </a:solidFill>
                <a:effectLst>
                  <a:outerShdw blurRad="38100" dist="38100" dir="2700000" algn="tl">
                    <a:srgbClr val="000000"/>
                  </a:outerShdw>
                </a:effectLst>
                <a:latin typeface="HuaTianKaiTi" pitchFamily="49" charset="-122"/>
                <a:ea typeface="HuaTianKaiTi" pitchFamily="49" charset="-122"/>
                <a:cs typeface="+mn-cs"/>
              </a:rPr>
              <a:t>他们被惩罚的性质是什么呢</a:t>
            </a:r>
            <a:r>
              <a:rPr lang="en-AU" altLang="ja-JP" sz="3600" b="1">
                <a:solidFill>
                  <a:srgbClr val="FFFFFF"/>
                </a:solidFill>
                <a:effectLst>
                  <a:outerShdw blurRad="38100" dist="38100" dir="2700000" algn="tl">
                    <a:srgbClr val="000000"/>
                  </a:outerShdw>
                </a:effectLst>
                <a:latin typeface="HuaTianKaiTi" pitchFamily="49" charset="-122"/>
                <a:ea typeface="HuaTianKaiTi" pitchFamily="49" charset="-122"/>
                <a:cs typeface="+mn-cs"/>
              </a:rPr>
              <a:t>?</a:t>
            </a:r>
            <a:endParaRPr lang="en-US" altLang="en-US" sz="3600" b="1">
              <a:solidFill>
                <a:srgbClr val="FFFFFF"/>
              </a:solidFill>
              <a:effectLst>
                <a:outerShdw blurRad="38100" dist="38100" dir="2700000" algn="tl">
                  <a:srgbClr val="000000"/>
                </a:outerShdw>
              </a:effectLst>
              <a:latin typeface="HuaTianKaiTi" pitchFamily="49" charset="-122"/>
              <a:ea typeface="HuaTianKaiTi" pitchFamily="49" charset="-122"/>
              <a:cs typeface="+mn-cs"/>
            </a:endParaRPr>
          </a:p>
        </p:txBody>
      </p:sp>
      <p:pic>
        <p:nvPicPr>
          <p:cNvPr id="279570" name="Picture 18" descr="TN00704_[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86600" y="17526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71" name="Text Box 19"/>
          <p:cNvSpPr txBox="1">
            <a:spLocks noChangeArrowheads="1"/>
          </p:cNvSpPr>
          <p:nvPr/>
        </p:nvSpPr>
        <p:spPr bwMode="auto">
          <a:xfrm>
            <a:off x="8229600" y="60325"/>
            <a:ext cx="80327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000" b="1">
                <a:solidFill>
                  <a:srgbClr val="FFFFFF"/>
                </a:solidFill>
                <a:latin typeface="Tahoma" pitchFamily="34" charset="0"/>
                <a:cs typeface="+mn-cs"/>
              </a:rPr>
              <a:t>266c</a:t>
            </a:r>
          </a:p>
        </p:txBody>
      </p:sp>
    </p:spTree>
    <p:extLst>
      <p:ext uri="{BB962C8B-B14F-4D97-AF65-F5344CB8AC3E}">
        <p14:creationId xmlns:p14="http://schemas.microsoft.com/office/powerpoint/2010/main" val="79495328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1457"/>
                                        </p:tgtEl>
                                        <p:attrNameLst>
                                          <p:attrName>style.visibility</p:attrName>
                                        </p:attrNameLst>
                                      </p:cBhvr>
                                      <p:to>
                                        <p:strVal val="visible"/>
                                      </p:to>
                                    </p:set>
                                    <p:animEffect transition="in" filter="barn(inHorizontal)">
                                      <p:cBhvr>
                                        <p:cTn id="7" dur="500"/>
                                        <p:tgtEl>
                                          <p:spTgt spid="61457"/>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61469"/>
                                        </p:tgtEl>
                                        <p:attrNameLst>
                                          <p:attrName>style.visibility</p:attrName>
                                        </p:attrNameLst>
                                      </p:cBhvr>
                                      <p:to>
                                        <p:strVal val="visible"/>
                                      </p:to>
                                    </p:set>
                                    <p:animEffect transition="in" filter="wedge">
                                      <p:cBhvr>
                                        <p:cTn id="11" dur="500"/>
                                        <p:tgtEl>
                                          <p:spTgt spid="61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7"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rgbClr val="600000"/>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2400"/>
            <a:ext cx="9144000" cy="1093788"/>
          </a:xfrm>
        </p:spPr>
        <p:txBody>
          <a:bodyPr/>
          <a:lstStyle/>
          <a:p>
            <a:pPr eaLnBrk="1" hangingPunct="1"/>
            <a:r>
              <a:rPr lang="en-AU" altLang="en-US" sz="5400" b="1">
                <a:latin typeface="HuaTianKaiTi" pitchFamily="49" charset="-122"/>
                <a:ea typeface="HuaTianKaiTi" pitchFamily="49" charset="-122"/>
              </a:rPr>
              <a:t>对一些警</a:t>
            </a:r>
            <a:r>
              <a:rPr lang="zh-CN" altLang="en-US" sz="5400" b="1">
                <a:latin typeface="HuaTianKaiTi" pitchFamily="49" charset="-122"/>
                <a:ea typeface="HuaTianKaiTi" pitchFamily="49" charset="-122"/>
              </a:rPr>
              <a:t>告</a:t>
            </a:r>
            <a:r>
              <a:rPr lang="en-AU" altLang="en-US" sz="5400" b="1">
                <a:latin typeface="HuaTianKaiTi" pitchFamily="49" charset="-122"/>
                <a:ea typeface="HuaTianKaiTi" pitchFamily="49" charset="-122"/>
              </a:rPr>
              <a:t>性的经节的观点</a:t>
            </a:r>
            <a:endParaRPr lang="en-US" altLang="en-US" b="1"/>
          </a:p>
        </p:txBody>
      </p:sp>
      <p:graphicFrame>
        <p:nvGraphicFramePr>
          <p:cNvPr id="62492" name="Group 28"/>
          <p:cNvGraphicFramePr>
            <a:graphicFrameLocks noGrp="1"/>
          </p:cNvGraphicFramePr>
          <p:nvPr>
            <p:ph type="tbl" idx="1"/>
          </p:nvPr>
        </p:nvGraphicFramePr>
        <p:xfrm>
          <a:off x="533400" y="4845050"/>
          <a:ext cx="8229600" cy="1555751"/>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833438">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假信徒</a:t>
                      </a:r>
                      <a:endParaRPr kumimoji="0" lang="en-US" altLang="en-US" sz="2400" b="0" i="0" u="none" strike="noStrike" cap="none" normalizeH="0" baseline="0">
                        <a:ln>
                          <a:noFill/>
                        </a:ln>
                        <a:solidFill>
                          <a:srgbClr val="FFFFFF"/>
                        </a:solidFill>
                        <a:effectLst>
                          <a:outerShdw blurRad="38100" dist="38100" dir="2700000" algn="tl">
                            <a:srgbClr val="602000"/>
                          </a:outerShdw>
                        </a:effectLst>
                        <a:latin typeface="Arial"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前任信徒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世俗的信徒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722313">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地狱</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地狱</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MS PGothic" pitchFamily="34" charset="-128"/>
                        </a:rPr>
                        <a:t> </a:t>
                      </a: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神性的处罚</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2481" name="Text Box 17"/>
          <p:cNvSpPr txBox="1">
            <a:spLocks noChangeArrowheads="1"/>
          </p:cNvSpPr>
          <p:nvPr/>
        </p:nvSpPr>
        <p:spPr bwMode="auto">
          <a:xfrm>
            <a:off x="454025" y="2635250"/>
            <a:ext cx="4622800" cy="646113"/>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AU" altLang="en-US" sz="3600" b="1">
                <a:solidFill>
                  <a:srgbClr val="FFFFFF"/>
                </a:solidFill>
                <a:effectLst>
                  <a:outerShdw blurRad="38100" dist="38100" dir="2700000" algn="tl">
                    <a:srgbClr val="000000"/>
                  </a:outerShdw>
                </a:effectLst>
                <a:latin typeface="HuaTianKaiTi" pitchFamily="49" charset="-122"/>
                <a:ea typeface="HuaTianKaiTi" pitchFamily="49" charset="-122"/>
                <a:cs typeface="+mn-cs"/>
              </a:rPr>
              <a:t>其结果是什么样的呢</a:t>
            </a:r>
            <a:r>
              <a:rPr lang="en-AU" altLang="ja-JP" sz="3600" b="1">
                <a:solidFill>
                  <a:srgbClr val="FFFFFF"/>
                </a:solidFill>
                <a:effectLst>
                  <a:outerShdw blurRad="38100" dist="38100" dir="2700000" algn="tl">
                    <a:srgbClr val="000000"/>
                  </a:outerShdw>
                </a:effectLst>
                <a:latin typeface="HuaTianKaiTi" pitchFamily="49" charset="-122"/>
                <a:ea typeface="HuaTianKaiTi" pitchFamily="49" charset="-122"/>
                <a:cs typeface="+mn-cs"/>
              </a:rPr>
              <a:t>?</a:t>
            </a:r>
            <a:endParaRPr lang="en-US" altLang="en-US" sz="3600" b="1">
              <a:solidFill>
                <a:srgbClr val="FFFFFF"/>
              </a:solidFill>
              <a:effectLst>
                <a:outerShdw blurRad="38100" dist="38100" dir="2700000" algn="tl">
                  <a:srgbClr val="000000"/>
                </a:outerShdw>
              </a:effectLst>
              <a:latin typeface="HuaTianKaiTi" pitchFamily="49" charset="-122"/>
              <a:ea typeface="HuaTianKaiTi" pitchFamily="49" charset="-122"/>
              <a:cs typeface="+mn-cs"/>
            </a:endParaRPr>
          </a:p>
        </p:txBody>
      </p:sp>
      <p:pic>
        <p:nvPicPr>
          <p:cNvPr id="281618" name="Picture 18" descr="TN00704_[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10400" y="17526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19" name="Text Box 19"/>
          <p:cNvSpPr txBox="1">
            <a:spLocks noChangeArrowheads="1"/>
          </p:cNvSpPr>
          <p:nvPr/>
        </p:nvSpPr>
        <p:spPr bwMode="auto">
          <a:xfrm>
            <a:off x="8229600" y="60325"/>
            <a:ext cx="80327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000" b="1">
                <a:solidFill>
                  <a:srgbClr val="FFFFFF"/>
                </a:solidFill>
                <a:latin typeface="Tahoma" pitchFamily="34" charset="0"/>
                <a:cs typeface="+mn-cs"/>
              </a:rPr>
              <a:t>266c</a:t>
            </a:r>
          </a:p>
        </p:txBody>
      </p:sp>
    </p:spTree>
    <p:extLst>
      <p:ext uri="{BB962C8B-B14F-4D97-AF65-F5344CB8AC3E}">
        <p14:creationId xmlns:p14="http://schemas.microsoft.com/office/powerpoint/2010/main" val="380701854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2481"/>
                                        </p:tgtEl>
                                        <p:attrNameLst>
                                          <p:attrName>style.visibility</p:attrName>
                                        </p:attrNameLst>
                                      </p:cBhvr>
                                      <p:to>
                                        <p:strVal val="visible"/>
                                      </p:to>
                                    </p:set>
                                    <p:animEffect transition="in" filter="barn(inHorizontal)">
                                      <p:cBhvr>
                                        <p:cTn id="7" dur="500"/>
                                        <p:tgtEl>
                                          <p:spTgt spid="62481"/>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62492"/>
                                        </p:tgtEl>
                                        <p:attrNameLst>
                                          <p:attrName>style.visibility</p:attrName>
                                        </p:attrNameLst>
                                      </p:cBhvr>
                                      <p:to>
                                        <p:strVal val="visible"/>
                                      </p:to>
                                    </p:set>
                                    <p:animEffect transition="in" filter="wedge">
                                      <p:cBhvr>
                                        <p:cTn id="11" dur="500"/>
                                        <p:tgtEl>
                                          <p:spTgt spid="62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1"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00000"/>
        </a:solidFill>
        <a:effectLst/>
      </p:bgPr>
    </p:bg>
    <p:spTree>
      <p:nvGrpSpPr>
        <p:cNvPr id="1" name=""/>
        <p:cNvGrpSpPr/>
        <p:nvPr/>
      </p:nvGrpSpPr>
      <p:grpSpPr>
        <a:xfrm>
          <a:off x="0" y="0"/>
          <a:ext cx="0" cy="0"/>
          <a:chOff x="0" y="0"/>
          <a:chExt cx="0" cy="0"/>
        </a:xfrm>
      </p:grpSpPr>
      <p:sp>
        <p:nvSpPr>
          <p:cNvPr id="63508" name="Rectangle 20"/>
          <p:cNvSpPr>
            <a:spLocks noGrp="1" noChangeArrowheads="1"/>
          </p:cNvSpPr>
          <p:nvPr>
            <p:ph type="title"/>
          </p:nvPr>
        </p:nvSpPr>
        <p:spPr>
          <a:xfrm>
            <a:off x="0" y="79375"/>
            <a:ext cx="9144000" cy="1139825"/>
          </a:xfrm>
        </p:spPr>
        <p:txBody>
          <a:bodyPr/>
          <a:lstStyle/>
          <a:p>
            <a:pPr eaLnBrk="1" hangingPunct="1"/>
            <a:r>
              <a:rPr lang="en-AU" altLang="en-US" sz="5400" b="1">
                <a:latin typeface="HuaTianKaiTi" pitchFamily="49" charset="-122"/>
                <a:ea typeface="HuaTianKaiTi" pitchFamily="49" charset="-122"/>
              </a:rPr>
              <a:t>对一些警</a:t>
            </a:r>
            <a:r>
              <a:rPr lang="zh-CN" altLang="en-US" sz="5400" b="1">
                <a:latin typeface="HuaTianKaiTi" pitchFamily="49" charset="-122"/>
                <a:ea typeface="HuaTianKaiTi" pitchFamily="49" charset="-122"/>
              </a:rPr>
              <a:t>告</a:t>
            </a:r>
            <a:r>
              <a:rPr lang="en-AU" altLang="en-US" sz="5400" b="1">
                <a:latin typeface="HuaTianKaiTi" pitchFamily="49" charset="-122"/>
                <a:ea typeface="HuaTianKaiTi" pitchFamily="49" charset="-122"/>
              </a:rPr>
              <a:t>性的经节的观点</a:t>
            </a:r>
            <a:endParaRPr lang="en-US" altLang="en-US" b="1"/>
          </a:p>
        </p:txBody>
      </p:sp>
      <p:graphicFrame>
        <p:nvGraphicFramePr>
          <p:cNvPr id="63520" name="Group 32"/>
          <p:cNvGraphicFramePr>
            <a:graphicFrameLocks noGrp="1"/>
          </p:cNvGraphicFramePr>
          <p:nvPr>
            <p:ph type="tbl" idx="1"/>
          </p:nvPr>
        </p:nvGraphicFramePr>
        <p:xfrm>
          <a:off x="533400" y="4648200"/>
          <a:ext cx="8229600" cy="1560513"/>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62000">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假信徒</a:t>
                      </a:r>
                      <a:endParaRPr kumimoji="0" lang="en-US" altLang="en-US" sz="2400" b="0" i="0" u="none" strike="noStrike" cap="none" normalizeH="0" baseline="0">
                        <a:ln>
                          <a:noFill/>
                        </a:ln>
                        <a:solidFill>
                          <a:srgbClr val="FFFFFF"/>
                        </a:solidFill>
                        <a:effectLst>
                          <a:outerShdw blurRad="38100" dist="38100" dir="2700000" algn="tl">
                            <a:srgbClr val="602000"/>
                          </a:outerShdw>
                        </a:effectLst>
                        <a:latin typeface="Arial"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前任信徒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世俗的信徒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798513">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ja-JP"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改革中</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亚米念</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ja-JP"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参与者</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3504" name="Text Box 16"/>
          <p:cNvSpPr txBox="1">
            <a:spLocks noChangeArrowheads="1"/>
          </p:cNvSpPr>
          <p:nvPr/>
        </p:nvSpPr>
        <p:spPr bwMode="auto">
          <a:xfrm>
            <a:off x="357188" y="2406650"/>
            <a:ext cx="6929437" cy="646113"/>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AU" altLang="en-US" sz="3600" b="1">
                <a:solidFill>
                  <a:srgbClr val="FFFFFF"/>
                </a:solidFill>
                <a:effectLst>
                  <a:outerShdw blurRad="38100" dist="38100" dir="2700000" algn="tl">
                    <a:srgbClr val="000000"/>
                  </a:outerShdw>
                </a:effectLst>
                <a:latin typeface="HuaTianKaiTi" pitchFamily="49" charset="-122"/>
                <a:ea typeface="HuaTianKaiTi" pitchFamily="49" charset="-122"/>
                <a:cs typeface="+mn-cs"/>
              </a:rPr>
              <a:t>有那个神学看法相信以下的观点</a:t>
            </a:r>
            <a:r>
              <a:rPr lang="en-AU" altLang="ja-JP" sz="3600" b="1">
                <a:solidFill>
                  <a:srgbClr val="FFFFFF"/>
                </a:solidFill>
                <a:effectLst>
                  <a:outerShdw blurRad="38100" dist="38100" dir="2700000" algn="tl">
                    <a:srgbClr val="000000"/>
                  </a:outerShdw>
                </a:effectLst>
                <a:latin typeface="HuaTianKaiTi" pitchFamily="49" charset="-122"/>
                <a:ea typeface="HuaTianKaiTi" pitchFamily="49" charset="-122"/>
                <a:cs typeface="+mn-cs"/>
              </a:rPr>
              <a:t>?</a:t>
            </a:r>
            <a:endParaRPr lang="en-US" altLang="en-US" sz="3600" b="1">
              <a:solidFill>
                <a:srgbClr val="FFFFFF"/>
              </a:solidFill>
              <a:effectLst>
                <a:outerShdw blurRad="38100" dist="38100" dir="2700000" algn="tl">
                  <a:srgbClr val="000000"/>
                </a:outerShdw>
              </a:effectLst>
              <a:latin typeface="HuaTianKaiTi" pitchFamily="49" charset="-122"/>
              <a:ea typeface="HuaTianKaiTi" pitchFamily="49" charset="-122"/>
              <a:cs typeface="+mn-cs"/>
            </a:endParaRPr>
          </a:p>
        </p:txBody>
      </p:sp>
      <p:pic>
        <p:nvPicPr>
          <p:cNvPr id="283666" name="Picture 18" descr="TN00704_[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61225" y="1600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67" name="Text Box 19"/>
          <p:cNvSpPr txBox="1">
            <a:spLocks noChangeArrowheads="1"/>
          </p:cNvSpPr>
          <p:nvPr/>
        </p:nvSpPr>
        <p:spPr bwMode="auto">
          <a:xfrm>
            <a:off x="8229600" y="60325"/>
            <a:ext cx="80327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000" b="1">
                <a:solidFill>
                  <a:srgbClr val="FFFFFF"/>
                </a:solidFill>
                <a:latin typeface="Tahoma" pitchFamily="34" charset="0"/>
                <a:cs typeface="+mn-cs"/>
              </a:rPr>
              <a:t>266c</a:t>
            </a:r>
          </a:p>
        </p:txBody>
      </p:sp>
    </p:spTree>
    <p:extLst>
      <p:ext uri="{BB962C8B-B14F-4D97-AF65-F5344CB8AC3E}">
        <p14:creationId xmlns:p14="http://schemas.microsoft.com/office/powerpoint/2010/main" val="66017152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63504"/>
                                        </p:tgtEl>
                                        <p:attrNameLst>
                                          <p:attrName>style.visibility</p:attrName>
                                        </p:attrNameLst>
                                      </p:cBhvr>
                                      <p:to>
                                        <p:strVal val="visible"/>
                                      </p:to>
                                    </p:set>
                                    <p:animEffect transition="in" filter="barn(inHorizontal)">
                                      <p:cBhvr>
                                        <p:cTn id="7" dur="500"/>
                                        <p:tgtEl>
                                          <p:spTgt spid="63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4"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rgbClr val="600000"/>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title"/>
          </p:nvPr>
        </p:nvSpPr>
        <p:spPr>
          <a:xfrm>
            <a:off x="0" y="125413"/>
            <a:ext cx="9144000" cy="1093787"/>
          </a:xfrm>
        </p:spPr>
        <p:txBody>
          <a:bodyPr/>
          <a:lstStyle/>
          <a:p>
            <a:pPr eaLnBrk="1" hangingPunct="1"/>
            <a:r>
              <a:rPr lang="en-AU" altLang="en-US" sz="5400" b="1">
                <a:latin typeface="HuaTianKaiTi" pitchFamily="49" charset="-122"/>
                <a:ea typeface="HuaTianKaiTi" pitchFamily="49" charset="-122"/>
              </a:rPr>
              <a:t>对一些警</a:t>
            </a:r>
            <a:r>
              <a:rPr lang="zh-CN" altLang="en-US" sz="5400" b="1">
                <a:latin typeface="HuaTianKaiTi" pitchFamily="49" charset="-122"/>
                <a:ea typeface="HuaTianKaiTi" pitchFamily="49" charset="-122"/>
              </a:rPr>
              <a:t>告</a:t>
            </a:r>
            <a:r>
              <a:rPr lang="en-AU" altLang="en-US" sz="5400" b="1">
                <a:latin typeface="HuaTianKaiTi" pitchFamily="49" charset="-122"/>
                <a:ea typeface="HuaTianKaiTi" pitchFamily="49" charset="-122"/>
              </a:rPr>
              <a:t>性的经节的观点</a:t>
            </a:r>
            <a:endParaRPr lang="en-US" altLang="en-US" b="1"/>
          </a:p>
        </p:txBody>
      </p:sp>
      <p:graphicFrame>
        <p:nvGraphicFramePr>
          <p:cNvPr id="64544" name="Group 32"/>
          <p:cNvGraphicFramePr>
            <a:graphicFrameLocks noGrp="1"/>
          </p:cNvGraphicFramePr>
          <p:nvPr>
            <p:ph type="tbl" idx="1"/>
          </p:nvPr>
        </p:nvGraphicFramePr>
        <p:xfrm>
          <a:off x="457200" y="4540250"/>
          <a:ext cx="8305800" cy="1784351"/>
        </p:xfrm>
        <a:graphic>
          <a:graphicData uri="http://schemas.openxmlformats.org/drawingml/2006/table">
            <a:tbl>
              <a:tblPr/>
              <a:tblGrid>
                <a:gridCol w="2768600">
                  <a:extLst>
                    <a:ext uri="{9D8B030D-6E8A-4147-A177-3AD203B41FA5}">
                      <a16:colId xmlns:a16="http://schemas.microsoft.com/office/drawing/2014/main" val="20000"/>
                    </a:ext>
                  </a:extLst>
                </a:gridCol>
                <a:gridCol w="2768600">
                  <a:extLst>
                    <a:ext uri="{9D8B030D-6E8A-4147-A177-3AD203B41FA5}">
                      <a16:colId xmlns:a16="http://schemas.microsoft.com/office/drawing/2014/main" val="20001"/>
                    </a:ext>
                  </a:extLst>
                </a:gridCol>
                <a:gridCol w="2768600">
                  <a:extLst>
                    <a:ext uri="{9D8B030D-6E8A-4147-A177-3AD203B41FA5}">
                      <a16:colId xmlns:a16="http://schemas.microsoft.com/office/drawing/2014/main" val="20002"/>
                    </a:ext>
                  </a:extLst>
                </a:gridCol>
              </a:tblGrid>
              <a:tr h="757238">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假信徒</a:t>
                      </a:r>
                      <a:endParaRPr kumimoji="0" lang="en-US" altLang="en-US" sz="2400" b="0" i="0" u="none" strike="noStrike" cap="none" normalizeH="0" baseline="0">
                        <a:ln>
                          <a:noFill/>
                        </a:ln>
                        <a:solidFill>
                          <a:srgbClr val="FFFFFF"/>
                        </a:solidFill>
                        <a:effectLst>
                          <a:outerShdw blurRad="38100" dist="38100" dir="2700000" algn="tl">
                            <a:srgbClr val="602000"/>
                          </a:outerShdw>
                        </a:effectLst>
                        <a:latin typeface="Arial"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前任信徒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世俗的信徒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表明地狱的去向</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表明地狱的去向</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将得到“失去奖赏”的审判</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4528" name="Text Box 16"/>
          <p:cNvSpPr txBox="1">
            <a:spLocks noChangeArrowheads="1"/>
          </p:cNvSpPr>
          <p:nvPr/>
        </p:nvSpPr>
        <p:spPr bwMode="auto">
          <a:xfrm>
            <a:off x="501650" y="2406650"/>
            <a:ext cx="3854450" cy="64135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ja-JP" altLang="en-US" sz="3600" b="1" dirty="0">
                <a:solidFill>
                  <a:srgbClr val="FFFFFF"/>
                </a:solidFill>
                <a:effectLst>
                  <a:outerShdw blurRad="38100" dist="38100" dir="2700000" algn="tl">
                    <a:srgbClr val="000000"/>
                  </a:outerShdw>
                </a:effectLst>
                <a:ea typeface="HuaTianKaiTi" charset="0"/>
                <a:cs typeface="HuaTianKaiTi" charset="0"/>
              </a:rPr>
              <a:t>观点或论点的长处</a:t>
            </a:r>
            <a:endParaRPr lang="en-US" sz="3600" b="1" dirty="0">
              <a:solidFill>
                <a:srgbClr val="FFFFFF"/>
              </a:solidFill>
              <a:effectLst>
                <a:outerShdw blurRad="38100" dist="38100" dir="2700000" algn="tl">
                  <a:srgbClr val="000000"/>
                </a:outerShdw>
              </a:effectLst>
              <a:ea typeface="HuaTianKaiTi" charset="0"/>
              <a:cs typeface="HuaTianKaiTi" charset="0"/>
            </a:endParaRPr>
          </a:p>
        </p:txBody>
      </p:sp>
      <p:pic>
        <p:nvPicPr>
          <p:cNvPr id="285714" name="Picture 18" descr="TN00704_[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715" name="Text Box 19"/>
          <p:cNvSpPr txBox="1">
            <a:spLocks noChangeArrowheads="1"/>
          </p:cNvSpPr>
          <p:nvPr/>
        </p:nvSpPr>
        <p:spPr bwMode="auto">
          <a:xfrm>
            <a:off x="8229600" y="60325"/>
            <a:ext cx="80327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000" b="1">
                <a:solidFill>
                  <a:srgbClr val="FFFFFF"/>
                </a:solidFill>
                <a:latin typeface="Tahoma" pitchFamily="34" charset="0"/>
                <a:cs typeface="+mn-cs"/>
              </a:rPr>
              <a:t>266c</a:t>
            </a:r>
          </a:p>
        </p:txBody>
      </p:sp>
    </p:spTree>
    <p:extLst>
      <p:ext uri="{BB962C8B-B14F-4D97-AF65-F5344CB8AC3E}">
        <p14:creationId xmlns:p14="http://schemas.microsoft.com/office/powerpoint/2010/main" val="187397270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4528"/>
                                        </p:tgtEl>
                                        <p:attrNameLst>
                                          <p:attrName>style.visibility</p:attrName>
                                        </p:attrNameLst>
                                      </p:cBhvr>
                                      <p:to>
                                        <p:strVal val="visible"/>
                                      </p:to>
                                    </p:set>
                                    <p:animEffect transition="in" filter="barn(inHorizontal)">
                                      <p:cBhvr>
                                        <p:cTn id="7" dur="500"/>
                                        <p:tgtEl>
                                          <p:spTgt spid="64528"/>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64544"/>
                                        </p:tgtEl>
                                        <p:attrNameLst>
                                          <p:attrName>style.visibility</p:attrName>
                                        </p:attrNameLst>
                                      </p:cBhvr>
                                      <p:to>
                                        <p:strVal val="visible"/>
                                      </p:to>
                                    </p:set>
                                    <p:animEffect transition="in" filter="wedge">
                                      <p:cBhvr>
                                        <p:cTn id="11" dur="500"/>
                                        <p:tgtEl>
                                          <p:spTgt spid="64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8"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solidFill>
          <a:srgbClr val="600000"/>
        </a:solidFill>
        <a:effectLst/>
      </p:bgPr>
    </p:bg>
    <p:spTree>
      <p:nvGrpSpPr>
        <p:cNvPr id="1" name=""/>
        <p:cNvGrpSpPr/>
        <p:nvPr/>
      </p:nvGrpSpPr>
      <p:grpSpPr>
        <a:xfrm>
          <a:off x="0" y="0"/>
          <a:ext cx="0" cy="0"/>
          <a:chOff x="0" y="0"/>
          <a:chExt cx="0" cy="0"/>
        </a:xfrm>
      </p:grpSpPr>
      <p:sp>
        <p:nvSpPr>
          <p:cNvPr id="65553" name="Rectangle 17"/>
          <p:cNvSpPr>
            <a:spLocks noGrp="1" noChangeArrowheads="1"/>
          </p:cNvSpPr>
          <p:nvPr>
            <p:ph type="title"/>
          </p:nvPr>
        </p:nvSpPr>
        <p:spPr>
          <a:xfrm>
            <a:off x="0" y="152400"/>
            <a:ext cx="9144000" cy="1093788"/>
          </a:xfrm>
        </p:spPr>
        <p:txBody>
          <a:bodyPr/>
          <a:lstStyle/>
          <a:p>
            <a:pPr eaLnBrk="1" hangingPunct="1"/>
            <a:r>
              <a:rPr lang="en-AU" altLang="en-US" sz="5400" b="1">
                <a:latin typeface="HuaTianKaiTi" pitchFamily="49" charset="-122"/>
                <a:ea typeface="HuaTianKaiTi" pitchFamily="49" charset="-122"/>
              </a:rPr>
              <a:t>对一些警</a:t>
            </a:r>
            <a:r>
              <a:rPr lang="zh-CN" altLang="en-US" sz="5400" b="1">
                <a:latin typeface="HuaTianKaiTi" pitchFamily="49" charset="-122"/>
                <a:ea typeface="HuaTianKaiTi" pitchFamily="49" charset="-122"/>
              </a:rPr>
              <a:t>告</a:t>
            </a:r>
            <a:r>
              <a:rPr lang="en-AU" altLang="en-US" sz="5400" b="1">
                <a:latin typeface="HuaTianKaiTi" pitchFamily="49" charset="-122"/>
                <a:ea typeface="HuaTianKaiTi" pitchFamily="49" charset="-122"/>
              </a:rPr>
              <a:t>性的经节的观点</a:t>
            </a:r>
            <a:endParaRPr lang="en-US" altLang="en-US" b="1"/>
          </a:p>
        </p:txBody>
      </p:sp>
      <p:graphicFrame>
        <p:nvGraphicFramePr>
          <p:cNvPr id="65582" name="Group 46"/>
          <p:cNvGraphicFramePr>
            <a:graphicFrameLocks noGrp="1"/>
          </p:cNvGraphicFramePr>
          <p:nvPr>
            <p:ph type="tbl" idx="1"/>
          </p:nvPr>
        </p:nvGraphicFramePr>
        <p:xfrm>
          <a:off x="457200" y="3551238"/>
          <a:ext cx="8229600" cy="292608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33400">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假信徒</a:t>
                      </a:r>
                      <a:endParaRPr kumimoji="0" lang="en-US" altLang="en-US" sz="2400" b="0" i="0" u="none" strike="noStrike" cap="none" normalizeH="0" baseline="0">
                        <a:ln>
                          <a:noFill/>
                        </a:ln>
                        <a:solidFill>
                          <a:srgbClr val="FFFFFF"/>
                        </a:solidFill>
                        <a:effectLst>
                          <a:outerShdw blurRad="38100" dist="38100" dir="2700000" algn="tl">
                            <a:srgbClr val="602000"/>
                          </a:outerShdw>
                        </a:effectLst>
                        <a:latin typeface="Arial"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前任信徒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世俗的信徒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zh-CN"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连贯</a:t>
                      </a: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性的叙述读者为真诚的基督徒</a:t>
                      </a:r>
                      <a:r>
                        <a:rPr kumimoji="0" lang="ja-JP" altLang="en-US" sz="2800" b="1" i="0" u="none" strike="noStrike" cap="none" normalizeH="0" baseline="0">
                          <a:ln>
                            <a:noFill/>
                          </a:ln>
                          <a:solidFill>
                            <a:schemeClr val="tx1"/>
                          </a:solidFill>
                          <a:effectLst>
                            <a:outerShdw blurRad="38100" dist="38100" dir="2700000" algn="tl">
                              <a:srgbClr val="000000"/>
                            </a:outerShdw>
                          </a:effectLst>
                          <a:latin typeface="Arial" pitchFamily="34" charset="0"/>
                          <a:ea typeface="MS PGothic" pitchFamily="34" charset="-128"/>
                        </a:rPr>
                        <a:t>。</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Arial" pitchFamily="34"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“暂时性的保障”与新约神学教导里面关于“接着神的恩典得称为义”有冲突</a:t>
                      </a:r>
                      <a:r>
                        <a:rPr kumimoji="0" lang="ja-JP"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MS PGothic"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MS PGothic" pitchFamily="34" charset="-128"/>
                        </a:defRPr>
                      </a:lvl2pPr>
                      <a:lvl3pPr marL="1143000" indent="-228600">
                        <a:spcBef>
                          <a:spcPct val="20000"/>
                        </a:spcBef>
                        <a:buClr>
                          <a:schemeClr val="accent2"/>
                        </a:buClr>
                        <a:defRPr sz="2000">
                          <a:solidFill>
                            <a:schemeClr val="tx1"/>
                          </a:solidFill>
                          <a:latin typeface="Arial" pitchFamily="34" charset="0"/>
                          <a:ea typeface="MS PGothic"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MS PGothic" pitchFamily="34" charset="-128"/>
                        </a:defRPr>
                      </a:lvl4pPr>
                      <a:lvl5pPr marL="2057400" indent="-228600">
                        <a:spcBef>
                          <a:spcPct val="20000"/>
                        </a:spcBef>
                        <a:buClr>
                          <a:schemeClr val="hlink"/>
                        </a:buClr>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来10:26 指的是审判人而不是人的行为。</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5552" name="Text Box 16"/>
          <p:cNvSpPr txBox="1">
            <a:spLocks noChangeArrowheads="1"/>
          </p:cNvSpPr>
          <p:nvPr/>
        </p:nvSpPr>
        <p:spPr bwMode="auto">
          <a:xfrm>
            <a:off x="533400" y="1949450"/>
            <a:ext cx="3854450" cy="64135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ja-JP" altLang="en-US" sz="3600" b="1" dirty="0">
                <a:solidFill>
                  <a:srgbClr val="FFFFFF"/>
                </a:solidFill>
                <a:effectLst>
                  <a:outerShdw blurRad="38100" dist="38100" dir="2700000" algn="tl">
                    <a:srgbClr val="000000"/>
                  </a:outerShdw>
                </a:effectLst>
                <a:ea typeface="HuaTianKaiTi" charset="0"/>
                <a:cs typeface="HuaTianKaiTi" charset="0"/>
              </a:rPr>
              <a:t>观点或论点的短处</a:t>
            </a:r>
            <a:endParaRPr lang="en-US" sz="3600" b="1" dirty="0">
              <a:solidFill>
                <a:srgbClr val="FFFFFF"/>
              </a:solidFill>
              <a:effectLst>
                <a:outerShdw blurRad="38100" dist="38100" dir="2700000" algn="tl">
                  <a:srgbClr val="000000"/>
                </a:outerShdw>
              </a:effectLst>
              <a:ea typeface="HuaTianKaiTi" charset="0"/>
              <a:cs typeface="HuaTianKaiTi" charset="0"/>
            </a:endParaRPr>
          </a:p>
        </p:txBody>
      </p:sp>
      <p:pic>
        <p:nvPicPr>
          <p:cNvPr id="287762" name="Picture 18" descr="TN00704_[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62800"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63" name="Text Box 19"/>
          <p:cNvSpPr txBox="1">
            <a:spLocks noChangeArrowheads="1"/>
          </p:cNvSpPr>
          <p:nvPr/>
        </p:nvSpPr>
        <p:spPr bwMode="auto">
          <a:xfrm>
            <a:off x="8229600" y="60325"/>
            <a:ext cx="80327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000" b="1">
                <a:solidFill>
                  <a:srgbClr val="FFFFFF"/>
                </a:solidFill>
                <a:latin typeface="Tahoma" pitchFamily="34" charset="0"/>
                <a:cs typeface="+mn-cs"/>
              </a:rPr>
              <a:t>266c</a:t>
            </a:r>
          </a:p>
        </p:txBody>
      </p:sp>
    </p:spTree>
    <p:extLst>
      <p:ext uri="{BB962C8B-B14F-4D97-AF65-F5344CB8AC3E}">
        <p14:creationId xmlns:p14="http://schemas.microsoft.com/office/powerpoint/2010/main" val="246296796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5552"/>
                                        </p:tgtEl>
                                        <p:attrNameLst>
                                          <p:attrName>style.visibility</p:attrName>
                                        </p:attrNameLst>
                                      </p:cBhvr>
                                      <p:to>
                                        <p:strVal val="visible"/>
                                      </p:to>
                                    </p:set>
                                    <p:animEffect transition="in" filter="barn(inHorizontal)">
                                      <p:cBhvr>
                                        <p:cTn id="7" dur="500"/>
                                        <p:tgtEl>
                                          <p:spTgt spid="65552"/>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65582"/>
                                        </p:tgtEl>
                                        <p:attrNameLst>
                                          <p:attrName>style.visibility</p:attrName>
                                        </p:attrNameLst>
                                      </p:cBhvr>
                                      <p:to>
                                        <p:strVal val="visible"/>
                                      </p:to>
                                    </p:set>
                                    <p:animEffect transition="in" filter="wedge">
                                      <p:cBhvr>
                                        <p:cTn id="11" dur="500"/>
                                        <p:tgtEl>
                                          <p:spTgt spid="65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384"/>
            <a:ext cx="9144000" cy="945580"/>
          </a:xfrm>
          <a:solidFill>
            <a:schemeClr val="accent6"/>
          </a:solidFill>
        </p:spPr>
        <p:txBody>
          <a:bodyPr/>
          <a:lstStyle/>
          <a:p>
            <a:pPr eaLnBrk="1" hangingPunct="1"/>
            <a:r>
              <a:rPr lang="zh-CN" altLang="en-US" sz="4800" b="1" dirty="0">
                <a:latin typeface="Arial" charset="0"/>
                <a:ea typeface="ＭＳ Ｐゴシック" charset="0"/>
                <a:cs typeface="Arial" charset="0"/>
              </a:rPr>
              <a:t>标签的问题</a:t>
            </a:r>
            <a:endParaRPr lang="en-US" sz="4800" b="1" dirty="0">
              <a:latin typeface="Arial" charset="0"/>
              <a:ea typeface="ＭＳ Ｐゴシック" charset="0"/>
              <a:cs typeface="Arial" charset="0"/>
            </a:endParaRPr>
          </a:p>
        </p:txBody>
      </p:sp>
      <p:sp>
        <p:nvSpPr>
          <p:cNvPr id="402475" name="Text Box 43"/>
          <p:cNvSpPr txBox="1">
            <a:spLocks noChangeArrowheads="1"/>
          </p:cNvSpPr>
          <p:nvPr/>
        </p:nvSpPr>
        <p:spPr bwMode="auto">
          <a:xfrm>
            <a:off x="8305800" y="76200"/>
            <a:ext cx="706198"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FF"/>
                </a:solidFill>
                <a:cs typeface="Arial" charset="0"/>
              </a:rPr>
              <a:t>266c</a:t>
            </a:r>
          </a:p>
        </p:txBody>
      </p:sp>
      <p:sp>
        <p:nvSpPr>
          <p:cNvPr id="5" name="Rectangle 2"/>
          <p:cNvSpPr txBox="1">
            <a:spLocks noChangeArrowheads="1"/>
          </p:cNvSpPr>
          <p:nvPr/>
        </p:nvSpPr>
        <p:spPr bwMode="auto">
          <a:xfrm>
            <a:off x="-14808" y="836712"/>
            <a:ext cx="9144000" cy="86409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zh-CN" altLang="en-US" sz="4000" b="1" i="1" dirty="0">
                <a:solidFill>
                  <a:srgbClr val="FFFFCC"/>
                </a:solidFill>
                <a:latin typeface="Arial" charset="0"/>
                <a:ea typeface="ＭＳ Ｐゴシック" charset="0"/>
                <a:cs typeface="Arial" charset="0"/>
              </a:rPr>
              <a:t>我们一定要是其中之一</a:t>
            </a:r>
            <a:r>
              <a:rPr lang="en-US" sz="3200" b="1" i="1" dirty="0">
                <a:solidFill>
                  <a:srgbClr val="FFFFCC"/>
                </a:solidFill>
                <a:latin typeface="Arial" charset="0"/>
                <a:ea typeface="ＭＳ Ｐゴシック" charset="0"/>
                <a:cs typeface="Arial" charset="0"/>
              </a:rPr>
              <a:t>…?</a:t>
            </a:r>
          </a:p>
        </p:txBody>
      </p:sp>
      <p:sp>
        <p:nvSpPr>
          <p:cNvPr id="6" name="Rectangle 2"/>
          <p:cNvSpPr txBox="1">
            <a:spLocks noChangeArrowheads="1"/>
          </p:cNvSpPr>
          <p:nvPr/>
        </p:nvSpPr>
        <p:spPr bwMode="auto">
          <a:xfrm>
            <a:off x="6011024"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zh-CN" altLang="en-US" sz="4000" b="1" dirty="0">
                <a:solidFill>
                  <a:schemeClr val="tx2">
                    <a:lumMod val="90000"/>
                  </a:schemeClr>
                </a:solidFill>
                <a:effectLst>
                  <a:outerShdw blurRad="50800" dist="63500" dir="2700000" algn="tl" rotWithShape="0">
                    <a:srgbClr val="000000"/>
                  </a:outerShdw>
                </a:effectLst>
                <a:latin typeface="Arial" charset="0"/>
                <a:cs typeface="Arial" charset="0"/>
              </a:rPr>
              <a:t>亚米纽斯</a:t>
            </a:r>
            <a:r>
              <a:rPr lang="en-US" sz="4000" b="1" dirty="0">
                <a:solidFill>
                  <a:schemeClr val="tx2">
                    <a:lumMod val="90000"/>
                  </a:schemeClr>
                </a:solidFill>
                <a:latin typeface="Arial" charset="0"/>
                <a:ea typeface="ＭＳ Ｐゴシック" charset="0"/>
                <a:cs typeface="Arial" charset="0"/>
              </a:rPr>
              <a:t>?</a:t>
            </a:r>
          </a:p>
        </p:txBody>
      </p:sp>
      <p:sp>
        <p:nvSpPr>
          <p:cNvPr id="7" name="Rectangle 2"/>
          <p:cNvSpPr txBox="1">
            <a:spLocks noChangeArrowheads="1"/>
          </p:cNvSpPr>
          <p:nvPr/>
        </p:nvSpPr>
        <p:spPr bwMode="auto">
          <a:xfrm>
            <a:off x="3114092" y="1700808"/>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4400" b="1" dirty="0">
                <a:solidFill>
                  <a:srgbClr val="FFFFCC"/>
                </a:solidFill>
                <a:latin typeface="Arial" charset="0"/>
                <a:ea typeface="ＭＳ Ｐゴシック" charset="0"/>
                <a:cs typeface="Arial" charset="0"/>
              </a:rPr>
              <a:t>…</a:t>
            </a:r>
            <a:r>
              <a:rPr lang="zh-CN" altLang="en-US" sz="4400" b="1" dirty="0">
                <a:solidFill>
                  <a:srgbClr val="FFFFCC"/>
                </a:solidFill>
                <a:latin typeface="Arial" charset="0"/>
                <a:ea typeface="ＭＳ Ｐゴシック" charset="0"/>
                <a:cs typeface="Arial" charset="0"/>
              </a:rPr>
              <a:t>或</a:t>
            </a:r>
            <a:r>
              <a:rPr lang="en-US" sz="4400" b="1" dirty="0">
                <a:solidFill>
                  <a:srgbClr val="FFFFCC"/>
                </a:solidFill>
                <a:latin typeface="Arial" charset="0"/>
                <a:ea typeface="ＭＳ Ｐゴシック" charset="0"/>
                <a:cs typeface="Arial" charset="0"/>
              </a:rPr>
              <a:t>…</a:t>
            </a:r>
          </a:p>
        </p:txBody>
      </p:sp>
      <p:sp>
        <p:nvSpPr>
          <p:cNvPr id="8" name="Rectangle 2"/>
          <p:cNvSpPr txBox="1">
            <a:spLocks noChangeArrowheads="1"/>
          </p:cNvSpPr>
          <p:nvPr/>
        </p:nvSpPr>
        <p:spPr bwMode="auto">
          <a:xfrm>
            <a:off x="0"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zh-CN" altLang="en-US" sz="4000" b="1" dirty="0">
                <a:solidFill>
                  <a:srgbClr val="FFFFCC"/>
                </a:solidFill>
                <a:latin typeface="Arial" charset="0"/>
                <a:ea typeface="ＭＳ Ｐゴシック" charset="0"/>
                <a:cs typeface="Arial" charset="0"/>
              </a:rPr>
              <a:t>归正</a:t>
            </a:r>
            <a:r>
              <a:rPr lang="en-US" sz="4000" b="1" dirty="0">
                <a:solidFill>
                  <a:srgbClr val="FFFFCC"/>
                </a:solidFill>
                <a:latin typeface="Arial" charset="0"/>
                <a:ea typeface="ＭＳ Ｐゴシック" charset="0"/>
                <a:cs typeface="Arial" charset="0"/>
              </a:rPr>
              <a:t>?</a:t>
            </a:r>
          </a:p>
        </p:txBody>
      </p:sp>
      <p:sp>
        <p:nvSpPr>
          <p:cNvPr id="9" name="Rectangle 2"/>
          <p:cNvSpPr txBox="1">
            <a:spLocks noChangeArrowheads="1"/>
          </p:cNvSpPr>
          <p:nvPr/>
        </p:nvSpPr>
        <p:spPr bwMode="auto">
          <a:xfrm>
            <a:off x="6012160" y="386104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zh-CN" altLang="en-US" sz="3600" b="1" dirty="0">
                <a:solidFill>
                  <a:srgbClr val="FFFFCC"/>
                </a:solidFill>
                <a:latin typeface="Arial" charset="0"/>
                <a:ea typeface="ＭＳ Ｐゴシック" charset="0"/>
                <a:cs typeface="Arial" charset="0"/>
              </a:rPr>
              <a:t>  </a:t>
            </a:r>
            <a:r>
              <a:rPr lang="zh-CN" altLang="en-US" sz="4400" b="1" dirty="0">
                <a:solidFill>
                  <a:srgbClr val="FFFFCC"/>
                </a:solidFill>
                <a:latin typeface="Arial" charset="0"/>
                <a:ea typeface="ＭＳ Ｐゴシック" charset="0"/>
                <a:cs typeface="Arial" charset="0"/>
              </a:rPr>
              <a:t>叛教的   现实</a:t>
            </a:r>
            <a:endParaRPr lang="en-US" sz="4400" b="1" dirty="0">
              <a:solidFill>
                <a:srgbClr val="FFFFCC"/>
              </a:solidFill>
              <a:latin typeface="Arial" charset="0"/>
              <a:ea typeface="ＭＳ Ｐゴシック" charset="0"/>
              <a:cs typeface="Arial" charset="0"/>
            </a:endParaRPr>
          </a:p>
        </p:txBody>
      </p:sp>
      <p:sp>
        <p:nvSpPr>
          <p:cNvPr id="10" name="Rectangle 2"/>
          <p:cNvSpPr txBox="1">
            <a:spLocks noChangeArrowheads="1"/>
          </p:cNvSpPr>
          <p:nvPr/>
        </p:nvSpPr>
        <p:spPr bwMode="auto">
          <a:xfrm>
            <a:off x="0" y="3861048"/>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zh-CN" altLang="en-US" sz="4400" b="1" dirty="0">
                <a:solidFill>
                  <a:srgbClr val="FFFFCC"/>
                </a:solidFill>
                <a:latin typeface="Arial" charset="0"/>
                <a:ea typeface="ＭＳ Ｐゴシック" charset="0"/>
                <a:cs typeface="Arial" charset="0"/>
              </a:rPr>
              <a:t>永生保障</a:t>
            </a:r>
            <a:endParaRPr lang="en-US" sz="4400" b="1" dirty="0">
              <a:solidFill>
                <a:srgbClr val="FFFFCC"/>
              </a:solidFill>
              <a:latin typeface="Arial" charset="0"/>
              <a:ea typeface="ＭＳ Ｐゴシック" charset="0"/>
              <a:cs typeface="Arial" charset="0"/>
            </a:endParaRPr>
          </a:p>
        </p:txBody>
      </p:sp>
      <p:grpSp>
        <p:nvGrpSpPr>
          <p:cNvPr id="4" name="Group 3"/>
          <p:cNvGrpSpPr/>
          <p:nvPr/>
        </p:nvGrpSpPr>
        <p:grpSpPr>
          <a:xfrm>
            <a:off x="2807804" y="3933056"/>
            <a:ext cx="3456384" cy="1224136"/>
            <a:chOff x="2915816" y="4077072"/>
            <a:chExt cx="3096344" cy="1224136"/>
          </a:xfrm>
        </p:grpSpPr>
        <p:sp>
          <p:nvSpPr>
            <p:cNvPr id="17" name="Left-Right Arrow 16"/>
            <p:cNvSpPr/>
            <p:nvPr/>
          </p:nvSpPr>
          <p:spPr bwMode="auto">
            <a:xfrm>
              <a:off x="2915816" y="407707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3200">
                <a:solidFill>
                  <a:srgbClr val="FFFFFF"/>
                </a:solidFill>
                <a:latin typeface="Arial" pitchFamily="-111" charset="0"/>
                <a:ea typeface="ＭＳ Ｐゴシック" pitchFamily="-111" charset="-128"/>
                <a:cs typeface="ＭＳ Ｐゴシック" pitchFamily="-111" charset="-128"/>
              </a:endParaRPr>
            </a:p>
          </p:txBody>
        </p:sp>
        <p:sp>
          <p:nvSpPr>
            <p:cNvPr id="11" name="Rectangle 2"/>
            <p:cNvSpPr txBox="1">
              <a:spLocks noChangeArrowheads="1"/>
            </p:cNvSpPr>
            <p:nvPr/>
          </p:nvSpPr>
          <p:spPr bwMode="auto">
            <a:xfrm>
              <a:off x="3059832" y="4243282"/>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zh-CN" altLang="en-US" sz="4400" b="1" dirty="0">
                  <a:solidFill>
                    <a:srgbClr val="FFFFCC"/>
                  </a:solidFill>
                  <a:latin typeface="Arial" charset="0"/>
                  <a:ea typeface="ＭＳ Ｐゴシック" charset="0"/>
                  <a:cs typeface="Arial" charset="0"/>
                </a:rPr>
                <a:t>优点</a:t>
              </a:r>
              <a:endParaRPr lang="en-US" sz="4400" b="1" dirty="0">
                <a:solidFill>
                  <a:srgbClr val="FFFFCC"/>
                </a:solidFill>
                <a:latin typeface="Arial" charset="0"/>
                <a:ea typeface="ＭＳ Ｐゴシック" charset="0"/>
                <a:cs typeface="Arial" charset="0"/>
              </a:endParaRPr>
            </a:p>
          </p:txBody>
        </p:sp>
      </p:grpSp>
      <p:sp>
        <p:nvSpPr>
          <p:cNvPr id="12" name="Rectangle 2"/>
          <p:cNvSpPr txBox="1">
            <a:spLocks noChangeArrowheads="1"/>
          </p:cNvSpPr>
          <p:nvPr/>
        </p:nvSpPr>
        <p:spPr bwMode="auto">
          <a:xfrm>
            <a:off x="6012160" y="242088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zh-CN" altLang="en-US" sz="4400" b="1" dirty="0">
                <a:solidFill>
                  <a:srgbClr val="FFFFCC"/>
                </a:solidFill>
                <a:latin typeface="Arial" charset="0"/>
                <a:ea typeface="ＭＳ Ｐゴシック" charset="0"/>
                <a:cs typeface="Arial" charset="0"/>
              </a:rPr>
              <a:t> 失去救恩</a:t>
            </a:r>
            <a:endParaRPr lang="en-US" sz="4400" b="1" dirty="0">
              <a:solidFill>
                <a:srgbClr val="FFFFCC"/>
              </a:solidFill>
              <a:latin typeface="Arial" charset="0"/>
              <a:ea typeface="ＭＳ Ｐゴシック" charset="0"/>
              <a:cs typeface="Arial" charset="0"/>
            </a:endParaRPr>
          </a:p>
        </p:txBody>
      </p:sp>
      <p:sp>
        <p:nvSpPr>
          <p:cNvPr id="13" name="Rectangle 2"/>
          <p:cNvSpPr txBox="1">
            <a:spLocks noChangeArrowheads="1"/>
          </p:cNvSpPr>
          <p:nvPr/>
        </p:nvSpPr>
        <p:spPr bwMode="auto">
          <a:xfrm>
            <a:off x="0" y="2492896"/>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zh-CN" altLang="en-US" sz="4400" b="1" dirty="0">
                <a:solidFill>
                  <a:srgbClr val="FFFFCC"/>
                </a:solidFill>
                <a:latin typeface="Arial" charset="0"/>
                <a:ea typeface="ＭＳ Ｐゴシック" charset="0"/>
                <a:cs typeface="Arial" charset="0"/>
              </a:rPr>
              <a:t>很多还是会背离</a:t>
            </a:r>
            <a:endParaRPr lang="en-US" sz="4400" b="1" dirty="0">
              <a:solidFill>
                <a:srgbClr val="FFFFCC"/>
              </a:solidFill>
              <a:latin typeface="Arial" charset="0"/>
              <a:ea typeface="ＭＳ Ｐゴシック" charset="0"/>
              <a:cs typeface="Arial" charset="0"/>
            </a:endParaRPr>
          </a:p>
        </p:txBody>
      </p:sp>
      <p:grpSp>
        <p:nvGrpSpPr>
          <p:cNvPr id="3" name="Group 2"/>
          <p:cNvGrpSpPr/>
          <p:nvPr/>
        </p:nvGrpSpPr>
        <p:grpSpPr>
          <a:xfrm>
            <a:off x="2807804" y="2492896"/>
            <a:ext cx="3456384" cy="1224136"/>
            <a:chOff x="2843808" y="2636912"/>
            <a:chExt cx="3096344" cy="1224136"/>
          </a:xfrm>
        </p:grpSpPr>
        <p:sp>
          <p:nvSpPr>
            <p:cNvPr id="2" name="Left-Right Arrow 1"/>
            <p:cNvSpPr/>
            <p:nvPr/>
          </p:nvSpPr>
          <p:spPr bwMode="auto">
            <a:xfrm>
              <a:off x="2843808" y="263691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3200">
                <a:solidFill>
                  <a:srgbClr val="FFFFFF"/>
                </a:solidFill>
                <a:latin typeface="Arial" pitchFamily="-111" charset="0"/>
                <a:ea typeface="ＭＳ Ｐゴシック" pitchFamily="-111" charset="-128"/>
                <a:cs typeface="ＭＳ Ｐゴシック" pitchFamily="-111" charset="-128"/>
              </a:endParaRPr>
            </a:p>
          </p:txBody>
        </p:sp>
        <p:sp>
          <p:nvSpPr>
            <p:cNvPr id="14" name="Rectangle 2"/>
            <p:cNvSpPr txBox="1">
              <a:spLocks noChangeArrowheads="1"/>
            </p:cNvSpPr>
            <p:nvPr/>
          </p:nvSpPr>
          <p:spPr bwMode="auto">
            <a:xfrm>
              <a:off x="2843808" y="2852936"/>
              <a:ext cx="3059832"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zh-CN" altLang="en-US" sz="4400" b="1" dirty="0">
                  <a:solidFill>
                    <a:srgbClr val="FFFFCC"/>
                  </a:solidFill>
                  <a:latin typeface="Arial" charset="0"/>
                  <a:ea typeface="ＭＳ Ｐゴシック" charset="0"/>
                  <a:cs typeface="Arial" charset="0"/>
                </a:rPr>
                <a:t>弱点</a:t>
              </a:r>
              <a:endParaRPr lang="en-US" sz="4400" b="1" dirty="0">
                <a:solidFill>
                  <a:srgbClr val="FFFFCC"/>
                </a:solidFill>
                <a:latin typeface="Arial" charset="0"/>
                <a:ea typeface="ＭＳ Ｐゴシック" charset="0"/>
                <a:cs typeface="Arial" charset="0"/>
              </a:endParaRPr>
            </a:p>
          </p:txBody>
        </p:sp>
      </p:grpSp>
      <p:sp>
        <p:nvSpPr>
          <p:cNvPr id="15" name="Rectangle 2"/>
          <p:cNvSpPr txBox="1">
            <a:spLocks noChangeArrowheads="1"/>
          </p:cNvSpPr>
          <p:nvPr/>
        </p:nvSpPr>
        <p:spPr bwMode="auto">
          <a:xfrm>
            <a:off x="1567475" y="5229200"/>
            <a:ext cx="5976664" cy="151216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zh-CN" altLang="en-US" sz="4000" b="1" dirty="0">
                <a:solidFill>
                  <a:srgbClr val="FFFFCC"/>
                </a:solidFill>
                <a:latin typeface="Arial" charset="0"/>
                <a:ea typeface="ＭＳ Ｐゴシック" charset="0"/>
                <a:cs typeface="Arial" charset="0"/>
              </a:rPr>
              <a:t>参与者有双方的优点         但没有彼此的弱点</a:t>
            </a:r>
            <a:endParaRPr lang="en-US" sz="4000" b="1" dirty="0">
              <a:solidFill>
                <a:srgbClr val="FFFFCC"/>
              </a:solidFill>
              <a:latin typeface="Arial" charset="0"/>
              <a:ea typeface="ＭＳ Ｐゴシック" charset="0"/>
              <a:cs typeface="Arial" charset="0"/>
            </a:endParaRPr>
          </a:p>
        </p:txBody>
      </p:sp>
    </p:spTree>
    <p:extLst>
      <p:ext uri="{BB962C8B-B14F-4D97-AF65-F5344CB8AC3E}">
        <p14:creationId xmlns:p14="http://schemas.microsoft.com/office/powerpoint/2010/main" val="185259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strVal val="#ppt_w*0.70"/>
                                          </p:val>
                                        </p:tav>
                                        <p:tav tm="100000">
                                          <p:val>
                                            <p:strVal val="#ppt_w"/>
                                          </p:val>
                                        </p:tav>
                                      </p:tavLst>
                                    </p:anim>
                                    <p:anim calcmode="lin" valueType="num">
                                      <p:cBhvr>
                                        <p:cTn id="55" dur="1000" fill="hold"/>
                                        <p:tgtEl>
                                          <p:spTgt spid="4"/>
                                        </p:tgtEl>
                                        <p:attrNameLst>
                                          <p:attrName>ppt_h</p:attrName>
                                        </p:attrNameLst>
                                      </p:cBhvr>
                                      <p:tavLst>
                                        <p:tav tm="0">
                                          <p:val>
                                            <p:strVal val="#ppt_h"/>
                                          </p:val>
                                        </p:tav>
                                        <p:tav tm="100000">
                                          <p:val>
                                            <p:strVal val="#ppt_h"/>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strVal val="#ppt_w*0.70"/>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strVal val="#ppt_w*0.70"/>
                                          </p:val>
                                        </p:tav>
                                        <p:tav tm="100000">
                                          <p:val>
                                            <p:strVal val="#ppt_w"/>
                                          </p:val>
                                        </p:tav>
                                      </p:tavLst>
                                    </p:anim>
                                    <p:anim calcmode="lin" valueType="num">
                                      <p:cBhvr>
                                        <p:cTn id="76" dur="1000" fill="hold"/>
                                        <p:tgtEl>
                                          <p:spTgt spid="15"/>
                                        </p:tgtEl>
                                        <p:attrNameLst>
                                          <p:attrName>ppt_h</p:attrName>
                                        </p:attrNameLst>
                                      </p:cBhvr>
                                      <p:tavLst>
                                        <p:tav tm="0">
                                          <p:val>
                                            <p:strVal val="#ppt_h"/>
                                          </p:val>
                                        </p:tav>
                                        <p:tav tm="100000">
                                          <p:val>
                                            <p:strVal val="#ppt_h"/>
                                          </p:val>
                                        </p:tav>
                                      </p:tavLst>
                                    </p:anim>
                                    <p:animEffect transition="in" filter="fade">
                                      <p:cBhvr>
                                        <p:cTn id="7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2"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2" name="Picture 3" descr="desiringgod-738117.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Title 1"/>
          <p:cNvSpPr>
            <a:spLocks noGrp="1"/>
          </p:cNvSpPr>
          <p:nvPr>
            <p:ph type="title"/>
          </p:nvPr>
        </p:nvSpPr>
        <p:spPr/>
        <p:txBody>
          <a:bodyPr/>
          <a:lstStyle/>
          <a:p>
            <a:r>
              <a:rPr lang="zh-CN" altLang="en-US" b="1" i="1" dirty="0">
                <a:solidFill>
                  <a:srgbClr val="FFFFFF"/>
                </a:solidFill>
                <a:effectLst>
                  <a:glow rad="152400">
                    <a:schemeClr val="tx1"/>
                  </a:glow>
                </a:effectLst>
                <a:latin typeface="Arial" charset="0"/>
                <a:ea typeface="ヒラギノ角ゴ Pro W3" charset="0"/>
                <a:cs typeface="ヒラギノ角ゴ Pro W3" charset="0"/>
              </a:rPr>
              <a:t>新身体的三个比喻</a:t>
            </a:r>
            <a:r>
              <a:rPr lang="en-US" altLang="zh-CN" b="1" i="1" dirty="0">
                <a:solidFill>
                  <a:srgbClr val="FFFFFF"/>
                </a:solidFill>
                <a:effectLst>
                  <a:glow rad="152400">
                    <a:schemeClr val="tx1"/>
                  </a:glow>
                </a:effectLst>
                <a:latin typeface="Arial" charset="0"/>
                <a:ea typeface="ヒラギノ角ゴ Pro W3" charset="0"/>
                <a:cs typeface="ヒラギノ角ゴ Pro W3" charset="0"/>
              </a:rPr>
              <a:t>:</a:t>
            </a:r>
            <a:endParaRPr lang="en-US" b="1" i="1" dirty="0">
              <a:solidFill>
                <a:srgbClr val="FFFFFF"/>
              </a:solidFill>
              <a:effectLst>
                <a:glow rad="152400">
                  <a:schemeClr val="tx1"/>
                </a:glow>
              </a:effectLst>
              <a:latin typeface="Arial" charset="0"/>
              <a:ea typeface="ヒラギノ角ゴ Pro W3" charset="0"/>
              <a:cs typeface="ヒラギノ角ゴ Pro W3" charset="0"/>
            </a:endParaRPr>
          </a:p>
        </p:txBody>
      </p:sp>
      <p:sp>
        <p:nvSpPr>
          <p:cNvPr id="5" name="Title 2"/>
          <p:cNvSpPr txBox="1">
            <a:spLocks/>
          </p:cNvSpPr>
          <p:nvPr/>
        </p:nvSpPr>
        <p:spPr bwMode="auto">
          <a:xfrm>
            <a:off x="1295400" y="2209800"/>
            <a:ext cx="7848600" cy="914400"/>
          </a:xfrm>
          <a:prstGeom prst="rect">
            <a:avLst/>
          </a:prstGeom>
          <a:noFill/>
          <a:ln w="9525">
            <a:noFill/>
            <a:miter lim="800000"/>
            <a:headEnd/>
            <a:tailEnd/>
          </a:ln>
        </p:spPr>
        <p:txBody>
          <a:bodyPr lIns="91269" tIns="45635" rIns="91269" bIns="45635"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4000" dirty="0">
                <a:solidFill>
                  <a:srgbClr val="FFFFFF"/>
                </a:solidFill>
                <a:effectLst>
                  <a:glow rad="152400">
                    <a:srgbClr val="000000"/>
                  </a:glow>
                </a:effectLst>
                <a:ea typeface="ヒラギノ角ゴ Pro W3" charset="0"/>
                <a:cs typeface="ヒラギノ角ゴ Pro W3" charset="0"/>
              </a:rPr>
              <a:t>• </a:t>
            </a:r>
            <a:r>
              <a:rPr lang="zh-CN" altLang="en-US" sz="4000" dirty="0">
                <a:solidFill>
                  <a:srgbClr val="FFFFFF"/>
                </a:solidFill>
                <a:effectLst>
                  <a:glow rad="152400">
                    <a:srgbClr val="000000"/>
                  </a:glow>
                </a:effectLst>
                <a:ea typeface="ヒラギノ角ゴ Pro W3" charset="0"/>
                <a:cs typeface="ヒラギノ角ゴ Pro W3" charset="0"/>
              </a:rPr>
              <a:t>植物</a:t>
            </a:r>
            <a:r>
              <a:rPr lang="en-US" sz="4000" dirty="0">
                <a:solidFill>
                  <a:srgbClr val="FFFFFF"/>
                </a:solidFill>
                <a:effectLst>
                  <a:glow rad="152400">
                    <a:srgbClr val="000000"/>
                  </a:glow>
                </a:effectLst>
                <a:ea typeface="ヒラギノ角ゴ Pro W3" charset="0"/>
                <a:cs typeface="ヒラギノ角ゴ Pro W3" charset="0"/>
              </a:rPr>
              <a:t> (15:36-38)</a:t>
            </a:r>
          </a:p>
        </p:txBody>
      </p:sp>
      <p:sp>
        <p:nvSpPr>
          <p:cNvPr id="6" name="Title 2"/>
          <p:cNvSpPr txBox="1">
            <a:spLocks/>
          </p:cNvSpPr>
          <p:nvPr/>
        </p:nvSpPr>
        <p:spPr bwMode="auto">
          <a:xfrm>
            <a:off x="1295400" y="2895600"/>
            <a:ext cx="7848600" cy="914400"/>
          </a:xfrm>
          <a:prstGeom prst="rect">
            <a:avLst/>
          </a:prstGeom>
          <a:noFill/>
          <a:ln w="9525">
            <a:noFill/>
            <a:miter lim="800000"/>
            <a:headEnd/>
            <a:tailEnd/>
          </a:ln>
        </p:spPr>
        <p:txBody>
          <a:bodyPr lIns="91269" tIns="45635" rIns="91269" bIns="45635"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4000" dirty="0">
                <a:solidFill>
                  <a:srgbClr val="FFFFFF"/>
                </a:solidFill>
                <a:effectLst>
                  <a:glow rad="152400">
                    <a:srgbClr val="000000"/>
                  </a:glow>
                </a:effectLst>
                <a:ea typeface="ヒラギノ角ゴ Pro W3" charset="0"/>
                <a:cs typeface="ヒラギノ角ゴ Pro W3" charset="0"/>
              </a:rPr>
              <a:t>• </a:t>
            </a:r>
            <a:r>
              <a:rPr lang="zh-CN" altLang="en-US" sz="4000" dirty="0">
                <a:solidFill>
                  <a:srgbClr val="FFFFFF"/>
                </a:solidFill>
                <a:effectLst>
                  <a:glow rad="152400">
                    <a:srgbClr val="000000"/>
                  </a:glow>
                </a:effectLst>
                <a:ea typeface="ヒラギノ角ゴ Pro W3" charset="0"/>
                <a:cs typeface="ヒラギノ角ゴ Pro W3" charset="0"/>
              </a:rPr>
              <a:t>动物 </a:t>
            </a:r>
            <a:r>
              <a:rPr lang="en-US" sz="4000" dirty="0">
                <a:solidFill>
                  <a:srgbClr val="FFFFFF"/>
                </a:solidFill>
                <a:effectLst>
                  <a:glow rad="152400">
                    <a:srgbClr val="000000"/>
                  </a:glow>
                </a:effectLst>
                <a:ea typeface="ヒラギノ角ゴ Pro W3" charset="0"/>
                <a:cs typeface="ヒラギノ角ゴ Pro W3" charset="0"/>
              </a:rPr>
              <a:t>(15:39)</a:t>
            </a:r>
          </a:p>
        </p:txBody>
      </p:sp>
      <p:sp>
        <p:nvSpPr>
          <p:cNvPr id="7" name="Title 2"/>
          <p:cNvSpPr txBox="1">
            <a:spLocks/>
          </p:cNvSpPr>
          <p:nvPr/>
        </p:nvSpPr>
        <p:spPr bwMode="auto">
          <a:xfrm>
            <a:off x="1295400" y="3581400"/>
            <a:ext cx="7848600" cy="914400"/>
          </a:xfrm>
          <a:prstGeom prst="rect">
            <a:avLst/>
          </a:prstGeom>
          <a:noFill/>
          <a:ln w="9525">
            <a:noFill/>
            <a:miter lim="800000"/>
            <a:headEnd/>
            <a:tailEnd/>
          </a:ln>
        </p:spPr>
        <p:txBody>
          <a:bodyPr lIns="91269" tIns="45635" rIns="91269" bIns="45635"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4000" dirty="0">
                <a:solidFill>
                  <a:srgbClr val="FFFFFF"/>
                </a:solidFill>
                <a:effectLst>
                  <a:glow rad="152400">
                    <a:srgbClr val="000000"/>
                  </a:glow>
                </a:effectLst>
                <a:ea typeface="ヒラギノ角ゴ Pro W3" charset="0"/>
                <a:cs typeface="ヒラギノ角ゴ Pro W3" charset="0"/>
              </a:rPr>
              <a:t>• </a:t>
            </a:r>
            <a:r>
              <a:rPr lang="zh-CN" altLang="en-US" sz="4000" dirty="0">
                <a:solidFill>
                  <a:srgbClr val="FFFFFF"/>
                </a:solidFill>
                <a:effectLst>
                  <a:glow rad="152400">
                    <a:srgbClr val="000000"/>
                  </a:glow>
                </a:effectLst>
                <a:ea typeface="ヒラギノ角ゴ Pro W3" charset="0"/>
                <a:cs typeface="ヒラギノ角ゴ Pro W3" charset="0"/>
              </a:rPr>
              <a:t>无生命的物体</a:t>
            </a:r>
            <a:r>
              <a:rPr lang="en-US" sz="4000" dirty="0">
                <a:solidFill>
                  <a:srgbClr val="FFFFFF"/>
                </a:solidFill>
                <a:effectLst>
                  <a:glow rad="152400">
                    <a:srgbClr val="000000"/>
                  </a:glow>
                </a:effectLst>
                <a:ea typeface="ヒラギノ角ゴ Pro W3" charset="0"/>
                <a:cs typeface="ヒラギノ角ゴ Pro W3" charset="0"/>
              </a:rPr>
              <a:t> (15:40-41)</a:t>
            </a:r>
          </a:p>
        </p:txBody>
      </p:sp>
    </p:spTree>
    <p:extLst>
      <p:ext uri="{BB962C8B-B14F-4D97-AF65-F5344CB8AC3E}">
        <p14:creationId xmlns:p14="http://schemas.microsoft.com/office/powerpoint/2010/main" val="2335252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6" name="Rectangle 3"/>
          <p:cNvSpPr>
            <a:spLocks noGrp="1" noChangeArrowheads="1"/>
          </p:cNvSpPr>
          <p:nvPr>
            <p:ph type="title" idx="4294967295"/>
          </p:nvPr>
        </p:nvSpPr>
        <p:spPr/>
        <p:txBody>
          <a:bodyPr/>
          <a:lstStyle/>
          <a:p>
            <a:pPr eaLnBrk="1" hangingPunct="1"/>
            <a:r>
              <a:rPr lang="zh-CN" altLang="en-US" dirty="0">
                <a:latin typeface="Arial" charset="0"/>
                <a:ea typeface="ＭＳ Ｐゴシック" charset="0"/>
                <a:cs typeface="ＭＳ Ｐゴシック" charset="0"/>
              </a:rPr>
              <a:t>被提的牵连</a:t>
            </a:r>
            <a:endParaRPr lang="en-US" dirty="0">
              <a:latin typeface="Arial" charset="0"/>
              <a:ea typeface="ＭＳ Ｐゴシック" charset="0"/>
              <a:cs typeface="ＭＳ Ｐゴシック" charset="0"/>
            </a:endParaRPr>
          </a:p>
        </p:txBody>
      </p:sp>
      <p:sp>
        <p:nvSpPr>
          <p:cNvPr id="113667" name="Text Box 4"/>
          <p:cNvSpPr txBox="1">
            <a:spLocks noChangeArrowheads="1"/>
          </p:cNvSpPr>
          <p:nvPr/>
        </p:nvSpPr>
        <p:spPr bwMode="auto">
          <a:xfrm>
            <a:off x="83502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latin typeface="Times New Roman" charset="0"/>
              </a:rPr>
              <a:t>78o</a:t>
            </a:r>
            <a:endParaRPr lang="en-US">
              <a:latin typeface="Times New Roman"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descr="angel_trump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Grp="1" noChangeArrowheads="1"/>
          </p:cNvSpPr>
          <p:nvPr>
            <p:ph type="title" idx="4294967295"/>
          </p:nvPr>
        </p:nvSpPr>
        <p:spPr/>
        <p:txBody>
          <a:bodyPr/>
          <a:lstStyle/>
          <a:p>
            <a:r>
              <a:rPr lang="zh-CN" altLang="en-US" sz="5400" b="1">
                <a:effectLst>
                  <a:outerShdw blurRad="38100" dist="38100" dir="2700000" algn="tl">
                    <a:srgbClr val="C0C0C0"/>
                  </a:outerShdw>
                </a:effectLst>
                <a:ea typeface="SimSun" pitchFamily="2" charset="-122"/>
              </a:rPr>
              <a:t>我们会与他在云中相见</a:t>
            </a:r>
            <a:endParaRPr lang="zh-CN" altLang="en-US" sz="5400" b="1">
              <a:effectLst>
                <a:outerShdw blurRad="38100" dist="38100" dir="2700000" algn="tl">
                  <a:srgbClr val="C0C0C0"/>
                </a:outerShdw>
              </a:effectLst>
            </a:endParaRPr>
          </a:p>
        </p:txBody>
      </p:sp>
    </p:spTree>
    <p:extLst>
      <p:ext uri="{BB962C8B-B14F-4D97-AF65-F5344CB8AC3E}">
        <p14:creationId xmlns:p14="http://schemas.microsoft.com/office/powerpoint/2010/main" val="266875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810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rPr>
              <a:t>Black</a:t>
            </a:r>
            <a:endParaRPr lang="en-US">
              <a:latin typeface="Arial" charset="0"/>
            </a:endParaRPr>
          </a:p>
        </p:txBody>
      </p:sp>
      <p:sp>
        <p:nvSpPr>
          <p:cNvPr id="83971" name="Rectangle 3"/>
          <p:cNvSpPr>
            <a:spLocks noGrp="1" noChangeArrowheads="1"/>
          </p:cNvSpPr>
          <p:nvPr>
            <p:ph type="body" idx="1"/>
          </p:nvPr>
        </p:nvSpPr>
        <p:spPr/>
        <p:txBody>
          <a:bodyPr/>
          <a:lstStyle/>
          <a:p>
            <a:pPr eaLnBrk="1" hangingPunct="1">
              <a:defRPr/>
            </a:pPr>
            <a:endParaRPr lang="en-US">
              <a:latin typeface="Arial"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zh-CN" altLang="en-US" b="1" dirty="0">
                <a:solidFill>
                  <a:schemeClr val="bg1"/>
                </a:solidFill>
                <a:latin typeface="Arial" charset="0"/>
                <a:ea typeface="ＭＳ Ｐゴシック" charset="0"/>
                <a:cs typeface="ＭＳ Ｐゴシック" charset="0"/>
              </a:rPr>
              <a:t>天空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将</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展现</a:t>
            </a:r>
            <a:r>
              <a:rPr lang="en-US" b="1" dirty="0">
                <a:solidFill>
                  <a:schemeClr val="bg1"/>
                </a:solidFill>
                <a:latin typeface="Arial" charset="0"/>
                <a:ea typeface="ＭＳ Ｐゴシック" charset="0"/>
                <a:cs typeface="ＭＳ Ｐゴシック" charset="0"/>
              </a:rPr>
              <a:t>…</a:t>
            </a:r>
            <a:endParaRPr lang="en-US" b="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20369824"/>
      </p:ext>
    </p:extLst>
  </p:cSld>
  <p:clrMapOvr>
    <a:masterClrMapping/>
  </p:clrMapOvr>
  <p:transition spd="slow">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dirty="0">
                <a:effectLst>
                  <a:outerShdw blurRad="38100" dist="38100" dir="2700000" algn="tl">
                    <a:srgbClr val="000000"/>
                  </a:outerShdw>
                </a:effectLst>
                <a:latin typeface="Arial" charset="0"/>
                <a:ea typeface="ＭＳ Ｐゴシック" charset="0"/>
                <a:cs typeface="ＭＳ Ｐゴシック" charset="0"/>
              </a:rPr>
              <a:t>…</a:t>
            </a:r>
            <a:r>
              <a:rPr lang="zh-CN" altLang="en-US" b="1" dirty="0">
                <a:effectLst>
                  <a:outerShdw blurRad="38100" dist="38100" dir="2700000" algn="tl">
                    <a:srgbClr val="000000"/>
                  </a:outerShdw>
                </a:effectLst>
                <a:latin typeface="Arial" charset="0"/>
                <a:ea typeface="ＭＳ Ｐゴシック" charset="0"/>
                <a:cs typeface="ＭＳ Ｐゴシック" charset="0"/>
              </a:rPr>
              <a:t>准备他的入口</a:t>
            </a:r>
            <a:endParaRPr lang="en-US" dirty="0">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51559956"/>
      </p:ext>
    </p:extLst>
  </p:cSld>
  <p:clrMapOvr>
    <a:masterClrMapping/>
  </p:clrMapOvr>
  <p:transition spd="slow">
    <p:dissolv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TellusOr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ctrTitle"/>
          </p:nvPr>
        </p:nvSpPr>
        <p:spPr>
          <a:xfrm>
            <a:off x="53340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zh-CN" altLang="en-US" b="1" dirty="0">
                <a:solidFill>
                  <a:schemeClr val="bg1"/>
                </a:solidFill>
                <a:latin typeface="Arial" charset="0"/>
                <a:ea typeface="ＭＳ Ｐゴシック" charset="0"/>
                <a:cs typeface="ＭＳ Ｐゴシック" charset="0"/>
              </a:rPr>
              <a:t>星星</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应为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他鼓掌</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用</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雷鸣般的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赞美</a:t>
            </a:r>
            <a:endParaRPr lang="en-US" b="1"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039781"/>
      </p:ext>
    </p:extLst>
  </p:cSld>
  <p:clrMapOvr>
    <a:masterClrMapping/>
  </p:clrMapOvr>
  <p:transition spd="slow">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zh-CN" altLang="en-US" b="1" dirty="0">
                <a:solidFill>
                  <a:schemeClr val="bg1"/>
                </a:solidFill>
                <a:latin typeface="Arial" charset="0"/>
                <a:ea typeface="ＭＳ Ｐゴシック" charset="0"/>
                <a:cs typeface="ＭＳ Ｐゴシック" charset="0"/>
              </a:rPr>
              <a:t>他眼中</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甜美的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光芒</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应加强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那些</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等待</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46789748"/>
      </p:ext>
    </p:extLst>
  </p:cSld>
  <p:clrMapOvr>
    <a:masterClrMapping/>
  </p:clrMapOvr>
  <p:transition spd="slow">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charset="0"/>
                <a:ea typeface="ＭＳ Ｐゴシック" charset="0"/>
                <a:cs typeface="ＭＳ Ｐゴシック" charset="0"/>
              </a:rPr>
              <a:t>我们应看他</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然后面对面</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9393808"/>
      </p:ext>
    </p:extLst>
  </p:cSld>
  <p:clrMapOvr>
    <a:masterClrMapping/>
  </p:clrMapOvr>
  <p:transition spd="slow">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Rectangle 3"/>
          <p:cNvSpPr>
            <a:spLocks noGrp="1" noChangeArrowheads="1"/>
          </p:cNvSpPr>
          <p:nvPr>
            <p:ph type="title" idx="4294967295"/>
          </p:nvPr>
        </p:nvSpPr>
        <p:spPr>
          <a:xfrm>
            <a:off x="762000" y="4953000"/>
            <a:ext cx="7772400" cy="762000"/>
          </a:xfrm>
          <a:noFill/>
          <a:ln>
            <a:noFill/>
          </a:ln>
        </p:spPr>
        <p:txBody>
          <a:bodyPr vert="horz" wrap="square" lIns="91440" tIns="45720" rIns="91440" bIns="45720" numCol="1" anchor="ctr" anchorCtr="0" compatLnSpc="1">
            <a:prstTxWarp prst="textNoShape">
              <a:avLst/>
            </a:prstTxWarp>
          </a:bodyPr>
          <a:lstStyle/>
          <a:p>
            <a:r>
              <a:rPr lang="zh-CN" altLang="en-US" b="1" dirty="0">
                <a:solidFill>
                  <a:schemeClr val="bg1"/>
                </a:solidFill>
                <a:effectLst>
                  <a:glow rad="228600">
                    <a:schemeClr val="tx1"/>
                  </a:glow>
                </a:effectLst>
                <a:latin typeface="Arial" charset="0"/>
                <a:ea typeface="ＭＳ Ｐゴシック" charset="0"/>
                <a:cs typeface="ＭＳ Ｐゴシック" charset="0"/>
              </a:rPr>
              <a:t>噢，我们应看他</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638800"/>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457200"/>
            <a:r>
              <a:rPr lang="zh-CN" altLang="en-US" sz="4400" b="1" dirty="0">
                <a:solidFill>
                  <a:srgbClr val="FFFFFF"/>
                </a:solidFill>
                <a:effectLst>
                  <a:glow rad="228600">
                    <a:srgbClr val="000000"/>
                  </a:glow>
                </a:effectLst>
              </a:rPr>
              <a:t>是的，我们应看他</a:t>
            </a:r>
            <a:endParaRPr lang="en-US" sz="4400" b="1" dirty="0">
              <a:solidFill>
                <a:srgbClr val="FFFFFF"/>
              </a:solidFill>
              <a:effectLst>
                <a:glow rad="228600">
                  <a:srgbClr val="000000"/>
                </a:glow>
              </a:effectLst>
            </a:endParaRPr>
          </a:p>
        </p:txBody>
      </p:sp>
    </p:spTree>
    <p:extLst>
      <p:ext uri="{BB962C8B-B14F-4D97-AF65-F5344CB8AC3E}">
        <p14:creationId xmlns:p14="http://schemas.microsoft.com/office/powerpoint/2010/main" val="394605136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685800" y="4495800"/>
            <a:ext cx="7924800" cy="1981200"/>
          </a:xfrm>
        </p:spPr>
        <p:txBody>
          <a:bodyPr/>
          <a:lstStyle/>
          <a:p>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在所有的荣耀</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面对面</a:t>
            </a:r>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84308978"/>
      </p:ext>
    </p:extLst>
  </p:cSld>
  <p:clrMapOvr>
    <a:masterClrMapping/>
  </p:clrMapOvr>
  <p:transition spd="slow">
    <p:dissolv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4946" name="Picture 3" descr="bodybuild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7242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7" name="Title 1"/>
          <p:cNvSpPr>
            <a:spLocks noGrp="1"/>
          </p:cNvSpPr>
          <p:nvPr>
            <p:ph type="title"/>
          </p:nvPr>
        </p:nvSpPr>
        <p:spPr>
          <a:xfrm>
            <a:off x="2771801" y="116633"/>
            <a:ext cx="4464496" cy="1905000"/>
          </a:xfrm>
        </p:spPr>
        <p:txBody>
          <a:bodyPr/>
          <a:lstStyle/>
          <a:p>
            <a:r>
              <a:rPr lang="zh-CN" altLang="en-US" b="1" dirty="0">
                <a:latin typeface="Arial" charset="0"/>
                <a:ea typeface="ヒラギノ角ゴ Pro W3" charset="0"/>
                <a:cs typeface="ヒラギノ角ゴ Pro W3" charset="0"/>
              </a:rPr>
              <a:t>复活的身体</a:t>
            </a:r>
            <a:endParaRPr lang="en-US" b="1"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372745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2743200" y="1371600"/>
            <a:ext cx="3962400" cy="1905000"/>
          </a:xfrm>
        </p:spPr>
        <p:txBody>
          <a:bodyPr/>
          <a:lstStyle/>
          <a:p>
            <a:pPr eaLnBrk="1" hangingPunct="1"/>
            <a:r>
              <a:rPr lang="zh-CN" altLang="en-US" b="1" dirty="0">
                <a:latin typeface="Times New Roman" charset="0"/>
                <a:ea typeface="ＭＳ Ｐゴシック" charset="0"/>
                <a:cs typeface="ＭＳ Ｐゴシック" charset="0"/>
              </a:rPr>
              <a:t>我们应看他</a:t>
            </a:r>
            <a:endParaRPr lang="en-US" b="1" dirty="0">
              <a:latin typeface="Times New Roman" charset="0"/>
              <a:ea typeface="ＭＳ Ｐゴシック" charset="0"/>
              <a:cs typeface="ＭＳ Ｐゴシック" charset="0"/>
            </a:endParaRPr>
          </a:p>
        </p:txBody>
      </p:sp>
      <p:sp>
        <p:nvSpPr>
          <p:cNvPr id="146436"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4400" b="1" dirty="0">
                <a:solidFill>
                  <a:srgbClr val="000000"/>
                </a:solidFill>
                <a:latin typeface="Times New Roman" charset="0"/>
                <a:cs typeface="+mn-cs"/>
              </a:rPr>
              <a:t>我们应看他</a:t>
            </a:r>
            <a:endParaRPr lang="en-US" sz="4400" b="1" dirty="0">
              <a:solidFill>
                <a:srgbClr val="000000"/>
              </a:solidFill>
              <a:latin typeface="Times New Roman" charset="0"/>
              <a:cs typeface="+mn-cs"/>
            </a:endParaRPr>
          </a:p>
        </p:txBody>
      </p:sp>
    </p:spTree>
    <p:extLst>
      <p:ext uri="{BB962C8B-B14F-4D97-AF65-F5344CB8AC3E}">
        <p14:creationId xmlns:p14="http://schemas.microsoft.com/office/powerpoint/2010/main" val="14588856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Effect transition="in" filter="dissolve">
                                      <p:cBhvr>
                                        <p:cTn id="7" dur="500"/>
                                        <p:tgtEl>
                                          <p:spTgt spid="146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面对我们的救主</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和主的脸</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7665394"/>
      </p:ext>
    </p:extLst>
  </p:cSld>
  <p:clrMapOvr>
    <a:masterClrMapping/>
  </p:clrMapOvr>
  <p:transition spd="slow">
    <p:dissolv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charset="0"/>
                <a:ea typeface="ＭＳ Ｐゴシック" charset="0"/>
                <a:cs typeface="ＭＳ Ｐゴシック" charset="0"/>
              </a:rPr>
              <a:t>天使将吹响</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他的到来的呐喊</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5791812"/>
      </p:ext>
    </p:extLst>
  </p:cSld>
  <p:clrMapOvr>
    <a:masterClrMapping/>
  </p:clrMapOvr>
  <p:transition spd="slow">
    <p:dissolv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6" name="Rectangle 3"/>
          <p:cNvSpPr>
            <a:spLocks noGrp="1" noChangeArrowheads="1"/>
          </p:cNvSpPr>
          <p:nvPr>
            <p:ph type="title" idx="4294967295"/>
          </p:nvPr>
        </p:nvSpPr>
        <p:spPr/>
        <p:txBody>
          <a:bodyPr/>
          <a:lstStyle/>
          <a:p>
            <a:r>
              <a:rPr lang="zh-CN" altLang="en-US" b="1" dirty="0">
                <a:latin typeface="Arial" charset="0"/>
                <a:ea typeface="ＭＳ Ｐゴシック" charset="0"/>
                <a:cs typeface="ＭＳ Ｐゴシック" charset="0"/>
              </a:rPr>
              <a:t>睡眠应从上升</a:t>
            </a:r>
            <a:br>
              <a:rPr lang="en-US" altLang="zh-CN"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 </a:t>
            </a:r>
            <a:r>
              <a:rPr lang="zh-CN" altLang="en-US" b="1" dirty="0">
                <a:latin typeface="Arial" charset="0"/>
                <a:ea typeface="ＭＳ Ｐゴシック" charset="0"/>
                <a:cs typeface="ＭＳ Ｐゴシック" charset="0"/>
              </a:rPr>
              <a:t>他们沉睡的地方</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36440284"/>
      </p:ext>
    </p:extLst>
  </p:cSld>
  <p:clrMapOvr>
    <a:masterClrMapping/>
  </p:clrMapOvr>
  <p:transition spd="slow">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zh-CN" altLang="en-US" dirty="0">
                <a:latin typeface="Times New Roman" charset="0"/>
                <a:ea typeface="ＭＳ Ｐゴシック" charset="0"/>
                <a:cs typeface="ＭＳ Ｐゴシック" charset="0"/>
              </a:rPr>
              <a:t>那些仍须</a:t>
            </a:r>
            <a:br>
              <a:rPr lang="en-US" altLang="zh-CN" dirty="0">
                <a:latin typeface="Times New Roman" charset="0"/>
                <a:ea typeface="ＭＳ Ｐゴシック" charset="0"/>
                <a:cs typeface="ＭＳ Ｐゴシック" charset="0"/>
              </a:rPr>
            </a:br>
            <a:r>
              <a:rPr lang="zh-CN" altLang="en-US" dirty="0">
                <a:latin typeface="Times New Roman" charset="0"/>
                <a:ea typeface="ＭＳ Ｐゴシック" charset="0"/>
                <a:cs typeface="ＭＳ Ｐゴシック" charset="0"/>
              </a:rPr>
              <a:t>我们应在一瞬间改变了</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5785885"/>
      </p:ext>
    </p:extLst>
  </p:cSld>
  <p:clrMapOvr>
    <a:masterClrMapping/>
  </p:clrMapOvr>
  <p:transition spd="slow">
    <p:dissolv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latin typeface="Times New Roman" charset="0"/>
                <a:ea typeface="ＭＳ Ｐゴシック" charset="0"/>
                <a:cs typeface="ＭＳ Ｐゴシック" charset="0"/>
              </a:rPr>
              <a:t>我们应看他</a:t>
            </a:r>
            <a:br>
              <a:rPr lang="en-US" altLang="zh-CN" dirty="0">
                <a:solidFill>
                  <a:schemeClr val="bg1"/>
                </a:solidFill>
                <a:latin typeface="Times New Roman" charset="0"/>
                <a:ea typeface="ＭＳ Ｐゴシック" charset="0"/>
                <a:cs typeface="ＭＳ Ｐゴシック" charset="0"/>
              </a:rPr>
            </a:br>
            <a:r>
              <a:rPr lang="zh-CN" altLang="en-US" dirty="0">
                <a:solidFill>
                  <a:schemeClr val="bg1"/>
                </a:solidFill>
                <a:latin typeface="Times New Roman" charset="0"/>
                <a:ea typeface="ＭＳ Ｐゴシック" charset="0"/>
                <a:cs typeface="ＭＳ Ｐゴシック" charset="0"/>
              </a:rPr>
              <a:t>然后面对面</a:t>
            </a:r>
            <a:endParaRPr lang="en-US"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5576921"/>
      </p:ext>
    </p:extLst>
  </p:cSld>
  <p:clrMapOvr>
    <a:masterClrMapping/>
  </p:clrMapOvr>
  <p:transition spd="slow">
    <p:dissolv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p:spPr>
        <p:txBody>
          <a:bodyPr/>
          <a:lstStyle/>
          <a:p>
            <a:pPr>
              <a:defRPr/>
            </a:pPr>
            <a:r>
              <a:rPr lang="zh-CN" altLang="en-US" b="1" dirty="0">
                <a:solidFill>
                  <a:schemeClr val="bg1"/>
                </a:solidFill>
                <a:effectLst>
                  <a:glow rad="228600">
                    <a:schemeClr val="tx1"/>
                  </a:glow>
                </a:effectLst>
                <a:latin typeface="Arial" charset="0"/>
                <a:ea typeface="ＭＳ Ｐゴシック" charset="0"/>
                <a:cs typeface="ＭＳ Ｐゴシック" charset="0"/>
              </a:rPr>
              <a:t>我们影看她</a:t>
            </a:r>
            <a:endParaRPr lang="en-US" b="1" dirty="0">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p:spPr>
        <p:txBody>
          <a:bodyPr anchor="ctr"/>
          <a:lstStyle/>
          <a:p>
            <a:pPr algn="ctr">
              <a:defRPr/>
            </a:pPr>
            <a:r>
              <a:rPr lang="zh-CN" altLang="en-US" sz="4400" b="1" dirty="0">
                <a:solidFill>
                  <a:srgbClr val="FFFFFF"/>
                </a:solidFill>
                <a:effectLst>
                  <a:glow rad="228600">
                    <a:srgbClr val="000000"/>
                  </a:glow>
                </a:effectLst>
              </a:rPr>
              <a:t>我们应看他</a:t>
            </a:r>
            <a:endParaRPr lang="en-US" sz="4400" b="1" dirty="0">
              <a:solidFill>
                <a:srgbClr val="000000"/>
              </a:solidFill>
              <a:effectLst>
                <a:glow rad="228600">
                  <a:srgbClr val="000000"/>
                </a:glow>
              </a:effectLst>
            </a:endParaRPr>
          </a:p>
        </p:txBody>
      </p:sp>
    </p:spTree>
    <p:extLst>
      <p:ext uri="{BB962C8B-B14F-4D97-AF65-F5344CB8AC3E}">
        <p14:creationId xmlns:p14="http://schemas.microsoft.com/office/powerpoint/2010/main" val="324471884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3"/>
          <p:cNvSpPr>
            <a:spLocks noGrp="1" noChangeArrowheads="1"/>
          </p:cNvSpPr>
          <p:nvPr>
            <p:ph type="title" idx="4294967295"/>
          </p:nvPr>
        </p:nvSpPr>
        <p:spPr>
          <a:xfrm>
            <a:off x="3352800" y="609600"/>
            <a:ext cx="5105400" cy="2209800"/>
          </a:xfrm>
        </p:spPr>
        <p:txBody>
          <a:bodyPr/>
          <a:lstStyle/>
          <a:p>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在所有的荣耀</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面对面</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56038410"/>
      </p:ext>
    </p:extLst>
  </p:cSld>
  <p:clrMapOvr>
    <a:masterClrMapping/>
  </p:clrMapOvr>
  <p:transition spd="slow">
    <p:dissolv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Grp="1" noChangeArrowheads="1"/>
          </p:cNvSpPr>
          <p:nvPr>
            <p:ph type="title" idx="4294967295"/>
          </p:nvPr>
        </p:nvSpPr>
        <p:spPr/>
        <p:txBody>
          <a:bodyPr/>
          <a:lstStyle/>
          <a:p>
            <a:pPr eaLnBrk="1" hangingPunct="1">
              <a:defRPr/>
            </a:pPr>
            <a:r>
              <a:rPr lang="zh-CN" altLang="en-US"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rPr>
              <a:t>我们应看他</a:t>
            </a:r>
            <a:endParaRPr lang="en-US"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p:spPr>
        <p:txBody>
          <a:bodyPr anchor="ctr"/>
          <a:lstStyle/>
          <a:p>
            <a:pPr algn="ctr" eaLnBrk="1" hangingPunct="1">
              <a:defRPr/>
            </a:pPr>
            <a:r>
              <a:rPr lang="zh-CN" altLang="en-US" sz="4400" dirty="0">
                <a:solidFill>
                  <a:srgbClr val="FFFFFF"/>
                </a:solidFill>
                <a:effectLst>
                  <a:outerShdw blurRad="38100" dist="38100" dir="2700000" algn="tl">
                    <a:srgbClr val="000000">
                      <a:alpha val="43137"/>
                    </a:srgbClr>
                  </a:outerShdw>
                </a:effectLst>
                <a:latin typeface="Times New Roman" charset="0"/>
                <a:cs typeface="+mn-cs"/>
              </a:rPr>
              <a:t>我们应看他</a:t>
            </a:r>
            <a:endParaRPr lang="en-US" sz="4400" dirty="0">
              <a:solidFill>
                <a:srgbClr val="FFFFFF"/>
              </a:solidFill>
              <a:effectLst>
                <a:outerShdw blurRad="38100" dist="38100" dir="2700000" algn="tl">
                  <a:srgbClr val="000000">
                    <a:alpha val="43137"/>
                  </a:srgbClr>
                </a:outerShdw>
              </a:effectLst>
              <a:latin typeface="Times New Roman" charset="0"/>
              <a:cs typeface="+mn-cs"/>
            </a:endParaRPr>
          </a:p>
        </p:txBody>
      </p:sp>
    </p:spTree>
    <p:extLst>
      <p:ext uri="{BB962C8B-B14F-4D97-AF65-F5344CB8AC3E}">
        <p14:creationId xmlns:p14="http://schemas.microsoft.com/office/powerpoint/2010/main" val="335131631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面对我的救主</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和主的脸</a:t>
            </a:r>
            <a:endParaRPr lang="en-US" b="1"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27674641"/>
      </p:ext>
    </p:extLst>
  </p:cSld>
  <p:clrMapOvr>
    <a:masterClrMapping/>
  </p:clrMapOvr>
  <p:transition spd="slow">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descr="angel_trump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Grp="1" noChangeArrowheads="1"/>
          </p:cNvSpPr>
          <p:nvPr>
            <p:ph type="title" idx="4294967295"/>
          </p:nvPr>
        </p:nvSpPr>
        <p:spPr/>
        <p:txBody>
          <a:bodyPr/>
          <a:lstStyle/>
          <a:p>
            <a:r>
              <a:rPr lang="zh-CN" altLang="en-US" sz="5400" b="1" dirty="0">
                <a:effectLst>
                  <a:outerShdw blurRad="38100" dist="38100" dir="2700000" algn="tl">
                    <a:srgbClr val="C0C0C0"/>
                  </a:outerShdw>
                </a:effectLst>
                <a:ea typeface="SimSun" pitchFamily="2" charset="-122"/>
              </a:rPr>
              <a:t>我们会与他在云中相见</a:t>
            </a:r>
            <a:br>
              <a:rPr lang="en-US" altLang="zh-CN" sz="5400" b="1" dirty="0">
                <a:effectLst>
                  <a:outerShdw blurRad="38100" dist="38100" dir="2700000" algn="tl">
                    <a:srgbClr val="C0C0C0"/>
                  </a:outerShdw>
                </a:effectLst>
                <a:ea typeface="SimSun" pitchFamily="2" charset="-122"/>
              </a:rPr>
            </a:br>
            <a:r>
              <a:rPr lang="en-US" altLang="zh-CN" sz="3600" b="1" dirty="0">
                <a:effectLst>
                  <a:outerShdw blurRad="38100" dist="38100" dir="2700000" algn="tl">
                    <a:srgbClr val="C0C0C0"/>
                  </a:outerShdw>
                </a:effectLst>
                <a:ea typeface="SimSun" pitchFamily="2" charset="-122"/>
              </a:rPr>
              <a:t>(</a:t>
            </a:r>
            <a:r>
              <a:rPr lang="zh-CN" altLang="en-US" sz="3600" b="1" dirty="0">
                <a:effectLst>
                  <a:outerShdw blurRad="38100" dist="38100" dir="2700000" algn="tl">
                    <a:srgbClr val="C0C0C0"/>
                  </a:outerShdw>
                </a:effectLst>
                <a:ea typeface="SimSun" pitchFamily="2" charset="-122"/>
              </a:rPr>
              <a:t>贴前</a:t>
            </a:r>
            <a:r>
              <a:rPr lang="en-US" altLang="zh-CN" sz="3600" b="1" dirty="0">
                <a:effectLst>
                  <a:outerShdw blurRad="38100" dist="38100" dir="2700000" algn="tl">
                    <a:srgbClr val="C0C0C0"/>
                  </a:outerShdw>
                </a:effectLst>
                <a:ea typeface="SimSun" pitchFamily="2" charset="-122"/>
              </a:rPr>
              <a:t>4:17)</a:t>
            </a:r>
            <a:endParaRPr lang="zh-CN" altLang="en-US" sz="3600" b="1" dirty="0">
              <a:effectLst>
                <a:outerShdw blurRad="38100" dist="38100" dir="2700000" algn="tl">
                  <a:srgbClr val="C0C0C0"/>
                </a:outerShdw>
              </a:effectLst>
            </a:endParaRPr>
          </a:p>
        </p:txBody>
      </p:sp>
    </p:spTree>
    <p:extLst>
      <p:ext uri="{BB962C8B-B14F-4D97-AF65-F5344CB8AC3E}">
        <p14:creationId xmlns:p14="http://schemas.microsoft.com/office/powerpoint/2010/main" val="34134516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rev 20 sinful nature jesusnewr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836613"/>
            <a:ext cx="9144000"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zh-CN" altLang="en-US" b="1" dirty="0">
                <a:solidFill>
                  <a:schemeClr val="bg1"/>
                </a:solidFill>
                <a:effectLst>
                  <a:glow rad="228600">
                    <a:schemeClr val="tx1"/>
                  </a:glow>
                </a:effectLst>
                <a:latin typeface="Arial" charset="0"/>
                <a:ea typeface="ＭＳ Ｐゴシック" charset="0"/>
                <a:cs typeface="ＭＳ Ｐゴシック" charset="0"/>
              </a:rPr>
              <a:t>我们应看他，</a:t>
            </a:r>
            <a:br>
              <a:rPr lang="en-US" altLang="zh-CN" b="1" dirty="0">
                <a:solidFill>
                  <a:schemeClr val="bg1"/>
                </a:solidFill>
                <a:effectLst>
                  <a:glow rad="228600">
                    <a:schemeClr val="tx1"/>
                  </a:glow>
                </a:effectLst>
                <a:latin typeface="Arial" charset="0"/>
                <a:ea typeface="ＭＳ Ｐゴシック" charset="0"/>
                <a:cs typeface="ＭＳ Ｐゴシック" charset="0"/>
              </a:rPr>
            </a:br>
            <a:r>
              <a:rPr lang="zh-CN" altLang="en-US" b="1" dirty="0">
                <a:solidFill>
                  <a:schemeClr val="bg1"/>
                </a:solidFill>
                <a:effectLst>
                  <a:glow rad="228600">
                    <a:schemeClr val="tx1"/>
                  </a:glow>
                </a:effectLst>
                <a:latin typeface="Arial" charset="0"/>
                <a:ea typeface="ＭＳ Ｐゴシック" charset="0"/>
                <a:cs typeface="ＭＳ Ｐゴシック" charset="0"/>
              </a:rPr>
              <a:t>我们的救主和主</a:t>
            </a:r>
            <a:r>
              <a:rPr lang="en-US" b="1" dirty="0">
                <a:solidFill>
                  <a:schemeClr val="bg1"/>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50492224"/>
      </p:ext>
    </p:extLst>
  </p:cSld>
  <p:clrMapOvr>
    <a:masterClrMapping/>
  </p:clrMapOvr>
  <p:transition spd="slow">
    <p:dissolv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rotWithShape="1">
          <a:blip r:embed="rId3">
            <a:extLst>
              <a:ext uri="{28A0092B-C50C-407E-A947-70E740481C1C}">
                <a14:useLocalDpi xmlns:a14="http://schemas.microsoft.com/office/drawing/2010/main"/>
              </a:ext>
            </a:extLst>
          </a:blip>
          <a:srcRect t="1205" r="8397" b="2923"/>
          <a:stretch/>
        </p:blipFill>
        <p:spPr bwMode="auto">
          <a:xfrm>
            <a:off x="0" y="-1"/>
            <a:ext cx="9144000" cy="6867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dirty="0">
                <a:solidFill>
                  <a:schemeClr val="bg1"/>
                </a:solidFill>
                <a:effectLst>
                  <a:glow rad="228600">
                    <a:schemeClr val="tx1"/>
                  </a:glow>
                </a:effectLst>
                <a:latin typeface="Arial" charset="0"/>
                <a:ea typeface="ＭＳ Ｐゴシック" charset="0"/>
                <a:cs typeface="ＭＳ Ｐゴシック" charset="0"/>
              </a:rPr>
              <a:t>...</a:t>
            </a:r>
            <a:r>
              <a:rPr lang="zh-CN" altLang="en-US" b="1" dirty="0">
                <a:solidFill>
                  <a:schemeClr val="bg1"/>
                </a:solidFill>
                <a:effectLst>
                  <a:glow rad="228600">
                    <a:schemeClr val="tx1"/>
                  </a:glow>
                </a:effectLst>
                <a:latin typeface="Arial" charset="0"/>
                <a:ea typeface="ＭＳ Ｐゴシック" charset="0"/>
                <a:cs typeface="ＭＳ Ｐゴシック" charset="0"/>
              </a:rPr>
              <a:t>我们的救主和主</a:t>
            </a:r>
            <a:r>
              <a:rPr lang="en-US" b="1" dirty="0">
                <a:solidFill>
                  <a:schemeClr val="bg1"/>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38871995"/>
      </p:ext>
    </p:extLst>
  </p:cSld>
  <p:clrMapOvr>
    <a:masterClrMapping/>
  </p:clrMapOvr>
  <p:transition spd="slow">
    <p:dissolv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末世论</a:t>
            </a:r>
            <a:r>
              <a:rPr lang="en-US" altLang="zh-CN" sz="3200" b="1" dirty="0">
                <a:solidFill>
                  <a:srgbClr val="FFFFFF"/>
                </a:solidFill>
                <a:latin typeface="Arial" charset="0"/>
                <a:ea typeface="SimSun" charset="0"/>
                <a:cs typeface="SimSun" charset="0"/>
              </a:rPr>
              <a:t> •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9851549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37478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endParaRPr lang="en-US">
              <a:solidFill>
                <a:srgbClr val="000000"/>
              </a:solidFill>
            </a:endParaRPr>
          </a:p>
        </p:txBody>
      </p:sp>
    </p:spTree>
    <p:extLst>
      <p:ext uri="{BB962C8B-B14F-4D97-AF65-F5344CB8AC3E}">
        <p14:creationId xmlns:p14="http://schemas.microsoft.com/office/powerpoint/2010/main" val="1461652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3"/>
          <p:cNvSpPr>
            <a:spLocks noGrp="1" noChangeArrowheads="1"/>
          </p:cNvSpPr>
          <p:nvPr>
            <p:ph type="title" idx="4294967295"/>
          </p:nvPr>
        </p:nvSpPr>
        <p:spPr>
          <a:xfrm>
            <a:off x="4038600" y="0"/>
            <a:ext cx="5105400" cy="1752600"/>
          </a:xfrm>
          <a:solidFill>
            <a:schemeClr val="accent1"/>
          </a:solidFill>
        </p:spPr>
        <p:txBody>
          <a:bodyPr/>
          <a:lstStyle/>
          <a:p>
            <a:pPr eaLnBrk="1" hangingPunct="1"/>
            <a:r>
              <a:rPr lang="zh-CN" altLang="en-US" sz="4000" b="1" dirty="0">
                <a:latin typeface="Arial" charset="0"/>
                <a:ea typeface="ＭＳ Ｐゴシック" charset="0"/>
                <a:cs typeface="ＭＳ Ｐゴシック" charset="0"/>
              </a:rPr>
              <a:t>我们在地上的帐棚拆毁了</a:t>
            </a:r>
            <a:r>
              <a:rPr lang="en-US" altLang="ja-JP" sz="4000" b="1" dirty="0">
                <a:latin typeface="Arial" charset="0"/>
                <a:ea typeface="ＭＳ Ｐゴシック" charset="0"/>
                <a:cs typeface="ＭＳ Ｐゴシック" charset="0"/>
              </a:rPr>
              <a:t> </a:t>
            </a:r>
            <a:br>
              <a:rPr lang="en-US" altLang="ja-JP" sz="4000" b="1" dirty="0">
                <a:latin typeface="Arial" charset="0"/>
                <a:ea typeface="ＭＳ Ｐゴシック" charset="0"/>
                <a:cs typeface="ＭＳ Ｐゴシック" charset="0"/>
              </a:rPr>
            </a:br>
            <a:r>
              <a:rPr lang="en-US" altLang="ja-JP" sz="4000" b="1" dirty="0">
                <a:latin typeface="Arial" charset="0"/>
                <a:ea typeface="ＭＳ Ｐゴシック" charset="0"/>
                <a:cs typeface="ＭＳ Ｐゴシック" charset="0"/>
              </a:rPr>
              <a:t>(</a:t>
            </a:r>
            <a:r>
              <a:rPr lang="zh-CN" altLang="en-US" sz="4000" b="1" dirty="0">
                <a:latin typeface="Arial" charset="0"/>
                <a:ea typeface="ＭＳ Ｐゴシック" charset="0"/>
                <a:cs typeface="ＭＳ Ｐゴシック" charset="0"/>
              </a:rPr>
              <a:t>林后</a:t>
            </a:r>
            <a:r>
              <a:rPr lang="en-US" altLang="ja-JP" sz="4000" b="1" dirty="0">
                <a:latin typeface="Arial" charset="0"/>
                <a:ea typeface="ＭＳ Ｐゴシック" charset="0"/>
                <a:cs typeface="ＭＳ Ｐゴシック" charset="0"/>
              </a:rPr>
              <a:t>. 5:1)</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3046563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usiness Plan">
  <a:themeElements>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1_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1_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1_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1_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1.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2.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3.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4.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5.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2004:Templates:Presentations:Designs:Justice</Template>
  <TotalTime>1725</TotalTime>
  <Words>2674</Words>
  <Application>Microsoft Macintosh PowerPoint</Application>
  <PresentationFormat>On-screen Show (4:3)</PresentationFormat>
  <Paragraphs>463</Paragraphs>
  <Slides>83</Slides>
  <Notes>74</Notes>
  <HiddenSlides>0</HiddenSlides>
  <MMClips>0</MMClips>
  <ScaleCrop>false</ScaleCrop>
  <HeadingPairs>
    <vt:vector size="6" baseType="variant">
      <vt:variant>
        <vt:lpstr>Fonts Used</vt:lpstr>
      </vt:variant>
      <vt:variant>
        <vt:i4>14</vt:i4>
      </vt:variant>
      <vt:variant>
        <vt:lpstr>Theme</vt:lpstr>
      </vt:variant>
      <vt:variant>
        <vt:i4>27</vt:i4>
      </vt:variant>
      <vt:variant>
        <vt:lpstr>Slide Titles</vt:lpstr>
      </vt:variant>
      <vt:variant>
        <vt:i4>83</vt:i4>
      </vt:variant>
    </vt:vector>
  </HeadingPairs>
  <TitlesOfParts>
    <vt:vector size="124" baseType="lpstr">
      <vt:lpstr>HuaTianKaiTi</vt:lpstr>
      <vt:lpstr>Arial</vt:lpstr>
      <vt:lpstr>Arial Narrow</vt:lpstr>
      <vt:lpstr>Calibri</vt:lpstr>
      <vt:lpstr>Comic Sans MS</vt:lpstr>
      <vt:lpstr>Copperplate Gothic Light</vt:lpstr>
      <vt:lpstr>Garamond</vt:lpstr>
      <vt:lpstr>Impact</vt:lpstr>
      <vt:lpstr>Lucida Sans Unicode</vt:lpstr>
      <vt:lpstr>Tahoma</vt:lpstr>
      <vt:lpstr>Times</vt:lpstr>
      <vt:lpstr>Times New Roman</vt:lpstr>
      <vt:lpstr>Verdana</vt:lpstr>
      <vt:lpstr>Wingdings</vt:lpstr>
      <vt:lpstr>Blank Presentation</vt:lpstr>
      <vt:lpstr>1_Business Plan</vt:lpstr>
      <vt:lpstr>Orbit</vt:lpstr>
      <vt:lpstr>Expedition</vt:lpstr>
      <vt:lpstr>Justice</vt:lpstr>
      <vt:lpstr>Default Design</vt:lpstr>
      <vt:lpstr>3_Ripple</vt:lpstr>
      <vt:lpstr>1_White on Black Background</vt:lpstr>
      <vt:lpstr>49_Blank Presentation</vt:lpstr>
      <vt:lpstr>Circuit</vt:lpstr>
      <vt:lpstr>20_Blank Presentation</vt:lpstr>
      <vt:lpstr>16_Blank Presentation</vt:lpstr>
      <vt:lpstr>Stream</vt:lpstr>
      <vt:lpstr>4_Stream</vt:lpstr>
      <vt:lpstr>1_Curtain Call</vt:lpstr>
      <vt:lpstr>10_Blank Presentation</vt:lpstr>
      <vt:lpstr>11_Default Design</vt:lpstr>
      <vt:lpstr>1_Blank Presentation</vt:lpstr>
      <vt:lpstr>20_Default Design</vt:lpstr>
      <vt:lpstr>2_Orbit</vt:lpstr>
      <vt:lpstr>28_Blank Presentation</vt:lpstr>
      <vt:lpstr>22_Default Design</vt:lpstr>
      <vt:lpstr>2_Blank Presentation</vt:lpstr>
      <vt:lpstr>14_Stream</vt:lpstr>
      <vt:lpstr>1_Ripple</vt:lpstr>
      <vt:lpstr>23_Default Design</vt:lpstr>
      <vt:lpstr>9_Blank Presentation</vt:lpstr>
      <vt:lpstr>身体 和 基督台</vt:lpstr>
      <vt:lpstr>被提</vt:lpstr>
      <vt:lpstr>复活和判断</vt:lpstr>
      <vt:lpstr>基督的审判台前</vt:lpstr>
      <vt:lpstr>“在一瞬间，我们也要改变。” 哥林多前书 15:51-52</vt:lpstr>
      <vt:lpstr>新身体的三个比喻:</vt:lpstr>
      <vt:lpstr>复活的身体</vt:lpstr>
      <vt:lpstr>我们会与他在云中相见 (贴前4:17)</vt:lpstr>
      <vt:lpstr>我们在地上的帐棚拆毁了  (林后. 5:1)</vt:lpstr>
      <vt:lpstr>全新的身体</vt:lpstr>
      <vt:lpstr>基督的审判台</vt:lpstr>
      <vt:lpstr>审判台（Bema）任存在</vt:lpstr>
      <vt:lpstr>审判台和阿克罗科林斯在后</vt:lpstr>
      <vt:lpstr>阿克罗科林斯的风景</vt:lpstr>
      <vt:lpstr>主城之下</vt:lpstr>
      <vt:lpstr>哥林多的市集</vt:lpstr>
      <vt:lpstr>在哥林多的公堂</vt:lpstr>
      <vt:lpstr>靠近审判台</vt:lpstr>
      <vt:lpstr>PowerPoint Presentation</vt:lpstr>
      <vt:lpstr>站在审判台前受审或受奖赏</vt:lpstr>
      <vt:lpstr>审判台的奖赏</vt:lpstr>
      <vt:lpstr>审判台是耶稣 被带到彼拉多 前的地方</vt:lpstr>
      <vt:lpstr>Jesus Before Pilate</vt:lpstr>
      <vt:lpstr>审判台是个赐奖赏的平台</vt:lpstr>
      <vt:lpstr>“… 那火要考验各人的工程是怎样的”  (林前3:13)</vt:lpstr>
      <vt:lpstr>有些爱跑步</vt:lpstr>
      <vt:lpstr>有些放弃</vt:lpstr>
      <vt:lpstr>基督徒生命是个赛程</vt:lpstr>
      <vt:lpstr>有些跑得好，但是…</vt:lpstr>
      <vt:lpstr>有些放弃了基督徒赛程</vt:lpstr>
      <vt:lpstr>你会和基督奔跑多久?</vt:lpstr>
      <vt:lpstr>”他们曾在这里."</vt:lpstr>
      <vt:lpstr>回返的新加坡人</vt:lpstr>
      <vt:lpstr>你呢?</vt:lpstr>
      <vt:lpstr>“他们曾在这里.”</vt:lpstr>
      <vt:lpstr>继续奔跑</vt:lpstr>
      <vt:lpstr>为什么继续奔跑？</vt:lpstr>
      <vt:lpstr>为什么继续奔跑？</vt:lpstr>
      <vt:lpstr>真实的基督徒会在 死亡面前诚实坚守吗?</vt:lpstr>
      <vt:lpstr>无法完成的事情 (希伯来 6:4-6 CNV)</vt:lpstr>
      <vt:lpstr>亚米纽斯观  希伯来书 6:4-8</vt:lpstr>
      <vt:lpstr>归正 (加尔文) 观</vt:lpstr>
      <vt:lpstr>假设观</vt:lpstr>
      <vt:lpstr>失去奖赏观</vt:lpstr>
      <vt:lpstr>失去生命观  (Dr. 里克 格里菲思持有的观点)</vt:lpstr>
      <vt:lpstr>希伯来书</vt:lpstr>
      <vt:lpstr>”我应该 回去吗?"</vt:lpstr>
      <vt:lpstr>Antonia Fortress Leveled</vt:lpstr>
      <vt:lpstr>耶路撒冷的基督徒 遭受什么下场?</vt:lpstr>
      <vt:lpstr>向前推进!</vt:lpstr>
      <vt:lpstr>希伯来书的五个警告</vt:lpstr>
      <vt:lpstr>烈 火</vt:lpstr>
      <vt:lpstr>对一些警告性的经节的观点</vt:lpstr>
      <vt:lpstr>对一些警告性的经节的观点</vt:lpstr>
      <vt:lpstr>对一些警告性的经节的观点</vt:lpstr>
      <vt:lpstr>对一些警告性的经节的观点</vt:lpstr>
      <vt:lpstr>对一些警告性的经节的观点</vt:lpstr>
      <vt:lpstr>对一些警告性的经节的观点</vt:lpstr>
      <vt:lpstr>标签的问题</vt:lpstr>
      <vt:lpstr>被提的牵连</vt:lpstr>
      <vt:lpstr>我们会与他在云中相见</vt:lpstr>
      <vt:lpstr>Black</vt:lpstr>
      <vt:lpstr>天空 将 展现…</vt:lpstr>
      <vt:lpstr>…准备他的入口</vt:lpstr>
      <vt:lpstr>星星 应为 他鼓掌 用 雷鸣般的 赞美</vt:lpstr>
      <vt:lpstr>他眼中 的 甜美的 光芒 应加强 那些 等待</vt:lpstr>
      <vt:lpstr>我们应看他 然后面对面</vt:lpstr>
      <vt:lpstr>噢，我们应看他</vt:lpstr>
      <vt:lpstr>…在所有的荣耀 面对面</vt:lpstr>
      <vt:lpstr>我们应看他</vt:lpstr>
      <vt:lpstr>…面对我们的救主 和主的脸</vt:lpstr>
      <vt:lpstr>天使将吹响 他的到来的呐喊</vt:lpstr>
      <vt:lpstr>睡眠应从上升  他们沉睡的地方</vt:lpstr>
      <vt:lpstr>那些仍须 我们应在一瞬间改变了</vt:lpstr>
      <vt:lpstr>我们应看他 然后面对面</vt:lpstr>
      <vt:lpstr>我们影看她</vt:lpstr>
      <vt:lpstr>…在所有的荣耀 面对面</vt:lpstr>
      <vt:lpstr>我们应看他</vt:lpstr>
      <vt:lpstr>…面对我的救主 和主的脸</vt:lpstr>
      <vt:lpstr>我们应看他， 我们的救主和主!</vt:lpstr>
      <vt:lpstr>...我们的救主和主!</vt:lpstr>
      <vt:lpstr>末世论 •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Other Events at the Rapture</dc:title>
  <dc:creator>Rick Griffith</dc:creator>
  <cp:lastModifiedBy>Rick Griffith</cp:lastModifiedBy>
  <cp:revision>135</cp:revision>
  <dcterms:created xsi:type="dcterms:W3CDTF">2005-12-17T02:49:52Z</dcterms:created>
  <dcterms:modified xsi:type="dcterms:W3CDTF">2020-07-06T21:41:21Z</dcterms:modified>
</cp:coreProperties>
</file>