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78" r:id="rId2"/>
    <p:sldMasterId id="2147483890" r:id="rId3"/>
    <p:sldMasterId id="2147483902" r:id="rId4"/>
    <p:sldMasterId id="2147483955" r:id="rId5"/>
    <p:sldMasterId id="2147483967" r:id="rId6"/>
    <p:sldMasterId id="2147483979" r:id="rId7"/>
    <p:sldMasterId id="2147483991" r:id="rId8"/>
    <p:sldMasterId id="2147484003" r:id="rId9"/>
    <p:sldMasterId id="2147484015" r:id="rId10"/>
    <p:sldMasterId id="2147484027" r:id="rId11"/>
    <p:sldMasterId id="2147484039" r:id="rId12"/>
    <p:sldMasterId id="2147484042" r:id="rId13"/>
    <p:sldMasterId id="2147484054" r:id="rId14"/>
    <p:sldMasterId id="2147484070" r:id="rId15"/>
    <p:sldMasterId id="2147484082" r:id="rId16"/>
    <p:sldMasterId id="2147484085" r:id="rId17"/>
    <p:sldMasterId id="2147484099" r:id="rId18"/>
    <p:sldMasterId id="2147484102" r:id="rId19"/>
  </p:sldMasterIdLst>
  <p:notesMasterIdLst>
    <p:notesMasterId r:id="rId82"/>
  </p:notesMasterIdLst>
  <p:handoutMasterIdLst>
    <p:handoutMasterId r:id="rId83"/>
  </p:handoutMasterIdLst>
  <p:sldIdLst>
    <p:sldId id="289" r:id="rId20"/>
    <p:sldId id="291" r:id="rId21"/>
    <p:sldId id="400" r:id="rId22"/>
    <p:sldId id="293" r:id="rId23"/>
    <p:sldId id="401" r:id="rId24"/>
    <p:sldId id="354" r:id="rId25"/>
    <p:sldId id="355" r:id="rId26"/>
    <p:sldId id="356" r:id="rId27"/>
    <p:sldId id="407" r:id="rId28"/>
    <p:sldId id="357" r:id="rId29"/>
    <p:sldId id="358" r:id="rId30"/>
    <p:sldId id="359" r:id="rId31"/>
    <p:sldId id="403" r:id="rId32"/>
    <p:sldId id="402" r:id="rId33"/>
    <p:sldId id="360" r:id="rId34"/>
    <p:sldId id="404" r:id="rId35"/>
    <p:sldId id="362" r:id="rId36"/>
    <p:sldId id="363" r:id="rId37"/>
    <p:sldId id="364" r:id="rId38"/>
    <p:sldId id="361" r:id="rId39"/>
    <p:sldId id="365" r:id="rId40"/>
    <p:sldId id="367" r:id="rId41"/>
    <p:sldId id="366" r:id="rId42"/>
    <p:sldId id="368" r:id="rId43"/>
    <p:sldId id="369" r:id="rId44"/>
    <p:sldId id="370" r:id="rId45"/>
    <p:sldId id="371" r:id="rId46"/>
    <p:sldId id="372" r:id="rId47"/>
    <p:sldId id="374" r:id="rId48"/>
    <p:sldId id="375" r:id="rId49"/>
    <p:sldId id="320" r:id="rId50"/>
    <p:sldId id="408" r:id="rId51"/>
    <p:sldId id="782" r:id="rId52"/>
    <p:sldId id="373" r:id="rId53"/>
    <p:sldId id="376" r:id="rId54"/>
    <p:sldId id="405" r:id="rId55"/>
    <p:sldId id="377" r:id="rId56"/>
    <p:sldId id="379" r:id="rId57"/>
    <p:sldId id="380" r:id="rId58"/>
    <p:sldId id="381" r:id="rId59"/>
    <p:sldId id="382" r:id="rId60"/>
    <p:sldId id="383" r:id="rId61"/>
    <p:sldId id="384" r:id="rId62"/>
    <p:sldId id="385" r:id="rId63"/>
    <p:sldId id="386" r:id="rId64"/>
    <p:sldId id="387" r:id="rId65"/>
    <p:sldId id="388" r:id="rId66"/>
    <p:sldId id="389" r:id="rId67"/>
    <p:sldId id="390" r:id="rId68"/>
    <p:sldId id="391" r:id="rId69"/>
    <p:sldId id="392" r:id="rId70"/>
    <p:sldId id="393" r:id="rId71"/>
    <p:sldId id="394" r:id="rId72"/>
    <p:sldId id="395" r:id="rId73"/>
    <p:sldId id="396" r:id="rId74"/>
    <p:sldId id="397" r:id="rId75"/>
    <p:sldId id="398" r:id="rId76"/>
    <p:sldId id="399" r:id="rId77"/>
    <p:sldId id="346" r:id="rId78"/>
    <p:sldId id="347" r:id="rId79"/>
    <p:sldId id="352" r:id="rId80"/>
    <p:sldId id="406" r:id="rId81"/>
  </p:sldIdLst>
  <p:sldSz cx="9144000" cy="6858000" type="letter"/>
  <p:notesSz cx="6985000" cy="9282113"/>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33"/>
    <a:srgbClr val="FF66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29"/>
    <p:restoredTop sz="94607"/>
  </p:normalViewPr>
  <p:slideViewPr>
    <p:cSldViewPr>
      <p:cViewPr varScale="1">
        <p:scale>
          <a:sx n="119" d="100"/>
          <a:sy n="119" d="100"/>
        </p:scale>
        <p:origin x="204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tableStyles" Target="tableStyles.xml"/><Relationship Id="rId61" Type="http://schemas.openxmlformats.org/officeDocument/2006/relationships/slide" Target="slides/slide42.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49" tIns="46474" rIns="92949" bIns="46474" numCol="1" anchor="t" anchorCtr="0" compatLnSpc="1">
            <a:prstTxWarp prst="textNoShape">
              <a:avLst/>
            </a:prstTxWarp>
          </a:bodyPr>
          <a:lstStyle>
            <a:lvl1pPr defTabSz="930275">
              <a:defRPr sz="1200">
                <a:latin typeface="Times New Roman" charset="0"/>
                <a:ea typeface="+mn-ea"/>
                <a:cs typeface="+mn-cs"/>
              </a:defRPr>
            </a:lvl1pPr>
          </a:lstStyle>
          <a:p>
            <a:pPr>
              <a:defRPr/>
            </a:pPr>
            <a:endParaRPr lang="en-US"/>
          </a:p>
        </p:txBody>
      </p:sp>
      <p:sp>
        <p:nvSpPr>
          <p:cNvPr id="14339" name="Rectangle 3"/>
          <p:cNvSpPr>
            <a:spLocks noGrp="1" noChangeArrowheads="1"/>
          </p:cNvSpPr>
          <p:nvPr>
            <p:ph type="dt" sz="quarter" idx="1"/>
          </p:nvPr>
        </p:nvSpPr>
        <p:spPr bwMode="auto">
          <a:xfrm>
            <a:off x="3957638" y="0"/>
            <a:ext cx="3027362" cy="463550"/>
          </a:xfrm>
          <a:prstGeom prst="rect">
            <a:avLst/>
          </a:prstGeom>
          <a:noFill/>
          <a:ln w="9525">
            <a:noFill/>
            <a:miter lim="800000"/>
            <a:headEnd/>
            <a:tailEnd/>
          </a:ln>
          <a:effectLst/>
        </p:spPr>
        <p:txBody>
          <a:bodyPr vert="horz" wrap="square" lIns="92949" tIns="46474" rIns="92949" bIns="46474" numCol="1" anchor="t" anchorCtr="0" compatLnSpc="1">
            <a:prstTxWarp prst="textNoShape">
              <a:avLst/>
            </a:prstTxWarp>
          </a:bodyPr>
          <a:lstStyle>
            <a:lvl1pPr algn="r" defTabSz="930275">
              <a:defRPr sz="1200">
                <a:latin typeface="Times New Roman" charset="0"/>
                <a:ea typeface="+mn-ea"/>
                <a:cs typeface="+mn-cs"/>
              </a:defRPr>
            </a:lvl1pPr>
          </a:lstStyle>
          <a:p>
            <a:pPr>
              <a:defRPr/>
            </a:pPr>
            <a:endParaRPr lang="en-US"/>
          </a:p>
        </p:txBody>
      </p:sp>
      <p:sp>
        <p:nvSpPr>
          <p:cNvPr id="14340" name="Rectangle 4"/>
          <p:cNvSpPr>
            <a:spLocks noGrp="1" noChangeArrowheads="1"/>
          </p:cNvSpPr>
          <p:nvPr>
            <p:ph type="ftr" sz="quarter" idx="2"/>
          </p:nvPr>
        </p:nvSpPr>
        <p:spPr bwMode="auto">
          <a:xfrm>
            <a:off x="0" y="8818563"/>
            <a:ext cx="3027363" cy="463550"/>
          </a:xfrm>
          <a:prstGeom prst="rect">
            <a:avLst/>
          </a:prstGeom>
          <a:noFill/>
          <a:ln w="9525">
            <a:noFill/>
            <a:miter lim="800000"/>
            <a:headEnd/>
            <a:tailEnd/>
          </a:ln>
          <a:effectLst/>
        </p:spPr>
        <p:txBody>
          <a:bodyPr vert="horz" wrap="square" lIns="92949" tIns="46474" rIns="92949" bIns="46474" numCol="1" anchor="b" anchorCtr="0" compatLnSpc="1">
            <a:prstTxWarp prst="textNoShape">
              <a:avLst/>
            </a:prstTxWarp>
          </a:bodyPr>
          <a:lstStyle>
            <a:lvl1pPr defTabSz="930275">
              <a:defRPr sz="1200">
                <a:latin typeface="Times New Roman" charset="0"/>
                <a:ea typeface="+mn-ea"/>
                <a:cs typeface="+mn-cs"/>
              </a:defRPr>
            </a:lvl1pPr>
          </a:lstStyle>
          <a:p>
            <a:pPr>
              <a:defRPr/>
            </a:pPr>
            <a:endParaRPr lang="en-US"/>
          </a:p>
        </p:txBody>
      </p:sp>
      <p:sp>
        <p:nvSpPr>
          <p:cNvPr id="14341" name="Rectangle 5"/>
          <p:cNvSpPr>
            <a:spLocks noGrp="1" noChangeArrowheads="1"/>
          </p:cNvSpPr>
          <p:nvPr>
            <p:ph type="sldNum" sz="quarter" idx="3"/>
          </p:nvPr>
        </p:nvSpPr>
        <p:spPr bwMode="auto">
          <a:xfrm>
            <a:off x="3957638" y="8818563"/>
            <a:ext cx="3027362" cy="463550"/>
          </a:xfrm>
          <a:prstGeom prst="rect">
            <a:avLst/>
          </a:prstGeom>
          <a:noFill/>
          <a:ln w="9525">
            <a:noFill/>
            <a:miter lim="800000"/>
            <a:headEnd/>
            <a:tailEnd/>
          </a:ln>
          <a:effectLst/>
        </p:spPr>
        <p:txBody>
          <a:bodyPr vert="horz" wrap="square" lIns="92949" tIns="46474" rIns="92949" bIns="46474" numCol="1" anchor="b" anchorCtr="0" compatLnSpc="1">
            <a:prstTxWarp prst="textNoShape">
              <a:avLst/>
            </a:prstTxWarp>
          </a:bodyPr>
          <a:lstStyle>
            <a:lvl1pPr algn="r" defTabSz="930275">
              <a:defRPr sz="1200"/>
            </a:lvl1pPr>
          </a:lstStyle>
          <a:p>
            <a:pPr>
              <a:defRPr/>
            </a:pPr>
            <a:fld id="{790AAA37-9F9E-4743-829F-6FCD220DBAC5}" type="slidenum">
              <a:rPr lang="en-US"/>
              <a:pPr>
                <a:defRPr/>
              </a:pPr>
              <a:t>‹#›</a:t>
            </a:fld>
            <a:endParaRPr lang="en-US"/>
          </a:p>
        </p:txBody>
      </p:sp>
    </p:spTree>
    <p:extLst>
      <p:ext uri="{BB962C8B-B14F-4D97-AF65-F5344CB8AC3E}">
        <p14:creationId xmlns:p14="http://schemas.microsoft.com/office/powerpoint/2010/main" val="1404249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4608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6085" name="Rectangle 5"/>
          <p:cNvSpPr>
            <a:spLocks noGrp="1" noChangeArrowheads="1"/>
          </p:cNvSpPr>
          <p:nvPr>
            <p:ph type="body" sz="quarter" idx="3"/>
          </p:nvPr>
        </p:nvSpPr>
        <p:spPr bwMode="auto">
          <a:xfrm>
            <a:off x="914400" y="4419600"/>
            <a:ext cx="5105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4608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5652420-B985-F441-80C6-ABDBF1AFA20A}" type="slidenum">
              <a:rPr lang="en-US"/>
              <a:pPr>
                <a:defRPr/>
              </a:pPr>
              <a:t>‹#›</a:t>
            </a:fld>
            <a:endParaRPr lang="en-US"/>
          </a:p>
        </p:txBody>
      </p:sp>
    </p:spTree>
    <p:extLst>
      <p:ext uri="{BB962C8B-B14F-4D97-AF65-F5344CB8AC3E}">
        <p14:creationId xmlns:p14="http://schemas.microsoft.com/office/powerpoint/2010/main" val="3329108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57DC49-866A-4341-93E1-BF911A9CA5F8}" type="slidenum">
              <a:rPr lang="en-US" sz="1200"/>
              <a:pPr/>
              <a:t>1</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xfrm>
            <a:off x="3958167" y="8998493"/>
            <a:ext cx="3026833" cy="28362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FAEDBFFA-9DD7-46AB-B6CE-51D1B62AD309}" type="slidenum">
              <a:rPr lang="en-US" altLang="en-US" sz="1200">
                <a:solidFill>
                  <a:srgbClr val="000000"/>
                </a:solidFill>
              </a:rPr>
              <a:pPr/>
              <a:t>12</a:t>
            </a:fld>
            <a:endParaRPr lang="en-US" altLang="en-US" sz="1200">
              <a:solidFill>
                <a:srgbClr val="000000"/>
              </a:solidFill>
            </a:endParaRPr>
          </a:p>
        </p:txBody>
      </p:sp>
      <p:sp>
        <p:nvSpPr>
          <p:cNvPr id="444418" name="Rectangle 2"/>
          <p:cNvSpPr>
            <a:spLocks noGrp="1" noRot="1" noChangeAspect="1" noChangeArrowheads="1" noTextEdit="1"/>
          </p:cNvSpPr>
          <p:nvPr>
            <p:ph type="sldImg"/>
          </p:nvPr>
        </p:nvSpPr>
        <p:spPr>
          <a:ln w="12700">
            <a:solidFill>
              <a:srgbClr val="000000"/>
            </a:solidFill>
            <a:miter lim="800000"/>
            <a:headEnd/>
            <a:tailEnd/>
          </a:ln>
        </p:spPr>
      </p:sp>
      <p:sp>
        <p:nvSpPr>
          <p:cNvPr id="444419" name="Rectangle 3"/>
          <p:cNvSpPr>
            <a:spLocks noGrp="1" noChangeArrowheads="1"/>
          </p:cNvSpPr>
          <p:nvPr>
            <p:ph type="body" idx="1"/>
          </p:nvPr>
        </p:nvSpPr>
        <p:spPr>
          <a:xfrm>
            <a:off x="931334" y="4409004"/>
            <a:ext cx="5122333" cy="846026"/>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ja-JP" altLang="en-US">
                <a:latin typeface="Times New Roman" pitchFamily="18" charset="0"/>
              </a:rPr>
              <a:t>“</a:t>
            </a:r>
            <a:r>
              <a:rPr lang="en-US" altLang="ja-JP">
                <a:latin typeface="Times New Roman" pitchFamily="18" charset="0"/>
              </a:rPr>
              <a:t>Frequently, but not always, </a:t>
            </a:r>
            <a:r>
              <a:rPr lang="en-US" altLang="ja-JP">
                <a:solidFill>
                  <a:schemeClr val="bg1"/>
                </a:solidFill>
                <a:latin typeface="Bwgrkl" charset="0"/>
              </a:rPr>
              <a:t>ek</a:t>
            </a:r>
            <a:r>
              <a:rPr lang="en-US" altLang="ja-JP">
                <a:latin typeface="Times New Roman" pitchFamily="18" charset="0"/>
              </a:rPr>
              <a:t> means </a:t>
            </a:r>
            <a:r>
              <a:rPr lang="en-US" altLang="ja-JP" i="1">
                <a:latin typeface="Times New Roman" pitchFamily="18" charset="0"/>
              </a:rPr>
              <a:t>from within</a:t>
            </a:r>
            <a:r>
              <a:rPr lang="en-US" altLang="ja-JP">
                <a:latin typeface="Times New Roman" pitchFamily="18" charset="0"/>
              </a:rPr>
              <a:t>, while </a:t>
            </a:r>
            <a:r>
              <a:rPr lang="en-US" altLang="ja-JP">
                <a:solidFill>
                  <a:schemeClr val="bg1"/>
                </a:solidFill>
                <a:latin typeface="Bwgrkl" charset="0"/>
              </a:rPr>
              <a:t>apo </a:t>
            </a:r>
            <a:r>
              <a:rPr lang="en-US" altLang="ja-JP">
                <a:latin typeface="Times New Roman" pitchFamily="18" charset="0"/>
              </a:rPr>
              <a:t>means </a:t>
            </a:r>
            <a:r>
              <a:rPr lang="en-US" altLang="ja-JP" i="1">
                <a:latin typeface="Times New Roman" pitchFamily="18" charset="0"/>
              </a:rPr>
              <a:t>from </a:t>
            </a:r>
            <a:r>
              <a:rPr lang="en-US" altLang="ja-JP">
                <a:latin typeface="Times New Roman" pitchFamily="18" charset="0"/>
              </a:rPr>
              <a:t>in a more general way (e.g., </a:t>
            </a:r>
            <a:r>
              <a:rPr lang="en-US" altLang="ja-JP" i="1">
                <a:latin typeface="Times New Roman" pitchFamily="18" charset="0"/>
              </a:rPr>
              <a:t>from the outside of, from the vicinity of</a:t>
            </a:r>
            <a:r>
              <a:rPr lang="en-US" altLang="ja-JP">
                <a:latin typeface="Times New Roman" pitchFamily="18" charset="0"/>
              </a:rPr>
              <a:t>)</a:t>
            </a:r>
            <a:r>
              <a:rPr lang="ja-JP" altLang="en-US">
                <a:latin typeface="Times New Roman" pitchFamily="18" charset="0"/>
              </a:rPr>
              <a:t>”</a:t>
            </a:r>
            <a:r>
              <a:rPr lang="en-US" altLang="ja-JP">
                <a:latin typeface="Times New Roman" pitchFamily="18" charset="0"/>
              </a:rPr>
              <a:t> (Eugene Van Ness Goetchius, </a:t>
            </a:r>
            <a:r>
              <a:rPr lang="en-US" altLang="ja-JP" i="1">
                <a:latin typeface="Times New Roman" pitchFamily="18" charset="0"/>
              </a:rPr>
              <a:t>The Language of the New Testament</a:t>
            </a:r>
            <a:r>
              <a:rPr lang="en-US" altLang="ja-JP">
                <a:latin typeface="Times New Roman" pitchFamily="18" charset="0"/>
              </a:rPr>
              <a:t> [New York: Charles Schribner</a:t>
            </a:r>
            <a:r>
              <a:rPr lang="fr-FR" altLang="ja-JP">
                <a:latin typeface="Times New Roman" pitchFamily="18" charset="0"/>
              </a:rPr>
              <a:t>'</a:t>
            </a:r>
            <a:r>
              <a:rPr lang="en-US" altLang="ja-JP">
                <a:latin typeface="Times New Roman" pitchFamily="18" charset="0"/>
              </a:rPr>
              <a:t>s Sons, 1965], 151).  </a:t>
            </a:r>
            <a:endParaRPr lang="en-US" altLang="en-US">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FE025EF-1F1C-AF4E-8A65-D714F121E787}" type="slidenum">
              <a:rPr lang="en-US" sz="1200">
                <a:solidFill>
                  <a:prstClr val="black"/>
                </a:solidFill>
              </a:rPr>
              <a:pPr/>
              <a:t>13</a:t>
            </a:fld>
            <a:endParaRPr lang="en-US" sz="1200">
              <a:solidFill>
                <a:prstClr val="black"/>
              </a:solidFill>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55651"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14</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960D03C5-C789-4A99-A003-A51A1AA07462}" type="slidenum">
              <a:rPr lang="en-GB" altLang="en-US" sz="1200">
                <a:solidFill>
                  <a:prstClr val="black"/>
                </a:solidFill>
                <a:latin typeface="Comic Sans MS" pitchFamily="66" charset="0"/>
              </a:rPr>
              <a:pPr/>
              <a:t>15</a:t>
            </a:fld>
            <a:endParaRPr lang="en-GB" altLang="en-US" sz="1200">
              <a:solidFill>
                <a:prstClr val="black"/>
              </a:solidFill>
              <a:latin typeface="Comic Sans MS" pitchFamily="66" charset="0"/>
            </a:endParaRPr>
          </a:p>
        </p:txBody>
      </p:sp>
      <p:sp>
        <p:nvSpPr>
          <p:cNvPr id="441346" name="Rectangle 2"/>
          <p:cNvSpPr>
            <a:spLocks noGrp="1" noRot="1" noChangeAspect="1" noChangeArrowheads="1" noTextEdit="1"/>
          </p:cNvSpPr>
          <p:nvPr>
            <p:ph type="sldImg"/>
          </p:nvPr>
        </p:nvSpPr>
        <p:spPr>
          <a:ln w="12700">
            <a:solidFill>
              <a:srgbClr val="000000"/>
            </a:solidFill>
            <a:miter lim="800000"/>
            <a:headEnd/>
            <a:tailEnd/>
          </a:ln>
        </p:spPr>
      </p:sp>
      <p:sp>
        <p:nvSpPr>
          <p:cNvPr id="441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CN" altLang="en-US"/>
              <a:t>你既遵守我忍耐的道、我必在普天下人受试炼的时候、保守你免去你的试炼。 </a:t>
            </a:r>
            <a:endParaRPr lang="en-US" altLang="en-US">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16</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xfrm>
            <a:off x="3958167" y="8998493"/>
            <a:ext cx="3026833" cy="28362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3CC002ED-A364-4EE2-839C-66FC45F910FA}" type="slidenum">
              <a:rPr lang="en-US" altLang="en-US" sz="1200">
                <a:solidFill>
                  <a:srgbClr val="000000"/>
                </a:solidFill>
              </a:rPr>
              <a:pPr/>
              <a:t>17</a:t>
            </a:fld>
            <a:endParaRPr lang="en-US" altLang="en-US" sz="1200">
              <a:solidFill>
                <a:srgbClr val="000000"/>
              </a:solidFill>
            </a:endParaRPr>
          </a:p>
        </p:txBody>
      </p:sp>
      <p:sp>
        <p:nvSpPr>
          <p:cNvPr id="446466" name="Rectangle 2"/>
          <p:cNvSpPr>
            <a:spLocks noGrp="1" noRot="1" noChangeAspect="1" noChangeArrowheads="1" noTextEdit="1"/>
          </p:cNvSpPr>
          <p:nvPr>
            <p:ph type="sldImg"/>
          </p:nvPr>
        </p:nvSpPr>
        <p:spPr>
          <a:ln w="12700">
            <a:solidFill>
              <a:srgbClr val="000000"/>
            </a:solidFill>
            <a:miter lim="800000"/>
            <a:headEnd/>
            <a:tailEnd/>
          </a:ln>
        </p:spPr>
      </p:sp>
      <p:sp>
        <p:nvSpPr>
          <p:cNvPr id="446467" name="Rectangle 3"/>
          <p:cNvSpPr>
            <a:spLocks noGrp="1" noChangeArrowheads="1"/>
          </p:cNvSpPr>
          <p:nvPr>
            <p:ph type="body" idx="1"/>
          </p:nvPr>
        </p:nvSpPr>
        <p:spPr>
          <a:xfrm>
            <a:off x="931334" y="4409004"/>
            <a:ext cx="5122333" cy="846026"/>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ja-JP" altLang="en-US">
                <a:latin typeface="Times New Roman" pitchFamily="18" charset="0"/>
              </a:rPr>
              <a:t>“</a:t>
            </a:r>
            <a:r>
              <a:rPr lang="en-US" altLang="ja-JP">
                <a:latin typeface="Times New Roman" pitchFamily="18" charset="0"/>
              </a:rPr>
              <a:t>Frequently, but not always, </a:t>
            </a:r>
            <a:r>
              <a:rPr lang="en-US" altLang="ja-JP">
                <a:solidFill>
                  <a:schemeClr val="bg1"/>
                </a:solidFill>
                <a:latin typeface="Bwgrkl" charset="0"/>
              </a:rPr>
              <a:t>e,k</a:t>
            </a:r>
            <a:r>
              <a:rPr lang="en-US" altLang="ja-JP">
                <a:latin typeface="Times New Roman" pitchFamily="18" charset="0"/>
              </a:rPr>
              <a:t> means </a:t>
            </a:r>
            <a:r>
              <a:rPr lang="en-US" altLang="ja-JP" i="1">
                <a:latin typeface="Times New Roman" pitchFamily="18" charset="0"/>
              </a:rPr>
              <a:t>from  within</a:t>
            </a:r>
            <a:r>
              <a:rPr lang="en-US" altLang="ja-JP">
                <a:latin typeface="Times New Roman" pitchFamily="18" charset="0"/>
              </a:rPr>
              <a:t>, while </a:t>
            </a:r>
            <a:r>
              <a:rPr lang="en-US" altLang="ja-JP">
                <a:solidFill>
                  <a:schemeClr val="bg1"/>
                </a:solidFill>
                <a:latin typeface="Bwgrkl" charset="0"/>
              </a:rPr>
              <a:t>e,k </a:t>
            </a:r>
            <a:r>
              <a:rPr lang="en-US" altLang="ja-JP">
                <a:latin typeface="Times New Roman" pitchFamily="18" charset="0"/>
              </a:rPr>
              <a:t>means </a:t>
            </a:r>
            <a:r>
              <a:rPr lang="en-US" altLang="ja-JP" i="1">
                <a:latin typeface="Times New Roman" pitchFamily="18" charset="0"/>
              </a:rPr>
              <a:t>from </a:t>
            </a:r>
            <a:r>
              <a:rPr lang="en-US" altLang="ja-JP">
                <a:latin typeface="Times New Roman" pitchFamily="18" charset="0"/>
              </a:rPr>
              <a:t>in a more general way (e.g., </a:t>
            </a:r>
            <a:r>
              <a:rPr lang="en-US" altLang="ja-JP" i="1">
                <a:latin typeface="Times New Roman" pitchFamily="18" charset="0"/>
              </a:rPr>
              <a:t>from he outside of, form the vicinity of</a:t>
            </a:r>
            <a:r>
              <a:rPr lang="en-US" altLang="ja-JP">
                <a:latin typeface="Times New Roman" pitchFamily="18" charset="0"/>
              </a:rPr>
              <a:t>)</a:t>
            </a:r>
            <a:r>
              <a:rPr lang="ja-JP" altLang="en-US">
                <a:latin typeface="Times New Roman" pitchFamily="18" charset="0"/>
              </a:rPr>
              <a:t>”</a:t>
            </a:r>
            <a:r>
              <a:rPr lang="en-US" altLang="ja-JP">
                <a:latin typeface="Times New Roman" pitchFamily="18" charset="0"/>
              </a:rPr>
              <a:t> (Eugene Van Ness Goetchius, </a:t>
            </a:r>
            <a:r>
              <a:rPr lang="en-US" altLang="ja-JP" i="1">
                <a:latin typeface="Times New Roman" pitchFamily="18" charset="0"/>
              </a:rPr>
              <a:t>The Language of the New Testament</a:t>
            </a:r>
            <a:r>
              <a:rPr lang="en-US" altLang="ja-JP">
                <a:latin typeface="Times New Roman" pitchFamily="18" charset="0"/>
              </a:rPr>
              <a:t> [New York: Charles Schribner</a:t>
            </a:r>
            <a:r>
              <a:rPr lang="fr-FR" altLang="ja-JP">
                <a:latin typeface="Times New Roman" pitchFamily="18" charset="0"/>
              </a:rPr>
              <a:t>'</a:t>
            </a:r>
            <a:r>
              <a:rPr lang="en-US" altLang="ja-JP">
                <a:latin typeface="Times New Roman" pitchFamily="18" charset="0"/>
              </a:rPr>
              <a:t>s Sons, 1965], 151).  </a:t>
            </a:r>
            <a:endParaRPr lang="en-US" altLang="en-US">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xfrm>
            <a:off x="3958167" y="8998493"/>
            <a:ext cx="3026833" cy="28362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D28C1358-5270-4A06-A8F3-E54862D69FFA}" type="slidenum">
              <a:rPr lang="en-US" altLang="en-US" sz="1200">
                <a:solidFill>
                  <a:srgbClr val="000000"/>
                </a:solidFill>
              </a:rPr>
              <a:pPr/>
              <a:t>18</a:t>
            </a:fld>
            <a:endParaRPr lang="en-US" altLang="en-US" sz="1200">
              <a:solidFill>
                <a:srgbClr val="000000"/>
              </a:solidFill>
            </a:endParaRPr>
          </a:p>
        </p:txBody>
      </p:sp>
      <p:sp>
        <p:nvSpPr>
          <p:cNvPr id="448514" name="Rectangle 2"/>
          <p:cNvSpPr>
            <a:spLocks noGrp="1" noRot="1" noChangeAspect="1" noChangeArrowheads="1" noTextEdit="1"/>
          </p:cNvSpPr>
          <p:nvPr>
            <p:ph type="sldImg"/>
          </p:nvPr>
        </p:nvSpPr>
        <p:spPr>
          <a:ln w="12700">
            <a:solidFill>
              <a:srgbClr val="000000"/>
            </a:solidFill>
            <a:miter lim="800000"/>
            <a:headEnd/>
            <a:tailEnd/>
          </a:ln>
        </p:spPr>
      </p:sp>
      <p:sp>
        <p:nvSpPr>
          <p:cNvPr id="448515" name="Rectangle 3"/>
          <p:cNvSpPr>
            <a:spLocks noGrp="1" noChangeArrowheads="1"/>
          </p:cNvSpPr>
          <p:nvPr>
            <p:ph type="body" idx="1"/>
          </p:nvPr>
        </p:nvSpPr>
        <p:spPr>
          <a:xfrm>
            <a:off x="931334" y="4409004"/>
            <a:ext cx="5122333" cy="846026"/>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ja-JP" altLang="en-US">
                <a:latin typeface="Times New Roman" pitchFamily="18" charset="0"/>
              </a:rPr>
              <a:t>“</a:t>
            </a:r>
            <a:r>
              <a:rPr lang="en-US" altLang="ja-JP">
                <a:latin typeface="Times New Roman" pitchFamily="18" charset="0"/>
              </a:rPr>
              <a:t>Frequently, but not always, </a:t>
            </a:r>
            <a:r>
              <a:rPr lang="en-US" altLang="ja-JP">
                <a:solidFill>
                  <a:schemeClr val="bg1"/>
                </a:solidFill>
                <a:latin typeface="Bwgrkl" charset="0"/>
              </a:rPr>
              <a:t>e,k</a:t>
            </a:r>
            <a:r>
              <a:rPr lang="en-US" altLang="ja-JP">
                <a:latin typeface="Times New Roman" pitchFamily="18" charset="0"/>
              </a:rPr>
              <a:t> means </a:t>
            </a:r>
            <a:r>
              <a:rPr lang="en-US" altLang="ja-JP" i="1">
                <a:latin typeface="Times New Roman" pitchFamily="18" charset="0"/>
              </a:rPr>
              <a:t>from  within</a:t>
            </a:r>
            <a:r>
              <a:rPr lang="en-US" altLang="ja-JP">
                <a:latin typeface="Times New Roman" pitchFamily="18" charset="0"/>
              </a:rPr>
              <a:t>, while </a:t>
            </a:r>
            <a:r>
              <a:rPr lang="en-US" altLang="ja-JP">
                <a:solidFill>
                  <a:schemeClr val="bg1"/>
                </a:solidFill>
                <a:latin typeface="Bwgrkl" charset="0"/>
              </a:rPr>
              <a:t>e,k </a:t>
            </a:r>
            <a:r>
              <a:rPr lang="en-US" altLang="ja-JP">
                <a:latin typeface="Times New Roman" pitchFamily="18" charset="0"/>
              </a:rPr>
              <a:t>means </a:t>
            </a:r>
            <a:r>
              <a:rPr lang="en-US" altLang="ja-JP" i="1">
                <a:latin typeface="Times New Roman" pitchFamily="18" charset="0"/>
              </a:rPr>
              <a:t>from </a:t>
            </a:r>
            <a:r>
              <a:rPr lang="en-US" altLang="ja-JP">
                <a:latin typeface="Times New Roman" pitchFamily="18" charset="0"/>
              </a:rPr>
              <a:t>in a more general way (e.g., </a:t>
            </a:r>
            <a:r>
              <a:rPr lang="en-US" altLang="ja-JP" i="1">
                <a:latin typeface="Times New Roman" pitchFamily="18" charset="0"/>
              </a:rPr>
              <a:t>from he outside of, form the vicinity of</a:t>
            </a:r>
            <a:r>
              <a:rPr lang="en-US" altLang="ja-JP">
                <a:latin typeface="Times New Roman" pitchFamily="18" charset="0"/>
              </a:rPr>
              <a:t>)</a:t>
            </a:r>
            <a:r>
              <a:rPr lang="ja-JP" altLang="en-US">
                <a:latin typeface="Times New Roman" pitchFamily="18" charset="0"/>
              </a:rPr>
              <a:t>”</a:t>
            </a:r>
            <a:r>
              <a:rPr lang="en-US" altLang="ja-JP">
                <a:latin typeface="Times New Roman" pitchFamily="18" charset="0"/>
              </a:rPr>
              <a:t> (Eugene Van Ness Goetchius, </a:t>
            </a:r>
            <a:r>
              <a:rPr lang="en-US" altLang="ja-JP" i="1">
                <a:latin typeface="Times New Roman" pitchFamily="18" charset="0"/>
              </a:rPr>
              <a:t>The Language of the New Testament</a:t>
            </a:r>
            <a:r>
              <a:rPr lang="en-US" altLang="ja-JP">
                <a:latin typeface="Times New Roman" pitchFamily="18" charset="0"/>
              </a:rPr>
              <a:t> [New York: Charles Schribner</a:t>
            </a:r>
            <a:r>
              <a:rPr lang="fr-FR" altLang="ja-JP">
                <a:latin typeface="Times New Roman" pitchFamily="18" charset="0"/>
              </a:rPr>
              <a:t>'</a:t>
            </a:r>
            <a:r>
              <a:rPr lang="en-US" altLang="ja-JP">
                <a:latin typeface="Times New Roman" pitchFamily="18" charset="0"/>
              </a:rPr>
              <a:t>s Sons, 1965], 151).  </a:t>
            </a:r>
          </a:p>
          <a:p>
            <a:r>
              <a:rPr lang="en-US" altLang="en-US" b="1">
                <a:solidFill>
                  <a:srgbClr val="FFFFFF"/>
                </a:solidFill>
                <a:latin typeface="Arial" pitchFamily="34" charset="0"/>
                <a:cs typeface="Arial" pitchFamily="34" charset="0"/>
              </a:rPr>
              <a:t>The idea of being taken out of the world relates to being </a:t>
            </a:r>
            <a:r>
              <a:rPr lang="en-US" altLang="en-US" b="1">
                <a:solidFill>
                  <a:srgbClr val="FFFF00"/>
                </a:solidFill>
                <a:latin typeface="Arial" pitchFamily="34" charset="0"/>
                <a:cs typeface="Arial" pitchFamily="34" charset="0"/>
              </a:rPr>
              <a:t>removed</a:t>
            </a:r>
            <a:r>
              <a:rPr lang="en-US" altLang="en-US" b="1">
                <a:solidFill>
                  <a:srgbClr val="FFFFFF"/>
                </a:solidFill>
                <a:latin typeface="Arial" pitchFamily="34" charset="0"/>
                <a:cs typeface="Arial" pitchFamily="34" charset="0"/>
              </a:rPr>
              <a:t> from the world</a:t>
            </a:r>
            <a:endParaRPr lang="en-US" altLang="en-US" b="1">
              <a:solidFill>
                <a:srgbClr val="000000"/>
              </a:solidFill>
              <a:latin typeface="Arial" pitchFamily="34" charset="0"/>
              <a:cs typeface="Arial" pitchFamily="34" charset="0"/>
            </a:endParaRPr>
          </a:p>
          <a:p>
            <a:endParaRPr lang="en-US" altLang="en-US">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xfrm>
            <a:off x="3958167" y="8998493"/>
            <a:ext cx="3026833" cy="28362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1AD8354A-365F-4CE3-954A-F257F5A4F784}" type="slidenum">
              <a:rPr lang="en-US" altLang="en-US" sz="1200">
                <a:solidFill>
                  <a:srgbClr val="000000"/>
                </a:solidFill>
              </a:rPr>
              <a:pPr/>
              <a:t>19</a:t>
            </a:fld>
            <a:endParaRPr lang="en-US" altLang="en-US" sz="1200">
              <a:solidFill>
                <a:srgbClr val="000000"/>
              </a:solidFill>
            </a:endParaRPr>
          </a:p>
        </p:txBody>
      </p:sp>
      <p:sp>
        <p:nvSpPr>
          <p:cNvPr id="450562" name="Rectangle 2"/>
          <p:cNvSpPr>
            <a:spLocks noGrp="1" noRot="1" noChangeAspect="1" noChangeArrowheads="1" noTextEdit="1"/>
          </p:cNvSpPr>
          <p:nvPr>
            <p:ph type="sldImg"/>
          </p:nvPr>
        </p:nvSpPr>
        <p:spPr>
          <a:ln w="12700">
            <a:solidFill>
              <a:srgbClr val="000000"/>
            </a:solidFill>
            <a:miter lim="800000"/>
            <a:headEnd/>
            <a:tailEnd/>
          </a:ln>
        </p:spPr>
      </p:sp>
      <p:sp>
        <p:nvSpPr>
          <p:cNvPr id="450563" name="Rectangle 3"/>
          <p:cNvSpPr>
            <a:spLocks noGrp="1" noChangeArrowheads="1"/>
          </p:cNvSpPr>
          <p:nvPr>
            <p:ph type="body" idx="1"/>
          </p:nvPr>
        </p:nvSpPr>
        <p:spPr>
          <a:xfrm>
            <a:off x="931334" y="4409004"/>
            <a:ext cx="5122333" cy="28362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xfrm>
            <a:off x="3958167" y="8998493"/>
            <a:ext cx="3026833" cy="28362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F91E7769-11C2-4AE2-8E91-5C5FB4B85D45}" type="slidenum">
              <a:rPr lang="en-US" altLang="en-US" sz="1200">
                <a:solidFill>
                  <a:srgbClr val="000000"/>
                </a:solidFill>
              </a:rPr>
              <a:pPr/>
              <a:t>21</a:t>
            </a:fld>
            <a:endParaRPr lang="en-US" altLang="en-US" sz="1200">
              <a:solidFill>
                <a:srgbClr val="000000"/>
              </a:solidFill>
            </a:endParaRPr>
          </a:p>
        </p:txBody>
      </p:sp>
      <p:sp>
        <p:nvSpPr>
          <p:cNvPr id="454658" name="Rectangle 2"/>
          <p:cNvSpPr>
            <a:spLocks noGrp="1" noRot="1" noChangeAspect="1" noChangeArrowheads="1" noTextEdit="1"/>
          </p:cNvSpPr>
          <p:nvPr>
            <p:ph type="sldImg"/>
          </p:nvPr>
        </p:nvSpPr>
        <p:spPr>
          <a:ln w="12700">
            <a:solidFill>
              <a:srgbClr val="000000"/>
            </a:solidFill>
            <a:miter lim="800000"/>
            <a:headEnd/>
            <a:tailEnd/>
          </a:ln>
        </p:spPr>
      </p:sp>
      <p:sp>
        <p:nvSpPr>
          <p:cNvPr id="454659" name="Rectangle 3"/>
          <p:cNvSpPr>
            <a:spLocks noGrp="1" noChangeArrowheads="1"/>
          </p:cNvSpPr>
          <p:nvPr>
            <p:ph type="body" idx="1"/>
          </p:nvPr>
        </p:nvSpPr>
        <p:spPr>
          <a:xfrm>
            <a:off x="931334" y="4409004"/>
            <a:ext cx="5122333" cy="28362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2D59F1F-2B50-024B-99EC-98E33DC53739}" type="slidenum">
              <a:rPr lang="en-US" sz="1200">
                <a:solidFill>
                  <a:prstClr val="black"/>
                </a:solidFill>
              </a:rPr>
              <a:pPr/>
              <a:t>31</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55209" indent="-290465">
              <a:defRPr sz="2400">
                <a:solidFill>
                  <a:schemeClr val="tx1"/>
                </a:solidFill>
                <a:latin typeface="Comic Sans MS" pitchFamily="66" charset="0"/>
                <a:ea typeface="MS PGothic" pitchFamily="34" charset="-128"/>
              </a:defRPr>
            </a:lvl2pPr>
            <a:lvl3pPr marL="1161860" indent="-232372">
              <a:defRPr sz="2400">
                <a:solidFill>
                  <a:schemeClr val="tx1"/>
                </a:solidFill>
                <a:latin typeface="Comic Sans MS" pitchFamily="66" charset="0"/>
                <a:ea typeface="MS PGothic" pitchFamily="34" charset="-128"/>
              </a:defRPr>
            </a:lvl3pPr>
            <a:lvl4pPr marL="1626603" indent="-232372">
              <a:defRPr sz="2400">
                <a:solidFill>
                  <a:schemeClr val="tx1"/>
                </a:solidFill>
                <a:latin typeface="Comic Sans MS" pitchFamily="66" charset="0"/>
                <a:ea typeface="MS PGothic" pitchFamily="34" charset="-128"/>
              </a:defRPr>
            </a:lvl4pPr>
            <a:lvl5pPr marL="2091347" indent="-232372">
              <a:defRPr sz="2400">
                <a:solidFill>
                  <a:schemeClr val="tx1"/>
                </a:solidFill>
                <a:latin typeface="Comic Sans MS" pitchFamily="66" charset="0"/>
                <a:ea typeface="MS PGothic" pitchFamily="34" charset="-128"/>
              </a:defRPr>
            </a:lvl5pPr>
            <a:lvl6pPr marL="2556091" indent="-232372"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3020835" indent="-232372"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85579" indent="-232372"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950322" indent="-232372"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27ADF8F-1837-4579-9A57-1ABE544EFCED}" type="slidenum">
              <a:rPr lang="en-GB" sz="1200">
                <a:solidFill>
                  <a:prstClr val="white"/>
                </a:solidFill>
              </a:rPr>
              <a:pPr/>
              <a:t>3</a:t>
            </a:fld>
            <a:endParaRPr lang="en-GB" sz="1200">
              <a:solidFill>
                <a:prstClr val="white"/>
              </a:solidFill>
            </a:endParaRPr>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a:xfrm>
            <a:off x="931334" y="4409004"/>
            <a:ext cx="5122333" cy="4176951"/>
          </a:xfrm>
          <a:solidFill>
            <a:srgbClr val="FFFFFF"/>
          </a:solidFill>
          <a:ln>
            <a:solidFill>
              <a:srgbClr val="000000"/>
            </a:solidFill>
          </a:ln>
        </p:spPr>
        <p:txBody>
          <a:bodyPr/>
          <a:lstStyle/>
          <a:p>
            <a:r>
              <a:rPr lang="en-US"/>
              <a:t>The Amil view does not view the book of Revelation in chronological order.  It puts chapter 20 BEFORE chapter 19 as it sees the Rev 20 millennium as the present church age that is followed by Christ</a:t>
            </a:r>
            <a:r>
              <a:rPr lang="ja-JP" altLang="en-US"/>
              <a:t>’</a:t>
            </a:r>
            <a:r>
              <a:rPr lang="en-US" altLang="ja-JP"/>
              <a:t>s return in Rev 19.</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7E6900AE-51CC-F244-958B-A709083AC730}" type="slidenum">
              <a:rPr lang="en-GB" sz="1200">
                <a:solidFill>
                  <a:prstClr val="black"/>
                </a:solidFill>
                <a:latin typeface="Comic Sans MS" charset="0"/>
              </a:rPr>
              <a:pPr/>
              <a:t>32</a:t>
            </a:fld>
            <a:endParaRPr lang="en-GB" sz="1200">
              <a:solidFill>
                <a:prstClr val="black"/>
              </a:solidFill>
              <a:latin typeface="Comic Sans MS"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617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0446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7"/>
          <p:cNvSpPr txBox="1">
            <a:spLocks noGrp="1" noChangeArrowheads="1"/>
          </p:cNvSpPr>
          <p:nvPr/>
        </p:nvSpPr>
        <p:spPr bwMode="auto">
          <a:xfrm>
            <a:off x="3958167" y="8818007"/>
            <a:ext cx="3026833" cy="464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49" tIns="46474" rIns="92949" bIns="46474"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CFE8A62E-923D-451D-A209-93701B58E5B5}" type="slidenum">
              <a:rPr lang="en-US" sz="1200">
                <a:solidFill>
                  <a:prstClr val="black"/>
                </a:solidFill>
                <a:latin typeface="Arial" pitchFamily="34" charset="0"/>
                <a:cs typeface="+mn-cs"/>
              </a:rPr>
              <a:pPr algn="r"/>
              <a:t>36</a:t>
            </a:fld>
            <a:endParaRPr lang="en-US" sz="1200">
              <a:solidFill>
                <a:prstClr val="black"/>
              </a:solidFill>
              <a:latin typeface="Arial" pitchFamily="34" charset="0"/>
              <a:cs typeface="+mn-cs"/>
            </a:endParaRPr>
          </a:p>
        </p:txBody>
      </p:sp>
      <p:sp>
        <p:nvSpPr>
          <p:cNvPr id="867330" name="Rectangle 2"/>
          <p:cNvSpPr>
            <a:spLocks noGrp="1" noRot="1" noChangeAspect="1" noChangeArrowheads="1" noTextEdit="1"/>
          </p:cNvSpPr>
          <p:nvPr>
            <p:ph type="sldImg"/>
          </p:nvPr>
        </p:nvSpPr>
        <p:spPr>
          <a:solidFill>
            <a:srgbClr val="FFFFFF"/>
          </a:solidFill>
          <a:ln/>
        </p:spPr>
      </p:sp>
      <p:sp>
        <p:nvSpPr>
          <p:cNvPr id="867331" name="Rectangle 3"/>
          <p:cNvSpPr>
            <a:spLocks noGrp="1" noChangeArrowheads="1"/>
          </p:cNvSpPr>
          <p:nvPr>
            <p:ph type="body" idx="1"/>
          </p:nvPr>
        </p:nvSpPr>
        <p:spPr>
          <a:xfrm>
            <a:off x="931334" y="4409004"/>
            <a:ext cx="5122333" cy="4176951"/>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46944E3-0705-864C-AE36-76BBA519D978}" type="slidenum">
              <a:rPr lang="en-US" sz="1200">
                <a:solidFill>
                  <a:srgbClr val="000000"/>
                </a:solidFill>
              </a:rPr>
              <a:pPr algn="r"/>
              <a:t>39</a:t>
            </a:fld>
            <a:endParaRPr 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98500" y="4409004"/>
            <a:ext cx="5588000" cy="4176951"/>
          </a:xfrm>
          <a:solidFill>
            <a:srgbClr val="FFFFFF"/>
          </a:solidFill>
          <a:ln>
            <a:solidFill>
              <a:srgbClr val="000000"/>
            </a:solidFill>
          </a:ln>
          <a:extLst>
            <a:ext uri="{FAA26D3D-D897-4be2-8F04-BA451C77F1D7}">
              <ma14:placeholderFlag xmlns:ma14="http://schemas.microsoft.com/office/mac/drawingml/2011/main" xmlns="" val="1"/>
            </a:ext>
          </a:extLst>
        </p:spPr>
        <p:txBody>
          <a:bodyPr lIns="92943" tIns="46470" rIns="92943" bIns="46470"/>
          <a:lstStyle/>
          <a:p>
            <a:r>
              <a:rPr lang="en-US" dirty="0">
                <a:latin typeface="Times New Roman" charset="0"/>
                <a:ea typeface="ＭＳ Ｐゴシック" charset="0"/>
                <a:cs typeface="ＭＳ Ｐゴシック" charset="0"/>
              </a:rPr>
              <a:t>http://fr.musicplayon.com/Sandi-Patty-We-Shall-Behold-Him-Chinese-lyrics-touch-709300.html?translateTo=zh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C662A42-8D53-E44A-9F5E-66A1A3CDA905}" type="slidenum">
              <a:rPr lang="en-US" sz="1200">
                <a:solidFill>
                  <a:srgbClr val="000000"/>
                </a:solidFill>
              </a:rPr>
              <a:pPr algn="r"/>
              <a:t>40</a:t>
            </a:fld>
            <a:endParaRPr lang="en-US" sz="1200">
              <a:solidFill>
                <a:srgbClr val="000000"/>
              </a:solidFill>
            </a:endParaRPr>
          </a:p>
        </p:txBody>
      </p:sp>
      <p:sp>
        <p:nvSpPr>
          <p:cNvPr id="171010" name="Rectangle 2"/>
          <p:cNvSpPr>
            <a:spLocks noGrp="1" noRot="1" noChangeAspect="1" noChangeArrowheads="1"/>
          </p:cNvSpPr>
          <p:nvPr>
            <p:ph type="sldImg"/>
          </p:nvPr>
        </p:nvSpPr>
        <p:spPr>
          <a:xfrm>
            <a:off x="1133475" y="685800"/>
            <a:ext cx="4673600" cy="3505200"/>
          </a:xfrm>
          <a:solidFill>
            <a:srgbClr val="FFFFFF"/>
          </a:solidFill>
          <a:ln/>
        </p:spPr>
      </p:sp>
      <p:sp>
        <p:nvSpPr>
          <p:cNvPr id="171011"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DC57ED6-2867-D242-9266-DF5E1092AA32}" type="slidenum">
              <a:rPr lang="en-US" sz="1200">
                <a:solidFill>
                  <a:srgbClr val="000000"/>
                </a:solidFill>
              </a:rPr>
              <a:pPr algn="r"/>
              <a:t>41</a:t>
            </a:fld>
            <a:endParaRPr lang="en-US" sz="1200">
              <a:solidFill>
                <a:srgbClr val="000000"/>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698500" y="4409004"/>
            <a:ext cx="5588000" cy="4176951"/>
          </a:xfrm>
          <a:solidFill>
            <a:srgbClr val="FFFFFF"/>
          </a:solidFill>
          <a:ln>
            <a:solidFill>
              <a:srgbClr val="000000"/>
            </a:solidFill>
          </a:ln>
          <a:extLst>
            <a:ext uri="{FAA26D3D-D897-4be2-8F04-BA451C77F1D7}">
              <ma14:placeholderFlag xmlns:ma14="http://schemas.microsoft.com/office/mac/drawingml/2011/main" xmlns="" val="1"/>
            </a:ext>
          </a:extLst>
        </p:spPr>
        <p:txBody>
          <a:bodyPr lIns="92937" tIns="46467" rIns="92937" bIns="4646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5209" indent="-290465" eaLnBrk="0" hangingPunct="0">
              <a:defRPr sz="2400">
                <a:solidFill>
                  <a:schemeClr val="tx1"/>
                </a:solidFill>
                <a:latin typeface="Times New Roman" charset="0"/>
                <a:ea typeface="ＭＳ Ｐゴシック" charset="0"/>
              </a:defRPr>
            </a:lvl2pPr>
            <a:lvl3pPr marL="1161860" indent="-232372" eaLnBrk="0" hangingPunct="0">
              <a:defRPr sz="2400">
                <a:solidFill>
                  <a:schemeClr val="tx1"/>
                </a:solidFill>
                <a:latin typeface="Times New Roman" charset="0"/>
                <a:ea typeface="ＭＳ Ｐゴシック" charset="0"/>
              </a:defRPr>
            </a:lvl3pPr>
            <a:lvl4pPr marL="1626603" indent="-232372" eaLnBrk="0" hangingPunct="0">
              <a:defRPr sz="2400">
                <a:solidFill>
                  <a:schemeClr val="tx1"/>
                </a:solidFill>
                <a:latin typeface="Times New Roman" charset="0"/>
                <a:ea typeface="ＭＳ Ｐゴシック" charset="0"/>
              </a:defRPr>
            </a:lvl4pPr>
            <a:lvl5pPr marL="2091347" indent="-232372" eaLnBrk="0" hangingPunct="0">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8DC559-E63C-0D4C-A45E-3BC8D760364D}" type="slidenum">
              <a:rPr lang="en-US" sz="1200">
                <a:solidFill>
                  <a:srgbClr val="000000"/>
                </a:solidFill>
              </a:rPr>
              <a:pPr eaLnBrk="1" hangingPunct="1"/>
              <a:t>42</a:t>
            </a:fld>
            <a:endParaRPr lang="en-US" sz="1200">
              <a:solidFill>
                <a:srgbClr val="000000"/>
              </a:solidFill>
            </a:endParaRPr>
          </a:p>
        </p:txBody>
      </p:sp>
      <p:sp>
        <p:nvSpPr>
          <p:cNvPr id="175106" name="Rectangle 2"/>
          <p:cNvSpPr>
            <a:spLocks noGrp="1" noRot="1" noChangeAspect="1" noChangeArrowheads="1"/>
          </p:cNvSpPr>
          <p:nvPr>
            <p:ph type="sldImg"/>
          </p:nvPr>
        </p:nvSpPr>
        <p:spPr>
          <a:xfrm>
            <a:off x="1158875" y="684213"/>
            <a:ext cx="4667250" cy="3500437"/>
          </a:xfrm>
          <a:solidFill>
            <a:srgbClr val="FFFFFF"/>
          </a:solidFill>
          <a:ln/>
        </p:spPr>
      </p:sp>
      <p:sp>
        <p:nvSpPr>
          <p:cNvPr id="175107" name="Rectangle 3"/>
          <p:cNvSpPr>
            <a:spLocks noGrp="1" noChangeArrowheads="1"/>
          </p:cNvSpPr>
          <p:nvPr>
            <p:ph type="body" idx="1"/>
          </p:nvPr>
        </p:nvSpPr>
        <p:spPr>
          <a:xfrm>
            <a:off x="931334" y="4413838"/>
            <a:ext cx="5122333" cy="4183397"/>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88E0C51-A19E-FD40-99A9-67A43FFFB67D}" type="slidenum">
              <a:rPr lang="en-US" sz="1200">
                <a:solidFill>
                  <a:srgbClr val="000000"/>
                </a:solidFill>
              </a:rPr>
              <a:pPr algn="r"/>
              <a:t>43</a:t>
            </a:fld>
            <a:endParaRPr lang="en-US" sz="1200">
              <a:solidFill>
                <a:srgbClr val="000000"/>
              </a:solidFill>
            </a:endParaRPr>
          </a:p>
        </p:txBody>
      </p:sp>
      <p:sp>
        <p:nvSpPr>
          <p:cNvPr id="177154" name="Rectangle 2"/>
          <p:cNvSpPr>
            <a:spLocks noGrp="1" noRot="1" noChangeAspect="1" noChangeArrowheads="1"/>
          </p:cNvSpPr>
          <p:nvPr>
            <p:ph type="sldImg"/>
          </p:nvPr>
        </p:nvSpPr>
        <p:spPr>
          <a:xfrm>
            <a:off x="1133475" y="685800"/>
            <a:ext cx="4673600" cy="3505200"/>
          </a:xfrm>
          <a:solidFill>
            <a:srgbClr val="FFFFFF"/>
          </a:solidFill>
          <a:ln/>
        </p:spPr>
      </p:sp>
      <p:sp>
        <p:nvSpPr>
          <p:cNvPr id="177155"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A32CF26-713C-C54A-9643-AA5235CC43ED}" type="slidenum">
              <a:rPr lang="en-US" sz="1200">
                <a:solidFill>
                  <a:srgbClr val="000000"/>
                </a:solidFill>
              </a:rPr>
              <a:pPr algn="r"/>
              <a:t>44</a:t>
            </a:fld>
            <a:endParaRPr lang="en-US" sz="1200">
              <a:solidFill>
                <a:srgbClr val="000000"/>
              </a:solidFill>
            </a:endParaRPr>
          </a:p>
        </p:txBody>
      </p:sp>
      <p:sp>
        <p:nvSpPr>
          <p:cNvPr id="179202" name="Rectangle 2"/>
          <p:cNvSpPr>
            <a:spLocks noGrp="1" noRot="1" noChangeAspect="1" noChangeArrowheads="1"/>
          </p:cNvSpPr>
          <p:nvPr>
            <p:ph type="sldImg"/>
          </p:nvPr>
        </p:nvSpPr>
        <p:spPr>
          <a:xfrm>
            <a:off x="1133475" y="685800"/>
            <a:ext cx="4673600" cy="3505200"/>
          </a:xfrm>
          <a:solidFill>
            <a:srgbClr val="FFFFFF"/>
          </a:solidFill>
          <a:ln/>
        </p:spPr>
      </p:sp>
      <p:sp>
        <p:nvSpPr>
          <p:cNvPr id="179203"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9B239B3-0D07-3D46-99DF-0C007DB020B9}" type="slidenum">
              <a:rPr lang="en-US" sz="1200">
                <a:solidFill>
                  <a:srgbClr val="000000"/>
                </a:solidFill>
              </a:rPr>
              <a:pPr algn="r"/>
              <a:t>45</a:t>
            </a:fld>
            <a:endParaRPr lang="en-US" sz="1200">
              <a:solidFill>
                <a:srgbClr val="000000"/>
              </a:solidFill>
            </a:endParaRPr>
          </a:p>
        </p:txBody>
      </p:sp>
      <p:sp>
        <p:nvSpPr>
          <p:cNvPr id="181250" name="Rectangle 2"/>
          <p:cNvSpPr>
            <a:spLocks noGrp="1" noRot="1" noChangeAspect="1" noChangeArrowheads="1"/>
          </p:cNvSpPr>
          <p:nvPr>
            <p:ph type="sldImg"/>
          </p:nvPr>
        </p:nvSpPr>
        <p:spPr>
          <a:xfrm>
            <a:off x="1133475" y="685800"/>
            <a:ext cx="4673600" cy="3505200"/>
          </a:xfrm>
          <a:solidFill>
            <a:srgbClr val="FFFFFF"/>
          </a:solidFill>
          <a:ln/>
        </p:spPr>
      </p:sp>
      <p:sp>
        <p:nvSpPr>
          <p:cNvPr id="181251"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BAE1DF6-F496-8D4F-8FD8-DBA65E8D8EF5}" type="slidenum">
              <a:rPr lang="en-US" sz="1200">
                <a:solidFill>
                  <a:srgbClr val="000000"/>
                </a:solidFill>
              </a:rPr>
              <a:pPr algn="r"/>
              <a:t>46</a:t>
            </a:fld>
            <a:endParaRPr lang="en-US" sz="1200">
              <a:solidFill>
                <a:srgbClr val="000000"/>
              </a:solidFill>
            </a:endParaRPr>
          </a:p>
        </p:txBody>
      </p:sp>
      <p:sp>
        <p:nvSpPr>
          <p:cNvPr id="183298" name="Rectangle 2"/>
          <p:cNvSpPr>
            <a:spLocks noGrp="1" noRot="1" noChangeAspect="1" noChangeArrowheads="1"/>
          </p:cNvSpPr>
          <p:nvPr>
            <p:ph type="sldImg"/>
          </p:nvPr>
        </p:nvSpPr>
        <p:spPr>
          <a:xfrm>
            <a:off x="1133475" y="685800"/>
            <a:ext cx="4673600" cy="3505200"/>
          </a:xfrm>
          <a:solidFill>
            <a:srgbClr val="FFFFFF"/>
          </a:solidFill>
          <a:ln/>
        </p:spPr>
      </p:sp>
      <p:sp>
        <p:nvSpPr>
          <p:cNvPr id="183299"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77C4839-237A-BF44-9C68-56E2EE7CE182}" type="slidenum">
              <a:rPr lang="en-US" sz="1200">
                <a:solidFill>
                  <a:srgbClr val="000000"/>
                </a:solidFill>
              </a:rPr>
              <a:pPr algn="r"/>
              <a:t>47</a:t>
            </a:fld>
            <a:endParaRPr lang="en-US" sz="1200">
              <a:solidFill>
                <a:srgbClr val="000000"/>
              </a:solidFill>
            </a:endParaRPr>
          </a:p>
        </p:txBody>
      </p:sp>
      <p:sp>
        <p:nvSpPr>
          <p:cNvPr id="185346" name="Rectangle 2"/>
          <p:cNvSpPr>
            <a:spLocks noGrp="1" noRot="1" noChangeAspect="1" noChangeArrowheads="1"/>
          </p:cNvSpPr>
          <p:nvPr>
            <p:ph type="sldImg"/>
          </p:nvPr>
        </p:nvSpPr>
        <p:spPr>
          <a:xfrm>
            <a:off x="1133475" y="685800"/>
            <a:ext cx="4673600" cy="3505200"/>
          </a:xfrm>
          <a:solidFill>
            <a:srgbClr val="FFFFFF"/>
          </a:solidFill>
          <a:ln/>
        </p:spPr>
      </p:sp>
      <p:sp>
        <p:nvSpPr>
          <p:cNvPr id="185347"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ABB828F-EDC7-5E4E-B435-4DBB52DBC598}" type="slidenum">
              <a:rPr lang="en-US" sz="1200">
                <a:solidFill>
                  <a:srgbClr val="000000"/>
                </a:solidFill>
              </a:rPr>
              <a:pPr algn="r"/>
              <a:t>48</a:t>
            </a:fld>
            <a:endParaRPr lang="en-US" sz="1200">
              <a:solidFill>
                <a:srgbClr val="000000"/>
              </a:solidFill>
            </a:endParaRPr>
          </a:p>
        </p:txBody>
      </p:sp>
      <p:sp>
        <p:nvSpPr>
          <p:cNvPr id="187394" name="Rectangle 2"/>
          <p:cNvSpPr>
            <a:spLocks noGrp="1" noRot="1" noChangeAspect="1" noChangeArrowheads="1"/>
          </p:cNvSpPr>
          <p:nvPr>
            <p:ph type="sldImg"/>
          </p:nvPr>
        </p:nvSpPr>
        <p:spPr>
          <a:xfrm>
            <a:off x="1133475" y="685800"/>
            <a:ext cx="4673600" cy="3505200"/>
          </a:xfrm>
          <a:solidFill>
            <a:srgbClr val="FFFFFF"/>
          </a:solidFill>
          <a:ln/>
        </p:spPr>
      </p:sp>
      <p:sp>
        <p:nvSpPr>
          <p:cNvPr id="187395"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20A0713-D184-7C4A-A177-F97D9E82185F}" type="slidenum">
              <a:rPr lang="en-US" sz="1200">
                <a:solidFill>
                  <a:srgbClr val="000000"/>
                </a:solidFill>
              </a:rPr>
              <a:pPr algn="r"/>
              <a:t>49</a:t>
            </a:fld>
            <a:endParaRPr lang="en-US" sz="1200">
              <a:solidFill>
                <a:srgbClr val="000000"/>
              </a:solidFill>
            </a:endParaRPr>
          </a:p>
        </p:txBody>
      </p:sp>
      <p:sp>
        <p:nvSpPr>
          <p:cNvPr id="189442" name="Rectangle 2"/>
          <p:cNvSpPr>
            <a:spLocks noGrp="1" noRot="1" noChangeAspect="1" noChangeArrowheads="1"/>
          </p:cNvSpPr>
          <p:nvPr>
            <p:ph type="sldImg"/>
          </p:nvPr>
        </p:nvSpPr>
        <p:spPr>
          <a:xfrm>
            <a:off x="1133475" y="685800"/>
            <a:ext cx="4673600" cy="3505200"/>
          </a:xfrm>
          <a:solidFill>
            <a:srgbClr val="FFFFFF"/>
          </a:solidFill>
          <a:ln/>
        </p:spPr>
      </p:sp>
      <p:sp>
        <p:nvSpPr>
          <p:cNvPr id="189443"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A23F6B8-5A1E-FD43-B205-3D05EBF06EC5}" type="slidenum">
              <a:rPr lang="en-US" sz="1200">
                <a:solidFill>
                  <a:srgbClr val="000000"/>
                </a:solidFill>
              </a:rPr>
              <a:pPr algn="r"/>
              <a:t>50</a:t>
            </a:fld>
            <a:endParaRPr lang="en-US" sz="1200">
              <a:solidFill>
                <a:srgbClr val="000000"/>
              </a:solidFill>
            </a:endParaRPr>
          </a:p>
        </p:txBody>
      </p:sp>
      <p:sp>
        <p:nvSpPr>
          <p:cNvPr id="191490" name="Rectangle 2"/>
          <p:cNvSpPr>
            <a:spLocks noGrp="1" noRot="1" noChangeAspect="1" noChangeArrowheads="1"/>
          </p:cNvSpPr>
          <p:nvPr>
            <p:ph type="sldImg"/>
          </p:nvPr>
        </p:nvSpPr>
        <p:spPr>
          <a:xfrm>
            <a:off x="1133475" y="685800"/>
            <a:ext cx="4673600" cy="3505200"/>
          </a:xfrm>
          <a:solidFill>
            <a:srgbClr val="FFFFFF"/>
          </a:solidFill>
          <a:ln/>
        </p:spPr>
      </p:sp>
      <p:sp>
        <p:nvSpPr>
          <p:cNvPr id="191491"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E640F99-D43E-8B4B-98DF-C5D9901F1AD8}" type="slidenum">
              <a:rPr lang="en-US" sz="1200">
                <a:solidFill>
                  <a:srgbClr val="000000"/>
                </a:solidFill>
              </a:rPr>
              <a:pPr algn="r"/>
              <a:t>51</a:t>
            </a:fld>
            <a:endParaRPr lang="en-US" sz="1200">
              <a:solidFill>
                <a:srgbClr val="000000"/>
              </a:solidFill>
            </a:endParaRPr>
          </a:p>
        </p:txBody>
      </p:sp>
      <p:sp>
        <p:nvSpPr>
          <p:cNvPr id="193538" name="Rectangle 2"/>
          <p:cNvSpPr>
            <a:spLocks noGrp="1" noRot="1" noChangeAspect="1" noChangeArrowheads="1"/>
          </p:cNvSpPr>
          <p:nvPr>
            <p:ph type="sldImg"/>
          </p:nvPr>
        </p:nvSpPr>
        <p:spPr>
          <a:xfrm>
            <a:off x="1133475" y="685800"/>
            <a:ext cx="4673600" cy="3505200"/>
          </a:xfrm>
          <a:solidFill>
            <a:srgbClr val="FFFFFF"/>
          </a:solidFill>
          <a:ln/>
        </p:spPr>
      </p:sp>
      <p:sp>
        <p:nvSpPr>
          <p:cNvPr id="193539"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51CFC27-5E27-DB4C-A20C-856CBD657C79}" type="slidenum">
              <a:rPr lang="en-US" sz="1200">
                <a:solidFill>
                  <a:srgbClr val="000000"/>
                </a:solidFill>
              </a:rPr>
              <a:pPr algn="r"/>
              <a:t>52</a:t>
            </a:fld>
            <a:endParaRPr lang="en-US" sz="1200">
              <a:solidFill>
                <a:srgbClr val="000000"/>
              </a:solidFill>
            </a:endParaRPr>
          </a:p>
        </p:txBody>
      </p:sp>
      <p:sp>
        <p:nvSpPr>
          <p:cNvPr id="195586" name="Rectangle 2"/>
          <p:cNvSpPr>
            <a:spLocks noGrp="1" noRot="1" noChangeAspect="1" noChangeArrowheads="1"/>
          </p:cNvSpPr>
          <p:nvPr>
            <p:ph type="sldImg"/>
          </p:nvPr>
        </p:nvSpPr>
        <p:spPr>
          <a:xfrm>
            <a:off x="1133475" y="685800"/>
            <a:ext cx="4673600" cy="3505200"/>
          </a:xfrm>
          <a:solidFill>
            <a:srgbClr val="FFFFFF"/>
          </a:solidFill>
          <a:ln/>
        </p:spPr>
      </p:sp>
      <p:sp>
        <p:nvSpPr>
          <p:cNvPr id="195587"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EFBB684-08DC-074C-AF8D-5021AA9E6D19}" type="slidenum">
              <a:rPr lang="en-US" sz="1200">
                <a:solidFill>
                  <a:srgbClr val="000000"/>
                </a:solidFill>
              </a:rPr>
              <a:pPr algn="r"/>
              <a:t>53</a:t>
            </a:fld>
            <a:endParaRPr lang="en-US" sz="1200">
              <a:solidFill>
                <a:srgbClr val="000000"/>
              </a:solidFill>
            </a:endParaRPr>
          </a:p>
        </p:txBody>
      </p:sp>
      <p:sp>
        <p:nvSpPr>
          <p:cNvPr id="197634" name="Rectangle 2"/>
          <p:cNvSpPr>
            <a:spLocks noGrp="1" noRot="1" noChangeAspect="1" noChangeArrowheads="1"/>
          </p:cNvSpPr>
          <p:nvPr>
            <p:ph type="sldImg"/>
          </p:nvPr>
        </p:nvSpPr>
        <p:spPr>
          <a:xfrm>
            <a:off x="1133475" y="685800"/>
            <a:ext cx="4673600" cy="3505200"/>
          </a:xfrm>
          <a:solidFill>
            <a:srgbClr val="FFFFFF"/>
          </a:solidFill>
          <a:ln/>
        </p:spPr>
      </p:sp>
      <p:sp>
        <p:nvSpPr>
          <p:cNvPr id="197635"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6FFB34E-EB86-7F45-80A3-15E584529DCF}" type="slidenum">
              <a:rPr lang="en-US" sz="1200">
                <a:solidFill>
                  <a:srgbClr val="000000"/>
                </a:solidFill>
              </a:rPr>
              <a:pPr algn="r"/>
              <a:t>54</a:t>
            </a:fld>
            <a:endParaRPr lang="en-US" sz="1200">
              <a:solidFill>
                <a:srgbClr val="000000"/>
              </a:solidFill>
            </a:endParaRPr>
          </a:p>
        </p:txBody>
      </p:sp>
      <p:sp>
        <p:nvSpPr>
          <p:cNvPr id="199682" name="Rectangle 2"/>
          <p:cNvSpPr>
            <a:spLocks noGrp="1" noRot="1" noChangeAspect="1" noChangeArrowheads="1"/>
          </p:cNvSpPr>
          <p:nvPr>
            <p:ph type="sldImg"/>
          </p:nvPr>
        </p:nvSpPr>
        <p:spPr>
          <a:xfrm>
            <a:off x="1133475" y="685800"/>
            <a:ext cx="4673600" cy="3505200"/>
          </a:xfrm>
          <a:solidFill>
            <a:srgbClr val="FFFFFF"/>
          </a:solidFill>
          <a:ln/>
        </p:spPr>
      </p:sp>
      <p:sp>
        <p:nvSpPr>
          <p:cNvPr id="199683"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61C82BC-ABC1-3B48-AE62-713F7128CFF7}" type="slidenum">
              <a:rPr lang="en-US" sz="1200">
                <a:solidFill>
                  <a:srgbClr val="000000"/>
                </a:solidFill>
              </a:rPr>
              <a:pPr algn="r"/>
              <a:t>55</a:t>
            </a:fld>
            <a:endParaRPr lang="en-US" sz="1200">
              <a:solidFill>
                <a:srgbClr val="000000"/>
              </a:solidFill>
            </a:endParaRPr>
          </a:p>
        </p:txBody>
      </p:sp>
      <p:sp>
        <p:nvSpPr>
          <p:cNvPr id="201730" name="Rectangle 2"/>
          <p:cNvSpPr>
            <a:spLocks noGrp="1" noRot="1" noChangeAspect="1" noChangeArrowheads="1" noTextEdit="1"/>
          </p:cNvSpPr>
          <p:nvPr>
            <p:ph type="sldImg"/>
          </p:nvPr>
        </p:nvSpPr>
        <p:spPr>
          <a:xfrm>
            <a:off x="1131888" y="685800"/>
            <a:ext cx="4673600" cy="3505200"/>
          </a:xfrm>
          <a:solidFill>
            <a:srgbClr val="FFFFFF"/>
          </a:solidFill>
          <a:ln/>
        </p:spPr>
      </p:sp>
      <p:sp>
        <p:nvSpPr>
          <p:cNvPr id="201731" name="Rectangle 3"/>
          <p:cNvSpPr>
            <a:spLocks noGrp="1" noChangeArrowheads="1"/>
          </p:cNvSpPr>
          <p:nvPr>
            <p:ph type="body" idx="1"/>
          </p:nvPr>
        </p:nvSpPr>
        <p:spPr>
          <a:xfrm>
            <a:off x="915164" y="4420284"/>
            <a:ext cx="5104548" cy="4189843"/>
          </a:xfrm>
          <a:noFill/>
          <a:ln>
            <a:solidFill>
              <a:srgbClr val="000000"/>
            </a:solid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55209" indent="-290465">
              <a:defRPr sz="2400">
                <a:solidFill>
                  <a:schemeClr val="tx1"/>
                </a:solidFill>
                <a:latin typeface="Comic Sans MS" pitchFamily="66" charset="0"/>
                <a:ea typeface="MS PGothic" pitchFamily="34" charset="-128"/>
              </a:defRPr>
            </a:lvl2pPr>
            <a:lvl3pPr marL="1161860" indent="-232372">
              <a:defRPr sz="2400">
                <a:solidFill>
                  <a:schemeClr val="tx1"/>
                </a:solidFill>
                <a:latin typeface="Comic Sans MS" pitchFamily="66" charset="0"/>
                <a:ea typeface="MS PGothic" pitchFamily="34" charset="-128"/>
              </a:defRPr>
            </a:lvl3pPr>
            <a:lvl4pPr marL="1626603" indent="-232372">
              <a:defRPr sz="2400">
                <a:solidFill>
                  <a:schemeClr val="tx1"/>
                </a:solidFill>
                <a:latin typeface="Comic Sans MS" pitchFamily="66" charset="0"/>
                <a:ea typeface="MS PGothic" pitchFamily="34" charset="-128"/>
              </a:defRPr>
            </a:lvl4pPr>
            <a:lvl5pPr marL="2091347" indent="-232372">
              <a:defRPr sz="2400">
                <a:solidFill>
                  <a:schemeClr val="tx1"/>
                </a:solidFill>
                <a:latin typeface="Comic Sans MS" pitchFamily="66" charset="0"/>
                <a:ea typeface="MS PGothic" pitchFamily="34" charset="-128"/>
              </a:defRPr>
            </a:lvl5pPr>
            <a:lvl6pPr marL="2556091" indent="-232372"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3020835" indent="-232372"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85579" indent="-232372"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950322" indent="-232372"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0A85E08-D5EA-4DAA-9F12-D9A722AE214E}" type="slidenum">
              <a:rPr lang="en-GB" sz="1200">
                <a:solidFill>
                  <a:prstClr val="white"/>
                </a:solidFill>
              </a:rPr>
              <a:pPr/>
              <a:t>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31334" y="4409004"/>
            <a:ext cx="5122333" cy="4176951"/>
          </a:xfrm>
          <a:solidFill>
            <a:srgbClr val="FFFFFF"/>
          </a:solidFill>
          <a:ln>
            <a:solidFill>
              <a:srgbClr val="000000"/>
            </a:solidFill>
          </a:ln>
        </p:spPr>
        <p:txBody>
          <a:bodyPr/>
          <a:lstStyle/>
          <a:p>
            <a:r>
              <a:rPr lang="en-US"/>
              <a:t>Like the Amil view, the Postmil view also does not view the book of Revelation in chronological order.  It puts chapter 20 BEFORE chapter 19 as it sees the Rev 20 millennium as the present church age that is followed by Christ</a:t>
            </a:r>
            <a:r>
              <a:rPr lang="ja-JP" altLang="en-US"/>
              <a:t>’</a:t>
            </a:r>
            <a:r>
              <a:rPr lang="en-US" altLang="ja-JP"/>
              <a:t>s return in Rev 19.  However, it has even more difficulties as it sees the judgments of Rev 6-18 during a millennium that supposedly gets better and better, while these chapters show the world getting progressingly worse.</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C43F7EC-561C-9947-8689-3896FD7C3C5D}" type="slidenum">
              <a:rPr lang="en-US" sz="1200">
                <a:solidFill>
                  <a:srgbClr val="000000"/>
                </a:solidFill>
              </a:rPr>
              <a:pPr algn="r"/>
              <a:t>56</a:t>
            </a:fld>
            <a:endParaRPr lang="en-US" sz="1200">
              <a:solidFill>
                <a:srgbClr val="000000"/>
              </a:solidFill>
            </a:endParaRPr>
          </a:p>
        </p:txBody>
      </p:sp>
      <p:sp>
        <p:nvSpPr>
          <p:cNvPr id="203778" name="Rectangle 2"/>
          <p:cNvSpPr>
            <a:spLocks noGrp="1" noRot="1" noChangeAspect="1" noChangeArrowheads="1"/>
          </p:cNvSpPr>
          <p:nvPr>
            <p:ph type="sldImg"/>
          </p:nvPr>
        </p:nvSpPr>
        <p:spPr>
          <a:xfrm>
            <a:off x="1133475" y="685800"/>
            <a:ext cx="4673600" cy="3505200"/>
          </a:xfrm>
          <a:solidFill>
            <a:srgbClr val="FFFFFF"/>
          </a:solidFill>
          <a:ln/>
        </p:spPr>
      </p:sp>
      <p:sp>
        <p:nvSpPr>
          <p:cNvPr id="203779"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5D58426-F4FD-1C43-9767-307025F3DA1C}" type="slidenum">
              <a:rPr lang="en-US" sz="1200">
                <a:solidFill>
                  <a:srgbClr val="000000"/>
                </a:solidFill>
              </a:rPr>
              <a:pPr algn="r"/>
              <a:t>57</a:t>
            </a:fld>
            <a:endParaRPr lang="en-US" sz="1200">
              <a:solidFill>
                <a:srgbClr val="000000"/>
              </a:solidFill>
            </a:endParaRPr>
          </a:p>
        </p:txBody>
      </p:sp>
      <p:sp>
        <p:nvSpPr>
          <p:cNvPr id="205826" name="Rectangle 2"/>
          <p:cNvSpPr>
            <a:spLocks noGrp="1" noRot="1" noChangeAspect="1" noChangeArrowheads="1"/>
          </p:cNvSpPr>
          <p:nvPr>
            <p:ph type="sldImg"/>
          </p:nvPr>
        </p:nvSpPr>
        <p:spPr>
          <a:xfrm>
            <a:off x="1133475" y="685800"/>
            <a:ext cx="4673600" cy="3505200"/>
          </a:xfrm>
          <a:solidFill>
            <a:srgbClr val="FFFFFF"/>
          </a:solidFill>
          <a:ln/>
        </p:spPr>
      </p:sp>
      <p:sp>
        <p:nvSpPr>
          <p:cNvPr id="205827"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31E58F-C68C-B147-ADF7-5EA2284911D2}" type="slidenum">
              <a:rPr lang="en-US" sz="1200">
                <a:solidFill>
                  <a:prstClr val="black"/>
                </a:solidFill>
              </a:rPr>
              <a:pPr algn="r"/>
              <a:t>58</a:t>
            </a:fld>
            <a:endParaRPr lang="en-US" sz="1200">
              <a:solidFill>
                <a:prstClr val="black"/>
              </a:solidFill>
            </a:endParaRPr>
          </a:p>
        </p:txBody>
      </p:sp>
      <p:sp>
        <p:nvSpPr>
          <p:cNvPr id="131074" name="Rectangle 2"/>
          <p:cNvSpPr>
            <a:spLocks noGrp="1" noRot="1" noChangeAspect="1" noChangeArrowheads="1"/>
          </p:cNvSpPr>
          <p:nvPr>
            <p:ph type="sldImg"/>
          </p:nvPr>
        </p:nvSpPr>
        <p:spPr>
          <a:xfrm>
            <a:off x="1131888" y="685800"/>
            <a:ext cx="4675187" cy="3505200"/>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8C425D4-B6DF-DE49-9BB7-79872DB86FAE}" type="slidenum">
              <a:rPr lang="en-US" sz="1200">
                <a:solidFill>
                  <a:prstClr val="black"/>
                </a:solidFill>
              </a:rPr>
              <a:pPr algn="r"/>
              <a:t>59</a:t>
            </a:fld>
            <a:endParaRPr lang="en-US" sz="1200">
              <a:solidFill>
                <a:prstClr val="black"/>
              </a:solidFill>
            </a:endParaRPr>
          </a:p>
        </p:txBody>
      </p:sp>
      <p:sp>
        <p:nvSpPr>
          <p:cNvPr id="133122" name="Rectangle 2"/>
          <p:cNvSpPr>
            <a:spLocks noGrp="1" noRot="1" noChangeAspect="1" noChangeArrowheads="1"/>
          </p:cNvSpPr>
          <p:nvPr>
            <p:ph type="sldImg"/>
          </p:nvPr>
        </p:nvSpPr>
        <p:spPr>
          <a:xfrm>
            <a:off x="1173163" y="696913"/>
            <a:ext cx="4638675" cy="3479800"/>
          </a:xfrm>
          <a:solidFill>
            <a:srgbClr val="FFFFFF"/>
          </a:solidFill>
          <a:ln/>
        </p:spPr>
      </p:sp>
      <p:sp>
        <p:nvSpPr>
          <p:cNvPr id="133123" name="Rectangle 3"/>
          <p:cNvSpPr>
            <a:spLocks noGrp="1" noChangeArrowheads="1"/>
          </p:cNvSpPr>
          <p:nvPr>
            <p:ph type="body" idx="1"/>
          </p:nvPr>
        </p:nvSpPr>
        <p:spPr>
          <a:xfrm>
            <a:off x="698500" y="4408488"/>
            <a:ext cx="5588000" cy="4176712"/>
          </a:xfrm>
          <a:solidFill>
            <a:srgbClr val="FFFFFF"/>
          </a:solidFill>
          <a:ln>
            <a:solidFill>
              <a:srgbClr val="000000"/>
            </a:solidFill>
          </a:ln>
          <a:extLst>
            <a:ext uri="{FAA26D3D-D897-4be2-8F04-BA451C77F1D7}">
              <ma14:placeholderFlag xmlns:ma14="http://schemas.microsoft.com/office/mac/drawingml/2011/main" xmlns="" val="1"/>
            </a:ext>
          </a:extLst>
        </p:spPr>
        <p:txBody>
          <a:bodyPr lIns="92949" tIns="46474" rIns="92949" bIns="4647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4B2B23C-F652-1044-9979-26243DE9C674}" type="slidenum">
              <a:rPr lang="en-US" sz="1200">
                <a:solidFill>
                  <a:prstClr val="black"/>
                </a:solidFill>
              </a:rPr>
              <a:pPr/>
              <a:t>60</a:t>
            </a:fld>
            <a:endParaRPr lang="en-US" sz="1200">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55209" indent="-290465">
              <a:defRPr sz="2400" b="1">
                <a:solidFill>
                  <a:schemeClr val="tx1"/>
                </a:solidFill>
                <a:latin typeface="Arial" charset="0"/>
                <a:ea typeface="MS PGothic" charset="0"/>
                <a:cs typeface="MS PGothic" charset="0"/>
              </a:defRPr>
            </a:lvl2pPr>
            <a:lvl3pPr marL="1161860" indent="-232372">
              <a:defRPr sz="2400" b="1">
                <a:solidFill>
                  <a:schemeClr val="tx1"/>
                </a:solidFill>
                <a:latin typeface="Arial" charset="0"/>
                <a:ea typeface="MS PGothic" charset="0"/>
                <a:cs typeface="MS PGothic" charset="0"/>
              </a:defRPr>
            </a:lvl3pPr>
            <a:lvl4pPr marL="1626603" indent="-232372">
              <a:defRPr sz="2400" b="1">
                <a:solidFill>
                  <a:schemeClr val="tx1"/>
                </a:solidFill>
                <a:latin typeface="Arial" charset="0"/>
                <a:ea typeface="MS PGothic" charset="0"/>
                <a:cs typeface="MS PGothic" charset="0"/>
              </a:defRPr>
            </a:lvl4pPr>
            <a:lvl5pPr marL="2091347" indent="-232372">
              <a:defRPr sz="2400" b="1">
                <a:solidFill>
                  <a:schemeClr val="tx1"/>
                </a:solidFill>
                <a:latin typeface="Arial" charset="0"/>
                <a:ea typeface="MS PGothic" charset="0"/>
                <a:cs typeface="MS PGothic" charset="0"/>
              </a:defRPr>
            </a:lvl5pPr>
            <a:lvl6pPr marL="2556091" indent="-232372"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3020835" indent="-232372"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85579" indent="-232372"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950322" indent="-232372"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62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Future (Eschatology) link address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xfrm>
            <a:off x="3958167" y="8998493"/>
            <a:ext cx="3026833" cy="28362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77CE166A-44B7-49E8-B2B0-03EB52A7CE5F}" type="slidenum">
              <a:rPr lang="en-US" altLang="en-US" sz="1200">
                <a:solidFill>
                  <a:srgbClr val="000000"/>
                </a:solidFill>
              </a:rPr>
              <a:pPr/>
              <a:t>6</a:t>
            </a:fld>
            <a:endParaRPr lang="en-US" alt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w="12700">
            <a:solidFill>
              <a:srgbClr val="000000"/>
            </a:solidFill>
            <a:miter lim="800000"/>
            <a:headEnd/>
            <a:tailEnd/>
          </a:ln>
        </p:spPr>
      </p:sp>
      <p:sp>
        <p:nvSpPr>
          <p:cNvPr id="435203" name="Rectangle 3"/>
          <p:cNvSpPr>
            <a:spLocks noGrp="1" noChangeArrowheads="1"/>
          </p:cNvSpPr>
          <p:nvPr>
            <p:ph type="body" idx="1"/>
          </p:nvPr>
        </p:nvSpPr>
        <p:spPr>
          <a:xfrm>
            <a:off x="931334" y="4409004"/>
            <a:ext cx="5122333" cy="280397"/>
          </a:xfrm>
          <a:solidFill>
            <a:srgbClr val="FFFFFF"/>
          </a:solidFill>
          <a:ln>
            <a:solidFill>
              <a:srgbClr val="000000"/>
            </a:solidFill>
          </a:ln>
        </p:spPr>
        <p:txBody>
          <a:bodyPr lIns="92943" tIns="46470" rIns="92943" bIns="46470"/>
          <a:lstStyle/>
          <a:p>
            <a:endParaRPr lang="en-US" alt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xfrm>
            <a:off x="3958167" y="8998493"/>
            <a:ext cx="3026833" cy="28362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FB759513-951C-4ADA-B8E0-78759CB480B5}" type="slidenum">
              <a:rPr lang="en-US" altLang="en-US" sz="1200">
                <a:solidFill>
                  <a:srgbClr val="000000"/>
                </a:solidFill>
              </a:rPr>
              <a:pPr/>
              <a:t>7</a:t>
            </a:fld>
            <a:endParaRPr lang="en-US" altLang="en-US" sz="1200">
              <a:solidFill>
                <a:srgbClr val="000000"/>
              </a:solidFill>
            </a:endParaRPr>
          </a:p>
        </p:txBody>
      </p:sp>
      <p:sp>
        <p:nvSpPr>
          <p:cNvPr id="437250" name="Rectangle 2"/>
          <p:cNvSpPr>
            <a:spLocks noGrp="1" noRot="1" noChangeAspect="1" noChangeArrowheads="1"/>
          </p:cNvSpPr>
          <p:nvPr>
            <p:ph type="sldImg"/>
          </p:nvPr>
        </p:nvSpPr>
        <p:spPr>
          <a:solidFill>
            <a:srgbClr val="FFFFFF"/>
          </a:solidFill>
          <a:ln w="12700">
            <a:solidFill>
              <a:srgbClr val="000000"/>
            </a:solidFill>
            <a:miter lim="800000"/>
            <a:headEnd/>
            <a:tailEnd/>
          </a:ln>
        </p:spPr>
      </p:sp>
      <p:sp>
        <p:nvSpPr>
          <p:cNvPr id="437251" name="Rectangle 3"/>
          <p:cNvSpPr>
            <a:spLocks noGrp="1" noChangeArrowheads="1"/>
          </p:cNvSpPr>
          <p:nvPr>
            <p:ph type="body" idx="1"/>
          </p:nvPr>
        </p:nvSpPr>
        <p:spPr>
          <a:xfrm>
            <a:off x="931334" y="4409004"/>
            <a:ext cx="5122333" cy="280397"/>
          </a:xfrm>
          <a:solidFill>
            <a:srgbClr val="FFFFFF"/>
          </a:solidFill>
          <a:ln>
            <a:solidFill>
              <a:srgbClr val="000000"/>
            </a:solidFill>
          </a:ln>
        </p:spPr>
        <p:txBody>
          <a:bodyPr lIns="92943" tIns="46470" rIns="92943" bIns="46470"/>
          <a:lstStyle/>
          <a:p>
            <a:endParaRPr lang="en-US" alt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55209" indent="-290465">
              <a:defRPr sz="2400">
                <a:solidFill>
                  <a:schemeClr val="tx1"/>
                </a:solidFill>
                <a:latin typeface="Comic Sans MS" charset="0"/>
                <a:ea typeface="ＭＳ Ｐゴシック" charset="0"/>
              </a:defRPr>
            </a:lvl2pPr>
            <a:lvl3pPr marL="1161860" indent="-232372">
              <a:defRPr sz="2400">
                <a:solidFill>
                  <a:schemeClr val="tx1"/>
                </a:solidFill>
                <a:latin typeface="Comic Sans MS" charset="0"/>
                <a:ea typeface="ＭＳ Ｐゴシック" charset="0"/>
              </a:defRPr>
            </a:lvl3pPr>
            <a:lvl4pPr marL="1626603" indent="-232372">
              <a:defRPr sz="2400">
                <a:solidFill>
                  <a:schemeClr val="tx1"/>
                </a:solidFill>
                <a:latin typeface="Comic Sans MS" charset="0"/>
                <a:ea typeface="ＭＳ Ｐゴシック" charset="0"/>
              </a:defRPr>
            </a:lvl4pPr>
            <a:lvl5pPr marL="2091347" indent="-232372">
              <a:defRPr sz="2400">
                <a:solidFill>
                  <a:schemeClr val="tx1"/>
                </a:solidFill>
                <a:latin typeface="Comic Sans MS" charset="0"/>
                <a:ea typeface="ＭＳ Ｐゴシック" charset="0"/>
              </a:defRPr>
            </a:lvl5pPr>
            <a:lvl6pPr marL="2556091" indent="-232372" eaLnBrk="0" fontAlgn="base" hangingPunct="0">
              <a:spcBef>
                <a:spcPct val="0"/>
              </a:spcBef>
              <a:spcAft>
                <a:spcPct val="0"/>
              </a:spcAft>
              <a:defRPr sz="2400">
                <a:solidFill>
                  <a:schemeClr val="tx1"/>
                </a:solidFill>
                <a:latin typeface="Comic Sans MS" charset="0"/>
                <a:ea typeface="ＭＳ Ｐゴシック" charset="0"/>
              </a:defRPr>
            </a:lvl6pPr>
            <a:lvl7pPr marL="3020835" indent="-232372" eaLnBrk="0" fontAlgn="base" hangingPunct="0">
              <a:spcBef>
                <a:spcPct val="0"/>
              </a:spcBef>
              <a:spcAft>
                <a:spcPct val="0"/>
              </a:spcAft>
              <a:defRPr sz="2400">
                <a:solidFill>
                  <a:schemeClr val="tx1"/>
                </a:solidFill>
                <a:latin typeface="Comic Sans MS" charset="0"/>
                <a:ea typeface="ＭＳ Ｐゴシック" charset="0"/>
              </a:defRPr>
            </a:lvl7pPr>
            <a:lvl8pPr marL="3485579" indent="-232372" eaLnBrk="0" fontAlgn="base" hangingPunct="0">
              <a:spcBef>
                <a:spcPct val="0"/>
              </a:spcBef>
              <a:spcAft>
                <a:spcPct val="0"/>
              </a:spcAft>
              <a:defRPr sz="2400">
                <a:solidFill>
                  <a:schemeClr val="tx1"/>
                </a:solidFill>
                <a:latin typeface="Comic Sans MS" charset="0"/>
                <a:ea typeface="ＭＳ Ｐゴシック" charset="0"/>
              </a:defRPr>
            </a:lvl8pPr>
            <a:lvl9pPr marL="3950322" indent="-232372"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a:t>
            </a:fld>
            <a:endParaRPr lang="en-GB" sz="1200">
              <a:solidFill>
                <a:prstClr val="white"/>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55209" indent="-290465">
              <a:defRPr sz="2400">
                <a:solidFill>
                  <a:schemeClr val="tx1"/>
                </a:solidFill>
                <a:latin typeface="Comic Sans MS" charset="0"/>
                <a:ea typeface="ＭＳ Ｐゴシック" charset="0"/>
              </a:defRPr>
            </a:lvl2pPr>
            <a:lvl3pPr marL="1161860" indent="-232372">
              <a:defRPr sz="2400">
                <a:solidFill>
                  <a:schemeClr val="tx1"/>
                </a:solidFill>
                <a:latin typeface="Comic Sans MS" charset="0"/>
                <a:ea typeface="ＭＳ Ｐゴシック" charset="0"/>
              </a:defRPr>
            </a:lvl3pPr>
            <a:lvl4pPr marL="1626603" indent="-232372">
              <a:defRPr sz="2400">
                <a:solidFill>
                  <a:schemeClr val="tx1"/>
                </a:solidFill>
                <a:latin typeface="Comic Sans MS" charset="0"/>
                <a:ea typeface="ＭＳ Ｐゴシック" charset="0"/>
              </a:defRPr>
            </a:lvl4pPr>
            <a:lvl5pPr marL="2091347" indent="-232372">
              <a:defRPr sz="2400">
                <a:solidFill>
                  <a:schemeClr val="tx1"/>
                </a:solidFill>
                <a:latin typeface="Comic Sans MS" charset="0"/>
                <a:ea typeface="ＭＳ Ｐゴシック" charset="0"/>
              </a:defRPr>
            </a:lvl5pPr>
            <a:lvl6pPr marL="2556091" indent="-232372" eaLnBrk="0" fontAlgn="base" hangingPunct="0">
              <a:spcBef>
                <a:spcPct val="0"/>
              </a:spcBef>
              <a:spcAft>
                <a:spcPct val="0"/>
              </a:spcAft>
              <a:defRPr sz="2400">
                <a:solidFill>
                  <a:schemeClr val="tx1"/>
                </a:solidFill>
                <a:latin typeface="Comic Sans MS" charset="0"/>
                <a:ea typeface="ＭＳ Ｐゴシック" charset="0"/>
              </a:defRPr>
            </a:lvl6pPr>
            <a:lvl7pPr marL="3020835" indent="-232372" eaLnBrk="0" fontAlgn="base" hangingPunct="0">
              <a:spcBef>
                <a:spcPct val="0"/>
              </a:spcBef>
              <a:spcAft>
                <a:spcPct val="0"/>
              </a:spcAft>
              <a:defRPr sz="2400">
                <a:solidFill>
                  <a:schemeClr val="tx1"/>
                </a:solidFill>
                <a:latin typeface="Comic Sans MS" charset="0"/>
                <a:ea typeface="ＭＳ Ｐゴシック" charset="0"/>
              </a:defRPr>
            </a:lvl7pPr>
            <a:lvl8pPr marL="3485579" indent="-232372" eaLnBrk="0" fontAlgn="base" hangingPunct="0">
              <a:spcBef>
                <a:spcPct val="0"/>
              </a:spcBef>
              <a:spcAft>
                <a:spcPct val="0"/>
              </a:spcAft>
              <a:defRPr sz="2400">
                <a:solidFill>
                  <a:schemeClr val="tx1"/>
                </a:solidFill>
                <a:latin typeface="Comic Sans MS" charset="0"/>
                <a:ea typeface="ＭＳ Ｐゴシック" charset="0"/>
              </a:defRPr>
            </a:lvl8pPr>
            <a:lvl9pPr marL="3950322" indent="-232372"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xfrm>
            <a:off x="3958167" y="8998493"/>
            <a:ext cx="3026833" cy="28362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FB759513-951C-4ADA-B8E0-78759CB480B5}" type="slidenum">
              <a:rPr lang="en-US" altLang="en-US" sz="1200">
                <a:solidFill>
                  <a:srgbClr val="000000"/>
                </a:solidFill>
              </a:rPr>
              <a:pPr/>
              <a:t>11</a:t>
            </a:fld>
            <a:endParaRPr lang="en-US" altLang="en-US" sz="1200">
              <a:solidFill>
                <a:srgbClr val="000000"/>
              </a:solidFill>
            </a:endParaRPr>
          </a:p>
        </p:txBody>
      </p:sp>
      <p:sp>
        <p:nvSpPr>
          <p:cNvPr id="437250" name="Rectangle 2"/>
          <p:cNvSpPr>
            <a:spLocks noGrp="1" noRot="1" noChangeAspect="1" noChangeArrowheads="1"/>
          </p:cNvSpPr>
          <p:nvPr>
            <p:ph type="sldImg"/>
          </p:nvPr>
        </p:nvSpPr>
        <p:spPr>
          <a:solidFill>
            <a:srgbClr val="FFFFFF"/>
          </a:solidFill>
          <a:ln w="12700">
            <a:solidFill>
              <a:srgbClr val="000000"/>
            </a:solidFill>
            <a:miter lim="800000"/>
            <a:headEnd/>
            <a:tailEnd/>
          </a:ln>
        </p:spPr>
      </p:sp>
      <p:sp>
        <p:nvSpPr>
          <p:cNvPr id="437251" name="Rectangle 3"/>
          <p:cNvSpPr>
            <a:spLocks noGrp="1" noChangeArrowheads="1"/>
          </p:cNvSpPr>
          <p:nvPr>
            <p:ph type="body" idx="1"/>
          </p:nvPr>
        </p:nvSpPr>
        <p:spPr>
          <a:xfrm>
            <a:off x="931334" y="4409004"/>
            <a:ext cx="5122333" cy="280397"/>
          </a:xfrm>
          <a:solidFill>
            <a:srgbClr val="FFFFFF"/>
          </a:solidFill>
          <a:ln>
            <a:solidFill>
              <a:srgbClr val="000000"/>
            </a:solidFill>
          </a:ln>
        </p:spPr>
        <p:txBody>
          <a:bodyPr lIns="92943" tIns="46470" rIns="92943" bIns="46470"/>
          <a:lstStyle/>
          <a:p>
            <a:endParaRPr lang="en-US" altLang="en-US">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pPr>
                <a:defRPr/>
              </a:pPr>
              <a:t>‹#›</a:t>
            </a:fld>
            <a:endParaRPr lang="en-US"/>
          </a:p>
        </p:txBody>
      </p:sp>
    </p:spTree>
    <p:extLst>
      <p:ext uri="{BB962C8B-B14F-4D97-AF65-F5344CB8AC3E}">
        <p14:creationId xmlns:p14="http://schemas.microsoft.com/office/powerpoint/2010/main" val="100407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pPr>
                <a:defRPr/>
              </a:pPr>
              <a:t>‹#›</a:t>
            </a:fld>
            <a:endParaRPr lang="en-US"/>
          </a:p>
        </p:txBody>
      </p:sp>
    </p:spTree>
    <p:extLst>
      <p:ext uri="{BB962C8B-B14F-4D97-AF65-F5344CB8AC3E}">
        <p14:creationId xmlns:p14="http://schemas.microsoft.com/office/powerpoint/2010/main" val="40992605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6870F4B-B425-4BFF-817D-E634981D22B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261446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2FB3FA-F32D-4CF6-B4D1-2D18918B770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31414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E966424-9313-44A4-B8FD-5EE57835A59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803932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E07DCC-7646-4FAC-AC4F-0528EC2C9F5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38138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9F251C-1EB7-4AEC-A65A-4BCC6F26C06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336596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877B1A6-ACF7-47B3-BFCB-F36A7376F93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227618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6D943D4-EFF4-4FD5-B365-EF01D36FD0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062110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4A9632-49F2-4DDC-B5BF-BFD543AC4C5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44238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32AAE08-C519-4F53-AAB9-3790FE138E8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094014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1065A9-BA79-4145-8951-6E9A8D66D0F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0475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pPr>
                <a:defRPr/>
              </a:pPr>
              <a:t>‹#›</a:t>
            </a:fld>
            <a:endParaRPr lang="en-US"/>
          </a:p>
        </p:txBody>
      </p:sp>
    </p:spTree>
    <p:extLst>
      <p:ext uri="{BB962C8B-B14F-4D97-AF65-F5344CB8AC3E}">
        <p14:creationId xmlns:p14="http://schemas.microsoft.com/office/powerpoint/2010/main" val="405352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35D067-3759-4232-AB71-C863C938ED3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795106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18128203"/>
      </p:ext>
    </p:extLst>
  </p:cSld>
  <p:clrMapOvr>
    <a:masterClrMapping/>
  </p:clrMapOvr>
  <p:transition spd="slow">
    <p:dissolv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177977273"/>
      </p:ext>
    </p:extLst>
  </p:cSld>
  <p:clrMapOvr>
    <a:masterClrMapping/>
  </p:clrMapOvr>
  <p:transition spd="slow">
    <p:dissolv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742045460"/>
      </p:ext>
    </p:extLst>
  </p:cSld>
  <p:clrMapOvr>
    <a:masterClrMapping/>
  </p:clrMapOvr>
  <p:transition spd="slow">
    <p:dissolv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218042959"/>
      </p:ext>
    </p:extLst>
  </p:cSld>
  <p:clrMapOvr>
    <a:masterClrMapping/>
  </p:clrMapOvr>
  <p:transition spd="slow">
    <p:dissolv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14011377"/>
      </p:ext>
    </p:extLst>
  </p:cSld>
  <p:clrMapOvr>
    <a:masterClrMapping/>
  </p:clrMapOvr>
  <p:transition spd="slow">
    <p:dissolv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11925693"/>
      </p:ext>
    </p:extLst>
  </p:cSld>
  <p:clrMapOvr>
    <a:masterClrMapping/>
  </p:clrMapOvr>
  <p:transition spd="slow">
    <p:dissolv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98477457"/>
      </p:ext>
    </p:extLst>
  </p:cSld>
  <p:clrMapOvr>
    <a:masterClrMapping/>
  </p:clrMapOvr>
  <p:transition spd="slow">
    <p:dissolv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289551105"/>
      </p:ext>
    </p:extLst>
  </p:cSld>
  <p:clrMapOvr>
    <a:masterClrMapping/>
  </p:clrMapOvr>
  <p:transition spd="slow">
    <p:dissolv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7734744"/>
      </p:ext>
    </p:extLst>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2510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08269660"/>
      </p:ext>
    </p:extLst>
  </p:cSld>
  <p:clrMapOvr>
    <a:masterClrMapping/>
  </p:clrMapOvr>
  <p:transition spd="slow">
    <p:dissolv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05531264"/>
      </p:ext>
    </p:extLst>
  </p:cSld>
  <p:clrMapOvr>
    <a:masterClrMapping/>
  </p:clrMapOvr>
  <p:transition spd="slow">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6540B-B0AF-014A-81D6-4369A9C83E9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150758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C7113-9C2F-9243-9868-EAE528CD78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493580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A462F8-72FA-3D47-B521-4082C304D5AF}"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4770278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4C9A4-C2D5-6F45-A831-C083607346CD}"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1920261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7BB11B-E7E0-6340-A9B1-55234EB1F9E8}"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7632672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A2153D-8CCD-3849-91BE-9AB52DE63B0B}"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16753813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43C602-C700-7642-8AC9-61F79C01ADAD}"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4442880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14BFB5-BF66-6045-B8E1-2DC727FE6CB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675420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331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F09182-D7CB-D741-9D8D-971256B0812D}"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6031563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6A4B-31E7-C344-9DD9-79209A721235}"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0153440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DC237-DAD1-6543-93B0-0154F1EC28C3}"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9814187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760E4-83B1-2647-9124-5C3B8C1114F2}"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8771708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E099D-4576-FE40-A59B-AA7D0641A349}"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42013278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347564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873027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084255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549777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88147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3812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251453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525552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970903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497151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82415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493138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717620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161789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57491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410911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41651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36456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68384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1536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71273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88904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2781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50100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65757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40318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931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9023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70337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pPr>
                <a:defRPr/>
              </a:pPr>
              <a:t>‹#›</a:t>
            </a:fld>
            <a:endParaRPr lang="en-US"/>
          </a:p>
        </p:txBody>
      </p:sp>
    </p:spTree>
    <p:extLst>
      <p:ext uri="{BB962C8B-B14F-4D97-AF65-F5344CB8AC3E}">
        <p14:creationId xmlns:p14="http://schemas.microsoft.com/office/powerpoint/2010/main" val="22272463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pPr/>
              <a:t>‹#›</a:t>
            </a:fld>
            <a:endParaRPr lang="en-US" altLang="zh-CN"/>
          </a:p>
        </p:txBody>
      </p:sp>
    </p:spTree>
    <p:extLst>
      <p:ext uri="{BB962C8B-B14F-4D97-AF65-F5344CB8AC3E}">
        <p14:creationId xmlns:p14="http://schemas.microsoft.com/office/powerpoint/2010/main" val="21341493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2852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6728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1972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93239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02803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6508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26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13433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8198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33517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0623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5597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7908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42739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72282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4402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49122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33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8692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pPr>
                <a:defRPr/>
              </a:pPr>
              <a:t>‹#›</a:t>
            </a:fld>
            <a:endParaRPr lang="en-US"/>
          </a:p>
        </p:txBody>
      </p:sp>
    </p:spTree>
    <p:extLst>
      <p:ext uri="{BB962C8B-B14F-4D97-AF65-F5344CB8AC3E}">
        <p14:creationId xmlns:p14="http://schemas.microsoft.com/office/powerpoint/2010/main" val="329209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92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20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20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4000456"/>
      </p:ext>
    </p:extLst>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430547"/>
      </p:ext>
    </p:extLst>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0487591"/>
      </p:ext>
    </p:extLst>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8720122"/>
      </p:ext>
    </p:extLst>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3173457"/>
      </p:ext>
    </p:extLst>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154228"/>
      </p:ext>
    </p:extLst>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9730951"/>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pPr>
                <a:defRPr/>
              </a:pPr>
              <a:t>‹#›</a:t>
            </a:fld>
            <a:endParaRPr lang="en-US"/>
          </a:p>
        </p:txBody>
      </p:sp>
    </p:spTree>
    <p:extLst>
      <p:ext uri="{BB962C8B-B14F-4D97-AF65-F5344CB8AC3E}">
        <p14:creationId xmlns:p14="http://schemas.microsoft.com/office/powerpoint/2010/main" val="2322025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5485456"/>
      </p:ext>
    </p:extLst>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9061942"/>
      </p:ext>
    </p:extLst>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2954412"/>
      </p:ext>
    </p:extLst>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259214"/>
      </p:ext>
    </p:extLst>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11/17/19</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27958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11/17/19</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026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11/17/19</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187745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11/17/19</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76808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11/17/19</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009560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11/17/19</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31854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pPr>
                <a:defRPr/>
              </a:pPr>
              <a:t>‹#›</a:t>
            </a:fld>
            <a:endParaRPr lang="en-US"/>
          </a:p>
        </p:txBody>
      </p:sp>
    </p:spTree>
    <p:extLst>
      <p:ext uri="{BB962C8B-B14F-4D97-AF65-F5344CB8AC3E}">
        <p14:creationId xmlns:p14="http://schemas.microsoft.com/office/powerpoint/2010/main" val="341491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11/17/19</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63141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11/17/19</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71233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11/17/19</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167433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11/17/19</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163376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11/17/19</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98702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728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571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565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5066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42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pPr>
                <a:defRPr/>
              </a:pPr>
              <a:t>‹#›</a:t>
            </a:fld>
            <a:endParaRPr lang="en-US"/>
          </a:p>
        </p:txBody>
      </p:sp>
    </p:spTree>
    <p:extLst>
      <p:ext uri="{BB962C8B-B14F-4D97-AF65-F5344CB8AC3E}">
        <p14:creationId xmlns:p14="http://schemas.microsoft.com/office/powerpoint/2010/main" val="13570030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535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5981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184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5567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73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4985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3691547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540064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810844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4501157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pPr>
                <a:defRPr/>
              </a:pPr>
              <a:t>‹#›</a:t>
            </a:fld>
            <a:endParaRPr lang="en-US"/>
          </a:p>
        </p:txBody>
      </p:sp>
    </p:spTree>
    <p:extLst>
      <p:ext uri="{BB962C8B-B14F-4D97-AF65-F5344CB8AC3E}">
        <p14:creationId xmlns:p14="http://schemas.microsoft.com/office/powerpoint/2010/main" val="4140166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1047875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0221958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5946306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9076475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06781025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3740608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1843392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E8F0F4"/>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8899209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25332335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3771429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pPr>
                <a:defRPr/>
              </a:pPr>
              <a:t>‹#›</a:t>
            </a:fld>
            <a:endParaRPr lang="en-US"/>
          </a:p>
        </p:txBody>
      </p:sp>
    </p:spTree>
    <p:extLst>
      <p:ext uri="{BB962C8B-B14F-4D97-AF65-F5344CB8AC3E}">
        <p14:creationId xmlns:p14="http://schemas.microsoft.com/office/powerpoint/2010/main" val="658248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6"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7"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1796039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8"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9"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2675608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4"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5"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24593743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3"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4"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14805374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6"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7"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41495386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6"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7"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67583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22372379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363521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fld id="{7865984D-5491-49F6-974E-CD0B58877A12}" type="datetime1">
              <a:rPr lang="zh-TW" altLang="en-US">
                <a:solidFill>
                  <a:srgbClr val="000000"/>
                </a:solidFill>
              </a:rPr>
              <a:pPr/>
              <a:t>2019/11/17</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2D2D05-5A08-4D34-8459-93A311326F15}"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234512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A44CCED0-4679-4FD6-9718-D0AC730764B5}" type="datetime1">
              <a:rPr lang="zh-TW" altLang="en-US">
                <a:solidFill>
                  <a:srgbClr val="000000"/>
                </a:solidFill>
              </a:rPr>
              <a:pPr/>
              <a:t>2019/11/17</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247047-58DD-4D73-ADF9-636C4C50D232}"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93096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pPr>
                <a:defRPr/>
              </a:pPr>
              <a:t>‹#›</a:t>
            </a:fld>
            <a:endParaRPr lang="en-US"/>
          </a:p>
        </p:txBody>
      </p:sp>
    </p:spTree>
    <p:extLst>
      <p:ext uri="{BB962C8B-B14F-4D97-AF65-F5344CB8AC3E}">
        <p14:creationId xmlns:p14="http://schemas.microsoft.com/office/powerpoint/2010/main" val="6472218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fld id="{306A95DC-BFD2-4817-91F7-1AE99E62A5E6}" type="datetime1">
              <a:rPr lang="zh-TW" altLang="en-US">
                <a:solidFill>
                  <a:srgbClr val="000000"/>
                </a:solidFill>
              </a:rPr>
              <a:pPr/>
              <a:t>2019/11/17</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5CD2703-4CF6-415F-9454-53256991A530}"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919771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fld id="{70E048D2-F2E5-461C-80F6-AE07A5ED9213}" type="datetime1">
              <a:rPr lang="zh-TW" altLang="en-US">
                <a:solidFill>
                  <a:srgbClr val="000000"/>
                </a:solidFill>
              </a:rPr>
              <a:pPr/>
              <a:t>2019/11/17</a:t>
            </a:fld>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A703F26-FEFA-4C90-87A8-CD89965D8703}"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971267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fld id="{375BB20E-2A7E-47FD-9557-5F63F42EC507}" type="datetime1">
              <a:rPr lang="zh-TW" altLang="en-US">
                <a:solidFill>
                  <a:srgbClr val="000000"/>
                </a:solidFill>
              </a:rPr>
              <a:pPr/>
              <a:t>2019/11/17</a:t>
            </a:fld>
            <a:endParaRPr lang="en-GB"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98D9D7-9970-4928-A9F1-6CD3E69ACCF5}"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682936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fld id="{B793BBC4-3864-4742-8D66-3DD92BE07F50}" type="datetime1">
              <a:rPr lang="zh-TW" altLang="en-US">
                <a:solidFill>
                  <a:srgbClr val="000000"/>
                </a:solidFill>
              </a:rPr>
              <a:pPr/>
              <a:t>2019/11/17</a:t>
            </a:fld>
            <a:endParaRPr lang="en-GB"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025C525-7435-46D4-B4E1-B2197E7D40D9}"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793988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DD54FAF-EFA1-4E07-9EA8-BEEE27E3CCC4}" type="datetime1">
              <a:rPr lang="zh-TW" altLang="en-US">
                <a:solidFill>
                  <a:srgbClr val="000000"/>
                </a:solidFill>
              </a:rPr>
              <a:pPr/>
              <a:t>2019/11/17</a:t>
            </a:fld>
            <a:endParaRPr lang="en-GB"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ED6DA53-E795-4F2C-885F-229335A788DB}"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544168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2D866263-A164-42B7-9AD9-3AC185E71B1A}" type="datetime1">
              <a:rPr lang="zh-TW" altLang="en-US">
                <a:solidFill>
                  <a:srgbClr val="000000"/>
                </a:solidFill>
              </a:rPr>
              <a:pPr/>
              <a:t>2019/11/17</a:t>
            </a:fld>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C08E7D3-9A44-4B5C-90D3-90D95933C671}"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069177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3EC9CFE9-17A6-453C-A6C1-B782DEB3EF34}" type="datetime1">
              <a:rPr lang="zh-TW" altLang="en-US">
                <a:solidFill>
                  <a:srgbClr val="000000"/>
                </a:solidFill>
              </a:rPr>
              <a:pPr/>
              <a:t>2019/11/17</a:t>
            </a:fld>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A4B48E5-B0FB-45CE-BEB6-B55844D0267D}"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899617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8ADD3729-DE4A-42A8-8A96-527A69A275AE}" type="datetime1">
              <a:rPr lang="zh-TW" altLang="en-US">
                <a:solidFill>
                  <a:srgbClr val="000000"/>
                </a:solidFill>
              </a:rPr>
              <a:pPr/>
              <a:t>2019/11/17</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A3F0EBA-2CA5-42A6-A129-C86DCF449F90}"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896138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7FCAA0B7-4A57-44A3-A05D-64DC411F1E5A}" type="datetime1">
              <a:rPr lang="zh-TW" altLang="en-US">
                <a:solidFill>
                  <a:srgbClr val="000000"/>
                </a:solidFill>
              </a:rPr>
              <a:pPr/>
              <a:t>2019/11/17</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A2BF9C-B596-468B-9198-A8999D44C11A}"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1416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A7B4A-EDA8-4D26-80FB-3C03662DC0E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3036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pPr>
                <a:defRPr/>
              </a:pPr>
              <a:t>‹#›</a:t>
            </a:fld>
            <a:endParaRPr lang="en-US"/>
          </a:p>
        </p:txBody>
      </p:sp>
    </p:spTree>
    <p:extLst>
      <p:ext uri="{BB962C8B-B14F-4D97-AF65-F5344CB8AC3E}">
        <p14:creationId xmlns:p14="http://schemas.microsoft.com/office/powerpoint/2010/main" val="30623724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FC662B-E73A-486D-BBF3-FB204FFE646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854517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587B38-636D-4B00-B0A6-46280A79E29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141075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23D4E-5B2E-42DB-8733-82A0F1408C3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477028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952E3A-DE21-4582-805A-E91C388031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599566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184C799-3D15-416C-8187-0B14B34EC5E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02068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F420A1B-05D9-4B0A-801B-7C10B9F741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77747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14A1D88-CA0D-42C3-B593-47B6D89A19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81939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7D2214-5DFD-46D7-8F86-33BDCF2D3F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979104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14380F-4851-4E9C-AEFA-0B04D6C330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313159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534BC8-910A-4F8B-892D-3C8B02E9730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72320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6" Type="http://schemas.openxmlformats.org/officeDocument/2006/relationships/theme" Target="../theme/theme1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77.xml"/><Relationship Id="rId1" Type="http://schemas.openxmlformats.org/officeDocument/2006/relationships/slideLayout" Target="../slideLayouts/slideLayout176.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zh-CN">
              <a:solidFill>
                <a:srgbClr val="000000"/>
              </a:solidFill>
              <a:latin typeface="Times New Roman" pitchFamily="18" charset="0"/>
              <a:ea typeface="MS PGothic" pitchFamily="34" charset="-128"/>
              <a:cs typeface="+mn-cs"/>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zh-CN">
              <a:solidFill>
                <a:srgbClr val="000000"/>
              </a:solidFill>
              <a:latin typeface="Times New Roman" pitchFamily="18" charset="0"/>
              <a:ea typeface="MS PGothic" pitchFamily="34" charset="-128"/>
              <a:cs typeface="+mn-cs"/>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A767ED1C-7083-47BE-BDE4-C1758FB26A30}" type="slidenum">
              <a:rPr lang="en-US" altLang="zh-CN">
                <a:solidFill>
                  <a:srgbClr val="000000"/>
                </a:solidFill>
                <a:latin typeface="Times New Roman" pitchFamily="18" charset="0"/>
                <a:ea typeface="MS PGothic" pitchFamily="34" charset="-128"/>
                <a:cs typeface="+mn-cs"/>
              </a:rPr>
              <a:pPr/>
              <a:t>‹#›</a:t>
            </a:fld>
            <a:endParaRPr lang="en-US" altLang="zh-CN">
              <a:solidFill>
                <a:srgbClr val="000000"/>
              </a:solidFill>
              <a:latin typeface="Times New Roman" pitchFamily="18" charset="0"/>
              <a:ea typeface="MS PGothic" pitchFamily="34" charset="-128"/>
              <a:cs typeface="+mn-cs"/>
            </a:endParaRPr>
          </a:p>
        </p:txBody>
      </p:sp>
    </p:spTree>
    <p:extLst>
      <p:ext uri="{BB962C8B-B14F-4D97-AF65-F5344CB8AC3E}">
        <p14:creationId xmlns:p14="http://schemas.microsoft.com/office/powerpoint/2010/main" val="1404830185"/>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ea typeface="MS PGothic" pitchFamily="34" charset="-128"/>
        </a:defRPr>
      </a:lvl6pPr>
      <a:lvl7pPr marL="914400" algn="ctr" rtl="0" eaLnBrk="0" fontAlgn="base" hangingPunct="0">
        <a:spcBef>
          <a:spcPct val="0"/>
        </a:spcBef>
        <a:spcAft>
          <a:spcPct val="0"/>
        </a:spcAft>
        <a:defRPr sz="4400">
          <a:solidFill>
            <a:schemeClr val="tx2"/>
          </a:solidFill>
          <a:latin typeface="Times New Roman" pitchFamily="18" charset="0"/>
          <a:ea typeface="MS PGothic" pitchFamily="34" charset="-128"/>
        </a:defRPr>
      </a:lvl7pPr>
      <a:lvl8pPr marL="1371600" algn="ctr" rtl="0" eaLnBrk="0" fontAlgn="base" hangingPunct="0">
        <a:spcBef>
          <a:spcPct val="0"/>
        </a:spcBef>
        <a:spcAft>
          <a:spcPct val="0"/>
        </a:spcAft>
        <a:defRPr sz="4400">
          <a:solidFill>
            <a:schemeClr val="tx2"/>
          </a:solidFill>
          <a:latin typeface="Times New Roman" pitchFamily="18" charset="0"/>
          <a:ea typeface="MS PGothic" pitchFamily="34" charset="-128"/>
        </a:defRPr>
      </a:lvl8pPr>
      <a:lvl9pPr marL="1828800" algn="ctr" rtl="0" eaLnBrk="0" fontAlgn="base" hangingPunct="0">
        <a:spcBef>
          <a:spcPct val="0"/>
        </a:spcBef>
        <a:spcAft>
          <a:spcPct val="0"/>
        </a:spcAft>
        <a:defRPr sz="44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eaLnBrk="1" hangingPunct="1">
              <a:defRPr/>
            </a:pPr>
            <a:fld id="{3D98813A-225A-4D4E-946B-A9BA6942169D}" type="slidenum">
              <a:rPr lang="en-US"/>
              <a:pPr eaLnBrk="1" hangingPunct="1">
                <a:defRPr/>
              </a:pPr>
              <a:t>‹#›</a:t>
            </a:fld>
            <a:endParaRPr lang="en-US"/>
          </a:p>
        </p:txBody>
      </p:sp>
    </p:spTree>
    <p:extLst>
      <p:ext uri="{BB962C8B-B14F-4D97-AF65-F5344CB8AC3E}">
        <p14:creationId xmlns:p14="http://schemas.microsoft.com/office/powerpoint/2010/main" val="3640859860"/>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eaLnBrk="1" hangingPunct="1">
              <a:defRPr/>
            </a:pPr>
            <a:endParaRPr lang="en-US"/>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eaLnBrk="1" hangingPunct="1">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8F15B80D-F354-F543-B26D-0A3E495734CC}" type="slidenum">
              <a:rPr lang="en-US">
                <a:cs typeface="+mn-cs"/>
              </a:rPr>
              <a:pPr eaLnBrk="1" hangingPunct="1">
                <a:defRPr/>
              </a:pPr>
              <a:t>‹#›</a:t>
            </a:fld>
            <a:endParaRPr lang="en-US">
              <a:cs typeface="+mn-cs"/>
            </a:endParaRPr>
          </a:p>
        </p:txBody>
      </p:sp>
    </p:spTree>
    <p:extLst>
      <p:ext uri="{BB962C8B-B14F-4D97-AF65-F5344CB8AC3E}">
        <p14:creationId xmlns:p14="http://schemas.microsoft.com/office/powerpoint/2010/main" val="872096395"/>
      </p:ext>
    </p:extLst>
  </p:cSld>
  <p:clrMap bg1="lt1" tx1="dk1" bg2="lt2" tx2="dk2" accent1="accent1" accent2="accent2" accent3="accent3" accent4="accent4" accent5="accent5" accent6="accent6" hlink="hlink" folHlink="folHlink"/>
  <p:sldLayoutIdLst>
    <p:sldLayoutId id="2147484040" r:id="rId1"/>
    <p:sldLayoutId id="2147484041"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D81F68CD-9070-6F4E-9BF7-2D66FCDA8384}" type="slidenum">
              <a:rPr lang="en-US"/>
              <a:pPr>
                <a:defRPr/>
              </a:pPr>
              <a:t>‹#›</a:t>
            </a:fld>
            <a:endParaRPr lang="en-US"/>
          </a:p>
        </p:txBody>
      </p:sp>
    </p:spTree>
    <p:extLst>
      <p:ext uri="{BB962C8B-B14F-4D97-AF65-F5344CB8AC3E}">
        <p14:creationId xmlns:p14="http://schemas.microsoft.com/office/powerpoint/2010/main" val="3212281166"/>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597238570"/>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6713322"/>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64CD5B50-C309-A74C-B0D8-E0C788AC0953}" type="slidenum">
              <a:rPr lang="en-US"/>
              <a:pPr>
                <a:defRPr/>
              </a:pPr>
              <a:t>‹#›</a:t>
            </a:fld>
            <a:endParaRPr lang="en-US"/>
          </a:p>
        </p:txBody>
      </p:sp>
    </p:spTree>
    <p:extLst>
      <p:ext uri="{BB962C8B-B14F-4D97-AF65-F5344CB8AC3E}">
        <p14:creationId xmlns:p14="http://schemas.microsoft.com/office/powerpoint/2010/main" val="2302139555"/>
      </p:ext>
    </p:extLst>
  </p:cSld>
  <p:clrMap bg1="lt1" tx1="dk1" bg2="lt2" tx2="dk2" accent1="accent1" accent2="accent2" accent3="accent3" accent4="accent4" accent5="accent5" accent6="accent6" hlink="hlink" folHlink="folHlink"/>
  <p:sldLayoutIdLst>
    <p:sldLayoutId id="2147484083" r:id="rId1"/>
    <p:sldLayoutId id="2147484084" r:id="rId2"/>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5834935"/>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07065A-C60D-6C48-827E-1927ABF661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7282017"/>
      </p:ext>
    </p:extLst>
  </p:cSld>
  <p:clrMap bg1="lt1" tx1="dk1" bg2="lt2" tx2="dk2" accent1="accent1" accent2="accent2" accent3="accent3" accent4="accent4" accent5="accent5" accent6="accent6" hlink="hlink" folHlink="folHlink"/>
  <p:sldLayoutIdLst>
    <p:sldLayoutId id="2147484100" r:id="rId1"/>
    <p:sldLayoutId id="2147484101"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ea typeface="ＭＳ Ｐゴシック" charset="0"/>
              </a: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000298090"/>
      </p:ext>
    </p:extLst>
  </p:cSld>
  <p:clrMap bg1="lt1" tx1="dk1" bg2="lt2" tx2="dk2" accent1="accent1" accent2="accent2" accent3="accent3" accent4="accent4" accent5="accent5" accent6="accent6" hlink="hlink" folHlink="folHlink"/>
  <p:sldLayoutIdLst>
    <p:sldLayoutId id="2147484103"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15085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B5570984-E00C-AF45-8118-7708D4904C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7302501"/>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6722506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038956"/>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528410272"/>
      </p:ext>
    </p:extLst>
  </p:cSld>
  <p:clrMap bg1="dk2" tx1="lt1" bg2="dk1"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zh-CN">
              <a:latin typeface="Times New Roman" pitchFamily="18" charset="0"/>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zh-CN">
              <a:latin typeface="Times New Roman" pitchFamily="18" charset="0"/>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38CF5B1F-9EBD-4DBC-B284-2F433B4366C0}" type="slidenum">
              <a:rPr lang="en-GB" altLang="zh-CN">
                <a:latin typeface="Times New Roman" pitchFamily="18" charset="0"/>
                <a:ea typeface="MS PGothic" pitchFamily="34" charset="-128"/>
                <a:cs typeface="+mn-cs"/>
              </a:rPr>
              <a:pPr/>
              <a:t>‹#›</a:t>
            </a:fld>
            <a:endParaRPr lang="en-GB" altLang="zh-CN">
              <a:latin typeface="Times New Roman" pitchFamily="18" charset="0"/>
              <a:ea typeface="MS PGothic" pitchFamily="34" charset="-128"/>
              <a:cs typeface="+mn-cs"/>
            </a:endParaRPr>
          </a:p>
        </p:txBody>
      </p:sp>
    </p:spTree>
    <p:extLst>
      <p:ext uri="{BB962C8B-B14F-4D97-AF65-F5344CB8AC3E}">
        <p14:creationId xmlns:p14="http://schemas.microsoft.com/office/powerpoint/2010/main" val="3641066014"/>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FBE7C3"/>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PMingLiU" charset="-120"/>
              </a:defRPr>
            </a:lvl1pPr>
          </a:lstStyle>
          <a:p>
            <a:fld id="{B0FF3BEB-6DA4-4ECF-8D14-8BD1E20CC79A}" type="datetime1">
              <a:rPr lang="zh-TW" altLang="en-US">
                <a:solidFill>
                  <a:srgbClr val="000000"/>
                </a:solidFill>
                <a:latin typeface="Times New Roman" pitchFamily="18" charset="0"/>
                <a:cs typeface="+mn-cs"/>
              </a:rPr>
              <a:pPr/>
              <a:t>2019/11/17</a:t>
            </a:fld>
            <a:endParaRPr lang="en-GB" altLang="en-US">
              <a:solidFill>
                <a:srgbClr val="000000"/>
              </a:solidFill>
              <a:latin typeface="Times New Roman" pitchFamily="18" charset="0"/>
              <a:cs typeface="+mn-cs"/>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PMingLiU" charset="-120"/>
              </a:defRPr>
            </a:lvl1pPr>
          </a:lstStyle>
          <a:p>
            <a:endParaRPr lang="en-US" altLang="en-US">
              <a:solidFill>
                <a:srgbClr val="000000"/>
              </a:solidFill>
              <a:latin typeface="Times New Roman" pitchFamily="18" charset="0"/>
              <a:cs typeface="+mn-cs"/>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PMingLiU" charset="-120"/>
              </a:defRPr>
            </a:lvl1pPr>
          </a:lstStyle>
          <a:p>
            <a:fld id="{7AF13857-4B77-418A-9D12-F284FF0FF155}" type="slidenum">
              <a:rPr lang="zh-TW" altLang="en-US">
                <a:solidFill>
                  <a:srgbClr val="000000"/>
                </a:solidFill>
                <a:latin typeface="Times New Roman" pitchFamily="18" charset="0"/>
                <a:cs typeface="+mn-cs"/>
              </a:rPr>
              <a:pPr/>
              <a:t>‹#›</a:t>
            </a:fld>
            <a:endParaRPr lang="en-GB" altLang="en-US">
              <a:solidFill>
                <a:srgbClr val="000000"/>
              </a:solidFill>
              <a:latin typeface="Times New Roman" pitchFamily="18" charset="0"/>
              <a:cs typeface="+mn-cs"/>
            </a:endParaRPr>
          </a:p>
        </p:txBody>
      </p:sp>
    </p:spTree>
    <p:extLst>
      <p:ext uri="{BB962C8B-B14F-4D97-AF65-F5344CB8AC3E}">
        <p14:creationId xmlns:p14="http://schemas.microsoft.com/office/powerpoint/2010/main" val="2141699043"/>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zh-CN">
              <a:solidFill>
                <a:srgbClr val="000000"/>
              </a:solidFill>
              <a:latin typeface="Times New Roman" pitchFamily="18" charset="0"/>
              <a:ea typeface="MS PGothic" pitchFamily="34" charset="-128"/>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zh-CN">
              <a:solidFill>
                <a:srgbClr val="000000"/>
              </a:solidFill>
              <a:latin typeface="Times New Roman" pitchFamily="18" charset="0"/>
              <a:ea typeface="MS PGothic" pitchFamily="34" charset="-128"/>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CB086B10-F66E-4C89-928D-0BE29DEE6B3C}" type="slidenum">
              <a:rPr lang="en-US" altLang="zh-CN">
                <a:solidFill>
                  <a:srgbClr val="000000"/>
                </a:solidFill>
                <a:latin typeface="Times New Roman" pitchFamily="18" charset="0"/>
                <a:ea typeface="MS PGothic" pitchFamily="34" charset="-128"/>
                <a:cs typeface="+mn-cs"/>
              </a:rPr>
              <a:pPr/>
              <a:t>‹#›</a:t>
            </a:fld>
            <a:endParaRPr lang="en-US" altLang="zh-CN">
              <a:solidFill>
                <a:srgbClr val="000000"/>
              </a:solidFill>
              <a:latin typeface="Times New Roman" pitchFamily="18" charset="0"/>
              <a:ea typeface="MS PGothic" pitchFamily="34" charset="-128"/>
              <a:cs typeface="+mn-cs"/>
            </a:endParaRPr>
          </a:p>
        </p:txBody>
      </p:sp>
    </p:spTree>
    <p:extLst>
      <p:ext uri="{BB962C8B-B14F-4D97-AF65-F5344CB8AC3E}">
        <p14:creationId xmlns:p14="http://schemas.microsoft.com/office/powerpoint/2010/main" val="1134825822"/>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ea typeface="MS PGothic" pitchFamily="34" charset="-128"/>
        </a:defRPr>
      </a:lvl6pPr>
      <a:lvl7pPr marL="914400" algn="ctr" rtl="0" eaLnBrk="0" fontAlgn="base" hangingPunct="0">
        <a:spcBef>
          <a:spcPct val="0"/>
        </a:spcBef>
        <a:spcAft>
          <a:spcPct val="0"/>
        </a:spcAft>
        <a:defRPr sz="4400">
          <a:solidFill>
            <a:schemeClr val="tx2"/>
          </a:solidFill>
          <a:latin typeface="Times New Roman" pitchFamily="18" charset="0"/>
          <a:ea typeface="MS PGothic" pitchFamily="34" charset="-128"/>
        </a:defRPr>
      </a:lvl7pPr>
      <a:lvl8pPr marL="1371600" algn="ctr" rtl="0" eaLnBrk="0" fontAlgn="base" hangingPunct="0">
        <a:spcBef>
          <a:spcPct val="0"/>
        </a:spcBef>
        <a:spcAft>
          <a:spcPct val="0"/>
        </a:spcAft>
        <a:defRPr sz="4400">
          <a:solidFill>
            <a:schemeClr val="tx2"/>
          </a:solidFill>
          <a:latin typeface="Times New Roman" pitchFamily="18" charset="0"/>
          <a:ea typeface="MS PGothic" pitchFamily="34" charset="-128"/>
        </a:defRPr>
      </a:lvl8pPr>
      <a:lvl9pPr marL="1828800" algn="ctr" rtl="0" eaLnBrk="0" fontAlgn="base" hangingPunct="0">
        <a:spcBef>
          <a:spcPct val="0"/>
        </a:spcBef>
        <a:spcAft>
          <a:spcPct val="0"/>
        </a:spcAft>
        <a:defRPr sz="44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3.xml"/><Relationship Id="rId1" Type="http://schemas.openxmlformats.org/officeDocument/2006/relationships/themeOverride" Target="../theme/themeOverride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5.xml"/><Relationship Id="rId1" Type="http://schemas.openxmlformats.org/officeDocument/2006/relationships/themeOverride" Target="../theme/themeOverride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1.xml"/><Relationship Id="rId1" Type="http://schemas.openxmlformats.org/officeDocument/2006/relationships/themeOverride" Target="../theme/themeOverride6.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5.xml"/><Relationship Id="rId1" Type="http://schemas.openxmlformats.org/officeDocument/2006/relationships/themeOverride" Target="../theme/themeOverride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3.xml"/><Relationship Id="rId1" Type="http://schemas.openxmlformats.org/officeDocument/2006/relationships/themeOverride" Target="../theme/themeOverride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3.xml"/><Relationship Id="rId1" Type="http://schemas.openxmlformats.org/officeDocument/2006/relationships/themeOverride" Target="../theme/themeOverr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3.xml"/><Relationship Id="rId1" Type="http://schemas.openxmlformats.org/officeDocument/2006/relationships/themeOverride" Target="../theme/themeOverr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06.xml"/><Relationship Id="rId5" Type="http://schemas.openxmlformats.org/officeDocument/2006/relationships/image" Target="../media/image9.jpe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62.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22.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23.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122.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122.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30.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122.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1.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2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130.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130.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122.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130.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122.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3.xml"/><Relationship Id="rId1" Type="http://schemas.openxmlformats.org/officeDocument/2006/relationships/themeOverride" Target="../theme/themeOverr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66.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3.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84.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026" descr="img3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1027"/>
          <p:cNvSpPr>
            <a:spLocks noGrp="1" noChangeArrowheads="1"/>
          </p:cNvSpPr>
          <p:nvPr>
            <p:ph type="title" idx="4294967295"/>
          </p:nvPr>
        </p:nvSpPr>
        <p:spPr>
          <a:xfrm>
            <a:off x="685800" y="76200"/>
            <a:ext cx="7772400" cy="1143000"/>
          </a:xfrm>
          <a:noFill/>
          <a:ln w="9525">
            <a:noFill/>
            <a:miter lim="800000"/>
            <a:headEnd/>
            <a:tailEnd/>
          </a:ln>
          <a:effectLst/>
        </p:spPr>
        <p:txBody>
          <a:bodyPr anchor="ctr"/>
          <a:lstStyle/>
          <a:p>
            <a:pPr eaLnBrk="1" fontAlgn="auto" hangingPunct="1">
              <a:spcBef>
                <a:spcPts val="0"/>
              </a:spcBef>
              <a:spcAft>
                <a:spcPts val="0"/>
              </a:spcAft>
            </a:pPr>
            <a:r>
              <a:rPr lang="zh-TW" altLang="en-US" sz="6000" b="1" i="1" dirty="0">
                <a:solidFill>
                  <a:srgbClr val="FFFFFF"/>
                </a:solidFill>
                <a:effectLst>
                  <a:glow rad="228600">
                    <a:srgbClr val="000000"/>
                  </a:glow>
                </a:effectLst>
                <a:latin typeface="Times New Roman" charset="0"/>
                <a:ea typeface="ＭＳ Ｐゴシック" charset="0"/>
                <a:cs typeface="Arial" charset="0"/>
              </a:rPr>
              <a:t>被提升天</a:t>
            </a:r>
            <a:endParaRPr lang="en-US" sz="6000" b="1" i="1" dirty="0">
              <a:solidFill>
                <a:srgbClr val="FFFFFF"/>
              </a:solidFill>
              <a:effectLst>
                <a:glow rad="228600">
                  <a:srgbClr val="000000"/>
                </a:glow>
              </a:effectLst>
              <a:latin typeface="Times New Roman" charset="0"/>
              <a:ea typeface="ＭＳ Ｐゴシック" charset="0"/>
              <a:cs typeface="Arial" charset="0"/>
            </a:endParaRPr>
          </a:p>
        </p:txBody>
      </p:sp>
      <p:sp>
        <p:nvSpPr>
          <p:cNvPr id="10" name="Rectangle 4"/>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6000" b="1" i="1" u="none" strike="noStrike" kern="0" cap="none" spc="0" normalizeH="0" baseline="0" noProof="0" dirty="0">
                <a:ln>
                  <a:noFill/>
                </a:ln>
                <a:solidFill>
                  <a:srgbClr val="FFFFFF"/>
                </a:solidFill>
                <a:effectLst>
                  <a:glow rad="228600">
                    <a:srgbClr val="000000"/>
                  </a:glow>
                </a:effectLst>
                <a:uLnTx/>
                <a:uFillTx/>
                <a:cs typeface="Arial" charset="0"/>
              </a:rPr>
              <a:t>末世论</a:t>
            </a:r>
            <a:endParaRPr kumimoji="0" lang="en-US" sz="2000" b="1" i="1" u="none" strike="noStrike" kern="0" cap="none" spc="0" normalizeH="0" baseline="0" noProof="0" dirty="0">
              <a:ln>
                <a:noFill/>
              </a:ln>
              <a:solidFill>
                <a:srgbClr val="FFFFFF"/>
              </a:solidFill>
              <a:effectLst>
                <a:glow rad="228600">
                  <a:srgbClr val="000000"/>
                </a:glow>
              </a:effectLst>
              <a:uLnTx/>
              <a:uFillTx/>
              <a:cs typeface="Arial" charset="0"/>
            </a:endParaRPr>
          </a:p>
        </p:txBody>
      </p:sp>
      <p:sp>
        <p:nvSpPr>
          <p:cNvPr id="11"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zh-CN" altLang="en-US" b="1" dirty="0">
                <a:effectLst>
                  <a:glow rad="165100">
                    <a:schemeClr val="tx1"/>
                  </a:glow>
                </a:effectLst>
                <a:ea typeface="ＭＳ Ｐゴシック" charset="0"/>
              </a:rPr>
              <a:t>基督应许在你敌人面前的荣耀</a:t>
            </a:r>
            <a:r>
              <a:rPr lang="en-US" b="1" dirty="0">
                <a:effectLst>
                  <a:glow rad="165100">
                    <a:schemeClr val="tx1"/>
                  </a:glow>
                </a:effectLst>
                <a:ea typeface="ＭＳ Ｐゴシック" charset="0"/>
              </a:rPr>
              <a:t>(3:9).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en-US" sz="3200" b="1" dirty="0">
                <a:effectLst>
                  <a:glow rad="165100">
                    <a:prstClr val="black"/>
                  </a:glow>
                </a:effectLst>
                <a:ea typeface="ＭＳ Ｐゴシック" charset="0"/>
              </a:rPr>
              <a:t>"</a:t>
            </a:r>
            <a:r>
              <a:rPr lang="zh-TW" altLang="en-US" sz="3200" b="1" dirty="0">
                <a:effectLst>
                  <a:glow rad="165100">
                    <a:prstClr val="black"/>
                  </a:glow>
                </a:effectLst>
                <a:ea typeface="ＭＳ Ｐゴシック" charset="0"/>
              </a:rPr>
              <a:t>看哪！ 从撒但的一党， 就是自称是犹太人， 其实不是犹太人， 而是说谎的人中， 我要使他们一些人来在你脚前下拜， 并且知道我已经爱了你</a:t>
            </a:r>
            <a:r>
              <a:rPr lang="en-US" altLang="zh-TW" sz="3200" b="1" dirty="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3347998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973138" y="2781300"/>
            <a:ext cx="2971801" cy="2819400"/>
          </a:xfrm>
          <a:prstGeom prst="ellipse">
            <a:avLst/>
          </a:prstGeom>
          <a:noFill/>
          <a:ln w="76200">
            <a:solidFill>
              <a:srgbClr val="FFFF00"/>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14" name="Oval 17"/>
          <p:cNvSpPr>
            <a:spLocks noChangeArrowheads="1"/>
          </p:cNvSpPr>
          <p:nvPr/>
        </p:nvSpPr>
        <p:spPr bwMode="auto">
          <a:xfrm>
            <a:off x="1903413" y="2667000"/>
            <a:ext cx="2971800" cy="2819400"/>
          </a:xfrm>
          <a:prstGeom prst="ellipse">
            <a:avLst/>
          </a:prstGeom>
          <a:solidFill>
            <a:schemeClr val="tx1"/>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15" name="Oval 14"/>
          <p:cNvSpPr>
            <a:spLocks noChangeArrowheads="1"/>
          </p:cNvSpPr>
          <p:nvPr/>
        </p:nvSpPr>
        <p:spPr bwMode="auto">
          <a:xfrm>
            <a:off x="1903413" y="2667000"/>
            <a:ext cx="2971800" cy="2819400"/>
          </a:xfrm>
          <a:prstGeom prst="ellipse">
            <a:avLst/>
          </a:prstGeom>
          <a:noFill/>
          <a:ln w="76200">
            <a:solidFill>
              <a:srgbClr val="FFFFFF"/>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16" name="Text Box 7"/>
          <p:cNvSpPr txBox="1">
            <a:spLocks noChangeArrowheads="1"/>
          </p:cNvSpPr>
          <p:nvPr/>
        </p:nvSpPr>
        <p:spPr bwMode="auto">
          <a:xfrm>
            <a:off x="2665413" y="2771775"/>
            <a:ext cx="1447800" cy="58578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200" b="1" dirty="0">
                <a:solidFill>
                  <a:srgbClr val="FFFFFF"/>
                </a:solidFill>
                <a:effectLst>
                  <a:outerShdw blurRad="38100" dist="38100" dir="2700000" algn="tl">
                    <a:srgbClr val="FFFFFF"/>
                  </a:outerShdw>
                </a:effectLst>
                <a:latin typeface="Arial" pitchFamily="34" charset="0"/>
                <a:cs typeface="Arial" pitchFamily="34" charset="0"/>
              </a:rPr>
              <a:t>以色列</a:t>
            </a:r>
            <a:endParaRPr lang="en-US" altLang="en-US" sz="3200" b="1" dirty="0">
              <a:solidFill>
                <a:srgbClr val="FFFFFF"/>
              </a:solidFill>
              <a:effectLst>
                <a:outerShdw blurRad="38100" dist="38100" dir="2700000" algn="tl">
                  <a:srgbClr val="FFFFFF"/>
                </a:outerShdw>
              </a:effectLst>
              <a:latin typeface="Arial" pitchFamily="34" charset="0"/>
              <a:cs typeface="Arial" pitchFamily="34" charset="0"/>
            </a:endParaRPr>
          </a:p>
        </p:txBody>
      </p:sp>
      <p:sp>
        <p:nvSpPr>
          <p:cNvPr id="50178" name="Line 1026"/>
          <p:cNvSpPr>
            <a:spLocks noChangeShapeType="1"/>
          </p:cNvSpPr>
          <p:nvPr/>
        </p:nvSpPr>
        <p:spPr bwMode="auto">
          <a:xfrm>
            <a:off x="1827213" y="4114800"/>
            <a:ext cx="6705600" cy="0"/>
          </a:xfrm>
          <a:prstGeom prst="line">
            <a:avLst/>
          </a:prstGeom>
          <a:noFill/>
          <a:ln w="76200">
            <a:solidFill>
              <a:srgbClr val="FF0000"/>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79" name="Line 1027"/>
          <p:cNvSpPr>
            <a:spLocks noChangeShapeType="1"/>
          </p:cNvSpPr>
          <p:nvPr/>
        </p:nvSpPr>
        <p:spPr bwMode="auto">
          <a:xfrm>
            <a:off x="4914900" y="2638425"/>
            <a:ext cx="0" cy="1371600"/>
          </a:xfrm>
          <a:prstGeom prst="line">
            <a:avLst/>
          </a:prstGeom>
          <a:noFill/>
          <a:ln w="38100">
            <a:solidFill>
              <a:srgbClr val="00CCFF"/>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80" name="Text Box 1028"/>
          <p:cNvSpPr txBox="1">
            <a:spLocks noChangeArrowheads="1"/>
          </p:cNvSpPr>
          <p:nvPr/>
        </p:nvSpPr>
        <p:spPr bwMode="auto">
          <a:xfrm>
            <a:off x="-30163" y="3357563"/>
            <a:ext cx="2009776" cy="1477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教会</a:t>
            </a:r>
            <a:endParaRPr lang="en-US" altLang="zh-CN" sz="3600" b="1">
              <a:solidFill>
                <a:srgbClr val="FFFFFF"/>
              </a:solidFill>
              <a:latin typeface="Arial" pitchFamily="34" charset="0"/>
              <a:cs typeface="Arial" pitchFamily="34" charset="0"/>
            </a:endParaRPr>
          </a:p>
          <a:p>
            <a:pPr algn="ctr">
              <a:spcBef>
                <a:spcPct val="50000"/>
              </a:spcBef>
            </a:pPr>
            <a:r>
              <a:rPr lang="zh-CN" altLang="en-US" sz="3600" b="1">
                <a:solidFill>
                  <a:srgbClr val="FFFFFF"/>
                </a:solidFill>
                <a:latin typeface="Arial" pitchFamily="34" charset="0"/>
                <a:cs typeface="Arial" pitchFamily="34" charset="0"/>
              </a:rPr>
              <a:t>年轮</a:t>
            </a:r>
            <a:r>
              <a:rPr lang="en-US" altLang="ja-JP" sz="3600" b="1">
                <a:solidFill>
                  <a:srgbClr val="FFFFFF"/>
                </a:solidFill>
                <a:latin typeface="Arial" pitchFamily="34" charset="0"/>
                <a:cs typeface="Arial" pitchFamily="34" charset="0"/>
              </a:rPr>
              <a:t> </a:t>
            </a:r>
            <a:endParaRPr lang="en-US" altLang="en-US" sz="3600" b="1">
              <a:solidFill>
                <a:srgbClr val="FFFFFF"/>
              </a:solidFill>
              <a:latin typeface="Arial" pitchFamily="34" charset="0"/>
              <a:cs typeface="Arial" pitchFamily="34" charset="0"/>
            </a:endParaRPr>
          </a:p>
        </p:txBody>
      </p:sp>
      <p:sp>
        <p:nvSpPr>
          <p:cNvPr id="50181" name="Text Box 1029"/>
          <p:cNvSpPr txBox="1">
            <a:spLocks noChangeArrowheads="1"/>
          </p:cNvSpPr>
          <p:nvPr/>
        </p:nvSpPr>
        <p:spPr bwMode="auto">
          <a:xfrm>
            <a:off x="3466305" y="1257300"/>
            <a:ext cx="20574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第二次来</a:t>
            </a:r>
            <a:endParaRPr lang="en-US" altLang="en-US" sz="3600" b="1">
              <a:solidFill>
                <a:srgbClr val="FFFFFF"/>
              </a:solidFill>
              <a:latin typeface="Arial" pitchFamily="34" charset="0"/>
              <a:cs typeface="Arial" pitchFamily="34" charset="0"/>
            </a:endParaRPr>
          </a:p>
        </p:txBody>
      </p:sp>
      <p:sp>
        <p:nvSpPr>
          <p:cNvPr id="50182" name="Text Box 1030"/>
          <p:cNvSpPr txBox="1">
            <a:spLocks noChangeArrowheads="1"/>
          </p:cNvSpPr>
          <p:nvPr/>
        </p:nvSpPr>
        <p:spPr bwMode="auto">
          <a:xfrm>
            <a:off x="1979613" y="32766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大灾难</a:t>
            </a:r>
            <a:endParaRPr lang="en-US" altLang="en-US" sz="3600" b="1">
              <a:solidFill>
                <a:srgbClr val="FFFFFF"/>
              </a:solidFill>
              <a:latin typeface="Arial" pitchFamily="34" charset="0"/>
              <a:cs typeface="Arial" pitchFamily="34" charset="0"/>
            </a:endParaRPr>
          </a:p>
        </p:txBody>
      </p:sp>
      <p:sp>
        <p:nvSpPr>
          <p:cNvPr id="50183" name="Text Box 1031"/>
          <p:cNvSpPr txBox="1">
            <a:spLocks noChangeArrowheads="1"/>
          </p:cNvSpPr>
          <p:nvPr/>
        </p:nvSpPr>
        <p:spPr bwMode="auto">
          <a:xfrm>
            <a:off x="2284413" y="4267200"/>
            <a:ext cx="2362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7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50184" name="Text Box 1032"/>
          <p:cNvSpPr txBox="1">
            <a:spLocks noChangeArrowheads="1"/>
          </p:cNvSpPr>
          <p:nvPr/>
        </p:nvSpPr>
        <p:spPr bwMode="auto">
          <a:xfrm>
            <a:off x="5103813" y="3276600"/>
            <a:ext cx="29718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千禧年</a:t>
            </a:r>
            <a:endParaRPr lang="en-US" altLang="en-US" sz="3600" b="1">
              <a:solidFill>
                <a:srgbClr val="FFFFFF"/>
              </a:solidFill>
              <a:latin typeface="Arial" pitchFamily="34" charset="0"/>
              <a:cs typeface="Arial" pitchFamily="34" charset="0"/>
            </a:endParaRPr>
          </a:p>
        </p:txBody>
      </p:sp>
      <p:sp>
        <p:nvSpPr>
          <p:cNvPr id="50185" name="Text Box 1033"/>
          <p:cNvSpPr txBox="1">
            <a:spLocks noChangeArrowheads="1"/>
          </p:cNvSpPr>
          <p:nvPr/>
        </p:nvSpPr>
        <p:spPr bwMode="auto">
          <a:xfrm>
            <a:off x="5332413" y="42672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1000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50186" name="Text Box 1034"/>
          <p:cNvSpPr txBox="1">
            <a:spLocks noChangeArrowheads="1"/>
          </p:cNvSpPr>
          <p:nvPr/>
        </p:nvSpPr>
        <p:spPr bwMode="auto">
          <a:xfrm rot="5400000" flipH="1">
            <a:off x="6237287" y="3905251"/>
            <a:ext cx="4951413" cy="64611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CC00"/>
                </a:solidFill>
                <a:latin typeface="Arial" pitchFamily="34" charset="0"/>
                <a:cs typeface="Arial" pitchFamily="34" charset="0"/>
              </a:rPr>
              <a:t>永恒国度</a:t>
            </a:r>
            <a:endParaRPr lang="en-US" altLang="en-US" sz="3600" b="1">
              <a:solidFill>
                <a:srgbClr val="FFCC00"/>
              </a:solidFill>
              <a:latin typeface="Arial" pitchFamily="34" charset="0"/>
              <a:cs typeface="Arial" pitchFamily="34" charset="0"/>
            </a:endParaRPr>
          </a:p>
        </p:txBody>
      </p:sp>
      <p:sp>
        <p:nvSpPr>
          <p:cNvPr id="50187" name="Text Box 1035"/>
          <p:cNvSpPr txBox="1">
            <a:spLocks noChangeArrowheads="1"/>
          </p:cNvSpPr>
          <p:nvPr/>
        </p:nvSpPr>
        <p:spPr bwMode="auto">
          <a:xfrm rot="5381629">
            <a:off x="6957219" y="5276057"/>
            <a:ext cx="2514600" cy="64611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3600" b="1">
                <a:solidFill>
                  <a:srgbClr val="FFFF00"/>
                </a:solidFill>
                <a:latin typeface="Arial" pitchFamily="34" charset="0"/>
                <a:cs typeface="Arial" pitchFamily="34" charset="0"/>
              </a:rPr>
              <a:t>审判</a:t>
            </a:r>
            <a:endParaRPr lang="en-US" altLang="en-US" sz="3600" b="1">
              <a:solidFill>
                <a:srgbClr val="FFFF00"/>
              </a:solidFill>
              <a:latin typeface="Arial" pitchFamily="34" charset="0"/>
              <a:cs typeface="Arial" pitchFamily="34" charset="0"/>
            </a:endParaRPr>
          </a:p>
        </p:txBody>
      </p:sp>
      <p:sp>
        <p:nvSpPr>
          <p:cNvPr id="50189" name="Rectangle 1037"/>
          <p:cNvSpPr>
            <a:spLocks noGrp="1" noChangeArrowheads="1"/>
          </p:cNvSpPr>
          <p:nvPr>
            <p:ph type="title" idx="4294967295"/>
          </p:nvPr>
        </p:nvSpPr>
        <p:spPr>
          <a:xfrm>
            <a:off x="-1" y="457200"/>
            <a:ext cx="8990013" cy="707886"/>
          </a:xfrm>
          <a:effectLst>
            <a:outerShdw blurRad="63500" dist="35921" dir="2700000" algn="ctr" rotWithShape="0">
              <a:srgbClr val="000000">
                <a:alpha val="74997"/>
              </a:srgbClr>
            </a:outerShdw>
          </a:effectLst>
        </p:spPr>
        <p:txBody>
          <a:bodyPr wrap="square" anchor="t">
            <a:spAutoFit/>
          </a:bodyPr>
          <a:lstStyle/>
          <a:p>
            <a:pPr>
              <a:spcBef>
                <a:spcPct val="50000"/>
              </a:spcBef>
            </a:pPr>
            <a:r>
              <a:rPr lang="zh-SG" altLang="en-US" sz="4000" b="1" dirty="0">
                <a:solidFill>
                  <a:srgbClr val="FFFFFF"/>
                </a:solidFill>
                <a:ea typeface="ＭＳ Ｐゴシック" charset="-128"/>
              </a:rPr>
              <a:t>时代</a:t>
            </a:r>
            <a:r>
              <a:rPr lang="zh-CN" altLang="en-US" sz="4000" b="1" dirty="0">
                <a:solidFill>
                  <a:srgbClr val="FFFFFF"/>
                </a:solidFill>
                <a:ea typeface="ＭＳ Ｐゴシック" charset="-128"/>
              </a:rPr>
              <a:t>派</a:t>
            </a:r>
            <a:endParaRPr lang="en-US" altLang="en-US" sz="4000" b="1" dirty="0">
              <a:solidFill>
                <a:srgbClr val="FFFFFF"/>
              </a:solidFill>
              <a:latin typeface="Arial" pitchFamily="34" charset="0"/>
            </a:endParaRPr>
          </a:p>
        </p:txBody>
      </p:sp>
      <p:sp>
        <p:nvSpPr>
          <p:cNvPr id="436241" name="Text Box 1041"/>
          <p:cNvSpPr txBox="1">
            <a:spLocks noChangeArrowheads="1"/>
          </p:cNvSpPr>
          <p:nvPr/>
        </p:nvSpPr>
        <p:spPr bwMode="auto">
          <a:xfrm>
            <a:off x="8121650" y="77788"/>
            <a:ext cx="86836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en-US" altLang="en-US" b="1">
                <a:solidFill>
                  <a:srgbClr val="FFFFFF"/>
                </a:solidFill>
                <a:latin typeface="Arial" pitchFamily="34" charset="0"/>
                <a:cs typeface="Arial" pitchFamily="34" charset="0"/>
              </a:rPr>
              <a:t>208</a:t>
            </a:r>
          </a:p>
          <a:p>
            <a:pPr algn="r"/>
            <a:r>
              <a:rPr lang="en-US" altLang="en-US" b="1">
                <a:solidFill>
                  <a:srgbClr val="FFFFFF"/>
                </a:solidFill>
                <a:latin typeface="Arial" pitchFamily="34" charset="0"/>
                <a:cs typeface="Arial" pitchFamily="34" charset="0"/>
              </a:rPr>
              <a:t>339e</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02683512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grpId="0"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grpId="0"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78" grpId="0" animBg="1"/>
      <p:bldP spid="50179" grpId="0" animBg="1"/>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3333FF"/>
            </a:gs>
            <a:gs pos="100000">
              <a:srgbClr val="003399"/>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54275" name="Rectangle 15"/>
          <p:cNvSpPr>
            <a:spLocks noGrp="1" noChangeArrowheads="1"/>
          </p:cNvSpPr>
          <p:nvPr>
            <p:ph type="title" idx="4294967295"/>
          </p:nvPr>
        </p:nvSpPr>
        <p:spPr>
          <a:xfrm>
            <a:off x="0" y="533400"/>
            <a:ext cx="7772400" cy="708025"/>
          </a:xfrm>
          <a:effectLst>
            <a:outerShdw blurRad="50800" dist="38100" dir="2700000" rotWithShape="0">
              <a:srgbClr val="000000">
                <a:alpha val="42999"/>
              </a:srgbClr>
            </a:outerShdw>
          </a:effectLst>
        </p:spPr>
        <p:txBody>
          <a:bodyPr anchor="t">
            <a:spAutoFit/>
          </a:bodyPr>
          <a:lstStyle/>
          <a:p>
            <a:pPr>
              <a:spcBef>
                <a:spcPct val="50000"/>
              </a:spcBef>
            </a:pPr>
            <a:r>
              <a:rPr lang="zh-CN" altLang="en-US" sz="4000" b="1">
                <a:solidFill>
                  <a:srgbClr val="FFFF99"/>
                </a:solidFill>
                <a:effectLst>
                  <a:outerShdw blurRad="38100" dist="38100" dir="2700000" algn="tl">
                    <a:srgbClr val="000000"/>
                  </a:outerShdw>
                </a:effectLst>
              </a:rPr>
              <a:t>希腊文介词</a:t>
            </a:r>
            <a:endParaRPr lang="en-US" altLang="en-US" sz="4000" b="1">
              <a:solidFill>
                <a:srgbClr val="FFFF99"/>
              </a:solidFill>
              <a:effectLst>
                <a:outerShdw blurRad="38100" dist="38100" dir="2700000" algn="tl">
                  <a:srgbClr val="000000"/>
                </a:outerShdw>
              </a:effectLst>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21" name="Text Box 7"/>
          <p:cNvSpPr txBox="1">
            <a:spLocks noChangeArrowheads="1"/>
          </p:cNvSpPr>
          <p:nvPr/>
        </p:nvSpPr>
        <p:spPr bwMode="auto">
          <a:xfrm>
            <a:off x="446088" y="1716088"/>
            <a:ext cx="1066800" cy="120015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FFFF"/>
                </a:solidFill>
                <a:effectLst>
                  <a:outerShdw blurRad="38100" dist="38100" dir="2700000" algn="tl">
                    <a:srgbClr val="000000"/>
                  </a:outerShdw>
                </a:effectLst>
                <a:latin typeface="Bwgrki" charset="0"/>
                <a:cs typeface="+mn-cs"/>
              </a:rPr>
              <a:t>e,k</a:t>
            </a:r>
            <a:r>
              <a:rPr lang="en-US" altLang="en-US" sz="3600" b="1">
                <a:solidFill>
                  <a:srgbClr val="FFFFFF"/>
                </a:solidFill>
                <a:effectLst>
                  <a:outerShdw blurRad="38100" dist="38100" dir="2700000" algn="tl">
                    <a:srgbClr val="000000"/>
                  </a:outerShdw>
                </a:effectLst>
                <a:latin typeface="Arial" pitchFamily="34" charset="0"/>
                <a:cs typeface="Arial" pitchFamily="34" charset="0"/>
              </a:rPr>
              <a:t> </a:t>
            </a:r>
            <a:r>
              <a:rPr lang="en-US" altLang="en-US" sz="3600" b="1">
                <a:solidFill>
                  <a:srgbClr val="FFFFFF"/>
                </a:solidFill>
                <a:effectLst>
                  <a:outerShdw blurRad="38100" dist="38100" dir="2700000" algn="tl">
                    <a:srgbClr val="000000"/>
                  </a:outerShdw>
                </a:effectLst>
                <a:latin typeface="Arial" pitchFamily="34" charset="0"/>
                <a:ea typeface="Bwgrkl" charset="0"/>
                <a:cs typeface="+mn-cs"/>
              </a:rPr>
              <a:t>ek</a:t>
            </a:r>
            <a:r>
              <a:rPr lang="en-US" altLang="en-US" sz="3600" b="1">
                <a:solidFill>
                  <a:srgbClr val="FFFFFF"/>
                </a:solidFill>
                <a:effectLst>
                  <a:outerShdw blurRad="38100" dist="38100" dir="2700000" algn="tl">
                    <a:srgbClr val="000000"/>
                  </a:outerShdw>
                </a:effectLst>
                <a:latin typeface="Arial" pitchFamily="34" charset="0"/>
                <a:cs typeface="Arial" pitchFamily="34" charset="0"/>
              </a:rPr>
              <a:t> </a:t>
            </a:r>
            <a:endParaRPr lang="en-US" altLang="en-US" sz="3600" b="1">
              <a:solidFill>
                <a:srgbClr val="000000"/>
              </a:solidFill>
              <a:effectLst>
                <a:outerShdw blurRad="38100" dist="38100" dir="2700000" algn="tl">
                  <a:srgbClr val="FFFFFF"/>
                </a:outerShdw>
              </a:effectLst>
              <a:latin typeface="Arial" pitchFamily="34" charset="0"/>
              <a:cs typeface="+mn-cs"/>
            </a:endParaRPr>
          </a:p>
        </p:txBody>
      </p:sp>
      <p:sp>
        <p:nvSpPr>
          <p:cNvPr id="23" name="Text Box 7"/>
          <p:cNvSpPr txBox="1">
            <a:spLocks noChangeArrowheads="1"/>
          </p:cNvSpPr>
          <p:nvPr/>
        </p:nvSpPr>
        <p:spPr bwMode="auto">
          <a:xfrm>
            <a:off x="0" y="4659313"/>
            <a:ext cx="1295400" cy="120015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spcBef>
                <a:spcPct val="50000"/>
              </a:spcBef>
            </a:pPr>
            <a:r>
              <a:rPr lang="en-US" altLang="en-US" sz="3600" b="1">
                <a:solidFill>
                  <a:srgbClr val="FFFFFF"/>
                </a:solidFill>
                <a:effectLst>
                  <a:outerShdw blurRad="38100" dist="38100" dir="2700000" algn="tl">
                    <a:srgbClr val="000000"/>
                  </a:outerShdw>
                </a:effectLst>
                <a:latin typeface="Bwgrki" charset="0"/>
                <a:cs typeface="+mn-cs"/>
              </a:rPr>
              <a:t>ei;j </a:t>
            </a:r>
            <a:r>
              <a:rPr lang="en-US" altLang="en-US" sz="3600" b="1">
                <a:solidFill>
                  <a:srgbClr val="FFFFFF"/>
                </a:solidFill>
                <a:effectLst>
                  <a:outerShdw blurRad="38100" dist="38100" dir="2700000" algn="tl">
                    <a:srgbClr val="000000"/>
                  </a:outerShdw>
                </a:effectLst>
                <a:latin typeface="Arial" pitchFamily="34" charset="0"/>
                <a:ea typeface="Bwgrkl" charset="0"/>
                <a:cs typeface="+mn-cs"/>
              </a:rPr>
              <a:t>eis</a:t>
            </a:r>
            <a:endParaRPr lang="en-US" altLang="en-US" sz="3600" b="1">
              <a:solidFill>
                <a:srgbClr val="000000"/>
              </a:solidFill>
              <a:effectLst>
                <a:outerShdw blurRad="38100" dist="38100" dir="2700000" algn="tl">
                  <a:srgbClr val="FFFFFF"/>
                </a:outerShdw>
              </a:effectLst>
              <a:latin typeface="Arial" pitchFamily="34" charset="0"/>
              <a:ea typeface="Bwgrkl" charset="0"/>
              <a:cs typeface="+mn-cs"/>
            </a:endParaRPr>
          </a:p>
        </p:txBody>
      </p:sp>
      <p:sp>
        <p:nvSpPr>
          <p:cNvPr id="24" name="Notched Right Arrow 23"/>
          <p:cNvSpPr>
            <a:spLocks noChangeArrowheads="1"/>
          </p:cNvSpPr>
          <p:nvPr/>
        </p:nvSpPr>
        <p:spPr bwMode="auto">
          <a:xfrm>
            <a:off x="1219200" y="4886325"/>
            <a:ext cx="1295400" cy="304800"/>
          </a:xfrm>
          <a:prstGeom prst="notchedRightArrow">
            <a:avLst>
              <a:gd name="adj1" fmla="val 50000"/>
              <a:gd name="adj2" fmla="val 49997"/>
            </a:avLst>
          </a:prstGeom>
          <a:solidFill>
            <a:srgbClr val="FFFFFF"/>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C0C0C0"/>
                </a:outerShdw>
              </a:effectLst>
              <a:latin typeface="Arial" pitchFamily="34" charset="0"/>
              <a:cs typeface="Arial" pitchFamily="34" charset="0"/>
            </a:endParaRPr>
          </a:p>
        </p:txBody>
      </p:sp>
      <p:sp>
        <p:nvSpPr>
          <p:cNvPr id="25" name="Text Box 7"/>
          <p:cNvSpPr txBox="1">
            <a:spLocks noChangeArrowheads="1"/>
          </p:cNvSpPr>
          <p:nvPr/>
        </p:nvSpPr>
        <p:spPr bwMode="auto">
          <a:xfrm>
            <a:off x="228600" y="3155950"/>
            <a:ext cx="1143000" cy="120015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spcBef>
                <a:spcPct val="50000"/>
              </a:spcBef>
            </a:pPr>
            <a:r>
              <a:rPr lang="en-US" altLang="en-US" sz="3600" b="1">
                <a:solidFill>
                  <a:srgbClr val="FFFFFF"/>
                </a:solidFill>
                <a:effectLst>
                  <a:outerShdw blurRad="38100" dist="38100" dir="2700000" algn="tl">
                    <a:srgbClr val="000000"/>
                  </a:outerShdw>
                </a:effectLst>
                <a:latin typeface="Bwgrki" charset="0"/>
                <a:cs typeface="+mn-cs"/>
              </a:rPr>
              <a:t>dia</a:t>
            </a:r>
            <a:r>
              <a:rPr lang="en-US" altLang="en-US" sz="3600" b="1">
                <a:solidFill>
                  <a:srgbClr val="FFFFFF"/>
                </a:solidFill>
                <a:effectLst>
                  <a:outerShdw blurRad="38100" dist="38100" dir="2700000" algn="tl">
                    <a:srgbClr val="000000"/>
                  </a:outerShdw>
                </a:effectLst>
                <a:latin typeface="Arial" pitchFamily="34" charset="0"/>
                <a:cs typeface="Arial" pitchFamily="34" charset="0"/>
              </a:rPr>
              <a:t>, </a:t>
            </a:r>
            <a:r>
              <a:rPr lang="en-US" altLang="en-US" sz="3600" b="1">
                <a:solidFill>
                  <a:srgbClr val="FFFFFF"/>
                </a:solidFill>
                <a:effectLst>
                  <a:outerShdw blurRad="38100" dist="38100" dir="2700000" algn="tl">
                    <a:srgbClr val="000000"/>
                  </a:outerShdw>
                </a:effectLst>
                <a:latin typeface="Arial" pitchFamily="34" charset="0"/>
                <a:ea typeface="Bwgrkl" charset="0"/>
                <a:cs typeface="+mn-cs"/>
              </a:rPr>
              <a:t>dia</a:t>
            </a:r>
            <a:endParaRPr lang="en-US" altLang="en-US" sz="3600" b="1">
              <a:solidFill>
                <a:srgbClr val="000000"/>
              </a:solidFill>
              <a:effectLst>
                <a:outerShdw blurRad="38100" dist="38100" dir="2700000" algn="tl">
                  <a:srgbClr val="FFFFFF"/>
                </a:outerShdw>
              </a:effectLst>
              <a:latin typeface="Arial" pitchFamily="34" charset="0"/>
              <a:ea typeface="Bwgrkl" charset="0"/>
              <a:cs typeface="+mn-cs"/>
            </a:endParaRPr>
          </a:p>
        </p:txBody>
      </p:sp>
      <p:sp>
        <p:nvSpPr>
          <p:cNvPr id="26" name="Notched Right Arrow 25"/>
          <p:cNvSpPr>
            <a:spLocks noChangeArrowheads="1"/>
          </p:cNvSpPr>
          <p:nvPr/>
        </p:nvSpPr>
        <p:spPr bwMode="auto">
          <a:xfrm>
            <a:off x="1219200" y="3733800"/>
            <a:ext cx="3657600" cy="304800"/>
          </a:xfrm>
          <a:prstGeom prst="notchedRightArrow">
            <a:avLst>
              <a:gd name="adj1" fmla="val 50000"/>
              <a:gd name="adj2" fmla="val 50000"/>
            </a:avLst>
          </a:prstGeom>
          <a:solidFill>
            <a:srgbClr val="FFFFFF"/>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C0C0C0"/>
                </a:outerShdw>
              </a:effectLst>
              <a:latin typeface="Arial" pitchFamily="34" charset="0"/>
              <a:cs typeface="Arial" pitchFamily="34" charset="0"/>
            </a:endParaRPr>
          </a:p>
        </p:txBody>
      </p:sp>
      <p:sp>
        <p:nvSpPr>
          <p:cNvPr id="27" name="Text Box 7"/>
          <p:cNvSpPr txBox="1">
            <a:spLocks noChangeArrowheads="1"/>
          </p:cNvSpPr>
          <p:nvPr/>
        </p:nvSpPr>
        <p:spPr bwMode="auto">
          <a:xfrm>
            <a:off x="2286000" y="4621213"/>
            <a:ext cx="1447800" cy="584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sz="3200" b="1">
                <a:solidFill>
                  <a:srgbClr val="FFFFFF"/>
                </a:solidFill>
                <a:effectLst>
                  <a:outerShdw blurRad="38100" dist="38100" dir="2700000" algn="tl">
                    <a:srgbClr val="000000"/>
                  </a:outerShdw>
                </a:effectLst>
                <a:latin typeface="Arial" pitchFamily="34" charset="0"/>
                <a:cs typeface="Arial" pitchFamily="34" charset="0"/>
              </a:rPr>
              <a:t>“</a:t>
            </a:r>
            <a:r>
              <a:rPr lang="zh-CN" altLang="en-US" sz="3200" b="1">
                <a:solidFill>
                  <a:srgbClr val="FFFF00"/>
                </a:solidFill>
                <a:effectLst>
                  <a:outerShdw blurRad="38100" dist="38100" dir="2700000" algn="tl">
                    <a:srgbClr val="000000"/>
                  </a:outerShdw>
                </a:effectLst>
                <a:latin typeface="Arial" pitchFamily="34" charset="0"/>
                <a:cs typeface="Arial" pitchFamily="34" charset="0"/>
              </a:rPr>
              <a:t>进入</a:t>
            </a:r>
            <a:r>
              <a:rPr lang="ja-JP" altLang="en-US" sz="3200" b="1">
                <a:solidFill>
                  <a:srgbClr val="FFFFFF"/>
                </a:solidFill>
                <a:effectLst>
                  <a:outerShdw blurRad="38100" dist="38100" dir="2700000" algn="tl">
                    <a:srgbClr val="000000"/>
                  </a:outerShdw>
                </a:effectLst>
                <a:latin typeface="Arial" pitchFamily="34" charset="0"/>
                <a:cs typeface="Arial" pitchFamily="34" charset="0"/>
              </a:rPr>
              <a:t>”</a:t>
            </a:r>
            <a:endParaRPr lang="en-US" altLang="en-US" sz="32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28" name="Text Box 7"/>
          <p:cNvSpPr txBox="1">
            <a:spLocks noChangeArrowheads="1"/>
          </p:cNvSpPr>
          <p:nvPr/>
        </p:nvSpPr>
        <p:spPr bwMode="auto">
          <a:xfrm>
            <a:off x="1905000" y="3810000"/>
            <a:ext cx="2286000" cy="584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sz="3200" b="1">
                <a:solidFill>
                  <a:srgbClr val="FFFFFF"/>
                </a:solidFill>
                <a:effectLst>
                  <a:outerShdw blurRad="38100" dist="38100" dir="2700000" algn="tl">
                    <a:srgbClr val="000000"/>
                  </a:outerShdw>
                </a:effectLst>
                <a:latin typeface="Arial" pitchFamily="34" charset="0"/>
                <a:cs typeface="Arial" pitchFamily="34" charset="0"/>
              </a:rPr>
              <a:t>“</a:t>
            </a:r>
            <a:r>
              <a:rPr lang="zh-CN" altLang="en-US" sz="3200" b="1">
                <a:solidFill>
                  <a:srgbClr val="FFFF00"/>
                </a:solidFill>
                <a:effectLst>
                  <a:outerShdw blurRad="38100" dist="38100" dir="2700000" algn="tl">
                    <a:srgbClr val="000000"/>
                  </a:outerShdw>
                </a:effectLst>
                <a:latin typeface="Arial" pitchFamily="34" charset="0"/>
                <a:cs typeface="Arial" pitchFamily="34" charset="0"/>
              </a:rPr>
              <a:t>通过</a:t>
            </a:r>
            <a:r>
              <a:rPr lang="ja-JP" altLang="en-US" sz="3200" b="1">
                <a:solidFill>
                  <a:srgbClr val="FFFFFF"/>
                </a:solidFill>
                <a:effectLst>
                  <a:outerShdw blurRad="38100" dist="38100" dir="2700000" algn="tl">
                    <a:srgbClr val="000000"/>
                  </a:outerShdw>
                </a:effectLst>
                <a:latin typeface="Arial" pitchFamily="34" charset="0"/>
                <a:cs typeface="Arial" pitchFamily="34" charset="0"/>
              </a:rPr>
              <a:t>”</a:t>
            </a:r>
            <a:endParaRPr lang="en-US" altLang="en-US" sz="32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29" name="Text Box 7"/>
          <p:cNvSpPr txBox="1">
            <a:spLocks noChangeArrowheads="1"/>
          </p:cNvSpPr>
          <p:nvPr/>
        </p:nvSpPr>
        <p:spPr bwMode="auto">
          <a:xfrm>
            <a:off x="1539875" y="1466850"/>
            <a:ext cx="3505200" cy="584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sz="3200" b="1">
                <a:solidFill>
                  <a:srgbClr val="FFFFFF"/>
                </a:solidFill>
                <a:effectLst>
                  <a:outerShdw blurRad="38100" dist="38100" dir="2700000" algn="tl">
                    <a:srgbClr val="000000"/>
                  </a:outerShdw>
                </a:effectLst>
                <a:latin typeface="Arial" pitchFamily="34" charset="0"/>
                <a:cs typeface="Arial" pitchFamily="34" charset="0"/>
              </a:rPr>
              <a:t>“</a:t>
            </a:r>
            <a:r>
              <a:rPr lang="zh-CN" altLang="en-US" sz="3200" b="1">
                <a:solidFill>
                  <a:srgbClr val="FFFFFF"/>
                </a:solidFill>
                <a:effectLst>
                  <a:outerShdw blurRad="38100" dist="38100" dir="2700000" algn="tl">
                    <a:srgbClr val="000000"/>
                  </a:outerShdw>
                </a:effectLst>
                <a:latin typeface="Arial" pitchFamily="34" charset="0"/>
                <a:cs typeface="Arial" pitchFamily="34" charset="0"/>
              </a:rPr>
              <a:t>从</a:t>
            </a:r>
            <a:r>
              <a:rPr lang="en-US" altLang="ja-JP" sz="3200" b="1">
                <a:solidFill>
                  <a:srgbClr val="FFFFFF"/>
                </a:solidFill>
                <a:effectLst>
                  <a:outerShdw blurRad="38100" dist="38100" dir="2700000" algn="tl">
                    <a:srgbClr val="000000"/>
                  </a:outerShdw>
                </a:effectLst>
                <a:latin typeface="Arial" pitchFamily="34" charset="0"/>
                <a:cs typeface="Arial" pitchFamily="34" charset="0"/>
              </a:rPr>
              <a:t>, </a:t>
            </a:r>
            <a:r>
              <a:rPr lang="zh-CN" altLang="en-US" sz="3200" b="1">
                <a:solidFill>
                  <a:srgbClr val="FFFFFF"/>
                </a:solidFill>
                <a:effectLst>
                  <a:outerShdw blurRad="38100" dist="38100" dir="2700000" algn="tl">
                    <a:srgbClr val="000000"/>
                  </a:outerShdw>
                </a:effectLst>
                <a:latin typeface="Arial" pitchFamily="34" charset="0"/>
                <a:cs typeface="Arial" pitchFamily="34" charset="0"/>
              </a:rPr>
              <a:t>出于</a:t>
            </a:r>
            <a:r>
              <a:rPr lang="en-US" altLang="ja-JP" sz="3200" b="1">
                <a:solidFill>
                  <a:srgbClr val="FFFFFF"/>
                </a:solidFill>
                <a:effectLst>
                  <a:outerShdw blurRad="38100" dist="38100" dir="2700000" algn="tl">
                    <a:srgbClr val="000000"/>
                  </a:outerShdw>
                </a:effectLst>
                <a:latin typeface="Arial" pitchFamily="34" charset="0"/>
                <a:cs typeface="Arial" pitchFamily="34" charset="0"/>
              </a:rPr>
              <a:t>, </a:t>
            </a:r>
            <a:r>
              <a:rPr lang="zh-CN" altLang="en-US" sz="3200" b="1">
                <a:solidFill>
                  <a:srgbClr val="FFFFFF"/>
                </a:solidFill>
                <a:effectLst>
                  <a:outerShdw blurRad="38100" dist="38100" dir="2700000" algn="tl">
                    <a:srgbClr val="000000"/>
                  </a:outerShdw>
                </a:effectLst>
                <a:latin typeface="Arial" pitchFamily="34" charset="0"/>
                <a:cs typeface="Arial" pitchFamily="34" charset="0"/>
              </a:rPr>
              <a:t>离开</a:t>
            </a:r>
            <a:r>
              <a:rPr lang="en-US" altLang="ja-JP" sz="3200" b="1">
                <a:solidFill>
                  <a:srgbClr val="FFFFFF"/>
                </a:solidFill>
                <a:effectLst>
                  <a:outerShdw blurRad="38100" dist="38100" dir="2700000" algn="tl">
                    <a:srgbClr val="000000"/>
                  </a:outerShdw>
                </a:effectLst>
                <a:latin typeface="Arial" pitchFamily="34" charset="0"/>
                <a:cs typeface="Arial" pitchFamily="34" charset="0"/>
              </a:rPr>
              <a:t> </a:t>
            </a:r>
            <a:r>
              <a:rPr lang="ja-JP" altLang="en-US" sz="3200" b="1">
                <a:solidFill>
                  <a:srgbClr val="FFFFFF"/>
                </a:solidFill>
                <a:effectLst>
                  <a:outerShdw blurRad="38100" dist="38100" dir="2700000" algn="tl">
                    <a:srgbClr val="000000"/>
                  </a:outerShdw>
                </a:effectLst>
                <a:latin typeface="Arial" pitchFamily="34" charset="0"/>
                <a:cs typeface="Arial" pitchFamily="34" charset="0"/>
              </a:rPr>
              <a:t>”</a:t>
            </a:r>
            <a:endParaRPr lang="en-US" altLang="en-US" sz="32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30" name="Bent Arrow 29"/>
          <p:cNvSpPr>
            <a:spLocks/>
          </p:cNvSpPr>
          <p:nvPr/>
        </p:nvSpPr>
        <p:spPr bwMode="auto">
          <a:xfrm rot="16200000" flipV="1">
            <a:off x="1074738" y="2035175"/>
            <a:ext cx="990600" cy="609600"/>
          </a:xfrm>
          <a:custGeom>
            <a:avLst/>
            <a:gdLst>
              <a:gd name="T0" fmla="*/ 0 w 990600"/>
              <a:gd name="T1" fmla="*/ 609600 h 609600"/>
              <a:gd name="T2" fmla="*/ 0 w 990600"/>
              <a:gd name="T3" fmla="*/ 342900 h 609600"/>
              <a:gd name="T4" fmla="*/ 266700 w 990600"/>
              <a:gd name="T5" fmla="*/ 76200 h 609600"/>
              <a:gd name="T6" fmla="*/ 838200 w 990600"/>
              <a:gd name="T7" fmla="*/ 76200 h 609600"/>
              <a:gd name="T8" fmla="*/ 838200 w 990600"/>
              <a:gd name="T9" fmla="*/ 0 h 609600"/>
              <a:gd name="T10" fmla="*/ 990600 w 990600"/>
              <a:gd name="T11" fmla="*/ 152400 h 609600"/>
              <a:gd name="T12" fmla="*/ 838200 w 990600"/>
              <a:gd name="T13" fmla="*/ 304800 h 609600"/>
              <a:gd name="T14" fmla="*/ 838200 w 990600"/>
              <a:gd name="T15" fmla="*/ 228600 h 609600"/>
              <a:gd name="T16" fmla="*/ 266700 w 990600"/>
              <a:gd name="T17" fmla="*/ 228600 h 609600"/>
              <a:gd name="T18" fmla="*/ 152400 w 990600"/>
              <a:gd name="T19" fmla="*/ 342900 h 609600"/>
              <a:gd name="T20" fmla="*/ 152400 w 990600"/>
              <a:gd name="T21" fmla="*/ 609600 h 609600"/>
              <a:gd name="T22" fmla="*/ 0 w 990600"/>
              <a:gd name="T23" fmla="*/ 609600 h 609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90600" h="609600">
                <a:moveTo>
                  <a:pt x="0" y="609600"/>
                </a:moveTo>
                <a:lnTo>
                  <a:pt x="0" y="342900"/>
                </a:lnTo>
                <a:cubicBezTo>
                  <a:pt x="0" y="195606"/>
                  <a:pt x="119406" y="76200"/>
                  <a:pt x="266700" y="76200"/>
                </a:cubicBezTo>
                <a:lnTo>
                  <a:pt x="838200" y="76200"/>
                </a:lnTo>
                <a:lnTo>
                  <a:pt x="838200" y="0"/>
                </a:lnTo>
                <a:lnTo>
                  <a:pt x="990600" y="152400"/>
                </a:lnTo>
                <a:lnTo>
                  <a:pt x="838200" y="304800"/>
                </a:lnTo>
                <a:lnTo>
                  <a:pt x="838200" y="228600"/>
                </a:lnTo>
                <a:lnTo>
                  <a:pt x="266700" y="228600"/>
                </a:lnTo>
                <a:cubicBezTo>
                  <a:pt x="203574" y="228600"/>
                  <a:pt x="152400" y="279774"/>
                  <a:pt x="152400" y="342900"/>
                </a:cubicBezTo>
                <a:lnTo>
                  <a:pt x="152400" y="609600"/>
                </a:lnTo>
                <a:lnTo>
                  <a:pt x="0" y="609600"/>
                </a:lnTo>
                <a:close/>
              </a:path>
            </a:pathLst>
          </a:custGeom>
          <a:solidFill>
            <a:srgbClr val="FFFFFF"/>
          </a:solidFill>
          <a:ln>
            <a:noFill/>
          </a:ln>
          <a:effectLst>
            <a:outerShdw blurRad="50800" dist="38100" dir="2700000" rotWithShape="0">
              <a:srgbClr val="000000">
                <a:alpha val="42999"/>
              </a:srgbClr>
            </a:outerShdw>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endParaRPr lang="en-GB">
              <a:solidFill>
                <a:srgbClr val="000000"/>
              </a:solidFill>
              <a:latin typeface="Times New Roman" pitchFamily="18" charset="0"/>
              <a:ea typeface="MS PGothic" pitchFamily="34" charset="-128"/>
              <a:cs typeface="+mn-cs"/>
            </a:endParaRPr>
          </a:p>
        </p:txBody>
      </p:sp>
      <p:sp>
        <p:nvSpPr>
          <p:cNvPr id="32" name="Text Box 7"/>
          <p:cNvSpPr txBox="1">
            <a:spLocks noChangeArrowheads="1"/>
          </p:cNvSpPr>
          <p:nvPr/>
        </p:nvSpPr>
        <p:spPr bwMode="auto">
          <a:xfrm>
            <a:off x="4375150" y="2851150"/>
            <a:ext cx="2514600" cy="64611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FFFF"/>
                </a:solidFill>
                <a:effectLst>
                  <a:outerShdw blurRad="38100" dist="38100" dir="2700000" algn="tl">
                    <a:srgbClr val="000000"/>
                  </a:outerShdw>
                </a:effectLst>
                <a:latin typeface="Bwgrki" charset="0"/>
                <a:cs typeface="+mn-cs"/>
              </a:rPr>
              <a:t>peri</a:t>
            </a:r>
            <a:r>
              <a:rPr lang="en-US" altLang="en-US" sz="3600" b="1">
                <a:solidFill>
                  <a:srgbClr val="FFFFFF"/>
                </a:solidFill>
                <a:effectLst>
                  <a:outerShdw blurRad="38100" dist="38100" dir="2700000" algn="tl">
                    <a:srgbClr val="000000"/>
                  </a:outerShdw>
                </a:effectLst>
                <a:latin typeface="Arial" pitchFamily="34" charset="0"/>
                <a:cs typeface="Arial" pitchFamily="34" charset="0"/>
              </a:rPr>
              <a:t> </a:t>
            </a:r>
            <a:r>
              <a:rPr lang="en-US" altLang="en-US" sz="3600" b="1">
                <a:solidFill>
                  <a:srgbClr val="FFFFFF"/>
                </a:solidFill>
                <a:effectLst>
                  <a:outerShdw blurRad="38100" dist="38100" dir="2700000" algn="tl">
                    <a:srgbClr val="000000"/>
                  </a:outerShdw>
                </a:effectLst>
                <a:latin typeface="Arial" pitchFamily="34" charset="0"/>
                <a:ea typeface="Bwgrkl" charset="0"/>
                <a:cs typeface="+mn-cs"/>
              </a:rPr>
              <a:t>peri</a:t>
            </a:r>
            <a:endParaRPr lang="en-US" altLang="en-US" sz="3600" b="1">
              <a:solidFill>
                <a:srgbClr val="000000"/>
              </a:solidFill>
              <a:effectLst>
                <a:outerShdw blurRad="38100" dist="38100" dir="2700000" algn="tl">
                  <a:srgbClr val="FFFFFF"/>
                </a:outerShdw>
              </a:effectLst>
              <a:latin typeface="Arial" pitchFamily="34" charset="0"/>
              <a:ea typeface="Bwgrkl" charset="0"/>
              <a:cs typeface="+mn-cs"/>
            </a:endParaRPr>
          </a:p>
        </p:txBody>
      </p:sp>
      <p:sp>
        <p:nvSpPr>
          <p:cNvPr id="33" name="Text Box 7"/>
          <p:cNvSpPr txBox="1">
            <a:spLocks noChangeArrowheads="1"/>
          </p:cNvSpPr>
          <p:nvPr/>
        </p:nvSpPr>
        <p:spPr bwMode="auto">
          <a:xfrm>
            <a:off x="4908550" y="3460750"/>
            <a:ext cx="2133600" cy="584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sz="3200" b="1">
                <a:solidFill>
                  <a:srgbClr val="FFFFFF"/>
                </a:solidFill>
                <a:effectLst>
                  <a:outerShdw blurRad="38100" dist="38100" dir="2700000" algn="tl">
                    <a:srgbClr val="000000"/>
                  </a:outerShdw>
                </a:effectLst>
                <a:latin typeface="Arial" pitchFamily="34" charset="0"/>
                <a:cs typeface="Arial" pitchFamily="34" charset="0"/>
              </a:rPr>
              <a:t>“</a:t>
            </a:r>
            <a:r>
              <a:rPr lang="zh-CN" altLang="en-US" sz="3200" b="1">
                <a:solidFill>
                  <a:srgbClr val="FFFFFF"/>
                </a:solidFill>
                <a:effectLst>
                  <a:outerShdw blurRad="38100" dist="38100" dir="2700000" algn="tl">
                    <a:srgbClr val="000000"/>
                  </a:outerShdw>
                </a:effectLst>
                <a:latin typeface="Arial" pitchFamily="34" charset="0"/>
                <a:cs typeface="Arial" pitchFamily="34" charset="0"/>
              </a:rPr>
              <a:t>绕</a:t>
            </a:r>
            <a:r>
              <a:rPr lang="ja-JP" altLang="en-US" sz="3200" b="1">
                <a:solidFill>
                  <a:srgbClr val="FFFFFF"/>
                </a:solidFill>
                <a:effectLst>
                  <a:outerShdw blurRad="38100" dist="38100" dir="2700000" algn="tl">
                    <a:srgbClr val="000000"/>
                  </a:outerShdw>
                </a:effectLst>
                <a:latin typeface="Arial" pitchFamily="34" charset="0"/>
                <a:cs typeface="Arial" pitchFamily="34" charset="0"/>
              </a:rPr>
              <a:t>”</a:t>
            </a:r>
            <a:endParaRPr lang="en-US" altLang="en-US" sz="32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443408" name="Text Box 1041"/>
          <p:cNvSpPr txBox="1">
            <a:spLocks noChangeArrowheads="1"/>
          </p:cNvSpPr>
          <p:nvPr/>
        </p:nvSpPr>
        <p:spPr bwMode="auto">
          <a:xfrm>
            <a:off x="83883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latin typeface="Arial" pitchFamily="34" charset="0"/>
                <a:cs typeface="Arial" pitchFamily="34" charset="0"/>
              </a:rPr>
              <a:t>209</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75410487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40965" name="Text Box 5"/>
          <p:cNvSpPr txBox="1">
            <a:spLocks noChangeArrowheads="1"/>
          </p:cNvSpPr>
          <p:nvPr/>
        </p:nvSpPr>
        <p:spPr bwMode="auto">
          <a:xfrm>
            <a:off x="3565554" y="1883459"/>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40967"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40968"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66FF"/>
                </a:solidFill>
                <a:latin typeface="Arial"/>
                <a:cs typeface="Arial"/>
              </a:rPr>
              <a:t>7 </a:t>
            </a:r>
            <a:r>
              <a:rPr lang="zh-CN" altLang="en-US" sz="3600" dirty="0">
                <a:solidFill>
                  <a:srgbClr val="FF66FF"/>
                </a:solidFill>
                <a:latin typeface="Arial"/>
                <a:cs typeface="Arial"/>
              </a:rPr>
              <a:t>年</a:t>
            </a:r>
            <a:endParaRPr lang="en-US" sz="3600" dirty="0">
              <a:solidFill>
                <a:srgbClr val="000000"/>
              </a:solidFill>
              <a:latin typeface="Arial"/>
              <a:cs typeface="Arial"/>
            </a:endParaRPr>
          </a:p>
        </p:txBody>
      </p:sp>
      <p:sp>
        <p:nvSpPr>
          <p:cNvPr id="40969"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40970"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66FF"/>
                </a:solidFill>
                <a:latin typeface="Arial"/>
                <a:cs typeface="Arial"/>
              </a:rPr>
              <a:t>1000 </a:t>
            </a:r>
            <a:r>
              <a:rPr lang="zh-CN" altLang="en-US" sz="3600" dirty="0">
                <a:solidFill>
                  <a:srgbClr val="FF66FF"/>
                </a:solidFill>
                <a:latin typeface="Arial"/>
                <a:cs typeface="Arial"/>
              </a:rPr>
              <a:t>年</a:t>
            </a:r>
            <a:endParaRPr lang="en-US" sz="3600" dirty="0">
              <a:solidFill>
                <a:srgbClr val="000000"/>
              </a:solidFill>
              <a:latin typeface="Arial"/>
              <a:cs typeface="Arial"/>
            </a:endParaRPr>
          </a:p>
        </p:txBody>
      </p:sp>
      <p:sp>
        <p:nvSpPr>
          <p:cNvPr id="40972"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40973"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0066"/>
                </a:solidFill>
                <a:latin typeface="Arial"/>
                <a:cs typeface="Arial"/>
              </a:rPr>
              <a:t>审判</a:t>
            </a:r>
            <a:endParaRPr lang="en-US" sz="3600" b="1" dirty="0">
              <a:solidFill>
                <a:srgbClr val="000000"/>
              </a:solidFill>
              <a:latin typeface="Arial"/>
              <a:cs typeface="Arial"/>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zh-CN" altLang="en-US" sz="4000" b="1" dirty="0">
                <a:solidFill>
                  <a:srgbClr val="FFFFFF"/>
                </a:solidFill>
                <a:ea typeface="ＭＳ Ｐゴシック" charset="-128"/>
              </a:rPr>
              <a:t>前千禧年观</a:t>
            </a:r>
            <a:endParaRPr lang="en-US" sz="4000" b="1" dirty="0">
              <a:solidFill>
                <a:srgbClr val="FFFF99"/>
              </a:solidFill>
              <a:latin typeface="Arial"/>
              <a:ea typeface="ＭＳ Ｐゴシック" charset="0"/>
              <a:cs typeface="Arial"/>
            </a:endParaRPr>
          </a:p>
        </p:txBody>
      </p:sp>
      <p:sp>
        <p:nvSpPr>
          <p:cNvPr id="154641"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a:cs typeface="Arial"/>
              </a:rPr>
              <a:t>208</a:t>
            </a:r>
            <a:endParaRPr lang="en-US" sz="2000" b="1">
              <a:solidFill>
                <a:srgbClr val="000000"/>
              </a:solidFill>
              <a:latin typeface="Arial"/>
              <a:cs typeface="Arial"/>
            </a:endParaRPr>
          </a:p>
        </p:txBody>
      </p:sp>
      <p:sp>
        <p:nvSpPr>
          <p:cNvPr id="18" name="Text Box 7"/>
          <p:cNvSpPr txBox="1">
            <a:spLocks noChangeArrowheads="1"/>
          </p:cNvSpPr>
          <p:nvPr/>
        </p:nvSpPr>
        <p:spPr bwMode="auto">
          <a:xfrm rot="20751823">
            <a:off x="731706" y="5022354"/>
            <a:ext cx="4724400" cy="107721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dirty="0">
                <a:solidFill>
                  <a:srgbClr val="FFFFFF"/>
                </a:solidFill>
                <a:latin typeface="Arial"/>
                <a:cs typeface="Arial"/>
              </a:rPr>
              <a:t>所有五个被提的观点都是前千禧年观</a:t>
            </a:r>
            <a:endParaRPr lang="en-US" sz="3200" b="1" dirty="0">
              <a:solidFill>
                <a:srgbClr val="000000"/>
              </a:solidFill>
              <a:latin typeface="Arial"/>
              <a:cs typeface="Arial"/>
            </a:endParaRPr>
          </a:p>
        </p:txBody>
      </p:sp>
    </p:spTree>
    <p:extLst>
      <p:ext uri="{BB962C8B-B14F-4D97-AF65-F5344CB8AC3E}">
        <p14:creationId xmlns:p14="http://schemas.microsoft.com/office/powerpoint/2010/main" val="11924879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40967"/>
                                        </p:tgtEl>
                                        <p:attrNameLst>
                                          <p:attrName>style.visibility</p:attrName>
                                        </p:attrNameLst>
                                      </p:cBhvr>
                                      <p:to>
                                        <p:strVal val="visible"/>
                                      </p:to>
                                    </p:set>
                                    <p:anim calcmode="lin" valueType="num">
                                      <p:cBhvr>
                                        <p:cTn id="7" dur="500" fill="hold"/>
                                        <p:tgtEl>
                                          <p:spTgt spid="40967"/>
                                        </p:tgtEl>
                                        <p:attrNameLst>
                                          <p:attrName>ppt_w</p:attrName>
                                        </p:attrNameLst>
                                      </p:cBhvr>
                                      <p:tavLst>
                                        <p:tav tm="0">
                                          <p:val>
                                            <p:fltVal val="0"/>
                                          </p:val>
                                        </p:tav>
                                        <p:tav tm="100000">
                                          <p:val>
                                            <p:strVal val="#ppt_w"/>
                                          </p:val>
                                        </p:tav>
                                      </p:tavLst>
                                    </p:anim>
                                    <p:anim calcmode="lin" valueType="num">
                                      <p:cBhvr>
                                        <p:cTn id="8" dur="500" fill="hold"/>
                                        <p:tgtEl>
                                          <p:spTgt spid="40967"/>
                                        </p:tgtEl>
                                        <p:attrNameLst>
                                          <p:attrName>ppt_h</p:attrName>
                                        </p:attrNameLst>
                                      </p:cBhvr>
                                      <p:tavLst>
                                        <p:tav tm="0">
                                          <p:val>
                                            <p:fltVal val="0"/>
                                          </p:val>
                                        </p:tav>
                                        <p:tav tm="100000">
                                          <p:val>
                                            <p:strVal val="#ppt_h"/>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40968"/>
                                        </p:tgtEl>
                                        <p:attrNameLst>
                                          <p:attrName>style.visibility</p:attrName>
                                        </p:attrNameLst>
                                      </p:cBhvr>
                                      <p:to>
                                        <p:strVal val="visible"/>
                                      </p:to>
                                    </p:set>
                                    <p:anim calcmode="lin" valueType="num">
                                      <p:cBhvr>
                                        <p:cTn id="12" dur="500" fill="hold"/>
                                        <p:tgtEl>
                                          <p:spTgt spid="40968"/>
                                        </p:tgtEl>
                                        <p:attrNameLst>
                                          <p:attrName>ppt_w</p:attrName>
                                        </p:attrNameLst>
                                      </p:cBhvr>
                                      <p:tavLst>
                                        <p:tav tm="0">
                                          <p:val>
                                            <p:fltVal val="0"/>
                                          </p:val>
                                        </p:tav>
                                        <p:tav tm="100000">
                                          <p:val>
                                            <p:strVal val="#ppt_w"/>
                                          </p:val>
                                        </p:tav>
                                      </p:tavLst>
                                    </p:anim>
                                    <p:anim calcmode="lin" valueType="num">
                                      <p:cBhvr>
                                        <p:cTn id="13" dur="500" fill="hold"/>
                                        <p:tgtEl>
                                          <p:spTgt spid="40968"/>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000"/>
                            </p:stCondLst>
                            <p:childTnLst>
                              <p:par>
                                <p:cTn id="15" presetID="2" presetClass="entr" presetSubtype="1" fill="hold" grpId="0" nodeType="afterEffect">
                                  <p:stCondLst>
                                    <p:cond delay="2000"/>
                                  </p:stCondLst>
                                  <p:childTnLst>
                                    <p:set>
                                      <p:cBhvr>
                                        <p:cTn id="16" dur="1" fill="hold">
                                          <p:stCondLst>
                                            <p:cond delay="0"/>
                                          </p:stCondLst>
                                        </p:cTn>
                                        <p:tgtEl>
                                          <p:spTgt spid="40965"/>
                                        </p:tgtEl>
                                        <p:attrNameLst>
                                          <p:attrName>style.visibility</p:attrName>
                                        </p:attrNameLst>
                                      </p:cBhvr>
                                      <p:to>
                                        <p:strVal val="visible"/>
                                      </p:to>
                                    </p:set>
                                    <p:anim calcmode="lin" valueType="num">
                                      <p:cBhvr additive="base">
                                        <p:cTn id="17" dur="500" fill="hold"/>
                                        <p:tgtEl>
                                          <p:spTgt spid="40965"/>
                                        </p:tgtEl>
                                        <p:attrNameLst>
                                          <p:attrName>ppt_x</p:attrName>
                                        </p:attrNameLst>
                                      </p:cBhvr>
                                      <p:tavLst>
                                        <p:tav tm="0">
                                          <p:val>
                                            <p:strVal val="#ppt_x"/>
                                          </p:val>
                                        </p:tav>
                                        <p:tav tm="100000">
                                          <p:val>
                                            <p:strVal val="#ppt_x"/>
                                          </p:val>
                                        </p:tav>
                                      </p:tavLst>
                                    </p:anim>
                                    <p:anim calcmode="lin" valueType="num">
                                      <p:cBhvr additive="base">
                                        <p:cTn id="18" dur="500" fill="hold"/>
                                        <p:tgtEl>
                                          <p:spTgt spid="40965"/>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4500"/>
                            </p:stCondLst>
                            <p:childTnLst>
                              <p:par>
                                <p:cTn id="20" presetID="2" presetClass="entr" presetSubtype="1" fill="hold" grpId="0" nodeType="afterEffect">
                                  <p:stCondLst>
                                    <p:cond delay="0"/>
                                  </p:stCondLst>
                                  <p:childTnLst>
                                    <p:set>
                                      <p:cBhvr>
                                        <p:cTn id="21" dur="1" fill="hold">
                                          <p:stCondLst>
                                            <p:cond delay="0"/>
                                          </p:stCondLst>
                                        </p:cTn>
                                        <p:tgtEl>
                                          <p:spTgt spid="40963"/>
                                        </p:tgtEl>
                                        <p:attrNameLst>
                                          <p:attrName>style.visibility</p:attrName>
                                        </p:attrNameLst>
                                      </p:cBhvr>
                                      <p:to>
                                        <p:strVal val="visible"/>
                                      </p:to>
                                    </p:set>
                                    <p:anim calcmode="lin" valueType="num">
                                      <p:cBhvr additive="base">
                                        <p:cTn id="22" dur="500" fill="hold"/>
                                        <p:tgtEl>
                                          <p:spTgt spid="40963"/>
                                        </p:tgtEl>
                                        <p:attrNameLst>
                                          <p:attrName>ppt_x</p:attrName>
                                        </p:attrNameLst>
                                      </p:cBhvr>
                                      <p:tavLst>
                                        <p:tav tm="0">
                                          <p:val>
                                            <p:strVal val="#ppt_x"/>
                                          </p:val>
                                        </p:tav>
                                        <p:tav tm="100000">
                                          <p:val>
                                            <p:strVal val="#ppt_x"/>
                                          </p:val>
                                        </p:tav>
                                      </p:tavLst>
                                    </p:anim>
                                    <p:anim calcmode="lin" valueType="num">
                                      <p:cBhvr additive="base">
                                        <p:cTn id="23" dur="500" fill="hold"/>
                                        <p:tgtEl>
                                          <p:spTgt spid="40963"/>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5000"/>
                            </p:stCondLst>
                            <p:childTnLst>
                              <p:par>
                                <p:cTn id="25" presetID="23" presetClass="entr" presetSubtype="16" fill="hold" grpId="0" nodeType="afterEffect">
                                  <p:stCondLst>
                                    <p:cond delay="1000"/>
                                  </p:stCondLst>
                                  <p:childTnLst>
                                    <p:set>
                                      <p:cBhvr>
                                        <p:cTn id="26" dur="1" fill="hold">
                                          <p:stCondLst>
                                            <p:cond delay="0"/>
                                          </p:stCondLst>
                                        </p:cTn>
                                        <p:tgtEl>
                                          <p:spTgt spid="40969"/>
                                        </p:tgtEl>
                                        <p:attrNameLst>
                                          <p:attrName>style.visibility</p:attrName>
                                        </p:attrNameLst>
                                      </p:cBhvr>
                                      <p:to>
                                        <p:strVal val="visible"/>
                                      </p:to>
                                    </p:set>
                                    <p:anim calcmode="lin" valueType="num">
                                      <p:cBhvr>
                                        <p:cTn id="27" dur="500" fill="hold"/>
                                        <p:tgtEl>
                                          <p:spTgt spid="40969"/>
                                        </p:tgtEl>
                                        <p:attrNameLst>
                                          <p:attrName>ppt_w</p:attrName>
                                        </p:attrNameLst>
                                      </p:cBhvr>
                                      <p:tavLst>
                                        <p:tav tm="0">
                                          <p:val>
                                            <p:fltVal val="0"/>
                                          </p:val>
                                        </p:tav>
                                        <p:tav tm="100000">
                                          <p:val>
                                            <p:strVal val="#ppt_w"/>
                                          </p:val>
                                        </p:tav>
                                      </p:tavLst>
                                    </p:anim>
                                    <p:anim calcmode="lin" valueType="num">
                                      <p:cBhvr>
                                        <p:cTn id="28" dur="500" fill="hold"/>
                                        <p:tgtEl>
                                          <p:spTgt spid="40969"/>
                                        </p:tgtEl>
                                        <p:attrNameLst>
                                          <p:attrName>ppt_h</p:attrName>
                                        </p:attrNameLst>
                                      </p:cBhvr>
                                      <p:tavLst>
                                        <p:tav tm="0">
                                          <p:val>
                                            <p:fltVal val="0"/>
                                          </p:val>
                                        </p:tav>
                                        <p:tav tm="100000">
                                          <p:val>
                                            <p:strVal val="#ppt_h"/>
                                          </p:val>
                                        </p:tav>
                                      </p:tavLst>
                                    </p:anim>
                                  </p:childTnLst>
                                </p:cTn>
                              </p:par>
                            </p:childTnLst>
                          </p:cTn>
                        </p:par>
                        <p:par>
                          <p:cTn id="29" fill="hold" nodeType="afterGroup">
                            <p:stCondLst>
                              <p:cond delay="6500"/>
                            </p:stCondLst>
                            <p:childTnLst>
                              <p:par>
                                <p:cTn id="30" presetID="23" presetClass="entr" presetSubtype="16" fill="hold" grpId="0" nodeType="afterEffect">
                                  <p:stCondLst>
                                    <p:cond delay="0"/>
                                  </p:stCondLst>
                                  <p:childTnLst>
                                    <p:set>
                                      <p:cBhvr>
                                        <p:cTn id="31" dur="1" fill="hold">
                                          <p:stCondLst>
                                            <p:cond delay="0"/>
                                          </p:stCondLst>
                                        </p:cTn>
                                        <p:tgtEl>
                                          <p:spTgt spid="40970"/>
                                        </p:tgtEl>
                                        <p:attrNameLst>
                                          <p:attrName>style.visibility</p:attrName>
                                        </p:attrNameLst>
                                      </p:cBhvr>
                                      <p:to>
                                        <p:strVal val="visible"/>
                                      </p:to>
                                    </p:set>
                                    <p:anim calcmode="lin" valueType="num">
                                      <p:cBhvr>
                                        <p:cTn id="32" dur="500" fill="hold"/>
                                        <p:tgtEl>
                                          <p:spTgt spid="40970"/>
                                        </p:tgtEl>
                                        <p:attrNameLst>
                                          <p:attrName>ppt_w</p:attrName>
                                        </p:attrNameLst>
                                      </p:cBhvr>
                                      <p:tavLst>
                                        <p:tav tm="0">
                                          <p:val>
                                            <p:fltVal val="0"/>
                                          </p:val>
                                        </p:tav>
                                        <p:tav tm="100000">
                                          <p:val>
                                            <p:strVal val="#ppt_w"/>
                                          </p:val>
                                        </p:tav>
                                      </p:tavLst>
                                    </p:anim>
                                    <p:anim calcmode="lin" valueType="num">
                                      <p:cBhvr>
                                        <p:cTn id="33" dur="500" fill="hold"/>
                                        <p:tgtEl>
                                          <p:spTgt spid="40970"/>
                                        </p:tgtEl>
                                        <p:attrNameLst>
                                          <p:attrName>ppt_h</p:attrName>
                                        </p:attrNameLst>
                                      </p:cBhvr>
                                      <p:tavLst>
                                        <p:tav tm="0">
                                          <p:val>
                                            <p:fltVal val="0"/>
                                          </p:val>
                                        </p:tav>
                                        <p:tav tm="100000">
                                          <p:val>
                                            <p:strVal val="#ppt_h"/>
                                          </p:val>
                                        </p:tav>
                                      </p:tavLst>
                                    </p:anim>
                                  </p:childTnLst>
                                </p:cTn>
                              </p:par>
                            </p:childTnLst>
                          </p:cTn>
                        </p:par>
                        <p:par>
                          <p:cTn id="34" fill="hold" nodeType="afterGroup">
                            <p:stCondLst>
                              <p:cond delay="7000"/>
                            </p:stCondLst>
                            <p:childTnLst>
                              <p:par>
                                <p:cTn id="35" presetID="2" presetClass="entr" presetSubtype="4" fill="hold" grpId="0" nodeType="afterEffect">
                                  <p:stCondLst>
                                    <p:cond delay="1000"/>
                                  </p:stCondLst>
                                  <p:childTnLst>
                                    <p:set>
                                      <p:cBhvr>
                                        <p:cTn id="36" dur="1" fill="hold">
                                          <p:stCondLst>
                                            <p:cond delay="0"/>
                                          </p:stCondLst>
                                        </p:cTn>
                                        <p:tgtEl>
                                          <p:spTgt spid="40973"/>
                                        </p:tgtEl>
                                        <p:attrNameLst>
                                          <p:attrName>style.visibility</p:attrName>
                                        </p:attrNameLst>
                                      </p:cBhvr>
                                      <p:to>
                                        <p:strVal val="visible"/>
                                      </p:to>
                                    </p:set>
                                    <p:anim calcmode="lin" valueType="num">
                                      <p:cBhvr additive="base">
                                        <p:cTn id="37" dur="500" fill="hold"/>
                                        <p:tgtEl>
                                          <p:spTgt spid="40973"/>
                                        </p:tgtEl>
                                        <p:attrNameLst>
                                          <p:attrName>ppt_x</p:attrName>
                                        </p:attrNameLst>
                                      </p:cBhvr>
                                      <p:tavLst>
                                        <p:tav tm="0">
                                          <p:val>
                                            <p:strVal val="#ppt_x"/>
                                          </p:val>
                                        </p:tav>
                                        <p:tav tm="100000">
                                          <p:val>
                                            <p:strVal val="#ppt_x"/>
                                          </p:val>
                                        </p:tav>
                                      </p:tavLst>
                                    </p:anim>
                                    <p:anim calcmode="lin" valueType="num">
                                      <p:cBhvr additive="base">
                                        <p:cTn id="38" dur="500" fill="hold"/>
                                        <p:tgtEl>
                                          <p:spTgt spid="40973"/>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8500"/>
                            </p:stCondLst>
                            <p:childTnLst>
                              <p:par>
                                <p:cTn id="40" presetID="2" presetClass="entr" presetSubtype="2" fill="hold" grpId="0" nodeType="afterEffect">
                                  <p:stCondLst>
                                    <p:cond delay="1000"/>
                                  </p:stCondLst>
                                  <p:childTnLst>
                                    <p:set>
                                      <p:cBhvr>
                                        <p:cTn id="41" dur="1" fill="hold">
                                          <p:stCondLst>
                                            <p:cond delay="0"/>
                                          </p:stCondLst>
                                        </p:cTn>
                                        <p:tgtEl>
                                          <p:spTgt spid="40972"/>
                                        </p:tgtEl>
                                        <p:attrNameLst>
                                          <p:attrName>style.visibility</p:attrName>
                                        </p:attrNameLst>
                                      </p:cBhvr>
                                      <p:to>
                                        <p:strVal val="visible"/>
                                      </p:to>
                                    </p:set>
                                    <p:anim calcmode="lin" valueType="num">
                                      <p:cBhvr additive="base">
                                        <p:cTn id="42" dur="500" fill="hold"/>
                                        <p:tgtEl>
                                          <p:spTgt spid="40972"/>
                                        </p:tgtEl>
                                        <p:attrNameLst>
                                          <p:attrName>ppt_x</p:attrName>
                                        </p:attrNameLst>
                                      </p:cBhvr>
                                      <p:tavLst>
                                        <p:tav tm="0">
                                          <p:val>
                                            <p:strVal val="1+#ppt_w/2"/>
                                          </p:val>
                                        </p:tav>
                                        <p:tav tm="100000">
                                          <p:val>
                                            <p:strVal val="#ppt_x"/>
                                          </p:val>
                                        </p:tav>
                                      </p:tavLst>
                                    </p:anim>
                                    <p:anim calcmode="lin" valueType="num">
                                      <p:cBhvr additive="base">
                                        <p:cTn id="43"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7" grpId="0"/>
      <p:bldP spid="40968" grpId="0" autoUpdateAnimBg="0"/>
      <p:bldP spid="40969" grpId="0"/>
      <p:bldP spid="40970" grpId="0" autoUpdateAnimBg="0"/>
      <p:bldP spid="40972" grpId="0" autoUpdateAnimBg="0"/>
      <p:bldP spid="40973" grpId="0" autoUpdateAnimBg="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7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1000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ja-JP" altLang="en-US"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Tree>
    <p:extLst>
      <p:ext uri="{BB962C8B-B14F-4D97-AF65-F5344CB8AC3E}">
        <p14:creationId xmlns:p14="http://schemas.microsoft.com/office/powerpoint/2010/main" val="35807340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685800" y="333375"/>
            <a:ext cx="7772400" cy="874713"/>
          </a:xfrm>
          <a:solidFill>
            <a:schemeClr val="accent2"/>
          </a:solidFill>
        </p:spPr>
        <p:txBody>
          <a:bodyPr/>
          <a:lstStyle/>
          <a:p>
            <a:r>
              <a:rPr lang="zh-CN" altLang="en-US">
                <a:solidFill>
                  <a:schemeClr val="bg1"/>
                </a:solidFill>
                <a:latin typeface="Arial" pitchFamily="34" charset="0"/>
              </a:rPr>
              <a:t>为何我相信灾前论</a:t>
            </a:r>
            <a:r>
              <a:rPr lang="en-US" altLang="ja-JP">
                <a:solidFill>
                  <a:schemeClr val="bg1"/>
                </a:solidFill>
                <a:latin typeface="Arial" pitchFamily="34" charset="0"/>
              </a:rPr>
              <a:t>?</a:t>
            </a:r>
            <a:endParaRPr lang="en-US" altLang="en-US">
              <a:solidFill>
                <a:schemeClr val="bg1"/>
              </a:solidFill>
              <a:latin typeface="Arial" pitchFamily="34" charset="0"/>
            </a:endParaRP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20000"/>
              </a:spcBef>
            </a:pPr>
            <a:r>
              <a:rPr lang="en-US" altLang="en-US" sz="3600">
                <a:solidFill>
                  <a:srgbClr val="FFFFFF"/>
                </a:solidFill>
                <a:effectLst>
                  <a:outerShdw blurRad="38100" dist="38100" dir="2700000" algn="tl">
                    <a:srgbClr val="C0C0C0"/>
                  </a:outerShdw>
                </a:effectLst>
                <a:latin typeface="Arial" pitchFamily="34" charset="0"/>
                <a:cs typeface="Arial" pitchFamily="34" charset="0"/>
              </a:rPr>
              <a:t>	</a:t>
            </a:r>
            <a:r>
              <a:rPr lang="en-US" altLang="zh-CN" sz="3600">
                <a:solidFill>
                  <a:srgbClr val="FFFF00"/>
                </a:solidFill>
                <a:effectLst>
                  <a:outerShdw blurRad="38100" dist="38100" dir="2700000" algn="tl">
                    <a:srgbClr val="C0C0C0"/>
                  </a:outerShdw>
                </a:effectLst>
                <a:latin typeface="Arial" pitchFamily="34" charset="0"/>
                <a:cs typeface="Arial" pitchFamily="34" charset="0"/>
              </a:rPr>
              <a:t>1. </a:t>
            </a:r>
            <a:r>
              <a:rPr lang="zh-CN" altLang="en-US" sz="3600">
                <a:solidFill>
                  <a:srgbClr val="FFFF00"/>
                </a:solidFill>
                <a:effectLst>
                  <a:outerShdw blurRad="38100" dist="38100" dir="2700000" algn="tl">
                    <a:srgbClr val="C0C0C0"/>
                  </a:outerShdw>
                </a:effectLst>
                <a:latin typeface="Arial" pitchFamily="34" charset="0"/>
                <a:cs typeface="Arial" pitchFamily="34" charset="0"/>
              </a:rPr>
              <a:t>信者将被保守免去这个“时候”（启</a:t>
            </a:r>
            <a:r>
              <a:rPr lang="en-US" altLang="zh-CN" sz="3600">
                <a:solidFill>
                  <a:srgbClr val="FFFF00"/>
                </a:solidFill>
                <a:effectLst>
                  <a:outerShdw blurRad="38100" dist="38100" dir="2700000" algn="tl">
                    <a:srgbClr val="C0C0C0"/>
                  </a:outerShdw>
                </a:effectLst>
                <a:latin typeface="Arial" pitchFamily="34" charset="0"/>
                <a:cs typeface="Arial" pitchFamily="34" charset="0"/>
              </a:rPr>
              <a:t>3</a:t>
            </a:r>
            <a:r>
              <a:rPr lang="zh-CN" altLang="en-US" sz="3600">
                <a:solidFill>
                  <a:srgbClr val="FFFF00"/>
                </a:solidFill>
                <a:effectLst>
                  <a:outerShdw blurRad="38100" dist="38100" dir="2700000" algn="tl">
                    <a:srgbClr val="C0C0C0"/>
                  </a:outerShdw>
                </a:effectLst>
                <a:latin typeface="Arial" pitchFamily="34" charset="0"/>
                <a:cs typeface="Arial" pitchFamily="34" charset="0"/>
              </a:rPr>
              <a:t>：</a:t>
            </a:r>
            <a:r>
              <a:rPr lang="en-US" altLang="zh-CN" sz="3600">
                <a:solidFill>
                  <a:srgbClr val="FFFF00"/>
                </a:solidFill>
                <a:effectLst>
                  <a:outerShdw blurRad="38100" dist="38100" dir="2700000" algn="tl">
                    <a:srgbClr val="C0C0C0"/>
                  </a:outerShdw>
                </a:effectLst>
                <a:latin typeface="Arial" pitchFamily="34" charset="0"/>
                <a:cs typeface="Arial" pitchFamily="34" charset="0"/>
              </a:rPr>
              <a:t>10</a:t>
            </a:r>
            <a:r>
              <a:rPr lang="zh-CN" altLang="en-US" sz="3600">
                <a:solidFill>
                  <a:srgbClr val="FFFF00"/>
                </a:solidFill>
                <a:effectLst>
                  <a:outerShdw blurRad="38100" dist="38100" dir="2700000" algn="tl">
                    <a:srgbClr val="C0C0C0"/>
                  </a:outerShdw>
                </a:effectLst>
                <a:latin typeface="Arial" pitchFamily="34" charset="0"/>
                <a:cs typeface="Arial" pitchFamily="34" charset="0"/>
              </a:rPr>
              <a:t>）</a:t>
            </a:r>
            <a:endParaRPr lang="en-US" altLang="en-US" sz="3600">
              <a:solidFill>
                <a:srgbClr val="FFFF00"/>
              </a:solidFill>
              <a:effectLst>
                <a:outerShdw blurRad="38100" dist="38100" dir="2700000" algn="tl">
                  <a:srgbClr val="C0C0C0"/>
                </a:outerShdw>
              </a:effectLst>
              <a:latin typeface="Arial" pitchFamily="34" charset="0"/>
              <a:cs typeface="Arial" pitchFamily="34" charset="0"/>
            </a:endParaRPr>
          </a:p>
        </p:txBody>
      </p:sp>
      <p:sp>
        <p:nvSpPr>
          <p:cNvPr id="440324"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latin typeface="Arial" pitchFamily="34" charset="0"/>
                <a:cs typeface="Arial" pitchFamily="34" charset="0"/>
              </a:rPr>
              <a:t>209</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8376298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7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1000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ja-JP" altLang="en-US"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334000" y="1371600"/>
            <a:ext cx="3810000" cy="501675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ctr">
              <a:spcBef>
                <a:spcPct val="50000"/>
              </a:spcBef>
              <a:buFontTx/>
              <a:buAutoNum type="arabicPeriod"/>
            </a:pPr>
            <a:r>
              <a:rPr lang="zh-CN" altLang="en-US" sz="3200" b="1" dirty="0">
                <a:solidFill>
                  <a:srgbClr val="FFFFFF"/>
                </a:solidFill>
                <a:latin typeface="Arial"/>
                <a:cs typeface="Arial"/>
              </a:rPr>
              <a:t>你 既 遵 守 我 忍 耐 的 道 ， </a:t>
            </a:r>
            <a:endParaRPr lang="en-US" altLang="zh-CN" sz="3200" b="1" dirty="0">
              <a:solidFill>
                <a:srgbClr val="FFFFFF"/>
              </a:solidFill>
              <a:latin typeface="Arial"/>
              <a:cs typeface="Arial"/>
            </a:endParaRPr>
          </a:p>
          <a:p>
            <a:pPr algn="ctr">
              <a:spcBef>
                <a:spcPct val="50000"/>
              </a:spcBef>
            </a:pPr>
            <a:r>
              <a:rPr lang="zh-CN" altLang="en-US" sz="3200" b="1" dirty="0">
                <a:solidFill>
                  <a:srgbClr val="FFFFFF"/>
                </a:solidFill>
                <a:latin typeface="Arial"/>
                <a:cs typeface="Arial"/>
              </a:rPr>
              <a:t>我 必 在 普 天 下 人 受 试 炼 的 时 候 ， </a:t>
            </a:r>
            <a:endParaRPr lang="en-US" altLang="zh-CN" sz="3200" b="1" dirty="0">
              <a:solidFill>
                <a:srgbClr val="FFFFFF"/>
              </a:solidFill>
              <a:latin typeface="Arial"/>
              <a:cs typeface="Arial"/>
            </a:endParaRPr>
          </a:p>
          <a:p>
            <a:pPr algn="ctr">
              <a:spcBef>
                <a:spcPct val="50000"/>
              </a:spcBef>
            </a:pPr>
            <a:r>
              <a:rPr lang="zh-CN" altLang="en-US" sz="3200" b="1" dirty="0">
                <a:solidFill>
                  <a:srgbClr val="FFFFFF"/>
                </a:solidFill>
                <a:latin typeface="Arial"/>
                <a:cs typeface="Arial"/>
              </a:rPr>
              <a:t>保 守 你 免 去 你 的 试 炼</a:t>
            </a:r>
            <a:endParaRPr lang="en-US" altLang="zh-CN" sz="3200" b="1" dirty="0">
              <a:solidFill>
                <a:srgbClr val="FFFFFF"/>
              </a:solidFill>
              <a:latin typeface="Arial"/>
              <a:cs typeface="Arial"/>
            </a:endParaRPr>
          </a:p>
          <a:p>
            <a:pPr algn="ctr">
              <a:spcBef>
                <a:spcPct val="50000"/>
              </a:spcBef>
            </a:pP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a:p>
            <a:pPr algn="ctr">
              <a:spcBef>
                <a:spcPct val="50000"/>
              </a:spcBef>
            </a:pPr>
            <a:endParaRPr lang="en-US" sz="3200" b="1" dirty="0">
              <a:solidFill>
                <a:srgbClr val="FFFFFF"/>
              </a:solidFill>
              <a:latin typeface="Arial"/>
              <a:cs typeface="Arial"/>
            </a:endParaRPr>
          </a:p>
        </p:txBody>
      </p:sp>
    </p:spTree>
    <p:extLst>
      <p:ext uri="{BB962C8B-B14F-4D97-AF65-F5344CB8AC3E}">
        <p14:creationId xmlns:p14="http://schemas.microsoft.com/office/powerpoint/2010/main" val="9890893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3333FF"/>
            </a:gs>
            <a:gs pos="100000">
              <a:srgbClr val="003399"/>
            </a:gs>
          </a:gsLst>
          <a:path path="shape">
            <a:fillToRect l="50000" t="50000" r="50000" b="50000"/>
          </a:path>
        </a:gradFill>
        <a:effectLst/>
      </p:bgPr>
    </p:bg>
    <p:spTree>
      <p:nvGrpSpPr>
        <p:cNvPr id="1" name=""/>
        <p:cNvGrpSpPr/>
        <p:nvPr/>
      </p:nvGrpSpPr>
      <p:grpSpPr>
        <a:xfrm>
          <a:off x="0" y="0"/>
          <a:ext cx="0" cy="0"/>
          <a:chOff x="0" y="0"/>
          <a:chExt cx="0" cy="0"/>
        </a:xfrm>
      </p:grpSpPr>
      <p:sp>
        <p:nvSpPr>
          <p:cNvPr id="445442" name="Text Box 17"/>
          <p:cNvSpPr txBox="1">
            <a:spLocks noChangeArrowheads="1"/>
          </p:cNvSpPr>
          <p:nvPr/>
        </p:nvSpPr>
        <p:spPr bwMode="auto">
          <a:xfrm>
            <a:off x="3943350" y="1295400"/>
            <a:ext cx="2057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00"/>
                </a:solidFill>
                <a:latin typeface="Arial" pitchFamily="34" charset="0"/>
                <a:cs typeface="Arial" pitchFamily="34" charset="0"/>
              </a:rPr>
              <a:t>第二次来</a:t>
            </a:r>
            <a:endParaRPr lang="en-US" altLang="en-US" sz="3600" b="1">
              <a:solidFill>
                <a:srgbClr val="FFFF00"/>
              </a:solidFill>
              <a:latin typeface="Arial" pitchFamily="34" charset="0"/>
              <a:cs typeface="Arial" pitchFamily="34" charset="0"/>
            </a:endParaRPr>
          </a:p>
        </p:txBody>
      </p:sp>
      <p:sp>
        <p:nvSpPr>
          <p:cNvPr id="23" name="Text Box 7"/>
          <p:cNvSpPr txBox="1">
            <a:spLocks noChangeArrowheads="1"/>
          </p:cNvSpPr>
          <p:nvPr/>
        </p:nvSpPr>
        <p:spPr bwMode="auto">
          <a:xfrm>
            <a:off x="22225" y="4670425"/>
            <a:ext cx="1295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spcBef>
                <a:spcPct val="50000"/>
              </a:spcBef>
            </a:pPr>
            <a:r>
              <a:rPr lang="en-US" altLang="en-US" sz="3600" b="1">
                <a:solidFill>
                  <a:srgbClr val="FFFFFF"/>
                </a:solidFill>
                <a:latin typeface="Bwgrki" charset="0"/>
                <a:cs typeface="+mn-cs"/>
              </a:rPr>
              <a:t>ei;j</a:t>
            </a:r>
            <a:r>
              <a:rPr lang="en-US" altLang="en-US" sz="3600" b="1">
                <a:solidFill>
                  <a:srgbClr val="FFFFFF"/>
                </a:solidFill>
                <a:latin typeface="Arial" pitchFamily="34" charset="0"/>
                <a:cs typeface="Arial" pitchFamily="34" charset="0"/>
              </a:rPr>
              <a:t> </a:t>
            </a:r>
            <a:r>
              <a:rPr lang="en-US" altLang="en-US" sz="3600" b="1">
                <a:solidFill>
                  <a:srgbClr val="FFFFFF"/>
                </a:solidFill>
                <a:latin typeface="Arial" pitchFamily="34" charset="0"/>
                <a:cs typeface="+mn-cs"/>
              </a:rPr>
              <a:t>eis</a:t>
            </a:r>
            <a:endParaRPr lang="en-US" altLang="en-US" sz="3600" b="1">
              <a:solidFill>
                <a:srgbClr val="000000"/>
              </a:solidFill>
              <a:latin typeface="Arial" pitchFamily="34" charset="0"/>
              <a:cs typeface="+mn-cs"/>
            </a:endParaRPr>
          </a:p>
        </p:txBody>
      </p:sp>
      <p:sp>
        <p:nvSpPr>
          <p:cNvPr id="445444"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latin typeface="Arial" pitchFamily="34" charset="0"/>
              <a:cs typeface="Arial" pitchFamily="34" charset="0"/>
            </a:endParaRPr>
          </a:p>
        </p:txBody>
      </p:sp>
      <p:sp>
        <p:nvSpPr>
          <p:cNvPr id="445445"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445446"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445447" name="Text Box 4"/>
          <p:cNvSpPr txBox="1">
            <a:spLocks noChangeArrowheads="1"/>
          </p:cNvSpPr>
          <p:nvPr/>
        </p:nvSpPr>
        <p:spPr bwMode="auto">
          <a:xfrm rot="-5400000">
            <a:off x="-1283494" y="3752056"/>
            <a:ext cx="3116263" cy="64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CC99"/>
                </a:solidFill>
                <a:latin typeface="Arial" pitchFamily="34" charset="0"/>
                <a:cs typeface="Arial" pitchFamily="34" charset="0"/>
              </a:rPr>
              <a:t>教会年轮</a:t>
            </a:r>
            <a:endParaRPr lang="en-US" altLang="en-US" sz="3600" b="1">
              <a:solidFill>
                <a:srgbClr val="FFCC99"/>
              </a:solidFill>
              <a:latin typeface="Arial" pitchFamily="34" charset="0"/>
              <a:cs typeface="Arial" pitchFamily="34" charset="0"/>
            </a:endParaRPr>
          </a:p>
        </p:txBody>
      </p:sp>
      <p:sp>
        <p:nvSpPr>
          <p:cNvPr id="445448" name="Text Box 6"/>
          <p:cNvSpPr txBox="1">
            <a:spLocks noChangeArrowheads="1"/>
          </p:cNvSpPr>
          <p:nvPr/>
        </p:nvSpPr>
        <p:spPr bwMode="auto">
          <a:xfrm>
            <a:off x="1317625" y="1287463"/>
            <a:ext cx="22098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被提</a:t>
            </a:r>
            <a:endParaRPr lang="en-US" altLang="en-US" sz="3600" b="1">
              <a:solidFill>
                <a:srgbClr val="FFFFFF"/>
              </a:solidFill>
              <a:latin typeface="Arial" pitchFamily="34" charset="0"/>
              <a:cs typeface="Arial" pitchFamily="34" charset="0"/>
            </a:endParaRPr>
          </a:p>
        </p:txBody>
      </p:sp>
      <p:sp>
        <p:nvSpPr>
          <p:cNvPr id="445449" name="Text Box 7"/>
          <p:cNvSpPr txBox="1">
            <a:spLocks noChangeArrowheads="1"/>
          </p:cNvSpPr>
          <p:nvPr/>
        </p:nvSpPr>
        <p:spPr bwMode="auto">
          <a:xfrm>
            <a:off x="1828800" y="3276600"/>
            <a:ext cx="2514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大灾难</a:t>
            </a:r>
            <a:r>
              <a:rPr lang="en-US" altLang="ja-JP" sz="3600" b="1">
                <a:solidFill>
                  <a:srgbClr val="FFFFFF"/>
                </a:solidFill>
                <a:latin typeface="Arial" pitchFamily="34" charset="0"/>
                <a:cs typeface="Arial" pitchFamily="34" charset="0"/>
              </a:rPr>
              <a:t>n</a:t>
            </a:r>
            <a:endParaRPr lang="en-US" altLang="en-US" sz="3600" b="1">
              <a:solidFill>
                <a:srgbClr val="000000"/>
              </a:solidFill>
              <a:latin typeface="Arial" pitchFamily="34" charset="0"/>
              <a:cs typeface="Arial" pitchFamily="34" charset="0"/>
            </a:endParaRPr>
          </a:p>
        </p:txBody>
      </p:sp>
      <p:sp>
        <p:nvSpPr>
          <p:cNvPr id="445450" name="Text Box 8"/>
          <p:cNvSpPr txBox="1">
            <a:spLocks noChangeArrowheads="1"/>
          </p:cNvSpPr>
          <p:nvPr/>
        </p:nvSpPr>
        <p:spPr bwMode="auto">
          <a:xfrm>
            <a:off x="1905000" y="4479925"/>
            <a:ext cx="2362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7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445451" name="Text Box 9"/>
          <p:cNvSpPr txBox="1">
            <a:spLocks noChangeArrowheads="1"/>
          </p:cNvSpPr>
          <p:nvPr/>
        </p:nvSpPr>
        <p:spPr bwMode="auto">
          <a:xfrm>
            <a:off x="4724400" y="3276600"/>
            <a:ext cx="2971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000000"/>
                </a:solidFill>
                <a:latin typeface="Arial" pitchFamily="34" charset="0"/>
                <a:cs typeface="Arial" pitchFamily="34" charset="0"/>
              </a:rPr>
              <a:t>千禧年</a:t>
            </a:r>
            <a:endParaRPr lang="en-US" altLang="en-US" sz="3600" b="1">
              <a:solidFill>
                <a:srgbClr val="000000"/>
              </a:solidFill>
              <a:latin typeface="Arial" pitchFamily="34" charset="0"/>
              <a:cs typeface="Arial" pitchFamily="34" charset="0"/>
            </a:endParaRPr>
          </a:p>
        </p:txBody>
      </p:sp>
      <p:sp>
        <p:nvSpPr>
          <p:cNvPr id="445452" name="Text Box 10"/>
          <p:cNvSpPr txBox="1">
            <a:spLocks noChangeArrowheads="1"/>
          </p:cNvSpPr>
          <p:nvPr/>
        </p:nvSpPr>
        <p:spPr bwMode="auto">
          <a:xfrm>
            <a:off x="4953000" y="4479925"/>
            <a:ext cx="2743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1000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445453" name="Text Box 11"/>
          <p:cNvSpPr txBox="1">
            <a:spLocks noChangeArrowheads="1"/>
          </p:cNvSpPr>
          <p:nvPr/>
        </p:nvSpPr>
        <p:spPr bwMode="auto">
          <a:xfrm rot="5400000" flipH="1">
            <a:off x="5868193" y="3913982"/>
            <a:ext cx="49514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CC00"/>
                </a:solidFill>
                <a:latin typeface="Arial" pitchFamily="34" charset="0"/>
                <a:cs typeface="Arial" pitchFamily="34" charset="0"/>
              </a:rPr>
              <a:t>永恒天国</a:t>
            </a:r>
            <a:endParaRPr lang="en-US" altLang="en-US" sz="3600" b="1">
              <a:solidFill>
                <a:srgbClr val="FFCC00"/>
              </a:solidFill>
              <a:latin typeface="Arial" pitchFamily="34" charset="0"/>
              <a:cs typeface="Arial" pitchFamily="34" charset="0"/>
            </a:endParaRPr>
          </a:p>
        </p:txBody>
      </p:sp>
      <p:sp>
        <p:nvSpPr>
          <p:cNvPr id="445454" name="Text Box 12"/>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3600" b="1">
                <a:solidFill>
                  <a:srgbClr val="000000"/>
                </a:solidFill>
                <a:latin typeface="Arial" pitchFamily="34" charset="0"/>
                <a:cs typeface="Arial" pitchFamily="34" charset="0"/>
              </a:rPr>
              <a:t>审判</a:t>
            </a:r>
            <a:endParaRPr lang="en-US" altLang="en-US" sz="3600" b="1">
              <a:solidFill>
                <a:srgbClr val="000000"/>
              </a:solidFill>
              <a:latin typeface="Arial" pitchFamily="34" charset="0"/>
              <a:cs typeface="Arial" pitchFamily="34" charset="0"/>
            </a:endParaRPr>
          </a:p>
        </p:txBody>
      </p:sp>
      <p:sp>
        <p:nvSpPr>
          <p:cNvPr id="445455"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445456"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445457" name="Rectangle 15"/>
          <p:cNvSpPr>
            <a:spLocks noGrp="1" noChangeArrowheads="1"/>
          </p:cNvSpPr>
          <p:nvPr>
            <p:ph type="title" idx="4294967295"/>
          </p:nvPr>
        </p:nvSpPr>
        <p:spPr>
          <a:xfrm>
            <a:off x="0" y="533400"/>
            <a:ext cx="7772400" cy="708025"/>
          </a:xfrm>
        </p:spPr>
        <p:txBody>
          <a:bodyPr anchor="t">
            <a:spAutoFit/>
          </a:bodyPr>
          <a:lstStyle/>
          <a:p>
            <a:pPr>
              <a:spcBef>
                <a:spcPct val="50000"/>
              </a:spcBef>
            </a:pPr>
            <a:r>
              <a:rPr lang="ja-JP" altLang="en-US" sz="4000" b="1">
                <a:solidFill>
                  <a:srgbClr val="FFFF99"/>
                </a:solidFill>
                <a:latin typeface="Arial" pitchFamily="34" charset="0"/>
              </a:rPr>
              <a:t>“</a:t>
            </a:r>
            <a:r>
              <a:rPr lang="zh-CN" altLang="en-US" sz="4000">
                <a:solidFill>
                  <a:srgbClr val="FFFF99"/>
                </a:solidFill>
                <a:latin typeface="Arial" pitchFamily="34" charset="0"/>
              </a:rPr>
              <a:t>灾前</a:t>
            </a:r>
            <a:r>
              <a:rPr lang="ja-JP" altLang="en-US" sz="4000" b="1">
                <a:solidFill>
                  <a:srgbClr val="FFFF99"/>
                </a:solidFill>
                <a:latin typeface="Arial" pitchFamily="34" charset="0"/>
              </a:rPr>
              <a:t>”</a:t>
            </a:r>
            <a:r>
              <a:rPr lang="en-US" altLang="ja-JP" sz="4000" b="1">
                <a:solidFill>
                  <a:srgbClr val="FFFF99"/>
                </a:solidFill>
                <a:latin typeface="Arial" pitchFamily="34" charset="0"/>
              </a:rPr>
              <a:t> </a:t>
            </a:r>
            <a:r>
              <a:rPr lang="zh-CN" altLang="en-US" sz="4000" b="1">
                <a:solidFill>
                  <a:srgbClr val="FFFF99"/>
                </a:solidFill>
                <a:latin typeface="Arial" pitchFamily="34" charset="0"/>
              </a:rPr>
              <a:t>被提</a:t>
            </a:r>
            <a:endParaRPr lang="en-US" altLang="en-US" sz="4000" b="1">
              <a:solidFill>
                <a:srgbClr val="FFFF99"/>
              </a:solidFill>
              <a:latin typeface="Arial" pitchFamily="34" charset="0"/>
            </a:endParaRPr>
          </a:p>
        </p:txBody>
      </p:sp>
      <p:sp>
        <p:nvSpPr>
          <p:cNvPr id="445458" name="Text Box 5"/>
          <p:cNvSpPr txBox="1">
            <a:spLocks noChangeArrowheads="1"/>
          </p:cNvSpPr>
          <p:nvPr/>
        </p:nvSpPr>
        <p:spPr bwMode="auto">
          <a:xfrm>
            <a:off x="5580063" y="1700213"/>
            <a:ext cx="3810000" cy="32940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ja-JP" sz="3200" b="1">
                <a:solidFill>
                  <a:srgbClr val="FFFFFF"/>
                </a:solidFill>
                <a:latin typeface="Arial" pitchFamily="34" charset="0"/>
                <a:cs typeface="Arial" pitchFamily="34" charset="0"/>
              </a:rPr>
              <a:t>1. </a:t>
            </a:r>
            <a:r>
              <a:rPr lang="ja-JP" altLang="en-US" sz="3200" b="1">
                <a:solidFill>
                  <a:srgbClr val="FFFFFF"/>
                </a:solidFill>
                <a:latin typeface="Arial" pitchFamily="34" charset="0"/>
                <a:cs typeface="Arial" pitchFamily="34" charset="0"/>
              </a:rPr>
              <a:t>“</a:t>
            </a:r>
            <a:r>
              <a:rPr lang="zh-CN" altLang="en-US" sz="3200">
                <a:solidFill>
                  <a:srgbClr val="FFFFFF"/>
                </a:solidFill>
                <a:cs typeface="+mn-cs"/>
              </a:rPr>
              <a:t>你既遵守我忍耐的道、我必在普天下人受试炼的时候、保守你免去你的试炼。 </a:t>
            </a:r>
            <a:r>
              <a:rPr lang="ja-JP" altLang="en-US" sz="3200" b="1">
                <a:solidFill>
                  <a:srgbClr val="FFFFFF"/>
                </a:solidFill>
                <a:latin typeface="Arial" pitchFamily="34" charset="0"/>
                <a:cs typeface="Arial" pitchFamily="34" charset="0"/>
              </a:rPr>
              <a:t>”</a:t>
            </a:r>
            <a:r>
              <a:rPr lang="en-US" altLang="ja-JP" sz="3200" b="1">
                <a:solidFill>
                  <a:srgbClr val="FFFFFF"/>
                </a:solidFill>
                <a:latin typeface="Arial" pitchFamily="34" charset="0"/>
                <a:cs typeface="Arial" pitchFamily="34" charset="0"/>
              </a:rPr>
              <a:t> </a:t>
            </a:r>
          </a:p>
          <a:p>
            <a:pPr algn="ctr">
              <a:spcBef>
                <a:spcPct val="50000"/>
              </a:spcBef>
            </a:pPr>
            <a:r>
              <a:rPr lang="en-US" altLang="en-US" sz="3200" b="1">
                <a:solidFill>
                  <a:srgbClr val="FFFFFF"/>
                </a:solidFill>
                <a:latin typeface="Arial" pitchFamily="34" charset="0"/>
                <a:cs typeface="Arial" pitchFamily="34" charset="0"/>
              </a:rPr>
              <a:t>(</a:t>
            </a:r>
            <a:r>
              <a:rPr lang="zh-CN" altLang="en-US" sz="3200" b="1">
                <a:solidFill>
                  <a:srgbClr val="FFFFFF"/>
                </a:solidFill>
                <a:latin typeface="Arial" pitchFamily="34" charset="0"/>
                <a:cs typeface="Arial" pitchFamily="34" charset="0"/>
              </a:rPr>
              <a:t>启示录</a:t>
            </a:r>
            <a:r>
              <a:rPr lang="en-US" altLang="ja-JP" sz="3200" b="1">
                <a:solidFill>
                  <a:srgbClr val="FFFFFF"/>
                </a:solidFill>
                <a:latin typeface="Arial" pitchFamily="34" charset="0"/>
                <a:cs typeface="Arial" pitchFamily="34" charset="0"/>
              </a:rPr>
              <a:t>. 3:10)</a:t>
            </a:r>
            <a:endParaRPr lang="en-US" altLang="en-US" sz="3200" b="1">
              <a:solidFill>
                <a:srgbClr val="FFFFFF"/>
              </a:solidFill>
              <a:latin typeface="Arial" pitchFamily="34" charset="0"/>
              <a:cs typeface="Arial" pitchFamily="34" charset="0"/>
            </a:endParaRP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latin typeface="Arial" pitchFamily="34" charset="0"/>
              <a:cs typeface="Arial" pitchFamily="34" charset="0"/>
            </a:endParaRPr>
          </a:p>
        </p:txBody>
      </p:sp>
      <p:sp>
        <p:nvSpPr>
          <p:cNvPr id="21" name="Text Box 7"/>
          <p:cNvSpPr txBox="1">
            <a:spLocks noChangeArrowheads="1"/>
          </p:cNvSpPr>
          <p:nvPr/>
        </p:nvSpPr>
        <p:spPr bwMode="auto">
          <a:xfrm>
            <a:off x="457200" y="1978025"/>
            <a:ext cx="1066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FFFF"/>
                </a:solidFill>
                <a:latin typeface="Bwgrki" charset="0"/>
                <a:cs typeface="+mn-cs"/>
              </a:rPr>
              <a:t>e,k</a:t>
            </a:r>
            <a:r>
              <a:rPr lang="en-US" altLang="en-US" sz="3600" b="1">
                <a:solidFill>
                  <a:srgbClr val="FFFFFF"/>
                </a:solidFill>
                <a:latin typeface="Arial" pitchFamily="34" charset="0"/>
                <a:cs typeface="Arial" pitchFamily="34" charset="0"/>
              </a:rPr>
              <a:t> </a:t>
            </a:r>
            <a:r>
              <a:rPr lang="en-US" altLang="en-US" sz="3600" b="1">
                <a:solidFill>
                  <a:srgbClr val="FFFFFF"/>
                </a:solidFill>
                <a:latin typeface="Arial" pitchFamily="34" charset="0"/>
                <a:cs typeface="+mn-cs"/>
              </a:rPr>
              <a:t>ek</a:t>
            </a:r>
            <a:r>
              <a:rPr lang="en-US" altLang="en-US" sz="3600" b="1">
                <a:solidFill>
                  <a:srgbClr val="FFFFFF"/>
                </a:solidFill>
                <a:latin typeface="Arial" pitchFamily="34" charset="0"/>
                <a:cs typeface="Arial" pitchFamily="34" charset="0"/>
              </a:rPr>
              <a:t> </a:t>
            </a:r>
            <a:endParaRPr lang="en-US" altLang="en-US" sz="3600" b="1">
              <a:solidFill>
                <a:srgbClr val="000000"/>
              </a:solidFill>
              <a:latin typeface="Arial" pitchFamily="34" charset="0"/>
              <a:cs typeface="+mn-cs"/>
            </a:endParaRPr>
          </a:p>
        </p:txBody>
      </p:sp>
      <p:sp>
        <p:nvSpPr>
          <p:cNvPr id="24" name="Notched Right Arrow 23"/>
          <p:cNvSpPr>
            <a:spLocks noChangeArrowheads="1"/>
          </p:cNvSpPr>
          <p:nvPr/>
        </p:nvSpPr>
        <p:spPr bwMode="auto">
          <a:xfrm>
            <a:off x="1241425" y="5126038"/>
            <a:ext cx="1295400" cy="304800"/>
          </a:xfrm>
          <a:prstGeom prst="notchedRightArrow">
            <a:avLst>
              <a:gd name="adj1" fmla="val 50000"/>
              <a:gd name="adj2" fmla="val 49997"/>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latin typeface="Arial" pitchFamily="34" charset="0"/>
              <a:cs typeface="Arial" pitchFamily="34" charset="0"/>
            </a:endParaRPr>
          </a:p>
        </p:txBody>
      </p:sp>
      <p:sp>
        <p:nvSpPr>
          <p:cNvPr id="25" name="Text Box 7"/>
          <p:cNvSpPr txBox="1">
            <a:spLocks noChangeArrowheads="1"/>
          </p:cNvSpPr>
          <p:nvPr/>
        </p:nvSpPr>
        <p:spPr bwMode="auto">
          <a:xfrm>
            <a:off x="228600" y="3248025"/>
            <a:ext cx="1143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spcBef>
                <a:spcPct val="50000"/>
              </a:spcBef>
            </a:pPr>
            <a:r>
              <a:rPr lang="en-US" altLang="en-US" sz="3600" b="1">
                <a:solidFill>
                  <a:srgbClr val="FFFFFF"/>
                </a:solidFill>
                <a:latin typeface="Bwgrki" charset="0"/>
                <a:cs typeface="+mn-cs"/>
              </a:rPr>
              <a:t>dia, </a:t>
            </a:r>
            <a:r>
              <a:rPr lang="en-US" altLang="en-US" sz="3600" b="1">
                <a:solidFill>
                  <a:srgbClr val="FFFFFF"/>
                </a:solidFill>
                <a:latin typeface="Arial" pitchFamily="34" charset="0"/>
                <a:cs typeface="+mn-cs"/>
              </a:rPr>
              <a:t>dia</a:t>
            </a:r>
            <a:endParaRPr lang="en-US" altLang="en-US" sz="3600" b="1">
              <a:solidFill>
                <a:srgbClr val="000000"/>
              </a:solidFill>
              <a:latin typeface="Arial" pitchFamily="34" charset="0"/>
              <a:cs typeface="+mn-cs"/>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latin typeface="Arial" pitchFamily="34" charset="0"/>
              <a:cs typeface="Arial" pitchFamily="34" charset="0"/>
            </a:endParaRPr>
          </a:p>
        </p:txBody>
      </p:sp>
      <p:sp>
        <p:nvSpPr>
          <p:cNvPr id="27" name="Text Box 7"/>
          <p:cNvSpPr txBox="1">
            <a:spLocks noChangeArrowheads="1"/>
          </p:cNvSpPr>
          <p:nvPr/>
        </p:nvSpPr>
        <p:spPr bwMode="auto">
          <a:xfrm>
            <a:off x="2308225" y="4860925"/>
            <a:ext cx="14478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sz="3200" b="1">
                <a:solidFill>
                  <a:srgbClr val="FFFFFF"/>
                </a:solidFill>
                <a:latin typeface="Arial" pitchFamily="34" charset="0"/>
                <a:cs typeface="Arial" pitchFamily="34" charset="0"/>
              </a:rPr>
              <a:t>“</a:t>
            </a:r>
            <a:r>
              <a:rPr lang="en-US" altLang="ja-JP" sz="3200" b="1">
                <a:solidFill>
                  <a:srgbClr val="FFFFFF"/>
                </a:solidFill>
                <a:latin typeface="Arial" pitchFamily="34" charset="0"/>
                <a:cs typeface="Arial" pitchFamily="34" charset="0"/>
              </a:rPr>
              <a:t>into</a:t>
            </a:r>
            <a:r>
              <a:rPr lang="ja-JP" altLang="en-US" sz="3200" b="1">
                <a:solidFill>
                  <a:srgbClr val="FFFFFF"/>
                </a:solidFill>
                <a:latin typeface="Arial" pitchFamily="34" charset="0"/>
                <a:cs typeface="Arial" pitchFamily="34" charset="0"/>
              </a:rPr>
              <a:t>”</a:t>
            </a:r>
            <a:endParaRPr lang="en-US" altLang="en-US" sz="3200" b="1">
              <a:solidFill>
                <a:srgbClr val="000000"/>
              </a:solidFill>
              <a:latin typeface="Arial" pitchFamily="34" charset="0"/>
              <a:cs typeface="Arial" pitchFamily="34" charset="0"/>
            </a:endParaRPr>
          </a:p>
        </p:txBody>
      </p:sp>
      <p:sp>
        <p:nvSpPr>
          <p:cNvPr id="28" name="Text Box 7"/>
          <p:cNvSpPr txBox="1">
            <a:spLocks noChangeArrowheads="1"/>
          </p:cNvSpPr>
          <p:nvPr/>
        </p:nvSpPr>
        <p:spPr bwMode="auto">
          <a:xfrm>
            <a:off x="1905000" y="4038600"/>
            <a:ext cx="2286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sz="3200" b="1">
                <a:solidFill>
                  <a:srgbClr val="FFFFFF"/>
                </a:solidFill>
                <a:latin typeface="Arial" pitchFamily="34" charset="0"/>
                <a:cs typeface="Arial" pitchFamily="34" charset="0"/>
              </a:rPr>
              <a:t>“</a:t>
            </a:r>
            <a:r>
              <a:rPr lang="zh-CN" altLang="en-US" sz="3200" b="1">
                <a:solidFill>
                  <a:srgbClr val="FFFFFF"/>
                </a:solidFill>
                <a:latin typeface="Arial" pitchFamily="34" charset="0"/>
                <a:cs typeface="Arial" pitchFamily="34" charset="0"/>
              </a:rPr>
              <a:t>通过</a:t>
            </a:r>
            <a:r>
              <a:rPr lang="ja-JP" altLang="en-US" sz="3200" b="1">
                <a:solidFill>
                  <a:srgbClr val="FFFFFF"/>
                </a:solidFill>
                <a:latin typeface="Arial" pitchFamily="34" charset="0"/>
                <a:cs typeface="Arial" pitchFamily="34" charset="0"/>
              </a:rPr>
              <a:t>”</a:t>
            </a:r>
            <a:endParaRPr lang="en-US" altLang="en-US" sz="3200" b="1">
              <a:solidFill>
                <a:srgbClr val="FFFFFF"/>
              </a:solidFill>
              <a:latin typeface="Arial" pitchFamily="34" charset="0"/>
              <a:cs typeface="Arial" pitchFamily="34" charset="0"/>
            </a:endParaRPr>
          </a:p>
        </p:txBody>
      </p:sp>
      <p:sp>
        <p:nvSpPr>
          <p:cNvPr id="29" name="Text Box 7"/>
          <p:cNvSpPr txBox="1">
            <a:spLocks noChangeArrowheads="1"/>
          </p:cNvSpPr>
          <p:nvPr/>
        </p:nvSpPr>
        <p:spPr bwMode="auto">
          <a:xfrm>
            <a:off x="1401763" y="1831975"/>
            <a:ext cx="303688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sz="3200" b="1">
                <a:solidFill>
                  <a:srgbClr val="FFFFFF"/>
                </a:solidFill>
                <a:latin typeface="Arial" pitchFamily="34" charset="0"/>
                <a:cs typeface="Arial" pitchFamily="34" charset="0"/>
              </a:rPr>
              <a:t>“</a:t>
            </a:r>
            <a:r>
              <a:rPr lang="zh-CN" altLang="en-US" sz="3200" b="1">
                <a:solidFill>
                  <a:srgbClr val="FFFFFF"/>
                </a:solidFill>
                <a:latin typeface="Arial" pitchFamily="34" charset="0"/>
                <a:cs typeface="Arial" pitchFamily="34" charset="0"/>
              </a:rPr>
              <a:t>从</a:t>
            </a:r>
            <a:r>
              <a:rPr lang="en-US" altLang="ja-JP" sz="3200" b="1">
                <a:solidFill>
                  <a:srgbClr val="FFFFFF"/>
                </a:solidFill>
                <a:latin typeface="Arial" pitchFamily="34" charset="0"/>
                <a:cs typeface="Arial" pitchFamily="34" charset="0"/>
              </a:rPr>
              <a:t>, </a:t>
            </a:r>
            <a:r>
              <a:rPr lang="zh-CN" altLang="en-US" sz="3200" b="1">
                <a:solidFill>
                  <a:srgbClr val="FFFFFF"/>
                </a:solidFill>
                <a:latin typeface="Arial" pitchFamily="34" charset="0"/>
                <a:cs typeface="Arial" pitchFamily="34" charset="0"/>
              </a:rPr>
              <a:t>出去</a:t>
            </a:r>
            <a:r>
              <a:rPr lang="en-US" altLang="ja-JP" sz="3200" b="1">
                <a:solidFill>
                  <a:srgbClr val="FFFFFF"/>
                </a:solidFill>
                <a:latin typeface="Arial" pitchFamily="34" charset="0"/>
                <a:cs typeface="Arial" pitchFamily="34" charset="0"/>
              </a:rPr>
              <a:t>, </a:t>
            </a:r>
            <a:r>
              <a:rPr lang="zh-CN" altLang="en-US" sz="3200" b="1">
                <a:solidFill>
                  <a:srgbClr val="FFFFFF"/>
                </a:solidFill>
                <a:latin typeface="Arial" pitchFamily="34" charset="0"/>
                <a:cs typeface="Arial" pitchFamily="34" charset="0"/>
              </a:rPr>
              <a:t>离开</a:t>
            </a:r>
            <a:r>
              <a:rPr lang="ja-JP" altLang="en-US" sz="3200" b="1">
                <a:solidFill>
                  <a:srgbClr val="FFFFFF"/>
                </a:solidFill>
                <a:latin typeface="Arial" pitchFamily="34" charset="0"/>
                <a:cs typeface="Arial" pitchFamily="34" charset="0"/>
              </a:rPr>
              <a:t>”</a:t>
            </a:r>
            <a:endParaRPr lang="en-US" altLang="en-US" sz="3200" b="1">
              <a:solidFill>
                <a:srgbClr val="000000"/>
              </a:solidFill>
              <a:latin typeface="Arial" pitchFamily="34" charset="0"/>
              <a:cs typeface="Arial" pitchFamily="34" charset="0"/>
            </a:endParaRPr>
          </a:p>
        </p:txBody>
      </p:sp>
      <p:sp>
        <p:nvSpPr>
          <p:cNvPr id="30" name="Bent Arrow 29"/>
          <p:cNvSpPr/>
          <p:nvPr/>
        </p:nvSpPr>
        <p:spPr bwMode="auto">
          <a:xfrm rot="16200000" flipV="1">
            <a:off x="1028700" y="2424113"/>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445468" name="Text Box 1041"/>
          <p:cNvSpPr txBox="1">
            <a:spLocks noChangeArrowheads="1"/>
          </p:cNvSpPr>
          <p:nvPr/>
        </p:nvSpPr>
        <p:spPr bwMode="auto">
          <a:xfrm>
            <a:off x="83883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latin typeface="Arial" pitchFamily="34" charset="0"/>
                <a:cs typeface="Arial" pitchFamily="34" charset="0"/>
              </a:rPr>
              <a:t>209</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51040781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47490"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latin typeface="Arial" pitchFamily="34" charset="0"/>
              <a:cs typeface="Arial" pitchFamily="34" charset="0"/>
            </a:endParaRPr>
          </a:p>
        </p:txBody>
      </p:sp>
      <p:sp>
        <p:nvSpPr>
          <p:cNvPr id="163843"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a:defRPr/>
            </a:pPr>
            <a:endParaRPr lang="en-US">
              <a:solidFill>
                <a:prstClr val="white"/>
              </a:solidFill>
              <a:latin typeface="Times New Roman" pitchFamily="18" charset="0"/>
              <a:ea typeface="ＭＳ Ｐゴシック" pitchFamily="34" charset="-128"/>
              <a:cs typeface="+mn-cs"/>
            </a:endParaRPr>
          </a:p>
        </p:txBody>
      </p:sp>
      <p:sp>
        <p:nvSpPr>
          <p:cNvPr id="447492" name="Text Box 7"/>
          <p:cNvSpPr txBox="1">
            <a:spLocks noChangeArrowheads="1"/>
          </p:cNvSpPr>
          <p:nvPr/>
        </p:nvSpPr>
        <p:spPr bwMode="auto">
          <a:xfrm>
            <a:off x="1828800" y="3276600"/>
            <a:ext cx="2514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恶者的管辖范围</a:t>
            </a:r>
            <a:endParaRPr lang="en-US" altLang="en-US" sz="3600" b="1">
              <a:solidFill>
                <a:srgbClr val="FFFFFF"/>
              </a:solidFill>
              <a:latin typeface="Arial" pitchFamily="34" charset="0"/>
              <a:cs typeface="Arial" pitchFamily="34" charset="0"/>
            </a:endParaRPr>
          </a:p>
        </p:txBody>
      </p:sp>
      <p:sp>
        <p:nvSpPr>
          <p:cNvPr id="163845"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a:defRPr/>
            </a:pPr>
            <a:endParaRPr lang="en-US">
              <a:solidFill>
                <a:prstClr val="white"/>
              </a:solidFill>
              <a:latin typeface="Times New Roman" pitchFamily="18" charset="0"/>
              <a:ea typeface="ＭＳ Ｐゴシック" pitchFamily="34" charset="-128"/>
              <a:cs typeface="+mn-cs"/>
            </a:endParaRPr>
          </a:p>
        </p:txBody>
      </p:sp>
      <p:sp>
        <p:nvSpPr>
          <p:cNvPr id="163846"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a:defRPr/>
            </a:pPr>
            <a:endParaRPr lang="en-US">
              <a:solidFill>
                <a:prstClr val="white"/>
              </a:solidFill>
              <a:latin typeface="Times New Roman" pitchFamily="18" charset="0"/>
              <a:ea typeface="ＭＳ Ｐゴシック" pitchFamily="34" charset="-128"/>
              <a:cs typeface="+mn-cs"/>
            </a:endParaRPr>
          </a:p>
        </p:txBody>
      </p:sp>
      <p:sp>
        <p:nvSpPr>
          <p:cNvPr id="447495" name="Rectangle 15"/>
          <p:cNvSpPr>
            <a:spLocks noGrp="1" noChangeArrowheads="1"/>
          </p:cNvSpPr>
          <p:nvPr>
            <p:ph type="title" idx="4294967295"/>
          </p:nvPr>
        </p:nvSpPr>
        <p:spPr>
          <a:xfrm>
            <a:off x="0" y="-76200"/>
            <a:ext cx="7848600" cy="1323975"/>
          </a:xfrm>
        </p:spPr>
        <p:txBody>
          <a:bodyPr anchor="t">
            <a:spAutoFit/>
          </a:bodyPr>
          <a:lstStyle/>
          <a:p>
            <a:pPr>
              <a:spcBef>
                <a:spcPct val="50000"/>
              </a:spcBef>
            </a:pPr>
            <a:r>
              <a:rPr lang="zh-CN" altLang="en-US" sz="4000">
                <a:solidFill>
                  <a:srgbClr val="FFFF99"/>
                </a:solidFill>
                <a:latin typeface="Arial" pitchFamily="34" charset="0"/>
              </a:rPr>
              <a:t>新约另一处提到</a:t>
            </a:r>
            <a:r>
              <a:rPr lang="ja-JP" altLang="en-US" sz="4000" b="1">
                <a:solidFill>
                  <a:srgbClr val="FFFF99"/>
                </a:solidFill>
                <a:latin typeface="Arial" pitchFamily="34" charset="0"/>
              </a:rPr>
              <a:t>“</a:t>
            </a:r>
            <a:r>
              <a:rPr lang="zh-CN" altLang="en-US" sz="4000" b="1">
                <a:solidFill>
                  <a:srgbClr val="FFFF99"/>
                </a:solidFill>
                <a:latin typeface="Arial" pitchFamily="34" charset="0"/>
              </a:rPr>
              <a:t>脱</a:t>
            </a:r>
            <a:r>
              <a:rPr lang="zh-CN" altLang="en-US" sz="4000">
                <a:solidFill>
                  <a:srgbClr val="FFFF99"/>
                </a:solidFill>
                <a:latin typeface="Arial" pitchFamily="34" charset="0"/>
              </a:rPr>
              <a:t>离</a:t>
            </a:r>
            <a:r>
              <a:rPr lang="ja-JP" altLang="en-US" sz="4000" b="1">
                <a:solidFill>
                  <a:srgbClr val="FFFF99"/>
                </a:solidFill>
                <a:latin typeface="Arial" pitchFamily="34" charset="0"/>
              </a:rPr>
              <a:t>”</a:t>
            </a:r>
            <a:r>
              <a:rPr lang="en-US" altLang="ja-JP" sz="4000" b="1">
                <a:solidFill>
                  <a:srgbClr val="FFFF99"/>
                </a:solidFill>
                <a:latin typeface="Arial" pitchFamily="34" charset="0"/>
              </a:rPr>
              <a:t> </a:t>
            </a:r>
            <a:br>
              <a:rPr lang="en-US" altLang="ja-JP" sz="4000" b="1">
                <a:solidFill>
                  <a:srgbClr val="FFFF99"/>
                </a:solidFill>
                <a:latin typeface="Arial" pitchFamily="34" charset="0"/>
              </a:rPr>
            </a:br>
            <a:r>
              <a:rPr lang="en-US" altLang="ja-JP" sz="4000" b="1">
                <a:solidFill>
                  <a:srgbClr val="FFFF99"/>
                </a:solidFill>
                <a:latin typeface="Arial" pitchFamily="34" charset="0"/>
              </a:rPr>
              <a:t>(</a:t>
            </a:r>
            <a:r>
              <a:rPr lang="en-US" altLang="ja-JP" sz="4000" b="1">
                <a:solidFill>
                  <a:srgbClr val="FFFF00"/>
                </a:solidFill>
                <a:latin typeface="Bwgrki" charset="0"/>
              </a:rPr>
              <a:t>thre,w e,k</a:t>
            </a:r>
            <a:r>
              <a:rPr lang="en-US" altLang="ja-JP" sz="4000" b="1">
                <a:solidFill>
                  <a:srgbClr val="FFFF99"/>
                </a:solidFill>
                <a:latin typeface="Arial" pitchFamily="34" charset="0"/>
              </a:rPr>
              <a:t>)</a:t>
            </a:r>
            <a:endParaRPr lang="en-US" altLang="en-US" sz="4000" b="1">
              <a:solidFill>
                <a:srgbClr val="FFFF99"/>
              </a:solidFill>
              <a:latin typeface="Arial" pitchFamily="34" charset="0"/>
            </a:endParaRPr>
          </a:p>
        </p:txBody>
      </p:sp>
      <p:sp>
        <p:nvSpPr>
          <p:cNvPr id="447496" name="Text Box 5"/>
          <p:cNvSpPr txBox="1">
            <a:spLocks noChangeArrowheads="1"/>
          </p:cNvSpPr>
          <p:nvPr/>
        </p:nvSpPr>
        <p:spPr bwMode="auto">
          <a:xfrm>
            <a:off x="4953000" y="1536700"/>
            <a:ext cx="4191000" cy="20621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ja-JP" sz="3200" b="1">
                <a:solidFill>
                  <a:srgbClr val="FFFFFF"/>
                </a:solidFill>
                <a:latin typeface="Arial" pitchFamily="34" charset="0"/>
                <a:cs typeface="Arial" pitchFamily="34" charset="0"/>
              </a:rPr>
              <a:t>1. </a:t>
            </a:r>
            <a:r>
              <a:rPr lang="ja-JP" altLang="en-US" sz="3200" b="1">
                <a:solidFill>
                  <a:srgbClr val="FFFFFF"/>
                </a:solidFill>
                <a:latin typeface="Arial" pitchFamily="34" charset="0"/>
                <a:cs typeface="Arial" pitchFamily="34" charset="0"/>
              </a:rPr>
              <a:t>“</a:t>
            </a:r>
            <a:r>
              <a:rPr lang="zh-CN" altLang="en-US" sz="3200">
                <a:solidFill>
                  <a:srgbClr val="FFFFFF"/>
                </a:solidFill>
                <a:cs typeface="+mn-cs"/>
              </a:rPr>
              <a:t>我不求你叫他们离开世界、只求你保守他们脱离那恶者。</a:t>
            </a:r>
            <a:r>
              <a:rPr lang="ja-JP" altLang="en-US" sz="3200" b="1">
                <a:solidFill>
                  <a:srgbClr val="FFFFFF"/>
                </a:solidFill>
                <a:latin typeface="Arial" pitchFamily="34" charset="0"/>
                <a:cs typeface="Arial" pitchFamily="34" charset="0"/>
              </a:rPr>
              <a:t>”</a:t>
            </a:r>
            <a:br>
              <a:rPr lang="en-US" altLang="ja-JP" sz="3200" b="1">
                <a:solidFill>
                  <a:srgbClr val="FFFFFF"/>
                </a:solidFill>
                <a:latin typeface="Arial" pitchFamily="34" charset="0"/>
                <a:cs typeface="Arial" pitchFamily="34" charset="0"/>
              </a:rPr>
            </a:br>
            <a:r>
              <a:rPr lang="en-US" altLang="ja-JP" sz="3200" b="1">
                <a:solidFill>
                  <a:srgbClr val="FFFFFF"/>
                </a:solidFill>
                <a:latin typeface="Arial" pitchFamily="34" charset="0"/>
                <a:cs typeface="Arial" pitchFamily="34" charset="0"/>
              </a:rPr>
              <a:t>(</a:t>
            </a:r>
            <a:r>
              <a:rPr lang="zh-CN" altLang="en-US" sz="3200" b="1">
                <a:solidFill>
                  <a:srgbClr val="FFFFFF"/>
                </a:solidFill>
                <a:latin typeface="Arial" pitchFamily="34" charset="0"/>
                <a:cs typeface="Arial" pitchFamily="34" charset="0"/>
              </a:rPr>
              <a:t>约翰</a:t>
            </a:r>
            <a:r>
              <a:rPr lang="en-US" altLang="ja-JP" sz="3200" b="1">
                <a:solidFill>
                  <a:srgbClr val="FFFFFF"/>
                </a:solidFill>
                <a:latin typeface="Arial" pitchFamily="34" charset="0"/>
                <a:cs typeface="Arial" pitchFamily="34" charset="0"/>
              </a:rPr>
              <a:t>17:15)</a:t>
            </a:r>
            <a:endParaRPr lang="en-US" altLang="en-US" sz="3200" b="1">
              <a:solidFill>
                <a:srgbClr val="FFFFFF"/>
              </a:solidFill>
              <a:latin typeface="Arial" pitchFamily="34" charset="0"/>
              <a:cs typeface="Arial" pitchFamily="34" charset="0"/>
            </a:endParaRP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latin typeface="Arial" pitchFamily="34" charset="0"/>
              <a:cs typeface="Arial" pitchFamily="34" charset="0"/>
            </a:endParaRPr>
          </a:p>
        </p:txBody>
      </p:sp>
      <p:sp>
        <p:nvSpPr>
          <p:cNvPr id="21" name="Text Box 7"/>
          <p:cNvSpPr txBox="1">
            <a:spLocks noChangeArrowheads="1"/>
          </p:cNvSpPr>
          <p:nvPr/>
        </p:nvSpPr>
        <p:spPr bwMode="auto">
          <a:xfrm>
            <a:off x="228600" y="4343400"/>
            <a:ext cx="1066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FFFF"/>
                </a:solidFill>
                <a:latin typeface="Bwgrki" charset="0"/>
                <a:cs typeface="+mn-cs"/>
              </a:rPr>
              <a:t>e,k</a:t>
            </a:r>
            <a:r>
              <a:rPr lang="en-US" altLang="en-US" sz="3600" b="1">
                <a:solidFill>
                  <a:srgbClr val="FFFFFF"/>
                </a:solidFill>
                <a:latin typeface="Arial" pitchFamily="34" charset="0"/>
                <a:cs typeface="Arial" pitchFamily="34" charset="0"/>
              </a:rPr>
              <a:t> </a:t>
            </a:r>
            <a:r>
              <a:rPr lang="en-US" altLang="en-US" sz="3600" b="1">
                <a:solidFill>
                  <a:srgbClr val="FFFFFF"/>
                </a:solidFill>
                <a:latin typeface="Arial" pitchFamily="34" charset="0"/>
                <a:cs typeface="+mn-cs"/>
              </a:rPr>
              <a:t>ek</a:t>
            </a:r>
            <a:r>
              <a:rPr lang="en-US" altLang="en-US" sz="3600" b="1">
                <a:solidFill>
                  <a:srgbClr val="FFFFFF"/>
                </a:solidFill>
                <a:latin typeface="Arial" pitchFamily="34" charset="0"/>
                <a:cs typeface="Arial" pitchFamily="34" charset="0"/>
              </a:rPr>
              <a:t> </a:t>
            </a:r>
            <a:endParaRPr lang="en-US" altLang="en-US" sz="3600" b="1">
              <a:solidFill>
                <a:srgbClr val="000000"/>
              </a:solidFill>
              <a:latin typeface="Arial" pitchFamily="34" charset="0"/>
              <a:cs typeface="+mn-cs"/>
            </a:endParaRPr>
          </a:p>
        </p:txBody>
      </p:sp>
      <p:sp>
        <p:nvSpPr>
          <p:cNvPr id="29" name="Text Box 7"/>
          <p:cNvSpPr txBox="1">
            <a:spLocks noChangeArrowheads="1"/>
          </p:cNvSpPr>
          <p:nvPr/>
        </p:nvSpPr>
        <p:spPr bwMode="auto">
          <a:xfrm>
            <a:off x="1219200" y="5353050"/>
            <a:ext cx="3505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sz="3200" b="1">
                <a:solidFill>
                  <a:srgbClr val="FFFFFF"/>
                </a:solidFill>
                <a:latin typeface="Arial" pitchFamily="34" charset="0"/>
                <a:cs typeface="Arial" pitchFamily="34" charset="0"/>
              </a:rPr>
              <a:t>“</a:t>
            </a:r>
            <a:r>
              <a:rPr lang="zh-CN" altLang="en-US" sz="3200" b="1">
                <a:solidFill>
                  <a:srgbClr val="FFFFFF"/>
                </a:solidFill>
                <a:latin typeface="Arial" pitchFamily="34" charset="0"/>
                <a:cs typeface="Arial" pitchFamily="34" charset="0"/>
              </a:rPr>
              <a:t>自</a:t>
            </a:r>
            <a:r>
              <a:rPr lang="en-US" altLang="ja-JP" sz="3200" b="1">
                <a:solidFill>
                  <a:srgbClr val="FFFFFF"/>
                </a:solidFill>
                <a:latin typeface="Arial" pitchFamily="34" charset="0"/>
                <a:cs typeface="Arial" pitchFamily="34" charset="0"/>
              </a:rPr>
              <a:t>, </a:t>
            </a:r>
            <a:r>
              <a:rPr lang="zh-CN" altLang="en-US" sz="3200" b="1">
                <a:solidFill>
                  <a:srgbClr val="FFFFFF"/>
                </a:solidFill>
                <a:latin typeface="Arial" pitchFamily="34" charset="0"/>
                <a:cs typeface="Arial" pitchFamily="34" charset="0"/>
              </a:rPr>
              <a:t>离开</a:t>
            </a:r>
            <a:r>
              <a:rPr lang="en-US" altLang="ja-JP" sz="3200" b="1">
                <a:solidFill>
                  <a:srgbClr val="FFFFFF"/>
                </a:solidFill>
                <a:latin typeface="Arial" pitchFamily="34" charset="0"/>
                <a:cs typeface="Arial" pitchFamily="34" charset="0"/>
              </a:rPr>
              <a:t>, </a:t>
            </a:r>
            <a:r>
              <a:rPr lang="zh-CN" altLang="en-US" sz="3200" b="1">
                <a:solidFill>
                  <a:srgbClr val="FFFFFF"/>
                </a:solidFill>
                <a:latin typeface="Arial" pitchFamily="34" charset="0"/>
                <a:cs typeface="Arial" pitchFamily="34" charset="0"/>
              </a:rPr>
              <a:t>离自</a:t>
            </a:r>
            <a:r>
              <a:rPr lang="ja-JP" altLang="en-US" sz="3200" b="1">
                <a:solidFill>
                  <a:srgbClr val="FFFFFF"/>
                </a:solidFill>
                <a:latin typeface="Arial" pitchFamily="34" charset="0"/>
                <a:cs typeface="Arial" pitchFamily="34" charset="0"/>
              </a:rPr>
              <a:t>”</a:t>
            </a:r>
            <a:endParaRPr lang="en-US" altLang="en-US" sz="3200" b="1">
              <a:solidFill>
                <a:srgbClr val="000000"/>
              </a:solidFill>
              <a:latin typeface="Arial" pitchFamily="34" charset="0"/>
              <a:cs typeface="Arial" pitchFamily="34" charset="0"/>
            </a:endParaRPr>
          </a:p>
        </p:txBody>
      </p:sp>
      <p:sp>
        <p:nvSpPr>
          <p:cNvPr id="30" name="Bent Arrow 29"/>
          <p:cNvSpPr/>
          <p:nvPr/>
        </p:nvSpPr>
        <p:spPr bwMode="auto">
          <a:xfrm rot="5400000">
            <a:off x="800100" y="491490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ea typeface="ＭＳ Ｐゴシック" pitchFamily="34" charset="-128"/>
              <a:cs typeface="Arial"/>
            </a:endParaRPr>
          </a:p>
        </p:txBody>
      </p:sp>
      <p:sp>
        <p:nvSpPr>
          <p:cNvPr id="31" name="Text Box 7"/>
          <p:cNvSpPr txBox="1">
            <a:spLocks noChangeArrowheads="1"/>
          </p:cNvSpPr>
          <p:nvPr/>
        </p:nvSpPr>
        <p:spPr bwMode="auto">
          <a:xfrm>
            <a:off x="4419600" y="5276850"/>
            <a:ext cx="4724400" cy="12001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b="1">
                <a:solidFill>
                  <a:srgbClr val="FFFFFF"/>
                </a:solidFill>
                <a:latin typeface="Arial" pitchFamily="34" charset="0"/>
                <a:cs typeface="Arial" pitchFamily="34" charset="0"/>
              </a:rPr>
              <a:t>不处在恶者范围</a:t>
            </a:r>
            <a:br>
              <a:rPr lang="en-US" altLang="ja-JP" b="1">
                <a:solidFill>
                  <a:srgbClr val="FFFFFF"/>
                </a:solidFill>
                <a:latin typeface="Arial" pitchFamily="34" charset="0"/>
                <a:cs typeface="Arial" pitchFamily="34" charset="0"/>
              </a:rPr>
            </a:br>
            <a:r>
              <a:rPr lang="zh-CN" altLang="en-US" b="1">
                <a:solidFill>
                  <a:srgbClr val="FFFFFF"/>
                </a:solidFill>
                <a:latin typeface="Arial" pitchFamily="34" charset="0"/>
                <a:cs typeface="Arial" pitchFamily="34" charset="0"/>
              </a:rPr>
              <a:t>平行于</a:t>
            </a:r>
            <a:br>
              <a:rPr lang="en-US" altLang="ja-JP" b="1">
                <a:solidFill>
                  <a:srgbClr val="FFFFFF"/>
                </a:solidFill>
                <a:latin typeface="Arial" pitchFamily="34" charset="0"/>
                <a:cs typeface="Arial" pitchFamily="34" charset="0"/>
              </a:rPr>
            </a:br>
            <a:r>
              <a:rPr lang="zh-CN" altLang="en-US" b="1">
                <a:solidFill>
                  <a:srgbClr val="FFFFFF"/>
                </a:solidFill>
                <a:latin typeface="Arial" pitchFamily="34" charset="0"/>
                <a:cs typeface="Arial" pitchFamily="34" charset="0"/>
              </a:rPr>
              <a:t>不留在大灾难里</a:t>
            </a:r>
            <a:endParaRPr lang="en-US" altLang="en-US" b="1">
              <a:solidFill>
                <a:srgbClr val="000000"/>
              </a:solidFill>
              <a:latin typeface="Arial" pitchFamily="34" charset="0"/>
              <a:cs typeface="Arial" pitchFamily="34" charset="0"/>
            </a:endParaRPr>
          </a:p>
        </p:txBody>
      </p:sp>
      <p:sp>
        <p:nvSpPr>
          <p:cNvPr id="15" name="Text Box 7"/>
          <p:cNvSpPr txBox="1">
            <a:spLocks noChangeArrowheads="1"/>
          </p:cNvSpPr>
          <p:nvPr/>
        </p:nvSpPr>
        <p:spPr bwMode="auto">
          <a:xfrm>
            <a:off x="155575" y="1501775"/>
            <a:ext cx="4724400" cy="83026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b="1">
                <a:solidFill>
                  <a:srgbClr val="FFFFFF"/>
                </a:solidFill>
                <a:latin typeface="Arial" pitchFamily="34" charset="0"/>
                <a:cs typeface="Arial" pitchFamily="34" charset="0"/>
              </a:rPr>
              <a:t>提离世界的意思和从世上</a:t>
            </a:r>
            <a:r>
              <a:rPr lang="zh-CN" altLang="en-US" b="1">
                <a:solidFill>
                  <a:srgbClr val="FFFF00"/>
                </a:solidFill>
                <a:latin typeface="Arial" pitchFamily="34" charset="0"/>
                <a:cs typeface="Arial" pitchFamily="34" charset="0"/>
              </a:rPr>
              <a:t>移走</a:t>
            </a:r>
            <a:r>
              <a:rPr lang="en-US" altLang="ja-JP" b="1">
                <a:solidFill>
                  <a:srgbClr val="FFFFFF"/>
                </a:solidFill>
                <a:latin typeface="Arial" pitchFamily="34" charset="0"/>
                <a:cs typeface="Arial" pitchFamily="34" charset="0"/>
              </a:rPr>
              <a:t> </a:t>
            </a:r>
            <a:r>
              <a:rPr lang="zh-CN" altLang="en-US" b="1">
                <a:solidFill>
                  <a:srgbClr val="FFFFFF"/>
                </a:solidFill>
                <a:latin typeface="Arial" pitchFamily="34" charset="0"/>
                <a:cs typeface="Arial" pitchFamily="34" charset="0"/>
              </a:rPr>
              <a:t>是一样的</a:t>
            </a:r>
            <a:endParaRPr lang="en-US" altLang="en-US" b="1">
              <a:solidFill>
                <a:srgbClr val="000000"/>
              </a:solidFill>
              <a:latin typeface="Arial" pitchFamily="34" charset="0"/>
              <a:cs typeface="Arial" pitchFamily="34" charset="0"/>
            </a:endParaRPr>
          </a:p>
        </p:txBody>
      </p:sp>
      <p:sp>
        <p:nvSpPr>
          <p:cNvPr id="447503" name="Text Box 1041"/>
          <p:cNvSpPr txBox="1">
            <a:spLocks noChangeArrowheads="1"/>
          </p:cNvSpPr>
          <p:nvPr/>
        </p:nvSpPr>
        <p:spPr bwMode="auto">
          <a:xfrm>
            <a:off x="83883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latin typeface="Arial" pitchFamily="34" charset="0"/>
                <a:cs typeface="Arial" pitchFamily="34" charset="0"/>
              </a:rPr>
              <a:t>209</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55989309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1"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defRPr/>
            </a:pPr>
            <a:endParaRPr lang="en-US">
              <a:solidFill>
                <a:prstClr val="white"/>
              </a:solidFill>
              <a:latin typeface="Times New Roman" pitchFamily="18" charset="0"/>
              <a:ea typeface="ＭＳ Ｐゴシック" pitchFamily="34" charset="-128"/>
              <a:cs typeface="+mn-cs"/>
            </a:endParaRPr>
          </a:p>
        </p:txBody>
      </p:sp>
      <p:sp>
        <p:nvSpPr>
          <p:cNvPr id="16589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defRPr/>
            </a:pPr>
            <a:endParaRPr lang="en-US">
              <a:solidFill>
                <a:prstClr val="white"/>
              </a:solidFill>
              <a:latin typeface="Times New Roman" pitchFamily="18" charset="0"/>
              <a:ea typeface="ＭＳ Ｐゴシック" pitchFamily="34" charset="-128"/>
              <a:cs typeface="+mn-cs"/>
            </a:endParaRPr>
          </a:p>
        </p:txBody>
      </p:sp>
      <p:sp>
        <p:nvSpPr>
          <p:cNvPr id="449540" name="Text Box 4"/>
          <p:cNvSpPr txBox="1">
            <a:spLocks noChangeArrowheads="1"/>
          </p:cNvSpPr>
          <p:nvPr/>
        </p:nvSpPr>
        <p:spPr bwMode="auto">
          <a:xfrm rot="-5400000">
            <a:off x="-654844" y="3752057"/>
            <a:ext cx="3116263" cy="6477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a:solidFill>
                  <a:srgbClr val="FFFFFF"/>
                </a:solidFill>
                <a:latin typeface="Arial" pitchFamily="34" charset="0"/>
                <a:cs typeface="Arial" pitchFamily="34" charset="0"/>
              </a:rPr>
              <a:t>教会年轮</a:t>
            </a:r>
            <a:endParaRPr lang="en-US" altLang="en-US" sz="3600">
              <a:solidFill>
                <a:srgbClr val="FFFFFF"/>
              </a:solidFill>
              <a:latin typeface="Arial" pitchFamily="34" charset="0"/>
              <a:cs typeface="Arial" pitchFamily="34" charset="0"/>
            </a:endParaRPr>
          </a:p>
        </p:txBody>
      </p:sp>
      <p:sp>
        <p:nvSpPr>
          <p:cNvPr id="449541" name="Text Box 6"/>
          <p:cNvSpPr txBox="1">
            <a:spLocks noChangeArrowheads="1"/>
          </p:cNvSpPr>
          <p:nvPr/>
        </p:nvSpPr>
        <p:spPr bwMode="auto">
          <a:xfrm>
            <a:off x="1295400" y="1905000"/>
            <a:ext cx="2209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a:solidFill>
                  <a:srgbClr val="FFFFFF"/>
                </a:solidFill>
                <a:latin typeface="Arial" pitchFamily="34" charset="0"/>
                <a:cs typeface="Arial" pitchFamily="34" charset="0"/>
              </a:rPr>
              <a:t>被提</a:t>
            </a:r>
            <a:endParaRPr lang="en-US" altLang="en-US" sz="3600">
              <a:solidFill>
                <a:srgbClr val="FFFFFF"/>
              </a:solidFill>
              <a:latin typeface="Arial" pitchFamily="34" charset="0"/>
              <a:cs typeface="Arial" pitchFamily="34" charset="0"/>
            </a:endParaRPr>
          </a:p>
        </p:txBody>
      </p:sp>
      <p:sp>
        <p:nvSpPr>
          <p:cNvPr id="449542" name="Text Box 7"/>
          <p:cNvSpPr txBox="1">
            <a:spLocks noChangeArrowheads="1"/>
          </p:cNvSpPr>
          <p:nvPr/>
        </p:nvSpPr>
        <p:spPr bwMode="auto">
          <a:xfrm>
            <a:off x="1828800" y="3276600"/>
            <a:ext cx="2514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a:solidFill>
                  <a:srgbClr val="FFFFFF"/>
                </a:solidFill>
                <a:latin typeface="Arial" pitchFamily="34" charset="0"/>
                <a:cs typeface="Arial" pitchFamily="34" charset="0"/>
              </a:rPr>
              <a:t>大灾难</a:t>
            </a:r>
            <a:endParaRPr lang="en-US" altLang="en-US" sz="3600">
              <a:solidFill>
                <a:srgbClr val="FFFFFF"/>
              </a:solidFill>
              <a:latin typeface="Arial" pitchFamily="34" charset="0"/>
              <a:cs typeface="Arial" pitchFamily="34" charset="0"/>
            </a:endParaRPr>
          </a:p>
        </p:txBody>
      </p:sp>
      <p:sp>
        <p:nvSpPr>
          <p:cNvPr id="449543" name="Text Box 8"/>
          <p:cNvSpPr txBox="1">
            <a:spLocks noChangeArrowheads="1"/>
          </p:cNvSpPr>
          <p:nvPr/>
        </p:nvSpPr>
        <p:spPr bwMode="auto">
          <a:xfrm>
            <a:off x="1905000" y="4267200"/>
            <a:ext cx="2362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a:solidFill>
                  <a:srgbClr val="FF66FF"/>
                </a:solidFill>
                <a:latin typeface="Arial" pitchFamily="34" charset="0"/>
                <a:cs typeface="Arial" pitchFamily="34" charset="0"/>
              </a:rPr>
              <a:t>7 </a:t>
            </a:r>
            <a:r>
              <a:rPr lang="zh-CN" altLang="en-US" sz="3600">
                <a:solidFill>
                  <a:srgbClr val="FF66FF"/>
                </a:solidFill>
                <a:latin typeface="Arial" pitchFamily="34" charset="0"/>
                <a:cs typeface="Arial" pitchFamily="34" charset="0"/>
              </a:rPr>
              <a:t>年</a:t>
            </a:r>
            <a:endParaRPr lang="en-US" altLang="en-US" sz="3600">
              <a:solidFill>
                <a:srgbClr val="000000"/>
              </a:solidFill>
              <a:latin typeface="Arial" pitchFamily="34" charset="0"/>
              <a:cs typeface="Arial" pitchFamily="34" charset="0"/>
            </a:endParaRPr>
          </a:p>
        </p:txBody>
      </p:sp>
      <p:sp>
        <p:nvSpPr>
          <p:cNvPr id="449544" name="Text Box 9"/>
          <p:cNvSpPr txBox="1">
            <a:spLocks noChangeArrowheads="1"/>
          </p:cNvSpPr>
          <p:nvPr/>
        </p:nvSpPr>
        <p:spPr bwMode="auto">
          <a:xfrm>
            <a:off x="4724400" y="3276600"/>
            <a:ext cx="2971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a:solidFill>
                  <a:srgbClr val="FFFFFF"/>
                </a:solidFill>
                <a:latin typeface="Arial" pitchFamily="34" charset="0"/>
                <a:cs typeface="Arial" pitchFamily="34" charset="0"/>
              </a:rPr>
              <a:t>千禧年</a:t>
            </a:r>
            <a:endParaRPr lang="en-US" altLang="en-US" sz="3600">
              <a:solidFill>
                <a:srgbClr val="FFFFFF"/>
              </a:solidFill>
              <a:latin typeface="Arial" pitchFamily="34" charset="0"/>
              <a:cs typeface="Arial" pitchFamily="34" charset="0"/>
            </a:endParaRPr>
          </a:p>
        </p:txBody>
      </p:sp>
      <p:sp>
        <p:nvSpPr>
          <p:cNvPr id="449545" name="Text Box 10"/>
          <p:cNvSpPr txBox="1">
            <a:spLocks noChangeArrowheads="1"/>
          </p:cNvSpPr>
          <p:nvPr/>
        </p:nvSpPr>
        <p:spPr bwMode="auto">
          <a:xfrm>
            <a:off x="4953000" y="4267200"/>
            <a:ext cx="2743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a:solidFill>
                  <a:srgbClr val="FF66FF"/>
                </a:solidFill>
                <a:latin typeface="Arial" pitchFamily="34" charset="0"/>
                <a:cs typeface="Arial" pitchFamily="34" charset="0"/>
              </a:rPr>
              <a:t>1000 </a:t>
            </a:r>
            <a:r>
              <a:rPr lang="zh-CN" altLang="en-US" sz="3600">
                <a:solidFill>
                  <a:srgbClr val="FF66FF"/>
                </a:solidFill>
                <a:latin typeface="Arial" pitchFamily="34" charset="0"/>
                <a:cs typeface="Arial" pitchFamily="34" charset="0"/>
              </a:rPr>
              <a:t>年</a:t>
            </a:r>
            <a:endParaRPr lang="en-US" altLang="en-US" sz="3600">
              <a:solidFill>
                <a:srgbClr val="000000"/>
              </a:solidFill>
              <a:latin typeface="Arial" pitchFamily="34" charset="0"/>
              <a:cs typeface="Arial" pitchFamily="34" charset="0"/>
            </a:endParaRPr>
          </a:p>
        </p:txBody>
      </p:sp>
      <p:sp>
        <p:nvSpPr>
          <p:cNvPr id="449546" name="Text Box 11"/>
          <p:cNvSpPr txBox="1">
            <a:spLocks noChangeArrowheads="1"/>
          </p:cNvSpPr>
          <p:nvPr/>
        </p:nvSpPr>
        <p:spPr bwMode="auto">
          <a:xfrm rot="5400000" flipH="1">
            <a:off x="5868193" y="3913982"/>
            <a:ext cx="49514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a:solidFill>
                  <a:srgbClr val="FFCC00"/>
                </a:solidFill>
                <a:latin typeface="Arial" pitchFamily="34" charset="0"/>
                <a:cs typeface="Arial" pitchFamily="34" charset="0"/>
              </a:rPr>
              <a:t>永恒国度</a:t>
            </a:r>
            <a:endParaRPr lang="en-US" altLang="en-US" sz="3600">
              <a:solidFill>
                <a:srgbClr val="FFCC00"/>
              </a:solidFill>
              <a:latin typeface="Arial" pitchFamily="34" charset="0"/>
              <a:cs typeface="Arial" pitchFamily="34" charset="0"/>
            </a:endParaRPr>
          </a:p>
        </p:txBody>
      </p:sp>
      <p:sp>
        <p:nvSpPr>
          <p:cNvPr id="449547" name="Text Box 12"/>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3600" b="1">
                <a:solidFill>
                  <a:srgbClr val="FF0066"/>
                </a:solidFill>
                <a:latin typeface="Arial" pitchFamily="34" charset="0"/>
                <a:cs typeface="Arial" pitchFamily="34" charset="0"/>
              </a:rPr>
              <a:t>审判</a:t>
            </a:r>
            <a:endParaRPr lang="en-US" altLang="en-US" sz="3600" b="1">
              <a:solidFill>
                <a:srgbClr val="000000"/>
              </a:solidFill>
              <a:latin typeface="Arial" pitchFamily="34" charset="0"/>
              <a:cs typeface="Arial" pitchFamily="34" charset="0"/>
            </a:endParaRPr>
          </a:p>
        </p:txBody>
      </p:sp>
      <p:sp>
        <p:nvSpPr>
          <p:cNvPr id="16590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defRPr/>
            </a:pPr>
            <a:endParaRPr lang="en-US">
              <a:solidFill>
                <a:prstClr val="white"/>
              </a:solidFill>
              <a:latin typeface="Times New Roman" pitchFamily="18" charset="0"/>
              <a:ea typeface="ＭＳ Ｐゴシック" pitchFamily="34" charset="-128"/>
              <a:cs typeface="+mn-cs"/>
            </a:endParaRPr>
          </a:p>
        </p:txBody>
      </p:sp>
      <p:sp>
        <p:nvSpPr>
          <p:cNvPr id="16590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defRPr/>
            </a:pPr>
            <a:endParaRPr lang="en-US">
              <a:solidFill>
                <a:prstClr val="white"/>
              </a:solidFill>
              <a:latin typeface="Times New Roman" pitchFamily="18" charset="0"/>
              <a:ea typeface="ＭＳ Ｐゴシック" pitchFamily="34" charset="-128"/>
              <a:cs typeface="+mn-cs"/>
            </a:endParaRPr>
          </a:p>
        </p:txBody>
      </p:sp>
      <p:sp>
        <p:nvSpPr>
          <p:cNvPr id="449550" name="Rectangle 15"/>
          <p:cNvSpPr>
            <a:spLocks noGrp="1" noChangeArrowheads="1"/>
          </p:cNvSpPr>
          <p:nvPr>
            <p:ph type="title" idx="4294967295"/>
          </p:nvPr>
        </p:nvSpPr>
        <p:spPr>
          <a:xfrm>
            <a:off x="0" y="533400"/>
            <a:ext cx="7772400" cy="708025"/>
          </a:xfrm>
        </p:spPr>
        <p:txBody>
          <a:bodyPr anchor="t">
            <a:spAutoFit/>
          </a:bodyPr>
          <a:lstStyle/>
          <a:p>
            <a:pPr>
              <a:spcBef>
                <a:spcPct val="50000"/>
              </a:spcBef>
            </a:pPr>
            <a:r>
              <a:rPr lang="ja-JP" altLang="en-US" sz="4000" b="1">
                <a:solidFill>
                  <a:srgbClr val="FFFF99"/>
                </a:solidFill>
                <a:latin typeface="Arial" pitchFamily="34" charset="0"/>
              </a:rPr>
              <a:t>“</a:t>
            </a:r>
            <a:r>
              <a:rPr lang="zh-CN" altLang="en-US" sz="4000" b="1">
                <a:solidFill>
                  <a:srgbClr val="FFFF99"/>
                </a:solidFill>
                <a:latin typeface="Arial" pitchFamily="34" charset="0"/>
              </a:rPr>
              <a:t>灾前</a:t>
            </a:r>
            <a:r>
              <a:rPr lang="ja-JP" altLang="en-US" sz="4000" b="1">
                <a:solidFill>
                  <a:srgbClr val="FFFF99"/>
                </a:solidFill>
                <a:latin typeface="Arial" pitchFamily="34" charset="0"/>
              </a:rPr>
              <a:t>”</a:t>
            </a:r>
            <a:r>
              <a:rPr lang="en-US" altLang="ja-JP" sz="4000" b="1">
                <a:solidFill>
                  <a:srgbClr val="FFFF99"/>
                </a:solidFill>
                <a:latin typeface="Arial" pitchFamily="34" charset="0"/>
              </a:rPr>
              <a:t> </a:t>
            </a:r>
            <a:r>
              <a:rPr lang="zh-CN" altLang="en-US" sz="4000" b="1">
                <a:solidFill>
                  <a:srgbClr val="FFFF99"/>
                </a:solidFill>
                <a:latin typeface="Arial" pitchFamily="34" charset="0"/>
              </a:rPr>
              <a:t>被提</a:t>
            </a:r>
            <a:endParaRPr lang="en-US" altLang="en-US" sz="4000" b="1">
              <a:solidFill>
                <a:srgbClr val="FFFF99"/>
              </a:solidFill>
              <a:latin typeface="Arial" pitchFamily="34" charset="0"/>
            </a:endParaRPr>
          </a:p>
        </p:txBody>
      </p:sp>
      <p:sp>
        <p:nvSpPr>
          <p:cNvPr id="449551" name="Text Box 17"/>
          <p:cNvSpPr txBox="1">
            <a:spLocks noChangeArrowheads="1"/>
          </p:cNvSpPr>
          <p:nvPr/>
        </p:nvSpPr>
        <p:spPr bwMode="auto">
          <a:xfrm>
            <a:off x="3429000" y="1295400"/>
            <a:ext cx="20574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a:solidFill>
                  <a:srgbClr val="FFFFFF"/>
                </a:solidFill>
                <a:latin typeface="Arial" pitchFamily="34" charset="0"/>
                <a:cs typeface="Arial" pitchFamily="34" charset="0"/>
              </a:rPr>
              <a:t>第二次</a:t>
            </a:r>
            <a:endParaRPr lang="en-US" altLang="zh-CN" sz="3600">
              <a:solidFill>
                <a:srgbClr val="FFFFFF"/>
              </a:solidFill>
              <a:latin typeface="Arial" pitchFamily="34" charset="0"/>
              <a:cs typeface="Arial" pitchFamily="34" charset="0"/>
            </a:endParaRPr>
          </a:p>
          <a:p>
            <a:pPr algn="ctr">
              <a:spcBef>
                <a:spcPct val="50000"/>
              </a:spcBef>
            </a:pPr>
            <a:r>
              <a:rPr lang="zh-CN" altLang="en-US" sz="3600">
                <a:solidFill>
                  <a:srgbClr val="FFFFFF"/>
                </a:solidFill>
                <a:latin typeface="Arial" pitchFamily="34" charset="0"/>
                <a:cs typeface="Arial" pitchFamily="34" charset="0"/>
              </a:rPr>
              <a:t>再来</a:t>
            </a:r>
            <a:endParaRPr lang="en-US" altLang="en-US" sz="3600">
              <a:solidFill>
                <a:srgbClr val="FFFFFF"/>
              </a:solidFill>
              <a:latin typeface="Arial" pitchFamily="34" charset="0"/>
              <a:cs typeface="Arial" pitchFamily="34" charset="0"/>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ea typeface="ＭＳ Ｐゴシック" pitchFamily="34" charset="-128"/>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ea typeface="ＭＳ Ｐゴシック" pitchFamily="34" charset="-128"/>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52240" name="Text Box 5"/>
          <p:cNvSpPr txBox="1">
            <a:spLocks noChangeArrowheads="1"/>
          </p:cNvSpPr>
          <p:nvPr/>
        </p:nvSpPr>
        <p:spPr bwMode="auto">
          <a:xfrm>
            <a:off x="5334000" y="1484313"/>
            <a:ext cx="3810000" cy="32940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200" b="1">
                <a:solidFill>
                  <a:srgbClr val="FFFFFF"/>
                </a:solidFill>
                <a:latin typeface="Arial" pitchFamily="34" charset="0"/>
                <a:cs typeface="Arial" pitchFamily="34" charset="0"/>
              </a:rPr>
              <a:t>2</a:t>
            </a:r>
            <a:r>
              <a:rPr lang="ja-JP" altLang="en-US" sz="3200" b="1">
                <a:solidFill>
                  <a:srgbClr val="FFFFFF"/>
                </a:solidFill>
                <a:latin typeface="Arial" pitchFamily="34" charset="0"/>
                <a:cs typeface="Arial" pitchFamily="34" charset="0"/>
              </a:rPr>
              <a:t>“</a:t>
            </a:r>
            <a:r>
              <a:rPr lang="zh-CN" altLang="en-US" sz="3200">
                <a:solidFill>
                  <a:srgbClr val="FFFFFF"/>
                </a:solidFill>
                <a:cs typeface="+mn-cs"/>
              </a:rPr>
              <a:t>你既遵守我忍耐的道、我必在普天下人受试炼的时候、保守你免去你的试炼。</a:t>
            </a:r>
            <a:r>
              <a:rPr lang="ja-JP" altLang="en-US" sz="3200" b="1">
                <a:solidFill>
                  <a:srgbClr val="FFFFFF"/>
                </a:solidFill>
                <a:latin typeface="Arial" pitchFamily="34" charset="0"/>
                <a:cs typeface="Arial" pitchFamily="34" charset="0"/>
              </a:rPr>
              <a:t>”</a:t>
            </a:r>
            <a:r>
              <a:rPr lang="en-US" altLang="ja-JP" sz="3200" b="1">
                <a:solidFill>
                  <a:srgbClr val="FFFFFF"/>
                </a:solidFill>
                <a:latin typeface="Arial" pitchFamily="34" charset="0"/>
                <a:cs typeface="Arial" pitchFamily="34" charset="0"/>
              </a:rPr>
              <a:t> </a:t>
            </a:r>
          </a:p>
          <a:p>
            <a:pPr algn="ctr">
              <a:spcBef>
                <a:spcPct val="50000"/>
              </a:spcBef>
            </a:pPr>
            <a:r>
              <a:rPr lang="en-US" altLang="en-US" sz="3200" b="1">
                <a:solidFill>
                  <a:srgbClr val="FFFFFF"/>
                </a:solidFill>
                <a:latin typeface="Arial" pitchFamily="34" charset="0"/>
                <a:cs typeface="Arial" pitchFamily="34" charset="0"/>
              </a:rPr>
              <a:t>(</a:t>
            </a:r>
            <a:r>
              <a:rPr lang="zh-CN" altLang="en-US" sz="3200" b="1">
                <a:solidFill>
                  <a:srgbClr val="FFFFFF"/>
                </a:solidFill>
                <a:latin typeface="Arial" pitchFamily="34" charset="0"/>
                <a:cs typeface="Arial" pitchFamily="34" charset="0"/>
              </a:rPr>
              <a:t>启示录</a:t>
            </a:r>
            <a:r>
              <a:rPr lang="en-US" altLang="ja-JP" sz="3200" b="1">
                <a:solidFill>
                  <a:srgbClr val="FFFFFF"/>
                </a:solidFill>
                <a:latin typeface="Arial" pitchFamily="34" charset="0"/>
                <a:cs typeface="Arial" pitchFamily="34" charset="0"/>
              </a:rPr>
              <a:t> 3:10)</a:t>
            </a:r>
            <a:endParaRPr lang="en-US" altLang="en-US" sz="3200">
              <a:solidFill>
                <a:srgbClr val="FFFFFF"/>
              </a:solidFill>
              <a:latin typeface="Arial" pitchFamily="34" charset="0"/>
              <a:cs typeface="Arial" pitchFamily="34" charset="0"/>
            </a:endParaRPr>
          </a:p>
        </p:txBody>
      </p:sp>
      <p:sp>
        <p:nvSpPr>
          <p:cNvPr id="21" name="Text Box 5"/>
          <p:cNvSpPr txBox="1">
            <a:spLocks noChangeArrowheads="1"/>
          </p:cNvSpPr>
          <p:nvPr/>
        </p:nvSpPr>
        <p:spPr bwMode="auto">
          <a:xfrm>
            <a:off x="539750" y="5041900"/>
            <a:ext cx="5410200" cy="13843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2800" b="1">
                <a:solidFill>
                  <a:srgbClr val="FFFFFF"/>
                </a:solidFill>
                <a:latin typeface="Arial" pitchFamily="34" charset="0"/>
                <a:cs typeface="Arial" pitchFamily="34" charset="0"/>
              </a:rPr>
              <a:t>每当</a:t>
            </a:r>
            <a:r>
              <a:rPr lang="en-US" altLang="ja-JP" sz="2800" b="1">
                <a:solidFill>
                  <a:srgbClr val="FFFFFF"/>
                </a:solidFill>
                <a:latin typeface="Arial" pitchFamily="34" charset="0"/>
                <a:cs typeface="Arial" pitchFamily="34" charset="0"/>
              </a:rPr>
              <a:t> </a:t>
            </a:r>
            <a:r>
              <a:rPr lang="zh-CN" altLang="en-US" sz="2800" b="1">
                <a:solidFill>
                  <a:srgbClr val="FFFFFF"/>
                </a:solidFill>
                <a:latin typeface="Arial" pitchFamily="34" charset="0"/>
                <a:cs typeface="Arial" pitchFamily="34" charset="0"/>
              </a:rPr>
              <a:t>这</a:t>
            </a:r>
            <a:r>
              <a:rPr lang="en-US" altLang="ja-JP" sz="2800" b="1">
                <a:solidFill>
                  <a:srgbClr val="FFFFFF"/>
                </a:solidFill>
                <a:latin typeface="Arial" pitchFamily="34" charset="0"/>
                <a:cs typeface="Arial" pitchFamily="34" charset="0"/>
              </a:rPr>
              <a:t> </a:t>
            </a:r>
            <a:r>
              <a:rPr lang="ja-JP" altLang="en-US" sz="2800" b="1">
                <a:solidFill>
                  <a:srgbClr val="FFFFFF"/>
                </a:solidFill>
                <a:latin typeface="Arial" pitchFamily="34" charset="0"/>
                <a:cs typeface="Arial" pitchFamily="34" charset="0"/>
              </a:rPr>
              <a:t>“</a:t>
            </a:r>
            <a:r>
              <a:rPr lang="zh-CN" altLang="en-US" sz="2800" b="1">
                <a:solidFill>
                  <a:srgbClr val="FFFFFF"/>
                </a:solidFill>
                <a:latin typeface="Arial" pitchFamily="34" charset="0"/>
                <a:cs typeface="Arial" pitchFamily="34" charset="0"/>
              </a:rPr>
              <a:t>字句出现</a:t>
            </a:r>
            <a:r>
              <a:rPr lang="en-US" altLang="ja-JP" sz="2800" b="1">
                <a:solidFill>
                  <a:srgbClr val="FFFFFF"/>
                </a:solidFill>
                <a:latin typeface="Arial" pitchFamily="34" charset="0"/>
                <a:cs typeface="Arial" pitchFamily="34" charset="0"/>
              </a:rPr>
              <a:t>… </a:t>
            </a:r>
            <a:r>
              <a:rPr lang="zh-CN" altLang="en-US" sz="2800" b="1">
                <a:solidFill>
                  <a:srgbClr val="FFFFFF"/>
                </a:solidFill>
                <a:latin typeface="Arial" pitchFamily="34" charset="0"/>
                <a:cs typeface="Arial" pitchFamily="34" charset="0"/>
              </a:rPr>
              <a:t>教会的敵人</a:t>
            </a:r>
            <a:r>
              <a:rPr lang="en-US" altLang="ja-JP" sz="2800" b="1">
                <a:solidFill>
                  <a:srgbClr val="FFFFFF"/>
                </a:solidFill>
                <a:latin typeface="Arial" pitchFamily="34" charset="0"/>
                <a:cs typeface="Arial" pitchFamily="34" charset="0"/>
              </a:rPr>
              <a:t> </a:t>
            </a:r>
            <a:r>
              <a:rPr lang="zh-CN" altLang="en-US" sz="2800" b="1">
                <a:solidFill>
                  <a:srgbClr val="FFFFFF"/>
                </a:solidFill>
                <a:latin typeface="Arial" pitchFamily="34" charset="0"/>
                <a:cs typeface="Arial" pitchFamily="34" charset="0"/>
              </a:rPr>
              <a:t>就会显现脑海</a:t>
            </a:r>
            <a:r>
              <a:rPr lang="ja-JP" altLang="en-US" sz="2800" b="1">
                <a:solidFill>
                  <a:srgbClr val="FFFFFF"/>
                </a:solidFill>
                <a:latin typeface="Arial" pitchFamily="34" charset="0"/>
                <a:cs typeface="Arial" pitchFamily="34" charset="0"/>
              </a:rPr>
              <a:t>”</a:t>
            </a:r>
            <a:br>
              <a:rPr lang="en-US" altLang="ja-JP" sz="2800" b="1">
                <a:solidFill>
                  <a:srgbClr val="FFFFFF"/>
                </a:solidFill>
                <a:latin typeface="Arial" pitchFamily="34" charset="0"/>
                <a:cs typeface="Arial" pitchFamily="34" charset="0"/>
              </a:rPr>
            </a:br>
            <a:r>
              <a:rPr lang="en-US" altLang="ja-JP" sz="2800" b="1">
                <a:solidFill>
                  <a:srgbClr val="FFFFFF"/>
                </a:solidFill>
                <a:latin typeface="Arial" pitchFamily="34" charset="0"/>
                <a:cs typeface="Arial" pitchFamily="34" charset="0"/>
              </a:rPr>
              <a:t>- Mounce, 120</a:t>
            </a:r>
            <a:endParaRPr lang="en-US" altLang="en-US" sz="2800">
              <a:solidFill>
                <a:srgbClr val="FFFFFF"/>
              </a:solidFill>
              <a:latin typeface="Arial" pitchFamily="34" charset="0"/>
              <a:cs typeface="Arial" pitchFamily="34" charset="0"/>
            </a:endParaRPr>
          </a:p>
        </p:txBody>
      </p:sp>
      <p:sp>
        <p:nvSpPr>
          <p:cNvPr id="22" name="Curved Down Arrow 21"/>
          <p:cNvSpPr>
            <a:spLocks noChangeArrowheads="1"/>
          </p:cNvSpPr>
          <p:nvPr/>
        </p:nvSpPr>
        <p:spPr bwMode="auto">
          <a:xfrm rot="10800000" flipV="1">
            <a:off x="4198938" y="4010025"/>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449558" name="Text Box 1041"/>
          <p:cNvSpPr txBox="1">
            <a:spLocks noChangeArrowheads="1"/>
          </p:cNvSpPr>
          <p:nvPr/>
        </p:nvSpPr>
        <p:spPr bwMode="auto">
          <a:xfrm>
            <a:off x="8388350" y="1587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latin typeface="Arial" pitchFamily="34" charset="0"/>
                <a:cs typeface="Arial" pitchFamily="34" charset="0"/>
              </a:rPr>
              <a:t>209</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68127164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nodeType="afterGroup">
                            <p:stCondLst>
                              <p:cond delay="0"/>
                            </p:stCondLst>
                            <p:childTnLst>
                              <p:par>
                                <p:cTn id="27" presetID="2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224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88" y="-248"/>
            <a:ext cx="9144000" cy="6858000"/>
          </a:xfrm>
          <a:prstGeom prst="rect">
            <a:avLst/>
          </a:prstGeom>
        </p:spPr>
      </p:pic>
    </p:spTree>
    <p:extLst>
      <p:ext uri="{BB962C8B-B14F-4D97-AF65-F5344CB8AC3E}">
        <p14:creationId xmlns:p14="http://schemas.microsoft.com/office/powerpoint/2010/main" val="346248621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51586" name="Rectangle 2"/>
          <p:cNvSpPr>
            <a:spLocks noGrp="1" noChangeArrowheads="1"/>
          </p:cNvSpPr>
          <p:nvPr>
            <p:ph type="title" idx="4294967295"/>
          </p:nvPr>
        </p:nvSpPr>
        <p:spPr>
          <a:xfrm>
            <a:off x="685800" y="333375"/>
            <a:ext cx="7772400" cy="874713"/>
          </a:xfrm>
          <a:solidFill>
            <a:schemeClr val="accent2"/>
          </a:solidFill>
        </p:spPr>
        <p:txBody>
          <a:bodyPr/>
          <a:lstStyle/>
          <a:p>
            <a:r>
              <a:rPr lang="zh-CN" altLang="en-US">
                <a:solidFill>
                  <a:schemeClr val="bg1"/>
                </a:solidFill>
                <a:latin typeface="Arial" pitchFamily="34" charset="0"/>
                <a:ea typeface="SimSun" pitchFamily="2" charset="-122"/>
              </a:rPr>
              <a:t>为什么我相信灾前试炼？</a:t>
            </a:r>
          </a:p>
        </p:txBody>
      </p:sp>
      <p:sp>
        <p:nvSpPr>
          <p:cNvPr id="60419" name="Rectangle 4"/>
          <p:cNvSpPr>
            <a:spLocks noChangeArrowheads="1"/>
          </p:cNvSpPr>
          <p:nvPr/>
        </p:nvSpPr>
        <p:spPr bwMode="auto">
          <a:xfrm>
            <a:off x="250825" y="1628775"/>
            <a:ext cx="8748713"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20000"/>
              </a:spcBef>
              <a:buFont typeface="Times New Roman" pitchFamily="18" charset="0"/>
              <a:buAutoNum type="arabicPeriod"/>
            </a:pPr>
            <a:r>
              <a:rPr lang="zh-CN" altLang="en-US" sz="3600" b="1">
                <a:solidFill>
                  <a:srgbClr val="FFFFFF"/>
                </a:solidFill>
                <a:latin typeface="SimSun" pitchFamily="2" charset="-122"/>
                <a:ea typeface="SimSun" pitchFamily="2" charset="-122"/>
                <a:cs typeface="+mn-cs"/>
              </a:rPr>
              <a:t>信徒会被保守和免去试炼</a:t>
            </a:r>
            <a:r>
              <a:rPr lang="en-US" altLang="ja-JP" sz="3600" b="1">
                <a:solidFill>
                  <a:srgbClr val="FFFFFF"/>
                </a:solidFill>
                <a:latin typeface="SimSun" pitchFamily="2" charset="-122"/>
                <a:ea typeface="Arial Unicode MS" pitchFamily="34" charset="-128"/>
                <a:cs typeface="Arial Unicode MS" pitchFamily="34" charset="-128"/>
              </a:rPr>
              <a:t> </a:t>
            </a:r>
            <a:r>
              <a:rPr lang="en-US" altLang="zh-CN" sz="3600" b="1">
                <a:solidFill>
                  <a:srgbClr val="FFFFFF"/>
                </a:solidFill>
                <a:latin typeface="SimSun" pitchFamily="2" charset="-122"/>
                <a:cs typeface="Arial" pitchFamily="34" charset="0"/>
              </a:rPr>
              <a:t>(</a:t>
            </a:r>
            <a:r>
              <a:rPr lang="zh-CN" altLang="en-US" sz="3600" b="1">
                <a:solidFill>
                  <a:srgbClr val="FFFFFF"/>
                </a:solidFill>
                <a:latin typeface="SimSun" pitchFamily="2" charset="-122"/>
                <a:ea typeface="SimSun" pitchFamily="2" charset="-122"/>
                <a:cs typeface="+mn-cs"/>
              </a:rPr>
              <a:t>启</a:t>
            </a:r>
            <a:r>
              <a:rPr lang="en-US" altLang="ja-JP" sz="3600" b="1">
                <a:solidFill>
                  <a:srgbClr val="FFFFFF"/>
                </a:solidFill>
                <a:latin typeface="SimSun" pitchFamily="2" charset="-122"/>
                <a:cs typeface="Arial" pitchFamily="34" charset="0"/>
              </a:rPr>
              <a:t> </a:t>
            </a:r>
            <a:r>
              <a:rPr lang="en-US" altLang="zh-CN" sz="3600" b="1">
                <a:solidFill>
                  <a:srgbClr val="FFFFFF"/>
                </a:solidFill>
                <a:latin typeface="SimSun" pitchFamily="2" charset="-122"/>
                <a:cs typeface="Arial" pitchFamily="34" charset="0"/>
              </a:rPr>
              <a:t>3:10)</a:t>
            </a:r>
          </a:p>
          <a:p>
            <a:pPr>
              <a:spcBef>
                <a:spcPct val="20000"/>
              </a:spcBef>
              <a:buFont typeface="Times New Roman" pitchFamily="18" charset="0"/>
              <a:buAutoNum type="arabicPeriod"/>
            </a:pPr>
            <a:r>
              <a:rPr lang="zh-CN" altLang="en-US" sz="3600" b="1">
                <a:solidFill>
                  <a:srgbClr val="FFFFFF"/>
                </a:solidFill>
                <a:latin typeface="SimSun" pitchFamily="2" charset="-122"/>
                <a:ea typeface="SimSun" pitchFamily="2" charset="-122"/>
                <a:cs typeface="+mn-cs"/>
              </a:rPr>
              <a:t>灾难试炼非信徒</a:t>
            </a:r>
            <a:r>
              <a:rPr lang="en-US" altLang="ja-JP" sz="3600" b="1">
                <a:solidFill>
                  <a:srgbClr val="FFFFFF"/>
                </a:solidFill>
                <a:latin typeface="SimSun" pitchFamily="2" charset="-122"/>
                <a:ea typeface="Arial Unicode MS" pitchFamily="34" charset="-128"/>
                <a:cs typeface="Arial Unicode MS" pitchFamily="34" charset="-128"/>
              </a:rPr>
              <a:t> </a:t>
            </a:r>
            <a:r>
              <a:rPr lang="en-US" altLang="zh-CN" sz="3600" b="1">
                <a:solidFill>
                  <a:srgbClr val="FFFFFF"/>
                </a:solidFill>
                <a:latin typeface="SimSun" pitchFamily="2" charset="-122"/>
                <a:cs typeface="Arial" pitchFamily="34" charset="0"/>
              </a:rPr>
              <a:t>(3:10)</a:t>
            </a:r>
            <a:r>
              <a:rPr lang="en-US" altLang="zh-CN" sz="3600" b="1">
                <a:solidFill>
                  <a:srgbClr val="FFFFFF"/>
                </a:solidFill>
                <a:latin typeface="SimSun" pitchFamily="2" charset="-122"/>
                <a:ea typeface="Arial Unicode MS" pitchFamily="34" charset="-128"/>
                <a:cs typeface="Arial Unicode MS" pitchFamily="34" charset="-128"/>
              </a:rPr>
              <a:t> </a:t>
            </a:r>
            <a:r>
              <a:rPr lang="zh-CN" altLang="en-US" sz="3600" b="1">
                <a:solidFill>
                  <a:srgbClr val="FFFFFF"/>
                </a:solidFill>
                <a:latin typeface="SimSun" pitchFamily="2" charset="-122"/>
                <a:ea typeface="SimSun" pitchFamily="2" charset="-122"/>
                <a:cs typeface="+mn-cs"/>
              </a:rPr>
              <a:t>在上帝的愠怒之下</a:t>
            </a:r>
            <a:r>
              <a:rPr lang="en-US" altLang="ja-JP" sz="3600" b="1">
                <a:solidFill>
                  <a:srgbClr val="FFFFFF"/>
                </a:solidFill>
                <a:latin typeface="SimSun" pitchFamily="2" charset="-122"/>
                <a:ea typeface="Arial Unicode MS" pitchFamily="34" charset="-128"/>
                <a:cs typeface="Arial Unicode MS" pitchFamily="34" charset="-128"/>
              </a:rPr>
              <a:t> </a:t>
            </a:r>
            <a:r>
              <a:rPr lang="en-US" altLang="zh-CN" sz="3600" b="1">
                <a:solidFill>
                  <a:srgbClr val="FFFFFF"/>
                </a:solidFill>
                <a:latin typeface="SimSun" pitchFamily="2" charset="-122"/>
                <a:cs typeface="Arial" pitchFamily="34" charset="0"/>
              </a:rPr>
              <a:t>(6:16-17)</a:t>
            </a:r>
          </a:p>
          <a:p>
            <a:pPr>
              <a:spcBef>
                <a:spcPct val="20000"/>
              </a:spcBef>
              <a:buFont typeface="Times New Roman" pitchFamily="18" charset="0"/>
              <a:buAutoNum type="arabicPeriod"/>
            </a:pPr>
            <a:r>
              <a:rPr lang="zh-CN" altLang="en-US" sz="3600" b="1">
                <a:solidFill>
                  <a:srgbClr val="FFFFFF"/>
                </a:solidFill>
                <a:latin typeface="SimSun" pitchFamily="2" charset="-122"/>
                <a:ea typeface="SimSun" pitchFamily="2" charset="-122"/>
                <a:cs typeface="+mn-cs"/>
              </a:rPr>
              <a:t>圣灵不再需要遏制恶魔</a:t>
            </a:r>
            <a:r>
              <a:rPr lang="en-US" altLang="zh-CN" sz="3600" b="1">
                <a:solidFill>
                  <a:srgbClr val="FFFFFF"/>
                </a:solidFill>
                <a:latin typeface="SimSun" pitchFamily="2" charset="-122"/>
                <a:ea typeface="Arial Unicode MS" pitchFamily="34" charset="-128"/>
                <a:cs typeface="Arial Unicode MS" pitchFamily="34" charset="-128"/>
              </a:rPr>
              <a:t>(</a:t>
            </a:r>
            <a:r>
              <a:rPr lang="zh-CN" altLang="en-US" sz="3600" b="1">
                <a:solidFill>
                  <a:srgbClr val="FFFFFF"/>
                </a:solidFill>
                <a:latin typeface="SimSun" pitchFamily="2" charset="-122"/>
                <a:ea typeface="SimSun" pitchFamily="2" charset="-122"/>
                <a:cs typeface="+mn-cs"/>
              </a:rPr>
              <a:t>帖后</a:t>
            </a:r>
            <a:r>
              <a:rPr lang="en-US" altLang="ja-JP" sz="3600" b="1">
                <a:solidFill>
                  <a:srgbClr val="FFFFFF"/>
                </a:solidFill>
                <a:latin typeface="SimSun" pitchFamily="2" charset="-122"/>
                <a:ea typeface="Arial Unicode MS" pitchFamily="34" charset="-128"/>
                <a:cs typeface="Arial Unicode MS" pitchFamily="34" charset="-128"/>
              </a:rPr>
              <a:t> </a:t>
            </a:r>
            <a:r>
              <a:rPr lang="en-US" altLang="zh-CN" sz="3600" b="1">
                <a:solidFill>
                  <a:srgbClr val="FFFFFF"/>
                </a:solidFill>
                <a:latin typeface="SimSun" pitchFamily="2" charset="-122"/>
                <a:ea typeface="Arial Unicode MS" pitchFamily="34" charset="-128"/>
                <a:cs typeface="Arial Unicode MS" pitchFamily="34" charset="-128"/>
              </a:rPr>
              <a:t>2:6-7).</a:t>
            </a:r>
          </a:p>
        </p:txBody>
      </p:sp>
      <p:sp>
        <p:nvSpPr>
          <p:cNvPr id="451588"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zh-CN" b="1">
                <a:solidFill>
                  <a:srgbClr val="FFFFFF"/>
                </a:solidFill>
                <a:cs typeface="+mn-cs"/>
              </a:rPr>
              <a:t>209</a:t>
            </a:r>
            <a:endParaRPr lang="en-US" altLang="zh-CN" b="1">
              <a:solidFill>
                <a:srgbClr val="000000"/>
              </a:solidFill>
              <a:cs typeface="+mn-cs"/>
            </a:endParaRPr>
          </a:p>
        </p:txBody>
      </p:sp>
    </p:spTree>
    <p:extLst>
      <p:ext uri="{BB962C8B-B14F-4D97-AF65-F5344CB8AC3E}">
        <p14:creationId xmlns:p14="http://schemas.microsoft.com/office/powerpoint/2010/main" val="41333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dissolve">
                                      <p:cBhvr>
                                        <p:cTn id="7" dur="500"/>
                                        <p:tgtEl>
                                          <p:spTgt spid="604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Effect transition="in" filter="dissolve">
                                      <p:cBhvr>
                                        <p:cTn id="12" dur="500"/>
                                        <p:tgtEl>
                                          <p:spTgt spid="604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19">
                                            <p:txEl>
                                              <p:pRg st="2" end="2"/>
                                            </p:txEl>
                                          </p:spTgt>
                                        </p:tgtEl>
                                        <p:attrNameLst>
                                          <p:attrName>style.visibility</p:attrName>
                                        </p:attrNameLst>
                                      </p:cBhvr>
                                      <p:to>
                                        <p:strVal val="visible"/>
                                      </p:to>
                                    </p:set>
                                    <p:animEffect transition="in" filter="dissolve">
                                      <p:cBhvr>
                                        <p:cTn id="17" dur="500"/>
                                        <p:tgtEl>
                                          <p:spTgt spid="604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53634"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453635"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453636" name="Text Box 4"/>
          <p:cNvSpPr txBox="1">
            <a:spLocks noChangeArrowheads="1"/>
          </p:cNvSpPr>
          <p:nvPr/>
        </p:nvSpPr>
        <p:spPr bwMode="auto">
          <a:xfrm rot="-5400000">
            <a:off x="-654844" y="3752057"/>
            <a:ext cx="3116263" cy="6477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a:solidFill>
                  <a:srgbClr val="FFFFFF"/>
                </a:solidFill>
                <a:latin typeface="Arial" pitchFamily="34" charset="0"/>
                <a:cs typeface="Arial" pitchFamily="34" charset="0"/>
              </a:rPr>
              <a:t>教会年轮</a:t>
            </a:r>
            <a:endParaRPr lang="en-US" altLang="en-US" sz="3600">
              <a:solidFill>
                <a:srgbClr val="FFFFFF"/>
              </a:solidFill>
              <a:latin typeface="Arial" pitchFamily="34" charset="0"/>
              <a:cs typeface="Arial" pitchFamily="34" charset="0"/>
            </a:endParaRPr>
          </a:p>
        </p:txBody>
      </p:sp>
      <p:sp>
        <p:nvSpPr>
          <p:cNvPr id="453637" name="Text Box 6"/>
          <p:cNvSpPr txBox="1">
            <a:spLocks noChangeArrowheads="1"/>
          </p:cNvSpPr>
          <p:nvPr/>
        </p:nvSpPr>
        <p:spPr bwMode="auto">
          <a:xfrm>
            <a:off x="1295400" y="1905000"/>
            <a:ext cx="2209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a:solidFill>
                  <a:srgbClr val="FFFFFF"/>
                </a:solidFill>
                <a:latin typeface="Arial" pitchFamily="34" charset="0"/>
                <a:cs typeface="Arial" pitchFamily="34" charset="0"/>
              </a:rPr>
              <a:t>被提</a:t>
            </a:r>
            <a:endParaRPr lang="en-US" altLang="en-US" sz="3600">
              <a:solidFill>
                <a:srgbClr val="FFFFFF"/>
              </a:solidFill>
              <a:latin typeface="Arial" pitchFamily="34" charset="0"/>
              <a:cs typeface="Arial" pitchFamily="34" charset="0"/>
            </a:endParaRPr>
          </a:p>
        </p:txBody>
      </p:sp>
      <p:sp>
        <p:nvSpPr>
          <p:cNvPr id="453638" name="Text Box 7"/>
          <p:cNvSpPr txBox="1">
            <a:spLocks noChangeArrowheads="1"/>
          </p:cNvSpPr>
          <p:nvPr/>
        </p:nvSpPr>
        <p:spPr bwMode="auto">
          <a:xfrm>
            <a:off x="1828800" y="3276600"/>
            <a:ext cx="2514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a:solidFill>
                  <a:srgbClr val="FFFFFF"/>
                </a:solidFill>
                <a:latin typeface="Arial" pitchFamily="34" charset="0"/>
                <a:cs typeface="Arial" pitchFamily="34" charset="0"/>
              </a:rPr>
              <a:t>大灾难</a:t>
            </a:r>
            <a:endParaRPr lang="en-US" altLang="en-US" sz="3600">
              <a:solidFill>
                <a:srgbClr val="FFFFFF"/>
              </a:solidFill>
              <a:latin typeface="Arial" pitchFamily="34" charset="0"/>
              <a:cs typeface="Arial" pitchFamily="34" charset="0"/>
            </a:endParaRPr>
          </a:p>
        </p:txBody>
      </p:sp>
      <p:sp>
        <p:nvSpPr>
          <p:cNvPr id="453639" name="Text Box 8"/>
          <p:cNvSpPr txBox="1">
            <a:spLocks noChangeArrowheads="1"/>
          </p:cNvSpPr>
          <p:nvPr/>
        </p:nvSpPr>
        <p:spPr bwMode="auto">
          <a:xfrm>
            <a:off x="1905000" y="4267200"/>
            <a:ext cx="2362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a:solidFill>
                  <a:srgbClr val="FF66FF"/>
                </a:solidFill>
                <a:latin typeface="Arial" pitchFamily="34" charset="0"/>
                <a:cs typeface="Arial" pitchFamily="34" charset="0"/>
              </a:rPr>
              <a:t>7 </a:t>
            </a:r>
            <a:r>
              <a:rPr lang="zh-CN" altLang="en-US" sz="3600">
                <a:solidFill>
                  <a:srgbClr val="FF66FF"/>
                </a:solidFill>
                <a:latin typeface="Arial" pitchFamily="34" charset="0"/>
                <a:cs typeface="Arial" pitchFamily="34" charset="0"/>
              </a:rPr>
              <a:t>年</a:t>
            </a:r>
            <a:endParaRPr lang="en-US" altLang="en-US" sz="3600">
              <a:solidFill>
                <a:srgbClr val="000000"/>
              </a:solidFill>
              <a:latin typeface="Arial" pitchFamily="34" charset="0"/>
              <a:cs typeface="Arial" pitchFamily="34" charset="0"/>
            </a:endParaRPr>
          </a:p>
        </p:txBody>
      </p:sp>
      <p:sp>
        <p:nvSpPr>
          <p:cNvPr id="453640" name="Text Box 9"/>
          <p:cNvSpPr txBox="1">
            <a:spLocks noChangeArrowheads="1"/>
          </p:cNvSpPr>
          <p:nvPr/>
        </p:nvSpPr>
        <p:spPr bwMode="auto">
          <a:xfrm>
            <a:off x="4724400" y="3276600"/>
            <a:ext cx="2971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a:solidFill>
                  <a:srgbClr val="000000"/>
                </a:solidFill>
                <a:latin typeface="Arial" pitchFamily="34" charset="0"/>
                <a:cs typeface="Arial" pitchFamily="34" charset="0"/>
              </a:rPr>
              <a:t>千禧年</a:t>
            </a:r>
            <a:endParaRPr lang="en-US" altLang="en-US" sz="3600">
              <a:solidFill>
                <a:srgbClr val="000000"/>
              </a:solidFill>
              <a:latin typeface="Arial" pitchFamily="34" charset="0"/>
              <a:cs typeface="Arial" pitchFamily="34" charset="0"/>
            </a:endParaRPr>
          </a:p>
        </p:txBody>
      </p:sp>
      <p:sp>
        <p:nvSpPr>
          <p:cNvPr id="453641" name="Text Box 10"/>
          <p:cNvSpPr txBox="1">
            <a:spLocks noChangeArrowheads="1"/>
          </p:cNvSpPr>
          <p:nvPr/>
        </p:nvSpPr>
        <p:spPr bwMode="auto">
          <a:xfrm>
            <a:off x="4953000" y="4267200"/>
            <a:ext cx="2743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a:solidFill>
                  <a:srgbClr val="FF66FF"/>
                </a:solidFill>
                <a:latin typeface="Arial" pitchFamily="34" charset="0"/>
                <a:cs typeface="Arial" pitchFamily="34" charset="0"/>
              </a:rPr>
              <a:t>1000 </a:t>
            </a:r>
            <a:r>
              <a:rPr lang="zh-CN" altLang="en-US" sz="3600">
                <a:solidFill>
                  <a:srgbClr val="FF66FF"/>
                </a:solidFill>
                <a:latin typeface="Arial" pitchFamily="34" charset="0"/>
                <a:cs typeface="Arial" pitchFamily="34" charset="0"/>
              </a:rPr>
              <a:t>年</a:t>
            </a:r>
            <a:endParaRPr lang="en-US" altLang="en-US" sz="3600">
              <a:solidFill>
                <a:srgbClr val="000000"/>
              </a:solidFill>
              <a:latin typeface="Arial" pitchFamily="34" charset="0"/>
              <a:cs typeface="Arial" pitchFamily="34" charset="0"/>
            </a:endParaRPr>
          </a:p>
        </p:txBody>
      </p:sp>
      <p:sp>
        <p:nvSpPr>
          <p:cNvPr id="453642" name="Text Box 11"/>
          <p:cNvSpPr txBox="1">
            <a:spLocks noChangeArrowheads="1"/>
          </p:cNvSpPr>
          <p:nvPr/>
        </p:nvSpPr>
        <p:spPr bwMode="auto">
          <a:xfrm rot="5400000" flipH="1">
            <a:off x="5868193" y="3913982"/>
            <a:ext cx="49514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a:solidFill>
                  <a:srgbClr val="FFCC00"/>
                </a:solidFill>
                <a:latin typeface="Arial" pitchFamily="34" charset="0"/>
                <a:cs typeface="Arial" pitchFamily="34" charset="0"/>
              </a:rPr>
              <a:t>永恒国度</a:t>
            </a:r>
            <a:endParaRPr lang="en-US" altLang="en-US" sz="3600">
              <a:solidFill>
                <a:srgbClr val="FFCC00"/>
              </a:solidFill>
              <a:latin typeface="Arial" pitchFamily="34" charset="0"/>
              <a:cs typeface="Arial" pitchFamily="34" charset="0"/>
            </a:endParaRPr>
          </a:p>
        </p:txBody>
      </p:sp>
      <p:sp>
        <p:nvSpPr>
          <p:cNvPr id="453643" name="Text Box 12"/>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3600" b="1">
                <a:solidFill>
                  <a:srgbClr val="FF0066"/>
                </a:solidFill>
                <a:latin typeface="Arial" pitchFamily="34" charset="0"/>
                <a:cs typeface="Arial" pitchFamily="34" charset="0"/>
              </a:rPr>
              <a:t>审判</a:t>
            </a:r>
            <a:endParaRPr lang="en-US" altLang="en-US" sz="3600" b="1">
              <a:solidFill>
                <a:srgbClr val="000000"/>
              </a:solidFill>
              <a:latin typeface="Arial" pitchFamily="34" charset="0"/>
              <a:cs typeface="Arial" pitchFamily="34" charset="0"/>
            </a:endParaRPr>
          </a:p>
        </p:txBody>
      </p:sp>
      <p:sp>
        <p:nvSpPr>
          <p:cNvPr id="453644"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453645"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453646" name="Rectangle 15"/>
          <p:cNvSpPr>
            <a:spLocks noGrp="1" noChangeArrowheads="1"/>
          </p:cNvSpPr>
          <p:nvPr>
            <p:ph type="title" idx="4294967295"/>
          </p:nvPr>
        </p:nvSpPr>
        <p:spPr>
          <a:xfrm>
            <a:off x="0" y="533400"/>
            <a:ext cx="7772400" cy="708025"/>
          </a:xfrm>
        </p:spPr>
        <p:txBody>
          <a:bodyPr anchor="t">
            <a:spAutoFit/>
          </a:bodyPr>
          <a:lstStyle/>
          <a:p>
            <a:pPr>
              <a:spcBef>
                <a:spcPct val="50000"/>
              </a:spcBef>
            </a:pPr>
            <a:r>
              <a:rPr lang="ja-JP" altLang="en-US" sz="4000" b="1">
                <a:solidFill>
                  <a:srgbClr val="FFFF99"/>
                </a:solidFill>
                <a:latin typeface="Arial" pitchFamily="34" charset="0"/>
              </a:rPr>
              <a:t>“</a:t>
            </a:r>
            <a:r>
              <a:rPr lang="zh-CN" altLang="en-US" sz="4000" b="1">
                <a:solidFill>
                  <a:srgbClr val="FFFF99"/>
                </a:solidFill>
                <a:latin typeface="Arial" pitchFamily="34" charset="0"/>
              </a:rPr>
              <a:t>灾前</a:t>
            </a:r>
            <a:r>
              <a:rPr lang="ja-JP" altLang="en-US" sz="4000" b="1">
                <a:solidFill>
                  <a:srgbClr val="FFFF99"/>
                </a:solidFill>
                <a:latin typeface="Arial" pitchFamily="34" charset="0"/>
              </a:rPr>
              <a:t>”</a:t>
            </a:r>
            <a:r>
              <a:rPr lang="en-US" altLang="ja-JP" sz="4000" b="1">
                <a:solidFill>
                  <a:srgbClr val="FFFF99"/>
                </a:solidFill>
                <a:latin typeface="Arial" pitchFamily="34" charset="0"/>
              </a:rPr>
              <a:t> </a:t>
            </a:r>
            <a:r>
              <a:rPr lang="zh-CN" altLang="en-US" sz="4000" b="1">
                <a:solidFill>
                  <a:srgbClr val="FFFF99"/>
                </a:solidFill>
                <a:latin typeface="Arial" pitchFamily="34" charset="0"/>
              </a:rPr>
              <a:t>被提</a:t>
            </a:r>
            <a:endParaRPr lang="en-US" altLang="en-US" sz="4000" b="1">
              <a:solidFill>
                <a:srgbClr val="FFFF99"/>
              </a:solidFill>
              <a:latin typeface="Arial" pitchFamily="34" charset="0"/>
            </a:endParaRPr>
          </a:p>
        </p:txBody>
      </p:sp>
      <p:sp>
        <p:nvSpPr>
          <p:cNvPr id="453647" name="Text Box 17"/>
          <p:cNvSpPr txBox="1">
            <a:spLocks noChangeArrowheads="1"/>
          </p:cNvSpPr>
          <p:nvPr/>
        </p:nvSpPr>
        <p:spPr bwMode="auto">
          <a:xfrm>
            <a:off x="3429000" y="1295400"/>
            <a:ext cx="20574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a:solidFill>
                  <a:srgbClr val="FFFFFF"/>
                </a:solidFill>
                <a:latin typeface="Arial" pitchFamily="34" charset="0"/>
                <a:cs typeface="Arial" pitchFamily="34" charset="0"/>
              </a:rPr>
              <a:t>第二次</a:t>
            </a:r>
            <a:endParaRPr lang="en-US" altLang="zh-CN" sz="3600">
              <a:solidFill>
                <a:srgbClr val="FFFFFF"/>
              </a:solidFill>
              <a:latin typeface="Arial" pitchFamily="34" charset="0"/>
              <a:cs typeface="Arial" pitchFamily="34" charset="0"/>
            </a:endParaRPr>
          </a:p>
          <a:p>
            <a:pPr algn="ctr">
              <a:spcBef>
                <a:spcPct val="50000"/>
              </a:spcBef>
            </a:pPr>
            <a:r>
              <a:rPr lang="zh-CN" altLang="en-US" sz="3600">
                <a:solidFill>
                  <a:srgbClr val="FFFFFF"/>
                </a:solidFill>
                <a:latin typeface="Arial" pitchFamily="34" charset="0"/>
                <a:cs typeface="Arial" pitchFamily="34" charset="0"/>
              </a:rPr>
              <a:t>再来</a:t>
            </a:r>
            <a:endParaRPr lang="en-US" altLang="en-US" sz="3600">
              <a:solidFill>
                <a:srgbClr val="FFFFFF"/>
              </a:solidFill>
              <a:latin typeface="Arial" pitchFamily="34" charset="0"/>
              <a:cs typeface="Arial" pitchFamily="34" charset="0"/>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22" name="Curved Down Arrow 21"/>
          <p:cNvSpPr>
            <a:spLocks noChangeArrowheads="1"/>
          </p:cNvSpPr>
          <p:nvPr/>
        </p:nvSpPr>
        <p:spPr bwMode="auto">
          <a:xfrm rot="10800000" flipV="1">
            <a:off x="4198938" y="4010025"/>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453652" name="Text Box 1041"/>
          <p:cNvSpPr txBox="1">
            <a:spLocks noChangeArrowheads="1"/>
          </p:cNvSpPr>
          <p:nvPr/>
        </p:nvSpPr>
        <p:spPr bwMode="auto">
          <a:xfrm>
            <a:off x="8388350" y="1587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latin typeface="Arial" pitchFamily="34" charset="0"/>
                <a:cs typeface="Arial" pitchFamily="34" charset="0"/>
              </a:rPr>
              <a:t>209</a:t>
            </a:r>
            <a:endParaRPr lang="en-US" altLang="en-US" b="1">
              <a:solidFill>
                <a:srgbClr val="000000"/>
              </a:solidFill>
              <a:latin typeface="Arial" pitchFamily="34" charset="0"/>
              <a:cs typeface="Arial" pitchFamily="34" charset="0"/>
            </a:endParaRPr>
          </a:p>
        </p:txBody>
      </p:sp>
      <p:sp>
        <p:nvSpPr>
          <p:cNvPr id="453653" name="Text Box 5"/>
          <p:cNvSpPr txBox="1">
            <a:spLocks noChangeArrowheads="1"/>
          </p:cNvSpPr>
          <p:nvPr/>
        </p:nvSpPr>
        <p:spPr bwMode="auto">
          <a:xfrm>
            <a:off x="5334000" y="2333625"/>
            <a:ext cx="3810000" cy="45243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3200">
                <a:solidFill>
                  <a:srgbClr val="FFFFFF"/>
                </a:solidFill>
                <a:cs typeface="+mn-cs"/>
              </a:rPr>
              <a:t>教会将不在神的怒气下</a:t>
            </a:r>
            <a:r>
              <a:rPr lang="en-US" altLang="ja-JP" sz="3200" b="1">
                <a:solidFill>
                  <a:srgbClr val="FFFFFF"/>
                </a:solidFill>
                <a:latin typeface="Arial" pitchFamily="34" charset="0"/>
                <a:cs typeface="Arial" pitchFamily="34" charset="0"/>
              </a:rPr>
              <a:t>:</a:t>
            </a:r>
            <a:br>
              <a:rPr lang="en-US" altLang="ja-JP" sz="3200">
                <a:solidFill>
                  <a:srgbClr val="FFFFFF"/>
                </a:solidFill>
                <a:latin typeface="Arial" pitchFamily="34" charset="0"/>
                <a:cs typeface="Arial" pitchFamily="34" charset="0"/>
              </a:rPr>
            </a:br>
            <a:r>
              <a:rPr lang="en-US" altLang="ja-JP" sz="3200">
                <a:solidFill>
                  <a:srgbClr val="FFFFFF"/>
                </a:solidFill>
                <a:latin typeface="Arial" pitchFamily="34" charset="0"/>
                <a:cs typeface="Arial" pitchFamily="34" charset="0"/>
              </a:rPr>
              <a:t>• </a:t>
            </a:r>
            <a:r>
              <a:rPr lang="zh-CN" altLang="en-US" sz="3200">
                <a:solidFill>
                  <a:srgbClr val="FFFFFF"/>
                </a:solidFill>
                <a:latin typeface="Arial" pitchFamily="34" charset="0"/>
                <a:cs typeface="Arial" pitchFamily="34" charset="0"/>
              </a:rPr>
              <a:t>约翰</a:t>
            </a:r>
            <a:r>
              <a:rPr lang="en-US" altLang="ja-JP" sz="3200">
                <a:solidFill>
                  <a:srgbClr val="FFFFFF"/>
                </a:solidFill>
                <a:latin typeface="Arial" pitchFamily="34" charset="0"/>
                <a:cs typeface="Arial" pitchFamily="34" charset="0"/>
              </a:rPr>
              <a:t> 5:24</a:t>
            </a:r>
            <a:br>
              <a:rPr lang="en-US" altLang="ja-JP" sz="3200">
                <a:solidFill>
                  <a:srgbClr val="FFFFFF"/>
                </a:solidFill>
                <a:latin typeface="Arial" pitchFamily="34" charset="0"/>
                <a:cs typeface="Arial" pitchFamily="34" charset="0"/>
              </a:rPr>
            </a:br>
            <a:r>
              <a:rPr lang="en-US" altLang="ja-JP" sz="3200">
                <a:solidFill>
                  <a:srgbClr val="FFFFFF"/>
                </a:solidFill>
                <a:latin typeface="Arial" pitchFamily="34" charset="0"/>
                <a:cs typeface="Arial" pitchFamily="34" charset="0"/>
              </a:rPr>
              <a:t>• </a:t>
            </a:r>
            <a:r>
              <a:rPr lang="zh-CN" altLang="en-US" sz="3200">
                <a:solidFill>
                  <a:srgbClr val="FFFFFF"/>
                </a:solidFill>
                <a:latin typeface="Arial" pitchFamily="34" charset="0"/>
                <a:cs typeface="Arial" pitchFamily="34" charset="0"/>
              </a:rPr>
              <a:t>罗马书</a:t>
            </a:r>
            <a:r>
              <a:rPr lang="en-US" altLang="ja-JP" sz="3200">
                <a:solidFill>
                  <a:srgbClr val="FFFFFF"/>
                </a:solidFill>
                <a:latin typeface="Arial" pitchFamily="34" charset="0"/>
                <a:cs typeface="Arial" pitchFamily="34" charset="0"/>
              </a:rPr>
              <a:t> 5:9; 8:1</a:t>
            </a:r>
            <a:br>
              <a:rPr lang="en-US" altLang="ja-JP" sz="3200">
                <a:solidFill>
                  <a:srgbClr val="FFFFFF"/>
                </a:solidFill>
                <a:latin typeface="Arial" pitchFamily="34" charset="0"/>
                <a:cs typeface="Arial" pitchFamily="34" charset="0"/>
              </a:rPr>
            </a:br>
            <a:r>
              <a:rPr lang="en-US" altLang="ja-JP" sz="3200">
                <a:solidFill>
                  <a:srgbClr val="FFFFFF"/>
                </a:solidFill>
                <a:latin typeface="Arial" pitchFamily="34" charset="0"/>
                <a:cs typeface="Arial" pitchFamily="34" charset="0"/>
              </a:rPr>
              <a:t>• </a:t>
            </a:r>
            <a:r>
              <a:rPr lang="zh-CN" altLang="en-US" sz="3200">
                <a:solidFill>
                  <a:srgbClr val="FFFFFF"/>
                </a:solidFill>
                <a:latin typeface="Arial" pitchFamily="34" charset="0"/>
                <a:cs typeface="Arial" pitchFamily="34" charset="0"/>
              </a:rPr>
              <a:t>帖撒罗尼前</a:t>
            </a:r>
            <a:r>
              <a:rPr lang="en-US" altLang="ja-JP" sz="3200">
                <a:solidFill>
                  <a:srgbClr val="FFFFFF"/>
                </a:solidFill>
                <a:latin typeface="Arial" pitchFamily="34" charset="0"/>
                <a:cs typeface="Arial" pitchFamily="34" charset="0"/>
              </a:rPr>
              <a:t>1:10; 5:9</a:t>
            </a:r>
            <a:br>
              <a:rPr lang="en-US" altLang="ja-JP" sz="3200">
                <a:solidFill>
                  <a:srgbClr val="FFFFFF"/>
                </a:solidFill>
                <a:latin typeface="Arial" pitchFamily="34" charset="0"/>
                <a:cs typeface="Arial" pitchFamily="34" charset="0"/>
              </a:rPr>
            </a:br>
            <a:r>
              <a:rPr lang="en-US" altLang="ja-JP" sz="3200">
                <a:solidFill>
                  <a:srgbClr val="FFFFFF"/>
                </a:solidFill>
                <a:latin typeface="Arial" pitchFamily="34" charset="0"/>
                <a:cs typeface="Arial" pitchFamily="34" charset="0"/>
              </a:rPr>
              <a:t>• </a:t>
            </a:r>
            <a:r>
              <a:rPr lang="zh-CN" altLang="en-US" sz="3200">
                <a:solidFill>
                  <a:srgbClr val="FFFFFF"/>
                </a:solidFill>
                <a:latin typeface="Arial" pitchFamily="34" charset="0"/>
                <a:cs typeface="Arial" pitchFamily="34" charset="0"/>
              </a:rPr>
              <a:t>启示录</a:t>
            </a:r>
            <a:r>
              <a:rPr lang="en-US" altLang="ja-JP" sz="3200">
                <a:solidFill>
                  <a:srgbClr val="FFFFFF"/>
                </a:solidFill>
                <a:latin typeface="Arial" pitchFamily="34" charset="0"/>
                <a:cs typeface="Arial" pitchFamily="34" charset="0"/>
              </a:rPr>
              <a:t> 6:15-17</a:t>
            </a:r>
            <a:br>
              <a:rPr lang="en-US" altLang="ja-JP" sz="3200">
                <a:solidFill>
                  <a:srgbClr val="FFFFFF"/>
                </a:solidFill>
                <a:latin typeface="Arial" pitchFamily="34" charset="0"/>
                <a:cs typeface="Arial" pitchFamily="34" charset="0"/>
              </a:rPr>
            </a:br>
            <a:r>
              <a:rPr lang="en-US" altLang="ja-JP" sz="3200">
                <a:solidFill>
                  <a:srgbClr val="FFFFFF"/>
                </a:solidFill>
                <a:latin typeface="Arial" pitchFamily="34" charset="0"/>
                <a:cs typeface="Arial" pitchFamily="34" charset="0"/>
              </a:rPr>
              <a:t>• </a:t>
            </a:r>
            <a:r>
              <a:rPr lang="zh-CN" altLang="en-US" sz="3200">
                <a:solidFill>
                  <a:srgbClr val="FFFFFF"/>
                </a:solidFill>
                <a:latin typeface="Arial" pitchFamily="34" charset="0"/>
                <a:cs typeface="Arial" pitchFamily="34" charset="0"/>
              </a:rPr>
              <a:t>启示录</a:t>
            </a:r>
            <a:r>
              <a:rPr lang="en-US" altLang="ja-JP" sz="3200">
                <a:solidFill>
                  <a:srgbClr val="FFFFFF"/>
                </a:solidFill>
                <a:latin typeface="Arial" pitchFamily="34" charset="0"/>
                <a:cs typeface="Arial" pitchFamily="34" charset="0"/>
              </a:rPr>
              <a:t> 11:18</a:t>
            </a:r>
            <a:br>
              <a:rPr lang="en-US" altLang="ja-JP" sz="3200">
                <a:solidFill>
                  <a:srgbClr val="FFFFFF"/>
                </a:solidFill>
                <a:latin typeface="Arial" pitchFamily="34" charset="0"/>
                <a:cs typeface="Arial" pitchFamily="34" charset="0"/>
              </a:rPr>
            </a:br>
            <a:r>
              <a:rPr lang="en-US" altLang="ja-JP" sz="3200">
                <a:solidFill>
                  <a:srgbClr val="FFFFFF"/>
                </a:solidFill>
                <a:latin typeface="Arial" pitchFamily="34" charset="0"/>
                <a:cs typeface="Arial" pitchFamily="34" charset="0"/>
              </a:rPr>
              <a:t>• </a:t>
            </a:r>
            <a:r>
              <a:rPr lang="zh-CN" altLang="en-US" sz="3200">
                <a:solidFill>
                  <a:srgbClr val="FFFFFF"/>
                </a:solidFill>
                <a:latin typeface="Arial" pitchFamily="34" charset="0"/>
                <a:cs typeface="Arial" pitchFamily="34" charset="0"/>
              </a:rPr>
              <a:t>启示录</a:t>
            </a:r>
            <a:r>
              <a:rPr lang="en-US" altLang="ja-JP" sz="3200">
                <a:solidFill>
                  <a:srgbClr val="FFFFFF"/>
                </a:solidFill>
                <a:latin typeface="Arial" pitchFamily="34" charset="0"/>
                <a:cs typeface="Arial" pitchFamily="34" charset="0"/>
              </a:rPr>
              <a:t> 14:10, 19</a:t>
            </a:r>
            <a:endParaRPr lang="en-US" altLang="en-US" sz="3200" b="1">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909918937"/>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nodeType="afterGroup">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51586" name="Rectangle 2"/>
          <p:cNvSpPr>
            <a:spLocks noGrp="1" noChangeArrowheads="1"/>
          </p:cNvSpPr>
          <p:nvPr>
            <p:ph type="title" idx="4294967295"/>
          </p:nvPr>
        </p:nvSpPr>
        <p:spPr>
          <a:xfrm>
            <a:off x="685800" y="333375"/>
            <a:ext cx="7772400" cy="874713"/>
          </a:xfrm>
          <a:solidFill>
            <a:schemeClr val="accent2"/>
          </a:solidFill>
        </p:spPr>
        <p:txBody>
          <a:bodyPr/>
          <a:lstStyle/>
          <a:p>
            <a:r>
              <a:rPr lang="zh-CN" altLang="en-US">
                <a:solidFill>
                  <a:schemeClr val="bg1"/>
                </a:solidFill>
                <a:latin typeface="Arial" pitchFamily="34" charset="0"/>
                <a:ea typeface="SimSun" pitchFamily="2" charset="-122"/>
              </a:rPr>
              <a:t>为什么我相信灾前试炼？</a:t>
            </a:r>
          </a:p>
        </p:txBody>
      </p:sp>
      <p:sp>
        <p:nvSpPr>
          <p:cNvPr id="60419" name="Rectangle 4"/>
          <p:cNvSpPr>
            <a:spLocks noChangeArrowheads="1"/>
          </p:cNvSpPr>
          <p:nvPr/>
        </p:nvSpPr>
        <p:spPr bwMode="auto">
          <a:xfrm>
            <a:off x="250825" y="1628775"/>
            <a:ext cx="8748713"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20000"/>
              </a:spcBef>
              <a:buFont typeface="Times New Roman" pitchFamily="18" charset="0"/>
              <a:buAutoNum type="arabicPeriod"/>
            </a:pPr>
            <a:r>
              <a:rPr lang="zh-CN" altLang="en-US" sz="2800" b="1" dirty="0">
                <a:solidFill>
                  <a:srgbClr val="FFFFFF"/>
                </a:solidFill>
                <a:latin typeface="SimSun" pitchFamily="2" charset="-122"/>
                <a:ea typeface="SimSun" pitchFamily="2" charset="-122"/>
                <a:cs typeface="+mn-cs"/>
              </a:rPr>
              <a:t>信徒会被保守和免去试炼</a:t>
            </a:r>
            <a:r>
              <a:rPr lang="en-US" altLang="ja-JP" sz="2800" b="1" dirty="0">
                <a:solidFill>
                  <a:srgbClr val="FFFFFF"/>
                </a:solidFill>
                <a:latin typeface="SimSun" pitchFamily="2" charset="-122"/>
                <a:ea typeface="Arial Unicode MS" pitchFamily="34" charset="-128"/>
                <a:cs typeface="Arial Unicode MS" pitchFamily="34" charset="-128"/>
              </a:rPr>
              <a:t> </a:t>
            </a:r>
            <a:r>
              <a:rPr lang="en-US" altLang="zh-CN" sz="2800" b="1" dirty="0">
                <a:solidFill>
                  <a:srgbClr val="FFFFFF"/>
                </a:solidFill>
                <a:latin typeface="SimSun" pitchFamily="2" charset="-122"/>
                <a:cs typeface="Arial" pitchFamily="34" charset="0"/>
              </a:rPr>
              <a:t>(</a:t>
            </a:r>
            <a:r>
              <a:rPr lang="zh-CN" altLang="en-US" sz="2800" b="1" dirty="0">
                <a:solidFill>
                  <a:srgbClr val="FFFFFF"/>
                </a:solidFill>
                <a:latin typeface="SimSun" pitchFamily="2" charset="-122"/>
                <a:ea typeface="SimSun" pitchFamily="2" charset="-122"/>
                <a:cs typeface="+mn-cs"/>
              </a:rPr>
              <a:t>启</a:t>
            </a:r>
            <a:r>
              <a:rPr lang="en-US" altLang="ja-JP" sz="2800" b="1" dirty="0">
                <a:solidFill>
                  <a:srgbClr val="FFFFFF"/>
                </a:solidFill>
                <a:latin typeface="SimSun" pitchFamily="2" charset="-122"/>
                <a:cs typeface="Arial" pitchFamily="34" charset="0"/>
              </a:rPr>
              <a:t> </a:t>
            </a:r>
            <a:r>
              <a:rPr lang="en-US" altLang="zh-CN" sz="2800" b="1" dirty="0">
                <a:solidFill>
                  <a:srgbClr val="FFFFFF"/>
                </a:solidFill>
                <a:latin typeface="SimSun" pitchFamily="2" charset="-122"/>
                <a:cs typeface="Arial" pitchFamily="34" charset="0"/>
              </a:rPr>
              <a:t>3:10)</a:t>
            </a:r>
          </a:p>
          <a:p>
            <a:pPr>
              <a:spcBef>
                <a:spcPct val="20000"/>
              </a:spcBef>
              <a:buFont typeface="Times New Roman" pitchFamily="18" charset="0"/>
              <a:buAutoNum type="arabicPeriod"/>
            </a:pPr>
            <a:r>
              <a:rPr lang="zh-CN" altLang="en-US" sz="2800" b="1" dirty="0">
                <a:solidFill>
                  <a:srgbClr val="FFFFFF"/>
                </a:solidFill>
                <a:latin typeface="SimSun" pitchFamily="2" charset="-122"/>
                <a:ea typeface="SimSun" pitchFamily="2" charset="-122"/>
                <a:cs typeface="+mn-cs"/>
              </a:rPr>
              <a:t>灾难试炼非信徒</a:t>
            </a:r>
            <a:r>
              <a:rPr lang="en-US" altLang="ja-JP" sz="2800" b="1" dirty="0">
                <a:solidFill>
                  <a:srgbClr val="FFFFFF"/>
                </a:solidFill>
                <a:latin typeface="SimSun" pitchFamily="2" charset="-122"/>
                <a:ea typeface="Arial Unicode MS" pitchFamily="34" charset="-128"/>
                <a:cs typeface="Arial Unicode MS" pitchFamily="34" charset="-128"/>
              </a:rPr>
              <a:t> </a:t>
            </a:r>
            <a:r>
              <a:rPr lang="en-US" altLang="zh-CN" sz="2800" b="1" dirty="0">
                <a:solidFill>
                  <a:srgbClr val="FFFFFF"/>
                </a:solidFill>
                <a:latin typeface="SimSun" pitchFamily="2" charset="-122"/>
                <a:cs typeface="Arial" pitchFamily="34" charset="0"/>
              </a:rPr>
              <a:t>(3:10)</a:t>
            </a:r>
            <a:r>
              <a:rPr lang="en-US" altLang="zh-CN" sz="2800" b="1" dirty="0">
                <a:solidFill>
                  <a:srgbClr val="FFFFFF"/>
                </a:solidFill>
                <a:latin typeface="SimSun" pitchFamily="2" charset="-122"/>
                <a:ea typeface="Arial Unicode MS" pitchFamily="34" charset="-128"/>
                <a:cs typeface="Arial Unicode MS" pitchFamily="34" charset="-128"/>
              </a:rPr>
              <a:t> </a:t>
            </a:r>
            <a:r>
              <a:rPr lang="zh-CN" altLang="en-US" sz="2800" b="1" dirty="0">
                <a:solidFill>
                  <a:srgbClr val="FFFFFF"/>
                </a:solidFill>
                <a:latin typeface="SimSun" pitchFamily="2" charset="-122"/>
                <a:ea typeface="SimSun" pitchFamily="2" charset="-122"/>
                <a:cs typeface="+mn-cs"/>
              </a:rPr>
              <a:t>在上帝的愠怒之下</a:t>
            </a:r>
            <a:r>
              <a:rPr lang="en-US" altLang="ja-JP" sz="2800" b="1" dirty="0">
                <a:solidFill>
                  <a:srgbClr val="FFFFFF"/>
                </a:solidFill>
                <a:latin typeface="SimSun" pitchFamily="2" charset="-122"/>
                <a:ea typeface="Arial Unicode MS" pitchFamily="34" charset="-128"/>
                <a:cs typeface="Arial Unicode MS" pitchFamily="34" charset="-128"/>
              </a:rPr>
              <a:t> </a:t>
            </a:r>
            <a:r>
              <a:rPr lang="en-US" altLang="zh-CN" sz="2800" b="1" dirty="0">
                <a:solidFill>
                  <a:srgbClr val="FFFFFF"/>
                </a:solidFill>
                <a:latin typeface="SimSun" pitchFamily="2" charset="-122"/>
                <a:cs typeface="Arial" pitchFamily="34" charset="0"/>
              </a:rPr>
              <a:t>(6:16-17)</a:t>
            </a:r>
          </a:p>
          <a:p>
            <a:pPr>
              <a:spcBef>
                <a:spcPct val="20000"/>
              </a:spcBef>
              <a:buFont typeface="Times New Roman" pitchFamily="18" charset="0"/>
              <a:buAutoNum type="arabicPeriod"/>
            </a:pPr>
            <a:r>
              <a:rPr lang="zh-CN" altLang="en-US" sz="2800" b="1" dirty="0">
                <a:solidFill>
                  <a:srgbClr val="FFFFFF"/>
                </a:solidFill>
                <a:latin typeface="SimSun" pitchFamily="2" charset="-122"/>
                <a:ea typeface="SimSun" pitchFamily="2" charset="-122"/>
                <a:cs typeface="+mn-cs"/>
              </a:rPr>
              <a:t>圣灵不再需要遏制恶魔</a:t>
            </a:r>
            <a:r>
              <a:rPr lang="en-US" altLang="zh-CN" sz="2800" b="1" dirty="0">
                <a:solidFill>
                  <a:srgbClr val="FFFFFF"/>
                </a:solidFill>
                <a:latin typeface="SimSun" pitchFamily="2" charset="-122"/>
                <a:ea typeface="Arial Unicode MS" pitchFamily="34" charset="-128"/>
                <a:cs typeface="Arial Unicode MS" pitchFamily="34" charset="-128"/>
              </a:rPr>
              <a:t>(</a:t>
            </a:r>
            <a:r>
              <a:rPr lang="zh-CN" altLang="en-US" sz="2800" b="1" dirty="0">
                <a:solidFill>
                  <a:srgbClr val="FFFFFF"/>
                </a:solidFill>
                <a:latin typeface="SimSun" pitchFamily="2" charset="-122"/>
                <a:ea typeface="SimSun" pitchFamily="2" charset="-122"/>
                <a:cs typeface="+mn-cs"/>
              </a:rPr>
              <a:t>帖后</a:t>
            </a:r>
            <a:r>
              <a:rPr lang="en-US" altLang="ja-JP" sz="2800" b="1" dirty="0">
                <a:solidFill>
                  <a:srgbClr val="FFFFFF"/>
                </a:solidFill>
                <a:latin typeface="SimSun" pitchFamily="2" charset="-122"/>
                <a:ea typeface="Arial Unicode MS" pitchFamily="34" charset="-128"/>
                <a:cs typeface="Arial Unicode MS" pitchFamily="34" charset="-128"/>
              </a:rPr>
              <a:t> </a:t>
            </a:r>
            <a:r>
              <a:rPr lang="en-US" altLang="zh-CN" sz="2800" b="1" dirty="0">
                <a:solidFill>
                  <a:srgbClr val="FFFFFF"/>
                </a:solidFill>
                <a:latin typeface="SimSun" pitchFamily="2" charset="-122"/>
                <a:ea typeface="Arial Unicode MS" pitchFamily="34" charset="-128"/>
                <a:cs typeface="Arial Unicode MS" pitchFamily="34" charset="-128"/>
              </a:rPr>
              <a:t>2:6-7).</a:t>
            </a:r>
          </a:p>
          <a:p>
            <a:pPr>
              <a:spcBef>
                <a:spcPct val="20000"/>
              </a:spcBef>
              <a:buFont typeface="Times New Roman" pitchFamily="18" charset="0"/>
              <a:buAutoNum type="arabicPeriod"/>
            </a:pPr>
            <a:r>
              <a:rPr lang="zh-CN" altLang="en-US" sz="2800" b="1" dirty="0">
                <a:solidFill>
                  <a:srgbClr val="FFFFFF"/>
                </a:solidFill>
                <a:latin typeface="SimSun" pitchFamily="2" charset="-122"/>
                <a:ea typeface="Arial Unicode MS" pitchFamily="34" charset="-128"/>
                <a:cs typeface="Arial Unicode MS" pitchFamily="34" charset="-128"/>
              </a:rPr>
              <a:t>教会从未在试炼的章节中被提 </a:t>
            </a:r>
            <a:r>
              <a:rPr lang="en-US" altLang="zh-CN" sz="2800" b="1" dirty="0">
                <a:solidFill>
                  <a:srgbClr val="FFFFFF"/>
                </a:solidFill>
                <a:latin typeface="SimSun" pitchFamily="2" charset="-122"/>
                <a:ea typeface="Arial Unicode MS" pitchFamily="34" charset="-128"/>
                <a:cs typeface="Arial Unicode MS" pitchFamily="34" charset="-128"/>
              </a:rPr>
              <a:t>(</a:t>
            </a:r>
            <a:r>
              <a:rPr lang="zh-CN" altLang="en-US" sz="2800" b="1" dirty="0">
                <a:solidFill>
                  <a:srgbClr val="FFFFFF"/>
                </a:solidFill>
                <a:latin typeface="SimSun" pitchFamily="2" charset="-122"/>
                <a:ea typeface="Arial Unicode MS" pitchFamily="34" charset="-128"/>
                <a:cs typeface="Arial Unicode MS" pitchFamily="34" charset="-128"/>
              </a:rPr>
              <a:t>启 </a:t>
            </a:r>
            <a:r>
              <a:rPr lang="en-US" altLang="zh-CN" sz="2800" b="1" dirty="0">
                <a:solidFill>
                  <a:srgbClr val="FFFFFF"/>
                </a:solidFill>
                <a:latin typeface="SimSun" pitchFamily="2" charset="-122"/>
                <a:ea typeface="Arial Unicode MS" pitchFamily="34" charset="-128"/>
                <a:cs typeface="Arial Unicode MS" pitchFamily="34" charset="-128"/>
              </a:rPr>
              <a:t>4–19) </a:t>
            </a:r>
            <a:r>
              <a:rPr lang="zh-CN" altLang="en-US" sz="2800" b="1" dirty="0">
                <a:solidFill>
                  <a:srgbClr val="FFFFFF"/>
                </a:solidFill>
                <a:latin typeface="SimSun" pitchFamily="2" charset="-122"/>
                <a:ea typeface="Arial Unicode MS" pitchFamily="34" charset="-128"/>
                <a:cs typeface="Arial Unicode MS" pitchFamily="34" charset="-128"/>
              </a:rPr>
              <a:t>除了被形容为天堂里“上帝的圣幕” </a:t>
            </a:r>
            <a:r>
              <a:rPr lang="en-US" altLang="zh-CN" sz="2800" b="1" dirty="0">
                <a:solidFill>
                  <a:srgbClr val="FFFFFF"/>
                </a:solidFill>
                <a:latin typeface="SimSun" pitchFamily="2" charset="-122"/>
                <a:ea typeface="Arial Unicode MS" pitchFamily="34" charset="-128"/>
                <a:cs typeface="Arial Unicode MS" pitchFamily="34" charset="-128"/>
              </a:rPr>
              <a:t>(13:6;</a:t>
            </a:r>
            <a:r>
              <a:rPr lang="zh-CN" altLang="en-US" sz="2800" b="1" dirty="0">
                <a:solidFill>
                  <a:srgbClr val="FFFFFF"/>
                </a:solidFill>
                <a:latin typeface="SimSun" pitchFamily="2" charset="-122"/>
                <a:ea typeface="Arial Unicode MS" pitchFamily="34" charset="-128"/>
                <a:cs typeface="Arial Unicode MS" pitchFamily="34" charset="-128"/>
              </a:rPr>
              <a:t>参阅 弗</a:t>
            </a:r>
            <a:r>
              <a:rPr lang="en-US" altLang="zh-CN" sz="2800" b="1" dirty="0">
                <a:solidFill>
                  <a:srgbClr val="FFFFFF"/>
                </a:solidFill>
                <a:latin typeface="SimSun" pitchFamily="2" charset="-122"/>
                <a:ea typeface="Arial Unicode MS" pitchFamily="34" charset="-128"/>
                <a:cs typeface="Arial Unicode MS" pitchFamily="34" charset="-128"/>
              </a:rPr>
              <a:t>2:21-22)</a:t>
            </a:r>
          </a:p>
          <a:p>
            <a:pPr>
              <a:spcBef>
                <a:spcPct val="20000"/>
              </a:spcBef>
              <a:buFont typeface="Times New Roman" pitchFamily="18" charset="0"/>
              <a:buAutoNum type="arabicPeriod"/>
            </a:pPr>
            <a:endParaRPr lang="en-US" altLang="zh-CN" sz="2800" b="1" dirty="0">
              <a:solidFill>
                <a:srgbClr val="FFFFFF"/>
              </a:solidFill>
              <a:latin typeface="SimSun" pitchFamily="2" charset="-122"/>
              <a:ea typeface="Arial Unicode MS" pitchFamily="34" charset="-128"/>
              <a:cs typeface="Arial Unicode MS" pitchFamily="34" charset="-128"/>
            </a:endParaRPr>
          </a:p>
        </p:txBody>
      </p:sp>
      <p:sp>
        <p:nvSpPr>
          <p:cNvPr id="451588"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zh-CN" b="1">
                <a:solidFill>
                  <a:srgbClr val="FFFFFF"/>
                </a:solidFill>
                <a:cs typeface="+mn-cs"/>
              </a:rPr>
              <a:t>209</a:t>
            </a:r>
            <a:endParaRPr lang="en-US" altLang="zh-CN" b="1">
              <a:solidFill>
                <a:srgbClr val="000000"/>
              </a:solidFill>
              <a:cs typeface="+mn-cs"/>
            </a:endParaRPr>
          </a:p>
        </p:txBody>
      </p:sp>
      <p:sp>
        <p:nvSpPr>
          <p:cNvPr id="12" name="Rectangle 11"/>
          <p:cNvSpPr>
            <a:spLocks noChangeArrowheads="1"/>
          </p:cNvSpPr>
          <p:nvPr/>
        </p:nvSpPr>
        <p:spPr bwMode="auto">
          <a:xfrm>
            <a:off x="152400" y="5562600"/>
            <a:ext cx="8991600" cy="609600"/>
          </a:xfrm>
          <a:prstGeom prst="rect">
            <a:avLst/>
          </a:prstGeom>
          <a:noFill/>
          <a:ln w="9525">
            <a:noFill/>
            <a:miter lim="800000"/>
            <a:headEnd/>
            <a:tailEnd/>
          </a:ln>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20000"/>
              </a:spcBef>
            </a:pPr>
            <a:r>
              <a:rPr lang="en-US" altLang="en-US" sz="2800" b="1">
                <a:solidFill>
                  <a:srgbClr val="FFFFFF"/>
                </a:solidFill>
                <a:latin typeface="Bwgrkl" charset="0"/>
                <a:cs typeface="+mn-cs"/>
              </a:rPr>
              <a:t>o` kate,cwn </a:t>
            </a:r>
            <a:r>
              <a:rPr lang="en-US" altLang="en-US" sz="2000" b="1">
                <a:solidFill>
                  <a:srgbClr val="FFFFFF"/>
                </a:solidFill>
                <a:effectLst>
                  <a:outerShdw blurRad="38100" dist="38100" dir="2700000" algn="tl">
                    <a:srgbClr val="C0C0C0"/>
                  </a:outerShdw>
                </a:effectLst>
                <a:latin typeface="Arial" pitchFamily="34" charset="0"/>
                <a:cs typeface="Arial" pitchFamily="34" charset="0"/>
              </a:rPr>
              <a:t>(“</a:t>
            </a:r>
            <a:r>
              <a:rPr lang="en-US" altLang="ja-JP" sz="2000" b="1">
                <a:solidFill>
                  <a:srgbClr val="FFFFFF"/>
                </a:solidFill>
                <a:latin typeface="LucidaGrande" charset="0"/>
                <a:cs typeface="Arial" pitchFamily="34" charset="0"/>
              </a:rPr>
              <a:t>he who restrains</a:t>
            </a:r>
            <a:r>
              <a:rPr lang="en-US" altLang="en-US" sz="2000" b="1">
                <a:solidFill>
                  <a:srgbClr val="FFFFFF"/>
                </a:solidFill>
                <a:latin typeface="LucidaGrande" charset="0"/>
                <a:cs typeface="Arial" pitchFamily="34" charset="0"/>
              </a:rPr>
              <a:t>”</a:t>
            </a:r>
            <a:r>
              <a:rPr lang="en-US" altLang="ja-JP" sz="2000" b="1">
                <a:solidFill>
                  <a:srgbClr val="FFFFFF"/>
                </a:solidFill>
                <a:latin typeface="LucidaGrande" charset="0"/>
                <a:cs typeface="Arial" pitchFamily="34" charset="0"/>
              </a:rPr>
              <a:t> = masculine, 2:7 = a person)</a:t>
            </a:r>
            <a:endParaRPr lang="en-US" altLang="en-US" sz="2000" b="1">
              <a:solidFill>
                <a:srgbClr val="FFFFFF"/>
              </a:solidFill>
              <a:effectLst>
                <a:outerShdw blurRad="38100" dist="38100" dir="2700000" algn="tl">
                  <a:srgbClr val="C0C0C0"/>
                </a:outerShdw>
              </a:effectLst>
              <a:latin typeface="Arial" pitchFamily="34" charset="0"/>
              <a:cs typeface="Arial" pitchFamily="34" charset="0"/>
            </a:endParaRPr>
          </a:p>
        </p:txBody>
      </p:sp>
      <p:sp>
        <p:nvSpPr>
          <p:cNvPr id="13" name="Rectangle 12"/>
          <p:cNvSpPr>
            <a:spLocks noChangeArrowheads="1"/>
          </p:cNvSpPr>
          <p:nvPr/>
        </p:nvSpPr>
        <p:spPr bwMode="auto">
          <a:xfrm>
            <a:off x="152400" y="4953000"/>
            <a:ext cx="8991600" cy="609600"/>
          </a:xfrm>
          <a:prstGeom prst="rect">
            <a:avLst/>
          </a:prstGeom>
          <a:noFill/>
          <a:ln w="9525">
            <a:noFill/>
            <a:miter lim="800000"/>
            <a:headEnd/>
            <a:tailEnd/>
          </a:ln>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20000"/>
              </a:spcBef>
            </a:pPr>
            <a:r>
              <a:rPr lang="en-US" altLang="en-US" sz="2800" b="1">
                <a:solidFill>
                  <a:srgbClr val="FFFFFF"/>
                </a:solidFill>
                <a:latin typeface="Bwgrkl" charset="0"/>
                <a:cs typeface="+mn-cs"/>
              </a:rPr>
              <a:t>to. kate,con </a:t>
            </a:r>
            <a:r>
              <a:rPr lang="en-US" altLang="en-US" sz="2000" b="1">
                <a:solidFill>
                  <a:srgbClr val="FFFFFF"/>
                </a:solidFill>
                <a:effectLst>
                  <a:outerShdw blurRad="38100" dist="38100" dir="2700000" algn="tl">
                    <a:srgbClr val="C0C0C0"/>
                  </a:outerShdw>
                </a:effectLst>
                <a:latin typeface="Arial" pitchFamily="34" charset="0"/>
                <a:cs typeface="Arial" pitchFamily="34" charset="0"/>
              </a:rPr>
              <a:t>(“</a:t>
            </a:r>
            <a:r>
              <a:rPr lang="en-US" altLang="ja-JP" sz="2000" b="1">
                <a:solidFill>
                  <a:srgbClr val="FFFFFF"/>
                </a:solidFill>
                <a:latin typeface="LucidaGrande" charset="0"/>
                <a:cs typeface="Arial" pitchFamily="34" charset="0"/>
              </a:rPr>
              <a:t>what restrains</a:t>
            </a:r>
            <a:r>
              <a:rPr lang="en-US" altLang="en-US" sz="2000" b="1">
                <a:solidFill>
                  <a:srgbClr val="FFFFFF"/>
                </a:solidFill>
                <a:latin typeface="LucidaGrande" charset="0"/>
                <a:cs typeface="Arial" pitchFamily="34" charset="0"/>
              </a:rPr>
              <a:t>”</a:t>
            </a:r>
            <a:r>
              <a:rPr lang="en-US" altLang="ja-JP" sz="2000" b="1">
                <a:solidFill>
                  <a:srgbClr val="FFFFFF"/>
                </a:solidFill>
                <a:latin typeface="LucidaGrande" charset="0"/>
                <a:cs typeface="Arial" pitchFamily="34" charset="0"/>
              </a:rPr>
              <a:t> = neuter, 2:6 = gospel preaching)</a:t>
            </a:r>
            <a:endParaRPr lang="en-US" altLang="en-US" sz="2000" b="1">
              <a:solidFill>
                <a:srgbClr val="FFFFFF"/>
              </a:solidFill>
              <a:effectLst>
                <a:outerShdw blurRad="38100" dist="38100" dir="2700000" algn="tl">
                  <a:srgbClr val="C0C0C0"/>
                </a:outerShdw>
              </a:effectLst>
              <a:latin typeface="Arial" pitchFamily="34" charset="0"/>
              <a:cs typeface="Arial" pitchFamily="34" charset="0"/>
            </a:endParaRPr>
          </a:p>
        </p:txBody>
      </p:sp>
      <p:sp>
        <p:nvSpPr>
          <p:cNvPr id="14" name="Rectangle 13"/>
          <p:cNvSpPr>
            <a:spLocks noChangeArrowheads="1"/>
          </p:cNvSpPr>
          <p:nvPr/>
        </p:nvSpPr>
        <p:spPr bwMode="auto">
          <a:xfrm>
            <a:off x="152400" y="6172200"/>
            <a:ext cx="8991600" cy="609600"/>
          </a:xfrm>
          <a:prstGeom prst="rect">
            <a:avLst/>
          </a:prstGeom>
          <a:noFill/>
          <a:ln w="9525">
            <a:noFill/>
            <a:miter lim="800000"/>
            <a:headEnd/>
            <a:tailEnd/>
          </a:ln>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20000"/>
              </a:spcBef>
            </a:pPr>
            <a:r>
              <a:rPr lang="en-US" altLang="en-US" sz="2800" b="1">
                <a:solidFill>
                  <a:srgbClr val="FFFFFF"/>
                </a:solidFill>
                <a:latin typeface="Bwgrkl" charset="0"/>
                <a:cs typeface="+mn-cs"/>
              </a:rPr>
              <a:t>pnue/ma </a:t>
            </a:r>
            <a:r>
              <a:rPr lang="en-US" altLang="en-US" sz="2000" b="1">
                <a:solidFill>
                  <a:srgbClr val="FFFFFF"/>
                </a:solidFill>
                <a:effectLst>
                  <a:outerShdw blurRad="38100" dist="38100" dir="2700000" algn="tl">
                    <a:srgbClr val="C0C0C0"/>
                  </a:outerShdw>
                </a:effectLst>
                <a:latin typeface="Arial" pitchFamily="34" charset="0"/>
                <a:cs typeface="Arial" pitchFamily="34" charset="0"/>
              </a:rPr>
              <a:t>(“</a:t>
            </a:r>
            <a:r>
              <a:rPr lang="en-US" altLang="ja-JP" sz="2000" b="1">
                <a:solidFill>
                  <a:srgbClr val="FFFFFF"/>
                </a:solidFill>
                <a:latin typeface="LucidaGrande" charset="0"/>
                <a:cs typeface="Arial" pitchFamily="34" charset="0"/>
              </a:rPr>
              <a:t>Spirit</a:t>
            </a:r>
            <a:r>
              <a:rPr lang="en-US" altLang="en-US" sz="2000" b="1">
                <a:solidFill>
                  <a:srgbClr val="FFFFFF"/>
                </a:solidFill>
                <a:latin typeface="LucidaGrande" charset="0"/>
                <a:cs typeface="Arial" pitchFamily="34" charset="0"/>
              </a:rPr>
              <a:t>”</a:t>
            </a:r>
            <a:r>
              <a:rPr lang="en-US" altLang="ja-JP" sz="2000" b="1">
                <a:solidFill>
                  <a:srgbClr val="FFFFFF"/>
                </a:solidFill>
                <a:latin typeface="LucidaGrande" charset="0"/>
                <a:cs typeface="Arial" pitchFamily="34" charset="0"/>
              </a:rPr>
              <a:t> = neuter noun but used of a person)</a:t>
            </a:r>
            <a:endParaRPr lang="en-US" altLang="en-US" sz="2000" b="1">
              <a:solidFill>
                <a:srgbClr val="FFFFFF"/>
              </a:solidFill>
              <a:effectLst>
                <a:outerShdw blurRad="38100" dist="38100" dir="2700000" algn="tl">
                  <a:srgbClr val="C0C0C0"/>
                </a:outerShdw>
              </a:effectLst>
              <a:latin typeface="Arial" pitchFamily="34" charset="0"/>
              <a:cs typeface="Arial" pitchFamily="34" charset="0"/>
            </a:endParaRPr>
          </a:p>
        </p:txBody>
      </p:sp>
      <p:pic>
        <p:nvPicPr>
          <p:cNvPr id="451592" name="Picture 14" descr="1 Thess 2.6 GR pneuma.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0825" y="6308725"/>
            <a:ext cx="1008063"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1593" name="Picture 15" descr="1 Thess 2.6 GR restainer.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388" y="5661025"/>
            <a:ext cx="1584325" cy="43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1594" name="Picture 16" descr="1 Thess 2.6 GR what restains.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7638" y="5013325"/>
            <a:ext cx="177641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81617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dissolve">
                                      <p:cBhvr>
                                        <p:cTn id="7" dur="500"/>
                                        <p:tgtEl>
                                          <p:spTgt spid="604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Effect transition="in" filter="dissolve">
                                      <p:cBhvr>
                                        <p:cTn id="12" dur="500"/>
                                        <p:tgtEl>
                                          <p:spTgt spid="604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19">
                                            <p:txEl>
                                              <p:pRg st="2" end="2"/>
                                            </p:txEl>
                                          </p:spTgt>
                                        </p:tgtEl>
                                        <p:attrNameLst>
                                          <p:attrName>style.visibility</p:attrName>
                                        </p:attrNameLst>
                                      </p:cBhvr>
                                      <p:to>
                                        <p:strVal val="visible"/>
                                      </p:to>
                                    </p:set>
                                    <p:animEffect transition="in" filter="dissolve">
                                      <p:cBhvr>
                                        <p:cTn id="17" dur="500"/>
                                        <p:tgtEl>
                                          <p:spTgt spid="604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419">
                                            <p:txEl>
                                              <p:pRg st="3" end="3"/>
                                            </p:txEl>
                                          </p:spTgt>
                                        </p:tgtEl>
                                        <p:attrNameLst>
                                          <p:attrName>style.visibility</p:attrName>
                                        </p:attrNameLst>
                                      </p:cBhvr>
                                      <p:to>
                                        <p:strVal val="visible"/>
                                      </p:to>
                                    </p:set>
                                    <p:animEffect transition="in" filter="dissolve">
                                      <p:cBhvr>
                                        <p:cTn id="22" dur="500"/>
                                        <p:tgtEl>
                                          <p:spTgt spid="604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dissolve">
                                      <p:cBhvr>
                                        <p:cTn id="27" dur="500"/>
                                        <p:tgtEl>
                                          <p:spTgt spid="13">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dissolve">
                                      <p:cBhvr>
                                        <p:cTn id="32" dur="500"/>
                                        <p:tgtEl>
                                          <p:spTgt spid="12">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dissolve">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P spid="12" grpId="0" build="p"/>
      <p:bldP spid="13" grpId="0" build="p"/>
      <p:bldP spid="1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1443" name="Rectangle 4"/>
          <p:cNvSpPr>
            <a:spLocks noChangeArrowheads="1"/>
          </p:cNvSpPr>
          <p:nvPr/>
        </p:nvSpPr>
        <p:spPr bwMode="auto">
          <a:xfrm>
            <a:off x="381000" y="1514475"/>
            <a:ext cx="8496300" cy="220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20000"/>
              </a:spcBef>
            </a:pPr>
            <a:endParaRPr lang="en-US" altLang="zh-CN" sz="3600" dirty="0">
              <a:solidFill>
                <a:srgbClr val="FFFFFF"/>
              </a:solidFill>
              <a:latin typeface="SimSun" pitchFamily="2" charset="-122"/>
              <a:cs typeface="Arial" pitchFamily="34" charset="0"/>
            </a:endParaRPr>
          </a:p>
        </p:txBody>
      </p:sp>
      <p:sp>
        <p:nvSpPr>
          <p:cNvPr id="452611"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zh-CN" b="1">
                <a:solidFill>
                  <a:srgbClr val="FFFFFF"/>
                </a:solidFill>
                <a:cs typeface="+mn-cs"/>
              </a:rPr>
              <a:t>209</a:t>
            </a:r>
            <a:endParaRPr lang="en-US" altLang="zh-CN" b="1">
              <a:solidFill>
                <a:srgbClr val="000000"/>
              </a:solidFill>
              <a:cs typeface="+mn-cs"/>
            </a:endParaRPr>
          </a:p>
        </p:txBody>
      </p:sp>
      <p:sp>
        <p:nvSpPr>
          <p:cNvPr id="61445" name="Rectangle 4"/>
          <p:cNvSpPr>
            <a:spLocks noChangeArrowheads="1"/>
          </p:cNvSpPr>
          <p:nvPr/>
        </p:nvSpPr>
        <p:spPr bwMode="auto">
          <a:xfrm>
            <a:off x="385986" y="1352550"/>
            <a:ext cx="84963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20000"/>
              </a:spcBef>
            </a:pPr>
            <a:r>
              <a:rPr lang="en-US" altLang="zh-CN" sz="3600" b="1" dirty="0">
                <a:solidFill>
                  <a:srgbClr val="FFFFFF"/>
                </a:solidFill>
                <a:latin typeface="SimSun" pitchFamily="2" charset="-122"/>
                <a:cs typeface="Arial" pitchFamily="34" charset="0"/>
              </a:rPr>
              <a:t>5.	</a:t>
            </a:r>
            <a:r>
              <a:rPr lang="zh-CN" altLang="en-US" sz="3600" b="1" dirty="0">
                <a:solidFill>
                  <a:srgbClr val="FFFFFF"/>
                </a:solidFill>
                <a:latin typeface="SimSun" pitchFamily="2" charset="-122"/>
                <a:ea typeface="SimSun" pitchFamily="2" charset="-122"/>
                <a:cs typeface="+mn-cs"/>
              </a:rPr>
              <a:t>教会不会承受上帝的愠怒</a:t>
            </a:r>
            <a:r>
              <a:rPr lang="en-US" altLang="ja-JP" sz="3600" b="1" dirty="0">
                <a:solidFill>
                  <a:srgbClr val="FFFFFF"/>
                </a:solidFill>
                <a:latin typeface="SimSun" pitchFamily="2" charset="-122"/>
                <a:cs typeface="Arial" pitchFamily="34" charset="0"/>
              </a:rPr>
              <a:t> </a:t>
            </a:r>
            <a:r>
              <a:rPr lang="en-US" altLang="zh-CN" sz="3600" dirty="0">
                <a:solidFill>
                  <a:srgbClr val="FFFFFF"/>
                </a:solidFill>
                <a:latin typeface="SimSun" pitchFamily="2" charset="-122"/>
                <a:cs typeface="Arial" pitchFamily="34" charset="0"/>
              </a:rPr>
              <a:t>(</a:t>
            </a:r>
            <a:r>
              <a:rPr lang="zh-CN" altLang="en-US" sz="3600" b="1" dirty="0">
                <a:solidFill>
                  <a:srgbClr val="FFFFFF"/>
                </a:solidFill>
                <a:latin typeface="SimSun" pitchFamily="2" charset="-122"/>
                <a:ea typeface="SimSun" pitchFamily="2" charset="-122"/>
                <a:cs typeface="+mn-cs"/>
              </a:rPr>
              <a:t>约 </a:t>
            </a:r>
            <a:r>
              <a:rPr lang="en-US" altLang="zh-CN" sz="3600" b="1" dirty="0">
                <a:solidFill>
                  <a:srgbClr val="FFFFFF"/>
                </a:solidFill>
                <a:latin typeface="SimSun" pitchFamily="2" charset="-122"/>
                <a:cs typeface="Arial" pitchFamily="34" charset="0"/>
              </a:rPr>
              <a:t>5:24, </a:t>
            </a:r>
            <a:r>
              <a:rPr lang="zh-CN" altLang="en-US" sz="3600" b="1" dirty="0">
                <a:solidFill>
                  <a:srgbClr val="FFFFFF"/>
                </a:solidFill>
                <a:latin typeface="SimSun" pitchFamily="2" charset="-122"/>
                <a:ea typeface="SimSun" pitchFamily="2" charset="-122"/>
                <a:cs typeface="+mn-cs"/>
              </a:rPr>
              <a:t>罗</a:t>
            </a:r>
            <a:r>
              <a:rPr lang="en-US" altLang="ja-JP" sz="3600" b="1" dirty="0">
                <a:solidFill>
                  <a:srgbClr val="FFFFFF"/>
                </a:solidFill>
                <a:latin typeface="SimSun" pitchFamily="2" charset="-122"/>
                <a:cs typeface="Arial" pitchFamily="34" charset="0"/>
              </a:rPr>
              <a:t> </a:t>
            </a:r>
            <a:r>
              <a:rPr lang="en-US" altLang="zh-CN" sz="3600" b="1" dirty="0">
                <a:solidFill>
                  <a:srgbClr val="FFFFFF"/>
                </a:solidFill>
                <a:latin typeface="SimSun" pitchFamily="2" charset="-122"/>
                <a:cs typeface="Arial" pitchFamily="34" charset="0"/>
              </a:rPr>
              <a:t>5:9; 8:1; </a:t>
            </a:r>
            <a:r>
              <a:rPr lang="zh-CN" altLang="en-US" sz="3600" b="1" dirty="0">
                <a:solidFill>
                  <a:srgbClr val="FFFFFF"/>
                </a:solidFill>
                <a:latin typeface="SimSun" pitchFamily="2" charset="-122"/>
                <a:ea typeface="SimSun" pitchFamily="2" charset="-122"/>
                <a:cs typeface="+mn-cs"/>
              </a:rPr>
              <a:t>帖前</a:t>
            </a:r>
            <a:r>
              <a:rPr lang="en-US" altLang="ja-JP" sz="3600" b="1" dirty="0">
                <a:solidFill>
                  <a:srgbClr val="FFFFFF"/>
                </a:solidFill>
                <a:latin typeface="SimSun" pitchFamily="2" charset="-122"/>
                <a:cs typeface="Arial" pitchFamily="34" charset="0"/>
              </a:rPr>
              <a:t> </a:t>
            </a:r>
            <a:r>
              <a:rPr lang="en-US" altLang="zh-CN" sz="3600" b="1" dirty="0">
                <a:solidFill>
                  <a:srgbClr val="FFFFFF"/>
                </a:solidFill>
                <a:latin typeface="SimSun" pitchFamily="2" charset="-122"/>
                <a:cs typeface="Arial" pitchFamily="34" charset="0"/>
              </a:rPr>
              <a:t>1:10; 5:9</a:t>
            </a:r>
            <a:r>
              <a:rPr lang="en-US" altLang="zh-CN" sz="3600" dirty="0">
                <a:solidFill>
                  <a:srgbClr val="FFFFFF"/>
                </a:solidFill>
                <a:latin typeface="SimSun" pitchFamily="2" charset="-122"/>
                <a:cs typeface="Arial" pitchFamily="34" charset="0"/>
              </a:rPr>
              <a:t>)</a:t>
            </a:r>
            <a:r>
              <a:rPr lang="en-US" altLang="zh-CN" sz="3600" b="1" dirty="0">
                <a:solidFill>
                  <a:srgbClr val="FFFFFF"/>
                </a:solidFill>
                <a:latin typeface="SimSun" pitchFamily="2" charset="-122"/>
                <a:cs typeface="Arial" pitchFamily="34" charset="0"/>
              </a:rPr>
              <a:t>. </a:t>
            </a:r>
            <a:r>
              <a:rPr lang="zh-CN" altLang="en-US" sz="3600" b="1" dirty="0">
                <a:solidFill>
                  <a:srgbClr val="FFFFFF"/>
                </a:solidFill>
                <a:latin typeface="SimSun" pitchFamily="2" charset="-122"/>
                <a:ea typeface="SimSun" pitchFamily="2" charset="-122"/>
                <a:cs typeface="+mn-cs"/>
              </a:rPr>
              <a:t>迫害与愠怒是完全不同的！</a:t>
            </a:r>
          </a:p>
        </p:txBody>
      </p:sp>
      <p:sp>
        <p:nvSpPr>
          <p:cNvPr id="452613" name="Rectangle 2"/>
          <p:cNvSpPr>
            <a:spLocks noChangeArrowheads="1"/>
          </p:cNvSpPr>
          <p:nvPr/>
        </p:nvSpPr>
        <p:spPr bwMode="auto">
          <a:xfrm>
            <a:off x="685800" y="333375"/>
            <a:ext cx="7772400" cy="87471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4400">
                <a:solidFill>
                  <a:srgbClr val="FFFFFF"/>
                </a:solidFill>
                <a:latin typeface="Arial" pitchFamily="34" charset="0"/>
                <a:ea typeface="SimSun" pitchFamily="2" charset="-122"/>
                <a:cs typeface="+mn-cs"/>
              </a:rPr>
              <a:t>为什么我相信灾前试炼？</a:t>
            </a:r>
          </a:p>
        </p:txBody>
      </p:sp>
    </p:spTree>
    <p:extLst>
      <p:ext uri="{BB962C8B-B14F-4D97-AF65-F5344CB8AC3E}">
        <p14:creationId xmlns:p14="http://schemas.microsoft.com/office/powerpoint/2010/main" val="143004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dissolve">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445">
                                            <p:txEl>
                                              <p:pRg st="0" end="0"/>
                                            </p:txEl>
                                          </p:spTgt>
                                        </p:tgtEl>
                                        <p:attrNameLst>
                                          <p:attrName>style.visibility</p:attrName>
                                        </p:attrNameLst>
                                      </p:cBhvr>
                                      <p:to>
                                        <p:strVal val="visible"/>
                                      </p:to>
                                    </p:set>
                                    <p:animEffect transition="in" filter="dissolve">
                                      <p:cBhvr>
                                        <p:cTn id="12" dur="500"/>
                                        <p:tgtEl>
                                          <p:spTgt spid="614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autoUpdateAnimBg="0"/>
      <p:bldP spid="6144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55682" name="Rectangle 4"/>
          <p:cNvSpPr>
            <a:spLocks noChangeArrowheads="1"/>
          </p:cNvSpPr>
          <p:nvPr/>
        </p:nvSpPr>
        <p:spPr bwMode="auto">
          <a:xfrm>
            <a:off x="250825" y="1516063"/>
            <a:ext cx="8496300" cy="162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20000"/>
              </a:spcBef>
            </a:pPr>
            <a:r>
              <a:rPr lang="en-US" altLang="zh-CN" sz="3600" b="1">
                <a:solidFill>
                  <a:srgbClr val="FFFFFF"/>
                </a:solidFill>
                <a:latin typeface="SimSun" pitchFamily="2" charset="-122"/>
                <a:cs typeface="Arial" pitchFamily="34" charset="0"/>
              </a:rPr>
              <a:t>6.	</a:t>
            </a:r>
            <a:r>
              <a:rPr lang="zh-CN" altLang="en-US" sz="3600" b="1">
                <a:solidFill>
                  <a:srgbClr val="FFFFFF"/>
                </a:solidFill>
                <a:latin typeface="SimSun" pitchFamily="2" charset="-122"/>
                <a:ea typeface="SimSun" pitchFamily="2" charset="-122"/>
                <a:cs typeface="+mn-cs"/>
              </a:rPr>
              <a:t>被提近在眼前</a:t>
            </a:r>
            <a:r>
              <a:rPr lang="en-US" altLang="ja-JP" sz="3600" b="1">
                <a:solidFill>
                  <a:srgbClr val="FFFFFF"/>
                </a:solidFill>
                <a:latin typeface="SimSun" pitchFamily="2" charset="-122"/>
                <a:cs typeface="Arial" pitchFamily="34" charset="0"/>
              </a:rPr>
              <a:t> </a:t>
            </a:r>
            <a:r>
              <a:rPr lang="en-US" altLang="zh-CN" sz="3600" b="1">
                <a:solidFill>
                  <a:srgbClr val="FFFFFF"/>
                </a:solidFill>
                <a:latin typeface="SimSun" pitchFamily="2" charset="-122"/>
                <a:cs typeface="Arial" pitchFamily="34" charset="0"/>
              </a:rPr>
              <a:t>(“</a:t>
            </a:r>
            <a:r>
              <a:rPr lang="zh-CN" altLang="en-US" sz="3600" b="1">
                <a:solidFill>
                  <a:srgbClr val="FFFFFF"/>
                </a:solidFill>
                <a:latin typeface="SimSun" pitchFamily="2" charset="-122"/>
                <a:ea typeface="SimSun" pitchFamily="2" charset="-122"/>
                <a:cs typeface="+mn-cs"/>
              </a:rPr>
              <a:t>可能随时发生</a:t>
            </a:r>
            <a:r>
              <a:rPr lang="en-US" altLang="en-US" sz="3600" b="1">
                <a:solidFill>
                  <a:srgbClr val="FFFFFF"/>
                </a:solidFill>
                <a:latin typeface="SimSun" pitchFamily="2" charset="-122"/>
                <a:ea typeface="SimSun" pitchFamily="2" charset="-122"/>
                <a:cs typeface="+mn-cs"/>
              </a:rPr>
              <a:t>”</a:t>
            </a:r>
            <a:r>
              <a:rPr lang="en-US" altLang="zh-CN" sz="3600" b="1">
                <a:solidFill>
                  <a:srgbClr val="FFFFFF"/>
                </a:solidFill>
                <a:latin typeface="SimSun" pitchFamily="2" charset="-122"/>
                <a:cs typeface="Arial" pitchFamily="34" charset="0"/>
              </a:rPr>
              <a:t>), </a:t>
            </a:r>
            <a:r>
              <a:rPr lang="zh-CN" altLang="en-US" sz="3600" b="1">
                <a:solidFill>
                  <a:srgbClr val="FFFFFF"/>
                </a:solidFill>
                <a:latin typeface="SimSun" pitchFamily="2" charset="-122"/>
                <a:ea typeface="SimSun" pitchFamily="2" charset="-122"/>
                <a:cs typeface="+mn-cs"/>
              </a:rPr>
              <a:t>所以必须是灾前被提</a:t>
            </a:r>
            <a:r>
              <a:rPr lang="en-US" altLang="zh-CN" sz="3600" b="1">
                <a:solidFill>
                  <a:srgbClr val="FFFFFF"/>
                </a:solidFill>
                <a:latin typeface="SimSun" pitchFamily="2" charset="-122"/>
                <a:cs typeface="Arial" pitchFamily="34" charset="0"/>
              </a:rPr>
              <a:t>:</a:t>
            </a:r>
          </a:p>
        </p:txBody>
      </p:sp>
      <p:sp>
        <p:nvSpPr>
          <p:cNvPr id="455683"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zh-CN" b="1">
                <a:solidFill>
                  <a:srgbClr val="FFFFFF"/>
                </a:solidFill>
                <a:cs typeface="+mn-cs"/>
              </a:rPr>
              <a:t>209</a:t>
            </a:r>
            <a:endParaRPr lang="en-US" altLang="zh-CN" b="1">
              <a:solidFill>
                <a:srgbClr val="000000"/>
              </a:solidFill>
              <a:cs typeface="+mn-cs"/>
            </a:endParaRPr>
          </a:p>
        </p:txBody>
      </p:sp>
      <p:sp>
        <p:nvSpPr>
          <p:cNvPr id="62469" name="Rectangle 4"/>
          <p:cNvSpPr>
            <a:spLocks noChangeArrowheads="1"/>
          </p:cNvSpPr>
          <p:nvPr/>
        </p:nvSpPr>
        <p:spPr bwMode="auto">
          <a:xfrm>
            <a:off x="1095375" y="3159125"/>
            <a:ext cx="78105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20000"/>
              </a:spcBef>
            </a:pPr>
            <a:r>
              <a:rPr lang="en-US" altLang="zh-CN" sz="2800" b="1">
                <a:solidFill>
                  <a:srgbClr val="FFFFFF"/>
                </a:solidFill>
                <a:latin typeface="SimSun" pitchFamily="2" charset="-122"/>
                <a:cs typeface="Arial" pitchFamily="34" charset="0"/>
              </a:rPr>
              <a:t>a.	“…</a:t>
            </a:r>
            <a:r>
              <a:rPr lang="en-US" altLang="en-US" sz="2800" b="1">
                <a:solidFill>
                  <a:srgbClr val="FFFFFF"/>
                </a:solidFill>
                <a:latin typeface="SimSun" pitchFamily="2" charset="-122"/>
                <a:cs typeface="Arial" pitchFamily="34" charset="0"/>
              </a:rPr>
              <a:t>主的日子来到，好像夜间的贼一样。” </a:t>
            </a:r>
            <a:r>
              <a:rPr lang="en-US" altLang="zh-CN" sz="2800" b="1">
                <a:solidFill>
                  <a:srgbClr val="FFFFFF"/>
                </a:solidFill>
                <a:latin typeface="SimSun" pitchFamily="2" charset="-122"/>
                <a:cs typeface="Arial" pitchFamily="34" charset="0"/>
              </a:rPr>
              <a:t>(</a:t>
            </a:r>
            <a:r>
              <a:rPr lang="zh-CN" altLang="en-US" sz="2800" b="1">
                <a:solidFill>
                  <a:srgbClr val="FFFFFF"/>
                </a:solidFill>
                <a:latin typeface="SimSun" pitchFamily="2" charset="-122"/>
                <a:ea typeface="SimSun" pitchFamily="2" charset="-122"/>
                <a:cs typeface="+mn-cs"/>
              </a:rPr>
              <a:t>帖前</a:t>
            </a:r>
            <a:r>
              <a:rPr lang="en-US" altLang="zh-CN" sz="2800" b="1">
                <a:solidFill>
                  <a:srgbClr val="FFFFFF"/>
                </a:solidFill>
                <a:latin typeface="SimSun" pitchFamily="2" charset="-122"/>
                <a:cs typeface="Arial" pitchFamily="34" charset="0"/>
              </a:rPr>
              <a:t>. 5:2)</a:t>
            </a:r>
          </a:p>
        </p:txBody>
      </p:sp>
      <p:sp>
        <p:nvSpPr>
          <p:cNvPr id="62470" name="Rectangle 5"/>
          <p:cNvSpPr>
            <a:spLocks noChangeArrowheads="1"/>
          </p:cNvSpPr>
          <p:nvPr/>
        </p:nvSpPr>
        <p:spPr bwMode="auto">
          <a:xfrm>
            <a:off x="1095375" y="4187825"/>
            <a:ext cx="78105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20000"/>
              </a:spcBef>
            </a:pPr>
            <a:r>
              <a:rPr lang="en-US" altLang="zh-CN" sz="2800" b="1">
                <a:solidFill>
                  <a:srgbClr val="FFFFFF"/>
                </a:solidFill>
                <a:latin typeface="SimSun" pitchFamily="2" charset="-122"/>
                <a:cs typeface="Arial" pitchFamily="34" charset="0"/>
              </a:rPr>
              <a:t>b.	“</a:t>
            </a:r>
            <a:r>
              <a:rPr lang="zh-CN" altLang="en-US" sz="2800" b="1">
                <a:solidFill>
                  <a:srgbClr val="FFFFFF"/>
                </a:solidFill>
                <a:latin typeface="SimSun" pitchFamily="2" charset="-122"/>
                <a:ea typeface="SimSun" pitchFamily="2" charset="-122"/>
                <a:cs typeface="+mn-cs"/>
              </a:rPr>
              <a:t>我</a:t>
            </a:r>
            <a:r>
              <a:rPr lang="en-US" altLang="en-US" sz="2800" b="1">
                <a:solidFill>
                  <a:srgbClr val="FFFFFF"/>
                </a:solidFill>
                <a:latin typeface="SimSun" pitchFamily="2" charset="-122"/>
                <a:ea typeface="SimSun" pitchFamily="2" charset="-122"/>
                <a:cs typeface="+mn-cs"/>
              </a:rPr>
              <a:t>必再来接你们到我那里去”</a:t>
            </a:r>
            <a:r>
              <a:rPr lang="en-US" altLang="ja-JP" sz="2800" b="1">
                <a:solidFill>
                  <a:srgbClr val="FFFFFF"/>
                </a:solidFill>
                <a:latin typeface="SimSun" pitchFamily="2" charset="-122"/>
                <a:cs typeface="Arial" pitchFamily="34" charset="0"/>
              </a:rPr>
              <a:t> </a:t>
            </a:r>
            <a:r>
              <a:rPr lang="en-US" altLang="zh-CN" sz="2800" b="1">
                <a:solidFill>
                  <a:srgbClr val="FFFFFF"/>
                </a:solidFill>
                <a:latin typeface="SimSun" pitchFamily="2" charset="-122"/>
                <a:cs typeface="Arial" pitchFamily="34" charset="0"/>
              </a:rPr>
              <a:t>(</a:t>
            </a:r>
            <a:r>
              <a:rPr lang="zh-CN" altLang="en-US" sz="2800" b="1">
                <a:solidFill>
                  <a:srgbClr val="FFFFFF"/>
                </a:solidFill>
                <a:latin typeface="SimSun" pitchFamily="2" charset="-122"/>
                <a:ea typeface="SimSun" pitchFamily="2" charset="-122"/>
                <a:cs typeface="+mn-cs"/>
              </a:rPr>
              <a:t>约</a:t>
            </a:r>
            <a:r>
              <a:rPr lang="en-US" altLang="zh-CN" sz="2800" b="1">
                <a:solidFill>
                  <a:srgbClr val="FFFFFF"/>
                </a:solidFill>
                <a:latin typeface="SimSun" pitchFamily="2" charset="-122"/>
                <a:cs typeface="Arial" pitchFamily="34" charset="0"/>
              </a:rPr>
              <a:t>14:3) = </a:t>
            </a:r>
            <a:r>
              <a:rPr lang="zh-CN" altLang="en-US" sz="2800" b="1">
                <a:solidFill>
                  <a:srgbClr val="FFFFFF"/>
                </a:solidFill>
                <a:latin typeface="SimSun" pitchFamily="2" charset="-122"/>
                <a:ea typeface="SimSun" pitchFamily="2" charset="-122"/>
                <a:cs typeface="+mn-cs"/>
              </a:rPr>
              <a:t>毫无征兆地，在不远的将来</a:t>
            </a:r>
            <a:r>
              <a:rPr lang="en-US" altLang="en-US" sz="2800" b="1">
                <a:solidFill>
                  <a:srgbClr val="FFFFFF"/>
                </a:solidFill>
                <a:latin typeface="SimSun" pitchFamily="2" charset="-122"/>
                <a:ea typeface="SimSun" pitchFamily="2" charset="-122"/>
                <a:cs typeface="+mn-cs"/>
              </a:rPr>
              <a:t>“</a:t>
            </a:r>
            <a:r>
              <a:rPr lang="zh-CN" altLang="en-US" sz="2800" b="1">
                <a:solidFill>
                  <a:srgbClr val="FFFFFF"/>
                </a:solidFill>
                <a:latin typeface="SimSun" pitchFamily="2" charset="-122"/>
                <a:ea typeface="SimSun" pitchFamily="2" charset="-122"/>
                <a:cs typeface="+mn-cs"/>
              </a:rPr>
              <a:t>我来了</a:t>
            </a:r>
            <a:r>
              <a:rPr lang="en-US" altLang="en-US" sz="2800" b="1">
                <a:solidFill>
                  <a:srgbClr val="FFFFFF"/>
                </a:solidFill>
                <a:latin typeface="SimSun" pitchFamily="2" charset="-122"/>
                <a:ea typeface="SimSun" pitchFamily="2" charset="-122"/>
                <a:cs typeface="+mn-cs"/>
              </a:rPr>
              <a:t>”</a:t>
            </a:r>
            <a:r>
              <a:rPr lang="en-US" altLang="ja-JP" sz="2800" b="1">
                <a:solidFill>
                  <a:srgbClr val="FFFFFF"/>
                </a:solidFill>
                <a:latin typeface="SimSun" pitchFamily="2" charset="-122"/>
                <a:cs typeface="Arial" pitchFamily="34" charset="0"/>
              </a:rPr>
              <a:t> </a:t>
            </a:r>
            <a:endParaRPr lang="en-US" altLang="en-US" sz="2800" b="1">
              <a:solidFill>
                <a:srgbClr val="FFFFFF"/>
              </a:solidFill>
              <a:latin typeface="SimSun" pitchFamily="2" charset="-122"/>
              <a:cs typeface="Arial" pitchFamily="34" charset="0"/>
            </a:endParaRPr>
          </a:p>
        </p:txBody>
      </p:sp>
      <p:sp>
        <p:nvSpPr>
          <p:cNvPr id="62471" name="Rectangle 6"/>
          <p:cNvSpPr>
            <a:spLocks noChangeArrowheads="1"/>
          </p:cNvSpPr>
          <p:nvPr/>
        </p:nvSpPr>
        <p:spPr bwMode="auto">
          <a:xfrm>
            <a:off x="1073150" y="5175250"/>
            <a:ext cx="78105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20000"/>
              </a:spcBef>
            </a:pPr>
            <a:r>
              <a:rPr lang="en-US" altLang="zh-CN" sz="2800" b="1">
                <a:solidFill>
                  <a:srgbClr val="FFFFFF"/>
                </a:solidFill>
                <a:latin typeface="SimSun" pitchFamily="2" charset="-122"/>
                <a:cs typeface="Arial" pitchFamily="34" charset="0"/>
              </a:rPr>
              <a:t>c.	</a:t>
            </a:r>
            <a:r>
              <a:rPr lang="zh-CN" altLang="en-US" sz="2800" b="1">
                <a:solidFill>
                  <a:srgbClr val="FFFFFF"/>
                </a:solidFill>
                <a:latin typeface="SimSun" pitchFamily="2" charset="-122"/>
                <a:ea typeface="SimSun" pitchFamily="2" charset="-122"/>
                <a:cs typeface="+mn-cs"/>
              </a:rPr>
              <a:t>雅</a:t>
            </a:r>
            <a:r>
              <a:rPr lang="en-US" altLang="zh-CN" sz="2800" b="1">
                <a:solidFill>
                  <a:srgbClr val="FFFFFF"/>
                </a:solidFill>
                <a:latin typeface="SimSun" pitchFamily="2" charset="-122"/>
                <a:cs typeface="Arial" pitchFamily="34" charset="0"/>
              </a:rPr>
              <a:t>5:8-9; </a:t>
            </a:r>
            <a:r>
              <a:rPr lang="zh-CN" altLang="en-US" sz="2800" b="1">
                <a:solidFill>
                  <a:srgbClr val="FFFFFF"/>
                </a:solidFill>
                <a:latin typeface="SimSun" pitchFamily="2" charset="-122"/>
                <a:ea typeface="SimSun" pitchFamily="2" charset="-122"/>
                <a:cs typeface="+mn-cs"/>
              </a:rPr>
              <a:t>提多</a:t>
            </a:r>
            <a:r>
              <a:rPr lang="en-US" altLang="zh-CN" sz="2800" b="1">
                <a:solidFill>
                  <a:srgbClr val="FFFFFF"/>
                </a:solidFill>
                <a:latin typeface="SimSun" pitchFamily="2" charset="-122"/>
                <a:cs typeface="Arial" pitchFamily="34" charset="0"/>
              </a:rPr>
              <a:t>. 2:13; </a:t>
            </a:r>
            <a:r>
              <a:rPr lang="zh-CN" altLang="en-US" sz="2800" b="1">
                <a:solidFill>
                  <a:srgbClr val="FFFFFF"/>
                </a:solidFill>
                <a:latin typeface="SimSun" pitchFamily="2" charset="-122"/>
                <a:ea typeface="SimSun" pitchFamily="2" charset="-122"/>
                <a:cs typeface="+mn-cs"/>
              </a:rPr>
              <a:t>希</a:t>
            </a:r>
            <a:r>
              <a:rPr lang="en-US" altLang="zh-CN" sz="2800" b="1">
                <a:solidFill>
                  <a:srgbClr val="FFFFFF"/>
                </a:solidFill>
                <a:latin typeface="SimSun" pitchFamily="2" charset="-122"/>
                <a:cs typeface="Arial" pitchFamily="34" charset="0"/>
              </a:rPr>
              <a:t>. 9:28; </a:t>
            </a:r>
            <a:r>
              <a:rPr lang="zh-CN" altLang="en-US" sz="2800" b="1">
                <a:solidFill>
                  <a:srgbClr val="FFFFFF"/>
                </a:solidFill>
                <a:latin typeface="SimSun" pitchFamily="2" charset="-122"/>
                <a:ea typeface="SimSun" pitchFamily="2" charset="-122"/>
                <a:cs typeface="+mn-cs"/>
              </a:rPr>
              <a:t>彼前</a:t>
            </a:r>
            <a:r>
              <a:rPr lang="en-US" altLang="zh-CN" sz="2800" b="1">
                <a:solidFill>
                  <a:srgbClr val="FFFFFF"/>
                </a:solidFill>
                <a:latin typeface="SimSun" pitchFamily="2" charset="-122"/>
                <a:cs typeface="Arial" pitchFamily="34" charset="0"/>
              </a:rPr>
              <a:t>. 1:6-7; 1 </a:t>
            </a:r>
            <a:r>
              <a:rPr lang="zh-CN" altLang="en-US" sz="2800" b="1">
                <a:solidFill>
                  <a:srgbClr val="FFFFFF"/>
                </a:solidFill>
                <a:latin typeface="SimSun" pitchFamily="2" charset="-122"/>
                <a:ea typeface="SimSun" pitchFamily="2" charset="-122"/>
                <a:cs typeface="+mn-cs"/>
              </a:rPr>
              <a:t>约</a:t>
            </a:r>
            <a:r>
              <a:rPr lang="en-US" altLang="zh-CN" sz="2800" b="1">
                <a:solidFill>
                  <a:srgbClr val="FFFFFF"/>
                </a:solidFill>
                <a:latin typeface="SimSun" pitchFamily="2" charset="-122"/>
                <a:cs typeface="Arial" pitchFamily="34" charset="0"/>
              </a:rPr>
              <a:t>2:28; 3:2-3; </a:t>
            </a:r>
            <a:r>
              <a:rPr lang="zh-CN" altLang="en-US" sz="2800" b="1">
                <a:solidFill>
                  <a:srgbClr val="FFFFFF"/>
                </a:solidFill>
                <a:latin typeface="SimSun" pitchFamily="2" charset="-122"/>
                <a:ea typeface="SimSun" pitchFamily="2" charset="-122"/>
                <a:cs typeface="+mn-cs"/>
              </a:rPr>
              <a:t>启</a:t>
            </a:r>
            <a:r>
              <a:rPr lang="en-US" altLang="zh-CN" sz="2800" b="1">
                <a:solidFill>
                  <a:srgbClr val="FFFFFF"/>
                </a:solidFill>
                <a:latin typeface="SimSun" pitchFamily="2" charset="-122"/>
                <a:cs typeface="Arial" pitchFamily="34" charset="0"/>
              </a:rPr>
              <a:t>. 22:10, 12	</a:t>
            </a:r>
          </a:p>
        </p:txBody>
      </p:sp>
      <p:sp>
        <p:nvSpPr>
          <p:cNvPr id="455687" name="Rectangle 2"/>
          <p:cNvSpPr>
            <a:spLocks noChangeArrowheads="1"/>
          </p:cNvSpPr>
          <p:nvPr/>
        </p:nvSpPr>
        <p:spPr bwMode="auto">
          <a:xfrm>
            <a:off x="685800" y="333375"/>
            <a:ext cx="7772400" cy="87471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4400">
                <a:solidFill>
                  <a:srgbClr val="FFFFFF"/>
                </a:solidFill>
                <a:latin typeface="Arial" pitchFamily="34" charset="0"/>
                <a:ea typeface="SimSun" pitchFamily="2" charset="-122"/>
                <a:cs typeface="+mn-cs"/>
              </a:rPr>
              <a:t>为什么我相信灾前试炼？</a:t>
            </a:r>
          </a:p>
        </p:txBody>
      </p:sp>
    </p:spTree>
    <p:extLst>
      <p:ext uri="{BB962C8B-B14F-4D97-AF65-F5344CB8AC3E}">
        <p14:creationId xmlns:p14="http://schemas.microsoft.com/office/powerpoint/2010/main" val="693809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9">
                                            <p:txEl>
                                              <p:pRg st="0" end="0"/>
                                            </p:txEl>
                                          </p:spTgt>
                                        </p:tgtEl>
                                        <p:attrNameLst>
                                          <p:attrName>style.visibility</p:attrName>
                                        </p:attrNameLst>
                                      </p:cBhvr>
                                      <p:to>
                                        <p:strVal val="visible"/>
                                      </p:to>
                                    </p:set>
                                    <p:animEffect transition="in" filter="dissolve">
                                      <p:cBhvr>
                                        <p:cTn id="7" dur="500"/>
                                        <p:tgtEl>
                                          <p:spTgt spid="624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70">
                                            <p:txEl>
                                              <p:pRg st="0" end="0"/>
                                            </p:txEl>
                                          </p:spTgt>
                                        </p:tgtEl>
                                        <p:attrNameLst>
                                          <p:attrName>style.visibility</p:attrName>
                                        </p:attrNameLst>
                                      </p:cBhvr>
                                      <p:to>
                                        <p:strVal val="visible"/>
                                      </p:to>
                                    </p:set>
                                    <p:animEffect transition="in" filter="dissolve">
                                      <p:cBhvr>
                                        <p:cTn id="12" dur="500"/>
                                        <p:tgtEl>
                                          <p:spTgt spid="6247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2471">
                                            <p:txEl>
                                              <p:pRg st="0" end="0"/>
                                            </p:txEl>
                                          </p:spTgt>
                                        </p:tgtEl>
                                        <p:attrNameLst>
                                          <p:attrName>style.visibility</p:attrName>
                                        </p:attrNameLst>
                                      </p:cBhvr>
                                      <p:to>
                                        <p:strVal val="visible"/>
                                      </p:to>
                                    </p:set>
                                    <p:animEffect transition="in" filter="dissolve">
                                      <p:cBhvr>
                                        <p:cTn id="17" dur="500"/>
                                        <p:tgtEl>
                                          <p:spTgt spid="624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build="p" autoUpdateAnimBg="0"/>
      <p:bldP spid="62470" grpId="0" build="p" autoUpdateAnimBg="0"/>
      <p:bldP spid="6247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3490" name="Rectangle 15"/>
          <p:cNvSpPr>
            <a:spLocks noGrp="1" noChangeArrowheads="1"/>
          </p:cNvSpPr>
          <p:nvPr>
            <p:ph type="title" idx="4294967295"/>
          </p:nvPr>
        </p:nvSpPr>
        <p:spPr>
          <a:xfrm>
            <a:off x="685800" y="0"/>
            <a:ext cx="7772400" cy="701675"/>
          </a:xfrm>
        </p:spPr>
        <p:txBody>
          <a:bodyPr anchor="t">
            <a:spAutoFit/>
          </a:bodyPr>
          <a:lstStyle/>
          <a:p>
            <a:pPr>
              <a:spcBef>
                <a:spcPct val="50000"/>
              </a:spcBef>
              <a:defRPr/>
            </a:pPr>
            <a:r>
              <a:rPr lang="zh-CN" altLang="en-US" sz="4000" b="1">
                <a:solidFill>
                  <a:srgbClr val="FFFF99"/>
                </a:solidFill>
                <a:effectLst>
                  <a:outerShdw blurRad="38100" dist="38100" dir="2700000" algn="tl">
                    <a:srgbClr val="000000"/>
                  </a:outerShdw>
                </a:effectLst>
                <a:latin typeface="Arial" charset="0"/>
                <a:ea typeface="SimSun" charset="0"/>
                <a:cs typeface="SimSun" charset="0"/>
              </a:rPr>
              <a:t>基督第二次降临的阶段</a:t>
            </a:r>
          </a:p>
        </p:txBody>
      </p:sp>
      <p:sp>
        <p:nvSpPr>
          <p:cNvPr id="456707"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zh-CN" b="1">
                <a:solidFill>
                  <a:srgbClr val="FFFFFF"/>
                </a:solidFill>
                <a:cs typeface="+mn-cs"/>
              </a:rPr>
              <a:t>210</a:t>
            </a:r>
            <a:endParaRPr lang="en-US" altLang="zh-CN" b="1">
              <a:solidFill>
                <a:srgbClr val="000000"/>
              </a:solidFill>
              <a:cs typeface="+mn-cs"/>
            </a:endParaRPr>
          </a:p>
        </p:txBody>
      </p:sp>
      <p:graphicFrame>
        <p:nvGraphicFramePr>
          <p:cNvPr id="48206" name="Group 78"/>
          <p:cNvGraphicFramePr>
            <a:graphicFrameLocks noGrp="1"/>
          </p:cNvGraphicFramePr>
          <p:nvPr/>
        </p:nvGraphicFramePr>
        <p:xfrm>
          <a:off x="152400" y="836613"/>
          <a:ext cx="8936038" cy="5443539"/>
        </p:xfrm>
        <a:graphic>
          <a:graphicData uri="http://schemas.openxmlformats.org/drawingml/2006/table">
            <a:tbl>
              <a:tblPr/>
              <a:tblGrid>
                <a:gridCol w="376238">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8463">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rgbClr val="FFFFFF"/>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latin typeface="SimSun" pitchFamily="2" charset="-122"/>
                          <a:ea typeface="SimSun" pitchFamily="2" charset="-122"/>
                        </a:rPr>
                        <a:t>被提</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latin typeface="SimSun" pitchFamily="2" charset="-122"/>
                          <a:ea typeface="SimSun" pitchFamily="2" charset="-122"/>
                        </a:rPr>
                        <a:t>启示录</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016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1</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灾前</a:t>
                      </a:r>
                      <a:r>
                        <a:rPr kumimoji="0" lang="zh-CN" altLang="en-US" sz="2000" b="1" i="0" u="none" strike="noStrike" cap="none" normalizeH="0" baseline="0">
                          <a:ln>
                            <a:noFill/>
                          </a:ln>
                          <a:solidFill>
                            <a:schemeClr val="tx1"/>
                          </a:solidFill>
                          <a:effectLst/>
                          <a:latin typeface="SimSun" pitchFamily="2" charset="-122"/>
                          <a:ea typeface="SimSun" pitchFamily="2" charset="-122"/>
                        </a:rPr>
                        <a:t>(启3:10)</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灾后</a:t>
                      </a:r>
                      <a:r>
                        <a:rPr kumimoji="0" lang="zh-CN" altLang="en-US" sz="2000" b="1" i="0" u="none" strike="noStrike" cap="none" normalizeH="0" baseline="0">
                          <a:ln>
                            <a:noFill/>
                          </a:ln>
                          <a:solidFill>
                            <a:schemeClr val="tx1"/>
                          </a:solidFill>
                          <a:effectLst/>
                          <a:latin typeface="SimSun" pitchFamily="2" charset="-122"/>
                          <a:ea typeface="SimSun" pitchFamily="2" charset="-122"/>
                        </a:rPr>
                        <a:t>(启19:11-21)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938213">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2</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救世主</a:t>
                      </a:r>
                      <a:r>
                        <a:rPr kumimoji="0" lang="zh-CN" altLang="en-US" sz="2000" b="1" i="0" u="sng" strike="noStrike" cap="none" normalizeH="0" baseline="0">
                          <a:ln>
                            <a:noFill/>
                          </a:ln>
                          <a:solidFill>
                            <a:schemeClr val="tx1"/>
                          </a:solidFill>
                          <a:effectLst/>
                          <a:latin typeface="SimSun" pitchFamily="2" charset="-122"/>
                          <a:ea typeface="SimSun" pitchFamily="2" charset="-122"/>
                        </a:rPr>
                        <a:t>将乘祥云</a:t>
                      </a:r>
                      <a:r>
                        <a:rPr kumimoji="0" lang="zh-CN" altLang="en-US" sz="2000" b="1" i="0" u="none" strike="noStrike" cap="none" normalizeH="0" baseline="0">
                          <a:ln>
                            <a:noFill/>
                          </a:ln>
                          <a:solidFill>
                            <a:schemeClr val="tx1"/>
                          </a:solidFill>
                          <a:effectLst/>
                          <a:latin typeface="SimSun" pitchFamily="2" charset="-122"/>
                          <a:ea typeface="SimSun" pitchFamily="2" charset="-122"/>
                        </a:rPr>
                        <a:t> (帖前4:16)</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救世主将</a:t>
                      </a:r>
                      <a:r>
                        <a:rPr kumimoji="0" lang="zh-CN" altLang="en-US" sz="2000" b="1" i="0" u="sng" strike="noStrike" cap="none" normalizeH="0" baseline="0">
                          <a:ln>
                            <a:noFill/>
                          </a:ln>
                          <a:solidFill>
                            <a:schemeClr val="tx1"/>
                          </a:solidFill>
                          <a:effectLst/>
                          <a:latin typeface="SimSun" pitchFamily="2" charset="-122"/>
                          <a:ea typeface="SimSun" pitchFamily="2" charset="-122"/>
                        </a:rPr>
                        <a:t>降世</a:t>
                      </a:r>
                      <a:r>
                        <a:rPr kumimoji="0" lang="zh-CN" altLang="en-US" sz="2000" b="1" i="0" u="none" strike="noStrike" cap="none" normalizeH="0" baseline="0">
                          <a:ln>
                            <a:noFill/>
                          </a:ln>
                          <a:solidFill>
                            <a:schemeClr val="tx1"/>
                          </a:solidFill>
                          <a:effectLst/>
                          <a:latin typeface="SimSun" pitchFamily="2" charset="-122"/>
                          <a:ea typeface="SimSun" pitchFamily="2" charset="-122"/>
                        </a:rPr>
                        <a:t>, 他将脚踏橄榄山</a:t>
                      </a:r>
                    </a:p>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(撒14:4)</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064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3</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为了</a:t>
                      </a:r>
                      <a:r>
                        <a:rPr kumimoji="0" lang="zh-CN" altLang="en-US" sz="2000" b="1" i="0" u="none" strike="noStrike" cap="none" normalizeH="0" baseline="0">
                          <a:ln>
                            <a:noFill/>
                          </a:ln>
                          <a:solidFill>
                            <a:schemeClr val="tx1"/>
                          </a:solidFill>
                          <a:effectLst/>
                          <a:latin typeface="SimSun" pitchFamily="2" charset="-122"/>
                          <a:ea typeface="SimSun" pitchFamily="2" charset="-122"/>
                        </a:rPr>
                        <a:t>圣徒而来 (约14:1-2; 帖前 4:15-17)</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和</a:t>
                      </a:r>
                      <a:r>
                        <a:rPr kumimoji="0" lang="zh-CN" altLang="en-US" sz="2000" b="1" i="0" u="none" strike="noStrike" cap="none" normalizeH="0" baseline="0">
                          <a:ln>
                            <a:noFill/>
                          </a:ln>
                          <a:solidFill>
                            <a:schemeClr val="tx1"/>
                          </a:solidFill>
                          <a:effectLst/>
                          <a:latin typeface="SimSun" pitchFamily="2" charset="-122"/>
                          <a:ea typeface="SimSun" pitchFamily="2" charset="-122"/>
                        </a:rPr>
                        <a:t>圣徒同道而来 (太25:31; 帖前3:13; 启19:14)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1392238">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4</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圣徒</a:t>
                      </a:r>
                      <a:r>
                        <a:rPr kumimoji="0" lang="zh-CN" altLang="en-US" sz="2000" b="1" i="0" u="none" strike="noStrike" cap="none" normalizeH="0" baseline="0">
                          <a:ln>
                            <a:noFill/>
                          </a:ln>
                          <a:solidFill>
                            <a:schemeClr val="tx1"/>
                          </a:solidFill>
                          <a:effectLst/>
                          <a:latin typeface="SimSun" pitchFamily="2" charset="-122"/>
                          <a:ea typeface="SimSun" pitchFamily="2" charset="-122"/>
                        </a:rPr>
                        <a:t> (死的和活的) 从地上</a:t>
                      </a:r>
                      <a:r>
                        <a:rPr kumimoji="0" lang="zh-CN" altLang="en-US" sz="2000" b="1" i="0" u="sng" strike="noStrike" cap="none" normalizeH="0" baseline="0">
                          <a:ln>
                            <a:noFill/>
                          </a:ln>
                          <a:solidFill>
                            <a:schemeClr val="tx1"/>
                          </a:solidFill>
                          <a:effectLst/>
                          <a:latin typeface="SimSun" pitchFamily="2" charset="-122"/>
                          <a:ea typeface="SimSun" pitchFamily="2" charset="-122"/>
                        </a:rPr>
                        <a:t>被提</a:t>
                      </a:r>
                      <a:r>
                        <a:rPr kumimoji="0" lang="zh-CN" altLang="en-US" sz="2000" b="1" i="0" u="none" strike="noStrike" cap="none" normalizeH="0" baseline="0">
                          <a:ln>
                            <a:noFill/>
                          </a:ln>
                          <a:solidFill>
                            <a:schemeClr val="tx1"/>
                          </a:solidFill>
                          <a:effectLst/>
                          <a:latin typeface="SimSun" pitchFamily="2" charset="-122"/>
                          <a:ea typeface="SimSun" pitchFamily="2" charset="-122"/>
                        </a:rPr>
                        <a:t>到云里，在空中与主相遇，和主永远同在(帖前4:16-17)  </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活着的</a:t>
                      </a:r>
                      <a:r>
                        <a:rPr kumimoji="0" lang="zh-CN" altLang="en-US" sz="2000" b="1" i="0" u="sng" strike="noStrike" cap="none" normalizeH="0" baseline="0">
                          <a:ln>
                            <a:noFill/>
                          </a:ln>
                          <a:solidFill>
                            <a:schemeClr val="tx1"/>
                          </a:solidFill>
                          <a:effectLst/>
                          <a:latin typeface="SimSun" pitchFamily="2" charset="-122"/>
                          <a:ea typeface="SimSun" pitchFamily="2" charset="-122"/>
                        </a:rPr>
                        <a:t>圣徒们</a:t>
                      </a:r>
                      <a:r>
                        <a:rPr kumimoji="0" lang="zh-CN" altLang="en-US" sz="2000" b="1" i="0" u="none" strike="noStrike" cap="none" normalizeH="0" baseline="0">
                          <a:ln>
                            <a:noFill/>
                          </a:ln>
                          <a:solidFill>
                            <a:schemeClr val="tx1"/>
                          </a:solidFill>
                          <a:effectLst/>
                          <a:latin typeface="SimSun" pitchFamily="2" charset="-122"/>
                          <a:ea typeface="SimSun" pitchFamily="2" charset="-122"/>
                        </a:rPr>
                        <a:t>将</a:t>
                      </a:r>
                      <a:r>
                        <a:rPr kumimoji="0" lang="zh-CN" altLang="en-US" sz="2000" b="1" i="0" u="sng" strike="noStrike" cap="none" normalizeH="0" baseline="0">
                          <a:ln>
                            <a:noFill/>
                          </a:ln>
                          <a:solidFill>
                            <a:schemeClr val="tx1"/>
                          </a:solidFill>
                          <a:effectLst/>
                          <a:latin typeface="SimSun" pitchFamily="2" charset="-122"/>
                          <a:ea typeface="SimSun" pitchFamily="2" charset="-122"/>
                        </a:rPr>
                        <a:t>留在地上</a:t>
                      </a:r>
                      <a:r>
                        <a:rPr kumimoji="0" lang="zh-CN" altLang="en-US" sz="2000" b="1" i="0" u="none" strike="noStrike" cap="none" normalizeH="0" baseline="0">
                          <a:ln>
                            <a:noFill/>
                          </a:ln>
                          <a:solidFill>
                            <a:schemeClr val="tx1"/>
                          </a:solidFill>
                          <a:effectLst/>
                          <a:latin typeface="SimSun" pitchFamily="2" charset="-122"/>
                          <a:ea typeface="SimSun" pitchFamily="2" charset="-122"/>
                        </a:rPr>
                        <a:t>（而不是被提）被引入太平盛世 (徒15:16; </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启5:10; cf. 太6:10; 太24)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0064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5</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带来</a:t>
                      </a:r>
                      <a:r>
                        <a:rPr kumimoji="0" lang="zh-CN" altLang="en-US" sz="2000" b="1" i="0" u="sng" strike="noStrike" cap="none" normalizeH="0" baseline="0">
                          <a:ln>
                            <a:noFill/>
                          </a:ln>
                          <a:solidFill>
                            <a:schemeClr val="tx1"/>
                          </a:solidFill>
                          <a:effectLst/>
                          <a:latin typeface="SimSun" pitchFamily="2" charset="-122"/>
                          <a:ea typeface="SimSun" pitchFamily="2" charset="-122"/>
                        </a:rPr>
                        <a:t>安逸与希望</a:t>
                      </a:r>
                      <a:r>
                        <a:rPr kumimoji="0" lang="zh-CN" altLang="en-US" sz="2000" b="1" i="0" u="none" strike="noStrike" cap="none" normalizeH="0" baseline="0">
                          <a:ln>
                            <a:noFill/>
                          </a:ln>
                          <a:solidFill>
                            <a:schemeClr val="tx1"/>
                          </a:solidFill>
                          <a:effectLst/>
                          <a:latin typeface="SimSun" pitchFamily="2" charset="-122"/>
                          <a:ea typeface="SimSun" pitchFamily="2" charset="-122"/>
                        </a:rPr>
                        <a:t> (帖前4:18)</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带来</a:t>
                      </a:r>
                      <a:r>
                        <a:rPr kumimoji="0" lang="zh-CN" altLang="en-US" sz="2000" b="1" i="0" u="sng" strike="noStrike" cap="none" normalizeH="0" baseline="0">
                          <a:ln>
                            <a:noFill/>
                          </a:ln>
                          <a:solidFill>
                            <a:schemeClr val="tx1"/>
                          </a:solidFill>
                          <a:effectLst/>
                          <a:latin typeface="SimSun" pitchFamily="2" charset="-122"/>
                          <a:ea typeface="SimSun" pitchFamily="2" charset="-122"/>
                        </a:rPr>
                        <a:t>恐惧与审判</a:t>
                      </a:r>
                      <a:r>
                        <a:rPr kumimoji="0" lang="zh-CN" altLang="en-US" sz="2000" b="1" i="0" u="none" strike="noStrike" cap="none" normalizeH="0" baseline="0">
                          <a:ln>
                            <a:noFill/>
                          </a:ln>
                          <a:solidFill>
                            <a:schemeClr val="tx1"/>
                          </a:solidFill>
                          <a:effectLst/>
                          <a:latin typeface="SimSun" pitchFamily="2" charset="-122"/>
                          <a:ea typeface="SimSun" pitchFamily="2" charset="-122"/>
                        </a:rPr>
                        <a:t> (太24:27-31; 路21:20-28; 启6:15-17)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80684371"/>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Rectangle 15"/>
          <p:cNvSpPr>
            <a:spLocks noGrp="1" noChangeArrowheads="1"/>
          </p:cNvSpPr>
          <p:nvPr>
            <p:ph type="title" idx="4294967295"/>
          </p:nvPr>
        </p:nvSpPr>
        <p:spPr>
          <a:xfrm>
            <a:off x="685800" y="0"/>
            <a:ext cx="7772400" cy="701675"/>
          </a:xfrm>
        </p:spPr>
        <p:txBody>
          <a:bodyPr anchor="t">
            <a:spAutoFit/>
          </a:bodyPr>
          <a:lstStyle/>
          <a:p>
            <a:pPr>
              <a:spcBef>
                <a:spcPct val="50000"/>
              </a:spcBef>
              <a:defRPr/>
            </a:pPr>
            <a:r>
              <a:rPr lang="zh-CN" altLang="en-US" sz="4000" b="1">
                <a:solidFill>
                  <a:srgbClr val="FFFF99"/>
                </a:solidFill>
                <a:effectLst>
                  <a:outerShdw blurRad="38100" dist="38100" dir="2700000" algn="tl">
                    <a:srgbClr val="000000"/>
                  </a:outerShdw>
                </a:effectLst>
                <a:latin typeface="Arial" charset="0"/>
                <a:ea typeface="SimSun" charset="0"/>
                <a:cs typeface="SimSun" charset="0"/>
              </a:rPr>
              <a:t>基督第二次降临的阶段</a:t>
            </a:r>
          </a:p>
        </p:txBody>
      </p:sp>
      <p:graphicFrame>
        <p:nvGraphicFramePr>
          <p:cNvPr id="49218" name="Group 66"/>
          <p:cNvGraphicFramePr>
            <a:graphicFrameLocks noGrp="1"/>
          </p:cNvGraphicFramePr>
          <p:nvPr/>
        </p:nvGraphicFramePr>
        <p:xfrm>
          <a:off x="152400" y="838200"/>
          <a:ext cx="8915400" cy="5245100"/>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rgbClr val="FFFFFF"/>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latin typeface="SimSun" pitchFamily="2" charset="-122"/>
                          <a:ea typeface="SimSun" pitchFamily="2" charset="-122"/>
                        </a:rPr>
                        <a:t>被提</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latin typeface="SimSun" pitchFamily="2" charset="-122"/>
                          <a:ea typeface="SimSun" pitchFamily="2" charset="-122"/>
                        </a:rPr>
                        <a:t>启示录</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3112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6</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奥秘</a:t>
                      </a:r>
                      <a:r>
                        <a:rPr kumimoji="0" lang="zh-CN" altLang="en-US" sz="2000" b="1" i="0" u="none" strike="noStrike" cap="none" normalizeH="0" baseline="0">
                          <a:ln>
                            <a:noFill/>
                          </a:ln>
                          <a:solidFill>
                            <a:schemeClr val="tx1"/>
                          </a:solidFill>
                          <a:effectLst/>
                          <a:latin typeface="SimSun" pitchFamily="2" charset="-122"/>
                          <a:ea typeface="SimSun" pitchFamily="2" charset="-122"/>
                        </a:rPr>
                        <a:t>的真理只有在新约的时代显露 (哥前15:51) </a:t>
                      </a:r>
                      <a:endParaRPr kumimoji="0" lang="zh-CN" altLang="en-US" sz="2000" b="1" i="0" u="sng" strike="noStrike" cap="none" normalizeH="0" baseline="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是旧约中预言的重点</a:t>
                      </a:r>
                      <a:r>
                        <a:rPr kumimoji="0" lang="zh-CN" altLang="en-US" sz="2000" b="0" i="0" u="none" strike="noStrike" cap="none" normalizeH="0" baseline="0">
                          <a:ln>
                            <a:noFill/>
                          </a:ln>
                          <a:solidFill>
                            <a:schemeClr val="tx1"/>
                          </a:solidFill>
                          <a:effectLst/>
                          <a:latin typeface="SimSun" pitchFamily="2" charset="-122"/>
                          <a:ea typeface="SimSun" pitchFamily="2" charset="-122"/>
                        </a:rPr>
                        <a:t> </a:t>
                      </a:r>
                      <a:r>
                        <a:rPr kumimoji="0" lang="zh-CN" altLang="en-US" sz="2000" b="1" i="0" u="none" strike="noStrike" cap="none" normalizeH="0" baseline="0">
                          <a:ln>
                            <a:noFill/>
                          </a:ln>
                          <a:solidFill>
                            <a:schemeClr val="tx1"/>
                          </a:solidFill>
                          <a:effectLst/>
                          <a:latin typeface="SimSun" pitchFamily="2" charset="-122"/>
                          <a:ea typeface="SimSun" pitchFamily="2" charset="-122"/>
                        </a:rPr>
                        <a:t>，但在新约中被阐明(耶30:7; 撒14:1-3; 太24:30; 歌3:4) </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3112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7</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教会圣徒们的身体</a:t>
                      </a:r>
                      <a:r>
                        <a:rPr kumimoji="0" lang="zh-CN" altLang="en-US" sz="2000" b="1" i="0" u="sng" strike="noStrike" cap="none" normalizeH="0" baseline="0">
                          <a:ln>
                            <a:noFill/>
                          </a:ln>
                          <a:solidFill>
                            <a:schemeClr val="tx1"/>
                          </a:solidFill>
                          <a:effectLst/>
                          <a:latin typeface="SimSun" pitchFamily="2" charset="-122"/>
                          <a:ea typeface="SimSun" pitchFamily="2" charset="-122"/>
                        </a:rPr>
                        <a:t>被荣耀</a:t>
                      </a:r>
                      <a:r>
                        <a:rPr kumimoji="0" lang="zh-CN" altLang="en-US" sz="2000" b="1" i="0" u="none" strike="noStrike" cap="none" normalizeH="0" baseline="0">
                          <a:ln>
                            <a:noFill/>
                          </a:ln>
                          <a:solidFill>
                            <a:schemeClr val="tx1"/>
                          </a:solidFill>
                          <a:effectLst/>
                          <a:latin typeface="SimSun" pitchFamily="2" charset="-122"/>
                          <a:ea typeface="SimSun" pitchFamily="2" charset="-122"/>
                        </a:rPr>
                        <a:t>(哥前 15:51-58; 腓3:20-21) 以及被带上天上七年(帖前4:17)</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在灾难中的圣徒的身体会被保留</a:t>
                      </a:r>
                      <a:r>
                        <a:rPr kumimoji="0" lang="zh-CN" altLang="en-US" sz="2000" b="1" i="0" u="sng" strike="noStrike" cap="none" normalizeH="0" baseline="0">
                          <a:ln>
                            <a:noFill/>
                          </a:ln>
                          <a:solidFill>
                            <a:schemeClr val="tx1"/>
                          </a:solidFill>
                          <a:effectLst/>
                          <a:latin typeface="SimSun" pitchFamily="2" charset="-122"/>
                          <a:ea typeface="SimSun" pitchFamily="2" charset="-122"/>
                        </a:rPr>
                        <a:t>肉身</a:t>
                      </a:r>
                      <a:r>
                        <a:rPr kumimoji="0" lang="zh-CN" altLang="en-US" sz="2000" b="1" i="0" u="none" strike="noStrike" cap="none" normalizeH="0" baseline="0">
                          <a:ln>
                            <a:noFill/>
                          </a:ln>
                          <a:solidFill>
                            <a:schemeClr val="tx1"/>
                          </a:solidFill>
                          <a:effectLst/>
                          <a:latin typeface="SimSun" pitchFamily="2" charset="-122"/>
                          <a:ea typeface="SimSun" pitchFamily="2" charset="-122"/>
                        </a:rPr>
                        <a:t>，在千禧年于世上继续存活 (太25:31-34) </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112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8</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随时到来</a:t>
                      </a:r>
                      <a:r>
                        <a:rPr kumimoji="0" lang="zh-CN" altLang="en-US" sz="2000" b="1" i="0" u="none" strike="noStrike" cap="none" normalizeH="0" baseline="0">
                          <a:ln>
                            <a:noFill/>
                          </a:ln>
                          <a:solidFill>
                            <a:schemeClr val="tx1"/>
                          </a:solidFill>
                          <a:effectLst/>
                          <a:latin typeface="SimSun" pitchFamily="2" charset="-122"/>
                          <a:ea typeface="SimSun" pitchFamily="2" charset="-122"/>
                        </a:rPr>
                        <a:t>, 不需要任何迹象 (帖前 4:16)</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并非随时到来，</a:t>
                      </a:r>
                      <a:r>
                        <a:rPr kumimoji="0" lang="zh-CN" altLang="en-US" sz="2000" b="1" i="0" u="none" strike="noStrike" cap="none" normalizeH="0" baseline="0">
                          <a:ln>
                            <a:noFill/>
                          </a:ln>
                          <a:solidFill>
                            <a:schemeClr val="tx1"/>
                          </a:solidFill>
                          <a:effectLst/>
                          <a:latin typeface="SimSun" pitchFamily="2" charset="-122"/>
                          <a:ea typeface="SimSun" pitchFamily="2" charset="-122"/>
                        </a:rPr>
                        <a:t>而是在天上和地上有非凡的前兆 (太24:29-31; 路21:25-28; 徒2:19-21; 启1:7; 启6-19)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9</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主要的目的是将圣徒从这个世界</a:t>
                      </a:r>
                      <a:r>
                        <a:rPr kumimoji="0" lang="zh-CN" altLang="en-US" sz="2000" b="1" i="0" u="sng" strike="noStrike" cap="none" normalizeH="0" baseline="0">
                          <a:ln>
                            <a:noFill/>
                          </a:ln>
                          <a:solidFill>
                            <a:schemeClr val="tx1"/>
                          </a:solidFill>
                          <a:effectLst/>
                          <a:latin typeface="SimSun" pitchFamily="2" charset="-122"/>
                          <a:ea typeface="SimSun" pitchFamily="2" charset="-122"/>
                        </a:rPr>
                        <a:t>转移</a:t>
                      </a:r>
                      <a:r>
                        <a:rPr kumimoji="0" lang="zh-CN" altLang="en-US" sz="2000" b="1" i="0" u="none" strike="noStrike" cap="none" normalizeH="0" baseline="0">
                          <a:ln>
                            <a:noFill/>
                          </a:ln>
                          <a:solidFill>
                            <a:schemeClr val="tx1"/>
                          </a:solidFill>
                          <a:effectLst/>
                          <a:latin typeface="SimSun" pitchFamily="2" charset="-122"/>
                          <a:ea typeface="SimSun" pitchFamily="2" charset="-122"/>
                        </a:rPr>
                        <a:t> (帖前1:10) </a:t>
                      </a:r>
                      <a:endParaRPr kumimoji="0" lang="zh-CN" altLang="en-US" sz="2000" b="1" i="0" u="sng" strike="noStrike" cap="none" normalizeH="0" baseline="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主要目的是</a:t>
                      </a:r>
                      <a:r>
                        <a:rPr kumimoji="0" lang="zh-CN" altLang="en-US" sz="2000" b="1" i="0" u="sng" strike="noStrike" cap="none" normalizeH="0" baseline="0">
                          <a:ln>
                            <a:noFill/>
                          </a:ln>
                          <a:solidFill>
                            <a:schemeClr val="tx1"/>
                          </a:solidFill>
                          <a:effectLst/>
                          <a:latin typeface="SimSun" pitchFamily="2" charset="-122"/>
                          <a:ea typeface="SimSun" pitchFamily="2" charset="-122"/>
                        </a:rPr>
                        <a:t>审判</a:t>
                      </a:r>
                      <a:r>
                        <a:rPr kumimoji="0" lang="zh-CN" altLang="en-US" sz="2000" b="1" i="0" u="none" strike="noStrike" cap="none" normalizeH="0" baseline="0">
                          <a:ln>
                            <a:noFill/>
                          </a:ln>
                          <a:solidFill>
                            <a:schemeClr val="tx1"/>
                          </a:solidFill>
                          <a:effectLst/>
                          <a:latin typeface="SimSun" pitchFamily="2" charset="-122"/>
                          <a:ea typeface="SimSun" pitchFamily="2" charset="-122"/>
                        </a:rPr>
                        <a:t>非信徒 (太25:31-46)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457757"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zh-CN" b="1">
                <a:solidFill>
                  <a:srgbClr val="FFFFFF"/>
                </a:solidFill>
                <a:cs typeface="+mn-cs"/>
              </a:rPr>
              <a:t>210</a:t>
            </a:r>
            <a:endParaRPr lang="en-US" altLang="zh-CN" b="1">
              <a:solidFill>
                <a:srgbClr val="000000"/>
              </a:solidFill>
              <a:cs typeface="+mn-cs"/>
            </a:endParaRPr>
          </a:p>
        </p:txBody>
      </p:sp>
    </p:spTree>
    <p:extLst>
      <p:ext uri="{BB962C8B-B14F-4D97-AF65-F5344CB8AC3E}">
        <p14:creationId xmlns:p14="http://schemas.microsoft.com/office/powerpoint/2010/main" val="2440714908"/>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5538" name="Rectangle 15"/>
          <p:cNvSpPr>
            <a:spLocks noGrp="1" noChangeArrowheads="1"/>
          </p:cNvSpPr>
          <p:nvPr>
            <p:ph type="title" idx="4294967295"/>
          </p:nvPr>
        </p:nvSpPr>
        <p:spPr>
          <a:xfrm>
            <a:off x="685800" y="0"/>
            <a:ext cx="7772400" cy="701675"/>
          </a:xfrm>
        </p:spPr>
        <p:txBody>
          <a:bodyPr anchor="t">
            <a:spAutoFit/>
          </a:bodyPr>
          <a:lstStyle/>
          <a:p>
            <a:pPr>
              <a:spcBef>
                <a:spcPct val="50000"/>
              </a:spcBef>
              <a:defRPr/>
            </a:pPr>
            <a:r>
              <a:rPr lang="zh-CN" altLang="en-US" sz="4000" b="1">
                <a:solidFill>
                  <a:srgbClr val="FFFF99"/>
                </a:solidFill>
                <a:effectLst>
                  <a:outerShdw blurRad="38100" dist="38100" dir="2700000" algn="tl">
                    <a:srgbClr val="000000"/>
                  </a:outerShdw>
                </a:effectLst>
                <a:latin typeface="Arial" charset="0"/>
                <a:ea typeface="SimSun" charset="0"/>
                <a:cs typeface="SimSun" charset="0"/>
              </a:rPr>
              <a:t>基督第二次降临的阶段</a:t>
            </a:r>
          </a:p>
        </p:txBody>
      </p:sp>
      <p:graphicFrame>
        <p:nvGraphicFramePr>
          <p:cNvPr id="50245" name="Group 69"/>
          <p:cNvGraphicFramePr>
            <a:graphicFrameLocks noGrp="1"/>
          </p:cNvGraphicFramePr>
          <p:nvPr/>
        </p:nvGraphicFramePr>
        <p:xfrm>
          <a:off x="152400" y="838200"/>
          <a:ext cx="8915400" cy="4779963"/>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rgbClr val="FFFFFF"/>
                        </a:solidFill>
                        <a:effectLst/>
                        <a:latin typeface="SimSun" pitchFamily="2" charset="-122"/>
                        <a:ea typeface="SimSun" pitchFamily="2" charset="-122"/>
                      </a:endParaRP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latin typeface="SimSun" pitchFamily="2" charset="-122"/>
                          <a:ea typeface="SimSun" pitchFamily="2" charset="-122"/>
                        </a:rPr>
                        <a:t>被提</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latin typeface="SimSun" pitchFamily="2" charset="-122"/>
                          <a:ea typeface="SimSun" pitchFamily="2" charset="-122"/>
                        </a:rPr>
                        <a:t>启示录</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65238">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10</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只有信徒能</a:t>
                      </a:r>
                      <a:r>
                        <a:rPr kumimoji="0" lang="zh-CN" altLang="en-US" sz="2000" b="1" i="0" u="sng" strike="noStrike" cap="none" normalizeH="0" baseline="0">
                          <a:ln>
                            <a:noFill/>
                          </a:ln>
                          <a:solidFill>
                            <a:schemeClr val="tx1"/>
                          </a:solidFill>
                          <a:effectLst/>
                          <a:latin typeface="SimSun" pitchFamily="2" charset="-122"/>
                          <a:ea typeface="SimSun" pitchFamily="2" charset="-122"/>
                        </a:rPr>
                        <a:t>无形地</a:t>
                      </a:r>
                      <a:r>
                        <a:rPr kumimoji="0" lang="zh-CN" altLang="en-US" sz="2000" b="1" i="0" u="none" strike="noStrike" cap="none" normalizeH="0" baseline="0">
                          <a:ln>
                            <a:noFill/>
                          </a:ln>
                          <a:solidFill>
                            <a:schemeClr val="tx1"/>
                          </a:solidFill>
                          <a:effectLst/>
                          <a:latin typeface="SimSun" pitchFamily="2" charset="-122"/>
                          <a:ea typeface="SimSun" pitchFamily="2" charset="-122"/>
                        </a:rPr>
                        <a:t>秘密地见到基督，因为上帝给反基督者</a:t>
                      </a:r>
                      <a:r>
                        <a:rPr kumimoji="0" lang="zh-CN" altLang="en-US" sz="2000" b="1" i="0" u="none" strike="noStrike" cap="none" normalizeH="0" baseline="0">
                          <a:ln>
                            <a:noFill/>
                          </a:ln>
                          <a:solidFill>
                            <a:schemeClr val="tx1"/>
                          </a:solidFill>
                          <a:effectLst/>
                          <a:latin typeface="Times New Roman" pitchFamily="18" charset="0"/>
                          <a:ea typeface="SimSun" pitchFamily="2" charset="-122"/>
                        </a:rPr>
                        <a:t>一个生发错误的心</a:t>
                      </a:r>
                      <a:r>
                        <a:rPr kumimoji="0" lang="zh-CN" altLang="en-US" sz="2000" b="1" i="0" u="none" strike="noStrike" cap="none" normalizeH="0" baseline="0">
                          <a:ln>
                            <a:noFill/>
                          </a:ln>
                          <a:solidFill>
                            <a:schemeClr val="tx1"/>
                          </a:solidFill>
                          <a:effectLst/>
                          <a:latin typeface="SimSun" pitchFamily="2" charset="-122"/>
                          <a:ea typeface="SimSun" pitchFamily="2" charset="-122"/>
                        </a:rPr>
                        <a:t> (帖后2:11) </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可见的</a:t>
                      </a:r>
                      <a:r>
                        <a:rPr kumimoji="0" lang="zh-CN" altLang="en-US" sz="2000" b="1" i="0" u="none" strike="noStrike" cap="none" normalizeH="0" baseline="0">
                          <a:ln>
                            <a:noFill/>
                          </a:ln>
                          <a:solidFill>
                            <a:schemeClr val="tx1"/>
                          </a:solidFill>
                          <a:effectLst/>
                          <a:latin typeface="SimSun" pitchFamily="2" charset="-122"/>
                          <a:ea typeface="SimSun" pitchFamily="2" charset="-122"/>
                        </a:rPr>
                        <a:t>而且公开的因为“每个人都能看见他”(启1:7)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11</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实现</a:t>
                      </a:r>
                      <a:r>
                        <a:rPr kumimoji="0" lang="zh-CN" altLang="en-US" sz="2000" b="1" i="0" u="sng" strike="noStrike" cap="none" normalizeH="0" baseline="0">
                          <a:ln>
                            <a:noFill/>
                          </a:ln>
                          <a:solidFill>
                            <a:schemeClr val="tx1"/>
                          </a:solidFill>
                          <a:effectLst/>
                          <a:latin typeface="SimSun" pitchFamily="2" charset="-122"/>
                          <a:ea typeface="SimSun" pitchFamily="2" charset="-122"/>
                        </a:rPr>
                        <a:t>对教会</a:t>
                      </a:r>
                      <a:r>
                        <a:rPr kumimoji="0" lang="zh-CN" altLang="en-US" sz="2000" b="1" i="0" u="none" strike="noStrike" cap="none" normalizeH="0" baseline="0">
                          <a:ln>
                            <a:noFill/>
                          </a:ln>
                          <a:solidFill>
                            <a:schemeClr val="tx1"/>
                          </a:solidFill>
                          <a:effectLst/>
                          <a:latin typeface="SimSun" pitchFamily="2" charset="-122"/>
                          <a:ea typeface="SimSun" pitchFamily="2" charset="-122"/>
                        </a:rPr>
                        <a:t>的承诺,在此，犹太教徒与非犹太教徒的区别将不复存在 (帖前4:15; </a:t>
                      </a:r>
                      <a:r>
                        <a:rPr kumimoji="0" lang="en-US" altLang="zh-CN" sz="2000" b="1" i="0" u="none" strike="noStrike" cap="none" normalizeH="0" baseline="0">
                          <a:ln>
                            <a:noFill/>
                          </a:ln>
                          <a:solidFill>
                            <a:schemeClr val="tx1"/>
                          </a:solidFill>
                          <a:effectLst/>
                          <a:latin typeface="SimSun" pitchFamily="2" charset="-122"/>
                          <a:ea typeface="SimSun" pitchFamily="2" charset="-122"/>
                        </a:rPr>
                        <a:t>cf.</a:t>
                      </a:r>
                      <a:r>
                        <a:rPr kumimoji="0" lang="zh-CN" altLang="en-US" sz="2000" b="1" i="0" u="none" strike="noStrike" cap="none" normalizeH="0" baseline="0">
                          <a:ln>
                            <a:noFill/>
                          </a:ln>
                          <a:solidFill>
                            <a:schemeClr val="tx1"/>
                          </a:solidFill>
                          <a:effectLst/>
                          <a:latin typeface="SimSun" pitchFamily="2" charset="-122"/>
                          <a:ea typeface="SimSun" pitchFamily="2" charset="-122"/>
                        </a:rPr>
                        <a:t>约14:1-3;</a:t>
                      </a:r>
                      <a:r>
                        <a:rPr kumimoji="0" lang="zh-CN" altLang="en-US" sz="2000" b="1" i="0" u="none" strike="noStrike" cap="none" normalizeH="0" baseline="0">
                          <a:ln>
                            <a:noFill/>
                          </a:ln>
                          <a:solidFill>
                            <a:schemeClr val="tx1"/>
                          </a:solidFill>
                          <a:effectLst/>
                          <a:latin typeface="Times New Roman" pitchFamily="18" charset="0"/>
                          <a:ea typeface="SimSun" pitchFamily="2" charset="-122"/>
                        </a:rPr>
                        <a:t>弗</a:t>
                      </a:r>
                      <a:r>
                        <a:rPr kumimoji="0" lang="zh-CN" altLang="en-US" sz="2000" b="1" i="0" u="none" strike="noStrike" cap="none" normalizeH="0" baseline="0">
                          <a:ln>
                            <a:noFill/>
                          </a:ln>
                          <a:solidFill>
                            <a:schemeClr val="tx1"/>
                          </a:solidFill>
                          <a:effectLst/>
                          <a:latin typeface="SimSun" pitchFamily="2" charset="-122"/>
                          <a:ea typeface="SimSun" pitchFamily="2" charset="-122"/>
                        </a:rPr>
                        <a:t>2:11-16)</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实现在旧约中与</a:t>
                      </a:r>
                      <a:r>
                        <a:rPr kumimoji="0" lang="zh-CN" altLang="en-US" sz="2000" b="1" i="0" u="sng" strike="noStrike" cap="none" normalizeH="0" baseline="0">
                          <a:ln>
                            <a:noFill/>
                          </a:ln>
                          <a:solidFill>
                            <a:schemeClr val="tx1"/>
                          </a:solidFill>
                          <a:effectLst/>
                          <a:latin typeface="SimSun" pitchFamily="2" charset="-122"/>
                          <a:ea typeface="SimSun" pitchFamily="2" charset="-122"/>
                        </a:rPr>
                        <a:t>以色列</a:t>
                      </a:r>
                      <a:r>
                        <a:rPr kumimoji="0" lang="zh-CN" altLang="en-US" sz="2000" b="1" i="0" u="none" strike="noStrike" cap="none" normalizeH="0" baseline="0">
                          <a:ln>
                            <a:noFill/>
                          </a:ln>
                          <a:solidFill>
                            <a:schemeClr val="tx1"/>
                          </a:solidFill>
                          <a:effectLst/>
                          <a:latin typeface="SimSun" pitchFamily="2" charset="-122"/>
                          <a:ea typeface="SimSun" pitchFamily="2" charset="-122"/>
                        </a:rPr>
                        <a:t>的契约(创12:1-3; 诗89; 赛11:11-14; </a:t>
                      </a:r>
                      <a:r>
                        <a:rPr kumimoji="0" lang="en-US" altLang="zh-CN" sz="2000" b="1" i="0" u="none" strike="noStrike" cap="none" normalizeH="0" baseline="0">
                          <a:ln>
                            <a:noFill/>
                          </a:ln>
                          <a:solidFill>
                            <a:schemeClr val="tx1"/>
                          </a:solidFill>
                          <a:effectLst/>
                          <a:latin typeface="SimSun" pitchFamily="2" charset="-122"/>
                          <a:ea typeface="SimSun" pitchFamily="2" charset="-122"/>
                        </a:rPr>
                        <a:t>cf. </a:t>
                      </a:r>
                      <a:r>
                        <a:rPr kumimoji="0" lang="zh-CN" altLang="en-US" sz="2000" b="1" i="0" u="none" strike="noStrike" cap="none" normalizeH="0" baseline="0">
                          <a:ln>
                            <a:noFill/>
                          </a:ln>
                          <a:solidFill>
                            <a:schemeClr val="tx1"/>
                          </a:solidFill>
                          <a:effectLst/>
                          <a:latin typeface="SimSun" pitchFamily="2" charset="-122"/>
                          <a:ea typeface="SimSun" pitchFamily="2" charset="-122"/>
                        </a:rPr>
                        <a:t>罗11:26-27)</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12</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恶魔开始</a:t>
                      </a:r>
                      <a:r>
                        <a:rPr kumimoji="0" lang="zh-CN" altLang="en-US" sz="2000" b="1" i="0" u="sng" strike="noStrike" cap="none" normalizeH="0" baseline="0">
                          <a:ln>
                            <a:noFill/>
                          </a:ln>
                          <a:solidFill>
                            <a:schemeClr val="tx1"/>
                          </a:solidFill>
                          <a:effectLst/>
                          <a:latin typeface="SimSun" pitchFamily="2" charset="-122"/>
                          <a:ea typeface="SimSun" pitchFamily="2" charset="-122"/>
                        </a:rPr>
                        <a:t>增加</a:t>
                      </a:r>
                      <a:r>
                        <a:rPr kumimoji="0" lang="zh-CN" altLang="en-US" sz="2000" b="1" i="0" u="none" strike="noStrike" cap="none" normalizeH="0" baseline="0">
                          <a:ln>
                            <a:noFill/>
                          </a:ln>
                          <a:solidFill>
                            <a:schemeClr val="tx1"/>
                          </a:solidFill>
                          <a:effectLst/>
                          <a:latin typeface="SimSun" pitchFamily="2" charset="-122"/>
                          <a:ea typeface="SimSun" pitchFamily="2" charset="-122"/>
                        </a:rPr>
                        <a:t> (帖后2:1-12)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恶魔</a:t>
                      </a:r>
                      <a:r>
                        <a:rPr kumimoji="0" lang="zh-CN" altLang="en-US" sz="2000" b="1" i="0" u="sng" strike="noStrike" cap="none" normalizeH="0" baseline="0">
                          <a:ln>
                            <a:noFill/>
                          </a:ln>
                          <a:solidFill>
                            <a:schemeClr val="tx1"/>
                          </a:solidFill>
                          <a:effectLst/>
                          <a:latin typeface="SimSun" pitchFamily="2" charset="-122"/>
                          <a:ea typeface="SimSun" pitchFamily="2" charset="-122"/>
                        </a:rPr>
                        <a:t>被压制</a:t>
                      </a:r>
                      <a:r>
                        <a:rPr kumimoji="0" lang="zh-CN" altLang="en-US" sz="2000" b="1" i="0" u="none" strike="noStrike" cap="none" normalizeH="0" baseline="0">
                          <a:ln>
                            <a:noFill/>
                          </a:ln>
                          <a:solidFill>
                            <a:schemeClr val="tx1"/>
                          </a:solidFill>
                          <a:effectLst/>
                          <a:latin typeface="SimSun" pitchFamily="2" charset="-122"/>
                          <a:ea typeface="SimSun" pitchFamily="2" charset="-122"/>
                        </a:rPr>
                        <a:t> (帖后1:7; 诗37:9-10)</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679450">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13</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教会被移除</a:t>
                      </a:r>
                      <a:r>
                        <a:rPr kumimoji="0" lang="zh-CN" altLang="en-US" sz="2000" b="1" i="0" u="none" strike="noStrike" cap="none" normalizeH="0" baseline="0">
                          <a:ln>
                            <a:noFill/>
                          </a:ln>
                          <a:solidFill>
                            <a:schemeClr val="tx1"/>
                          </a:solidFill>
                          <a:effectLst/>
                          <a:latin typeface="SimSun" pitchFamily="2" charset="-122"/>
                          <a:ea typeface="SimSun" pitchFamily="2" charset="-122"/>
                        </a:rPr>
                        <a:t> (帖前4:13-18)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撒旦</a:t>
                      </a:r>
                      <a:r>
                        <a:rPr kumimoji="0" lang="zh-CN" altLang="en-US" sz="2000" b="1" i="0" u="none" strike="noStrike" cap="none" normalizeH="0" baseline="0">
                          <a:ln>
                            <a:noFill/>
                          </a:ln>
                          <a:solidFill>
                            <a:schemeClr val="tx1"/>
                          </a:solidFill>
                          <a:effectLst/>
                          <a:latin typeface="SimSun" pitchFamily="2" charset="-122"/>
                          <a:ea typeface="SimSun" pitchFamily="2" charset="-122"/>
                        </a:rPr>
                        <a:t>被移除 (启20:1-3)</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458781"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zh-CN" b="1">
                <a:solidFill>
                  <a:srgbClr val="FFFFFF"/>
                </a:solidFill>
                <a:cs typeface="+mn-cs"/>
              </a:rPr>
              <a:t>210</a:t>
            </a:r>
            <a:endParaRPr lang="en-US" altLang="zh-CN" b="1">
              <a:solidFill>
                <a:srgbClr val="000000"/>
              </a:solidFill>
              <a:cs typeface="+mn-cs"/>
            </a:endParaRPr>
          </a:p>
        </p:txBody>
      </p:sp>
    </p:spTree>
    <p:extLst>
      <p:ext uri="{BB962C8B-B14F-4D97-AF65-F5344CB8AC3E}">
        <p14:creationId xmlns:p14="http://schemas.microsoft.com/office/powerpoint/2010/main" val="1573812204"/>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Rectangle 15"/>
          <p:cNvSpPr>
            <a:spLocks noGrp="1" noChangeArrowheads="1"/>
          </p:cNvSpPr>
          <p:nvPr>
            <p:ph type="title" idx="4294967295"/>
          </p:nvPr>
        </p:nvSpPr>
        <p:spPr>
          <a:xfrm>
            <a:off x="685800" y="0"/>
            <a:ext cx="7772400" cy="701675"/>
          </a:xfrm>
        </p:spPr>
        <p:txBody>
          <a:bodyPr anchor="t">
            <a:spAutoFit/>
          </a:bodyPr>
          <a:lstStyle/>
          <a:p>
            <a:pPr>
              <a:spcBef>
                <a:spcPct val="50000"/>
              </a:spcBef>
              <a:defRPr/>
            </a:pPr>
            <a:r>
              <a:rPr lang="zh-CN" altLang="en-US" sz="4000" b="1">
                <a:solidFill>
                  <a:srgbClr val="FFFF99"/>
                </a:solidFill>
                <a:effectLst>
                  <a:outerShdw blurRad="38100" dist="38100" dir="2700000" algn="tl">
                    <a:srgbClr val="000000"/>
                  </a:outerShdw>
                </a:effectLst>
                <a:latin typeface="Arial" charset="0"/>
                <a:ea typeface="SimSun" charset="0"/>
                <a:cs typeface="SimSun" charset="0"/>
              </a:rPr>
              <a:t>基督第二次降临的阶段</a:t>
            </a:r>
          </a:p>
        </p:txBody>
      </p:sp>
      <p:graphicFrame>
        <p:nvGraphicFramePr>
          <p:cNvPr id="51264" name="Group 64"/>
          <p:cNvGraphicFramePr>
            <a:graphicFrameLocks noGrp="1"/>
          </p:cNvGraphicFramePr>
          <p:nvPr/>
        </p:nvGraphicFramePr>
        <p:xfrm>
          <a:off x="152400" y="838200"/>
          <a:ext cx="8915400" cy="4725988"/>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rgbClr val="FFFFFF"/>
                        </a:solidFill>
                        <a:effectLst/>
                        <a:latin typeface="SimSun" pitchFamily="2" charset="-122"/>
                        <a:ea typeface="SimSun" pitchFamily="2" charset="-122"/>
                      </a:endParaRP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latin typeface="SimSun" pitchFamily="2" charset="-122"/>
                          <a:ea typeface="SimSun" pitchFamily="2" charset="-122"/>
                        </a:rPr>
                        <a:t>被提</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latin typeface="SimSun" pitchFamily="2" charset="-122"/>
                          <a:ea typeface="SimSun" pitchFamily="2" charset="-122"/>
                        </a:rPr>
                        <a:t>启示录</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14</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基督呈现为教会以及一切的</a:t>
                      </a:r>
                      <a:r>
                        <a:rPr kumimoji="0" lang="zh-CN" altLang="en-US" sz="2000" b="1" i="0" u="sng" strike="noStrike" cap="none" normalizeH="0" baseline="0">
                          <a:ln>
                            <a:noFill/>
                          </a:ln>
                          <a:solidFill>
                            <a:schemeClr val="tx1"/>
                          </a:solidFill>
                          <a:effectLst/>
                          <a:latin typeface="SimSun" pitchFamily="2" charset="-122"/>
                          <a:ea typeface="SimSun" pitchFamily="2" charset="-122"/>
                        </a:rPr>
                        <a:t>领袖</a:t>
                      </a:r>
                      <a:r>
                        <a:rPr kumimoji="0" lang="zh-CN" altLang="en-US" sz="2000" b="1" i="0" u="none" strike="noStrike" cap="none" normalizeH="0" baseline="0">
                          <a:ln>
                            <a:noFill/>
                          </a:ln>
                          <a:solidFill>
                            <a:schemeClr val="tx1"/>
                          </a:solidFill>
                          <a:effectLst/>
                          <a:latin typeface="SimSun" pitchFamily="2" charset="-122"/>
                          <a:ea typeface="SimSun" pitchFamily="2" charset="-122"/>
                        </a:rPr>
                        <a:t>(</a:t>
                      </a:r>
                      <a:r>
                        <a:rPr kumimoji="0" lang="zh-CN" altLang="en-US" sz="2000" b="1" i="0" u="none" strike="noStrike" cap="none" normalizeH="0" baseline="0">
                          <a:ln>
                            <a:noFill/>
                          </a:ln>
                          <a:solidFill>
                            <a:schemeClr val="tx1"/>
                          </a:solidFill>
                          <a:effectLst/>
                          <a:latin typeface="Times New Roman" pitchFamily="18" charset="0"/>
                          <a:ea typeface="SimSun" pitchFamily="2" charset="-122"/>
                        </a:rPr>
                        <a:t>弗</a:t>
                      </a:r>
                      <a:r>
                        <a:rPr kumimoji="0" lang="zh-CN" altLang="en-US" sz="2000" b="1" i="0" u="none" strike="noStrike" cap="none" normalizeH="0" baseline="0">
                          <a:ln>
                            <a:noFill/>
                          </a:ln>
                          <a:solidFill>
                            <a:schemeClr val="tx1"/>
                          </a:solidFill>
                          <a:effectLst/>
                          <a:latin typeface="SimSun" pitchFamily="2" charset="-122"/>
                          <a:ea typeface="SimSun" pitchFamily="2" charset="-122"/>
                        </a:rPr>
                        <a:t>1:10, 22; 4:15; 西</a:t>
                      </a:r>
                      <a:r>
                        <a:rPr kumimoji="0" lang="en-US" altLang="zh-CN" sz="2000" b="1" i="0" u="none" strike="noStrike" cap="none" normalizeH="0" baseline="0">
                          <a:ln>
                            <a:noFill/>
                          </a:ln>
                          <a:solidFill>
                            <a:schemeClr val="tx1"/>
                          </a:solidFill>
                          <a:effectLst/>
                          <a:latin typeface="SimSun" pitchFamily="2" charset="-122"/>
                          <a:ea typeface="SimSun" pitchFamily="2" charset="-122"/>
                        </a:rPr>
                        <a:t>1:18; 2:10) </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基督被证明是以色列的弥赛亚 (撒14:3-4; </a:t>
                      </a:r>
                      <a:r>
                        <a:rPr kumimoji="0" lang="en-US" altLang="zh-CN" sz="2000" b="1" i="0" u="none" strike="noStrike" cap="none" normalizeH="0" baseline="0">
                          <a:ln>
                            <a:noFill/>
                          </a:ln>
                          <a:solidFill>
                            <a:schemeClr val="tx1"/>
                          </a:solidFill>
                          <a:effectLst/>
                          <a:latin typeface="SimSun" pitchFamily="2" charset="-122"/>
                          <a:ea typeface="SimSun" pitchFamily="2" charset="-122"/>
                        </a:rPr>
                        <a:t>cf. </a:t>
                      </a:r>
                      <a:r>
                        <a:rPr kumimoji="0" lang="zh-CN" altLang="en-US" sz="2000" b="1" i="0" u="none" strike="noStrike" cap="none" normalizeH="0" baseline="0">
                          <a:ln>
                            <a:noFill/>
                          </a:ln>
                          <a:solidFill>
                            <a:schemeClr val="tx1"/>
                          </a:solidFill>
                          <a:effectLst/>
                          <a:latin typeface="SimSun" pitchFamily="2" charset="-122"/>
                          <a:ea typeface="SimSun" pitchFamily="2" charset="-122"/>
                        </a:rPr>
                        <a:t>徒1:6 和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3112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15</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耶稣对</a:t>
                      </a:r>
                      <a:r>
                        <a:rPr kumimoji="0" lang="zh-CN" altLang="en-US" sz="2000" b="1" i="0" u="sng" strike="noStrike" cap="none" normalizeH="0" baseline="0">
                          <a:ln>
                            <a:noFill/>
                          </a:ln>
                          <a:solidFill>
                            <a:schemeClr val="tx1"/>
                          </a:solidFill>
                          <a:effectLst/>
                          <a:latin typeface="SimSun" pitchFamily="2" charset="-122"/>
                          <a:ea typeface="SimSun" pitchFamily="2" charset="-122"/>
                        </a:rPr>
                        <a:t>信徒</a:t>
                      </a:r>
                      <a:r>
                        <a:rPr kumimoji="0" lang="zh-CN" altLang="en-US" sz="2000" b="1" i="0" u="none" strike="noStrike" cap="none" normalizeH="0" baseline="0">
                          <a:ln>
                            <a:noFill/>
                          </a:ln>
                          <a:solidFill>
                            <a:schemeClr val="tx1"/>
                          </a:solidFill>
                          <a:effectLst/>
                          <a:latin typeface="SimSun" pitchFamily="2" charset="-122"/>
                          <a:ea typeface="SimSun" pitchFamily="2" charset="-122"/>
                        </a:rPr>
                        <a:t>的审判台 (哥后5:10; 哥前3:13)  </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以色列和非犹太教徒</a:t>
                      </a:r>
                      <a:r>
                        <a:rPr kumimoji="0" lang="zh-CN" altLang="en-US" sz="2000" b="1" i="0" u="none" strike="noStrike" cap="none" normalizeH="0" baseline="0">
                          <a:ln>
                            <a:noFill/>
                          </a:ln>
                          <a:solidFill>
                            <a:schemeClr val="tx1"/>
                          </a:solidFill>
                          <a:effectLst/>
                          <a:latin typeface="SimSun" pitchFamily="2" charset="-122"/>
                          <a:ea typeface="SimSun" pitchFamily="2" charset="-122"/>
                        </a:rPr>
                        <a:t>的审判 (结20:34-38; 太25; 撒14:4; </a:t>
                      </a:r>
                      <a:r>
                        <a:rPr kumimoji="0" lang="en-US" altLang="zh-CN" sz="2000" b="1" i="0" u="none" strike="noStrike" cap="none" normalizeH="0" baseline="0">
                          <a:ln>
                            <a:noFill/>
                          </a:ln>
                          <a:solidFill>
                            <a:schemeClr val="tx1"/>
                          </a:solidFill>
                          <a:effectLst/>
                          <a:latin typeface="SimSun" pitchFamily="2" charset="-122"/>
                          <a:ea typeface="SimSun" pitchFamily="2" charset="-122"/>
                        </a:rPr>
                        <a:t>cf. </a:t>
                      </a:r>
                      <a:r>
                        <a:rPr kumimoji="0" lang="zh-CN" altLang="en-US" sz="2000" b="1" i="0" u="none" strike="noStrike" cap="none" normalizeH="0" baseline="0">
                          <a:ln>
                            <a:noFill/>
                          </a:ln>
                          <a:solidFill>
                            <a:schemeClr val="tx1"/>
                          </a:solidFill>
                          <a:effectLst/>
                          <a:latin typeface="SimSun" pitchFamily="2" charset="-122"/>
                          <a:ea typeface="SimSun" pitchFamily="2" charset="-122"/>
                        </a:rPr>
                        <a:t>第160页) </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92163">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16</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主</a:t>
                      </a:r>
                      <a:r>
                        <a:rPr kumimoji="0" lang="zh-CN" altLang="en-US" sz="2000" b="1" i="0" u="none" strike="noStrike" cap="none" normalizeH="0" baseline="0">
                          <a:ln>
                            <a:noFill/>
                          </a:ln>
                          <a:solidFill>
                            <a:schemeClr val="tx1"/>
                          </a:solidFill>
                          <a:effectLst/>
                          <a:latin typeface="SimSun" pitchFamily="2" charset="-122"/>
                          <a:ea typeface="SimSun" pitchFamily="2" charset="-122"/>
                        </a:rPr>
                        <a:t>即将到来 (腓4:5)</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a:ln>
                            <a:noFill/>
                          </a:ln>
                          <a:solidFill>
                            <a:schemeClr val="tx1"/>
                          </a:solidFill>
                          <a:effectLst/>
                          <a:latin typeface="SimSun" pitchFamily="2" charset="-122"/>
                          <a:ea typeface="SimSun" pitchFamily="2" charset="-122"/>
                        </a:rPr>
                        <a:t>王国</a:t>
                      </a:r>
                      <a:r>
                        <a:rPr kumimoji="0" lang="zh-CN" altLang="en-US" sz="2000" b="1" i="0" u="none" strike="noStrike" cap="none" normalizeH="0" baseline="0">
                          <a:ln>
                            <a:noFill/>
                          </a:ln>
                          <a:solidFill>
                            <a:schemeClr val="tx1"/>
                          </a:solidFill>
                          <a:effectLst/>
                          <a:latin typeface="SimSun" pitchFamily="2" charset="-122"/>
                          <a:ea typeface="SimSun" pitchFamily="2" charset="-122"/>
                        </a:rPr>
                        <a:t>即将到来 (太24:14)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10064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a:ln>
                            <a:noFill/>
                          </a:ln>
                          <a:solidFill>
                            <a:schemeClr val="tx1"/>
                          </a:solidFill>
                          <a:effectLst/>
                          <a:latin typeface="SimSun" pitchFamily="2" charset="-122"/>
                          <a:ea typeface="MS PGothic" pitchFamily="34" charset="-128"/>
                          <a:cs typeface="Times New Roman" pitchFamily="18" charset="0"/>
                        </a:rPr>
                        <a:t>17</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大自然随后</a:t>
                      </a:r>
                      <a:r>
                        <a:rPr kumimoji="0" lang="zh-CN" altLang="en-US" sz="2000" b="1" i="0" u="sng" strike="noStrike" cap="none" normalizeH="0" baseline="0">
                          <a:ln>
                            <a:noFill/>
                          </a:ln>
                          <a:solidFill>
                            <a:schemeClr val="tx1"/>
                          </a:solidFill>
                          <a:effectLst/>
                          <a:latin typeface="SimSun" pitchFamily="2" charset="-122"/>
                          <a:ea typeface="SimSun" pitchFamily="2" charset="-122"/>
                        </a:rPr>
                        <a:t>被毁</a:t>
                      </a:r>
                      <a:r>
                        <a:rPr kumimoji="0" lang="zh-CN" altLang="en-US" sz="2000" b="1" i="0" u="none" strike="noStrike" cap="none" normalizeH="0" baseline="0">
                          <a:ln>
                            <a:noFill/>
                          </a:ln>
                          <a:solidFill>
                            <a:schemeClr val="tx1"/>
                          </a:solidFill>
                          <a:effectLst/>
                          <a:latin typeface="SimSun" pitchFamily="2" charset="-122"/>
                          <a:ea typeface="SimSun" pitchFamily="2" charset="-122"/>
                        </a:rPr>
                        <a:t> (启6–16) </a:t>
                      </a:r>
                      <a:endParaRPr kumimoji="0" lang="zh-CN" altLang="en-US" sz="2000" b="1" i="0" u="sng" strike="noStrike" cap="none" normalizeH="0" baseline="0">
                        <a:ln>
                          <a:noFill/>
                        </a:ln>
                        <a:solidFill>
                          <a:schemeClr val="tx1"/>
                        </a:solidFill>
                        <a:effectLst/>
                        <a:latin typeface="SimSun" pitchFamily="2" charset="-122"/>
                        <a:ea typeface="SimSun" pitchFamily="2" charset="-122"/>
                      </a:endParaRP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SimSun" pitchFamily="2" charset="-122"/>
                          <a:ea typeface="SimSun" pitchFamily="2" charset="-122"/>
                        </a:rPr>
                        <a:t>大自然随后</a:t>
                      </a:r>
                      <a:r>
                        <a:rPr kumimoji="0" lang="zh-CN" altLang="en-US" sz="2000" b="1" i="0" u="sng" strike="noStrike" cap="none" normalizeH="0" baseline="0">
                          <a:ln>
                            <a:noFill/>
                          </a:ln>
                          <a:solidFill>
                            <a:schemeClr val="tx1"/>
                          </a:solidFill>
                          <a:effectLst/>
                          <a:latin typeface="SimSun" pitchFamily="2" charset="-122"/>
                          <a:ea typeface="SimSun" pitchFamily="2" charset="-122"/>
                        </a:rPr>
                        <a:t>被重建</a:t>
                      </a:r>
                      <a:r>
                        <a:rPr kumimoji="0" lang="zh-CN" altLang="en-US" sz="2000" b="1" i="0" u="none" strike="noStrike" cap="none" normalizeH="0" baseline="0">
                          <a:ln>
                            <a:noFill/>
                          </a:ln>
                          <a:solidFill>
                            <a:schemeClr val="tx1"/>
                          </a:solidFill>
                          <a:effectLst/>
                          <a:latin typeface="SimSun" pitchFamily="2" charset="-122"/>
                          <a:ea typeface="SimSun" pitchFamily="2" charset="-122"/>
                        </a:rPr>
                        <a:t> (罗8:19-22; 赛11:6-9;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SimSun" pitchFamily="2" charset="-122"/>
                        <a:ea typeface="SimSun" pitchFamily="2" charset="-122"/>
                      </a:endParaRP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459805"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zh-CN" b="1">
                <a:solidFill>
                  <a:srgbClr val="FFFFFF"/>
                </a:solidFill>
                <a:cs typeface="+mn-cs"/>
              </a:rPr>
              <a:t>210</a:t>
            </a:r>
            <a:endParaRPr lang="en-US" altLang="zh-CN" b="1">
              <a:solidFill>
                <a:srgbClr val="000000"/>
              </a:solidFill>
              <a:cs typeface="+mn-cs"/>
            </a:endParaRPr>
          </a:p>
        </p:txBody>
      </p:sp>
    </p:spTree>
    <p:extLst>
      <p:ext uri="{BB962C8B-B14F-4D97-AF65-F5344CB8AC3E}">
        <p14:creationId xmlns:p14="http://schemas.microsoft.com/office/powerpoint/2010/main" val="2037066415"/>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6080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75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7588" name="Text Box 1029"/>
          <p:cNvSpPr txBox="1">
            <a:spLocks noChangeArrowheads="1"/>
          </p:cNvSpPr>
          <p:nvPr/>
        </p:nvSpPr>
        <p:spPr bwMode="auto">
          <a:xfrm>
            <a:off x="3429000" y="1295400"/>
            <a:ext cx="20574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b="1">
                <a:solidFill>
                  <a:srgbClr val="00CCFF"/>
                </a:solidFill>
                <a:ea typeface="SimSun" pitchFamily="2" charset="-122"/>
                <a:cs typeface="+mn-cs"/>
              </a:rPr>
              <a:t>第二次来临</a:t>
            </a:r>
            <a:endParaRPr lang="zh-CN" altLang="en-US" sz="4000">
              <a:solidFill>
                <a:srgbClr val="000000"/>
              </a:solidFill>
              <a:ea typeface="SimSun" pitchFamily="2" charset="-122"/>
              <a:cs typeface="+mn-cs"/>
            </a:endParaRPr>
          </a:p>
        </p:txBody>
      </p:sp>
      <p:sp>
        <p:nvSpPr>
          <p:cNvPr id="67589" name="Text Box 1030"/>
          <p:cNvSpPr txBox="1">
            <a:spLocks noChangeArrowheads="1"/>
          </p:cNvSpPr>
          <p:nvPr/>
        </p:nvSpPr>
        <p:spPr bwMode="auto">
          <a:xfrm>
            <a:off x="1295400" y="1905000"/>
            <a:ext cx="22098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b="1">
                <a:solidFill>
                  <a:srgbClr val="00CCFF"/>
                </a:solidFill>
                <a:ea typeface="SimSun" pitchFamily="2" charset="-122"/>
                <a:cs typeface="+mn-cs"/>
              </a:rPr>
              <a:t> 被提</a:t>
            </a:r>
            <a:endParaRPr lang="zh-CN" altLang="en-US">
              <a:solidFill>
                <a:srgbClr val="000000"/>
              </a:solidFill>
              <a:cs typeface="+mn-cs"/>
            </a:endParaRPr>
          </a:p>
        </p:txBody>
      </p:sp>
      <p:sp>
        <p:nvSpPr>
          <p:cNvPr id="67590" name="Text Box 1031"/>
          <p:cNvSpPr txBox="1">
            <a:spLocks noChangeArrowheads="1"/>
          </p:cNvSpPr>
          <p:nvPr/>
        </p:nvSpPr>
        <p:spPr bwMode="auto">
          <a:xfrm>
            <a:off x="1828800" y="3276600"/>
            <a:ext cx="2514600" cy="7096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a:solidFill>
                  <a:srgbClr val="FFFFFF"/>
                </a:solidFill>
                <a:ea typeface="SimSun" pitchFamily="2" charset="-122"/>
                <a:cs typeface="+mn-cs"/>
              </a:rPr>
              <a:t>灾难</a:t>
            </a:r>
            <a:endParaRPr lang="zh-CN" altLang="en-US">
              <a:solidFill>
                <a:srgbClr val="000000"/>
              </a:solidFill>
              <a:cs typeface="+mn-cs"/>
            </a:endParaRPr>
          </a:p>
        </p:txBody>
      </p:sp>
      <p:sp>
        <p:nvSpPr>
          <p:cNvPr id="67591" name="Text Box 1032"/>
          <p:cNvSpPr txBox="1">
            <a:spLocks noChangeArrowheads="1"/>
          </p:cNvSpPr>
          <p:nvPr/>
        </p:nvSpPr>
        <p:spPr bwMode="auto">
          <a:xfrm>
            <a:off x="1905000" y="4267200"/>
            <a:ext cx="2362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a:solidFill>
                  <a:srgbClr val="FF66FF"/>
                </a:solidFill>
                <a:ea typeface="SimSun" pitchFamily="2" charset="-122"/>
                <a:cs typeface="+mn-cs"/>
              </a:rPr>
              <a:t>7年</a:t>
            </a:r>
            <a:endParaRPr lang="zh-CN" altLang="en-US" sz="4000">
              <a:solidFill>
                <a:srgbClr val="000000"/>
              </a:solidFill>
              <a:ea typeface="SimSun" pitchFamily="2" charset="-122"/>
              <a:cs typeface="+mn-cs"/>
            </a:endParaRPr>
          </a:p>
        </p:txBody>
      </p:sp>
      <p:sp>
        <p:nvSpPr>
          <p:cNvPr id="67592" name="Text Box 1033"/>
          <p:cNvSpPr txBox="1">
            <a:spLocks noChangeArrowheads="1"/>
          </p:cNvSpPr>
          <p:nvPr/>
        </p:nvSpPr>
        <p:spPr bwMode="auto">
          <a:xfrm>
            <a:off x="4724400" y="3276600"/>
            <a:ext cx="2971800" cy="7096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a:solidFill>
                  <a:srgbClr val="FFFFFF"/>
                </a:solidFill>
                <a:ea typeface="SimSun" pitchFamily="2" charset="-122"/>
                <a:cs typeface="+mn-cs"/>
              </a:rPr>
              <a:t>千禧年</a:t>
            </a:r>
            <a:endParaRPr lang="zh-CN" altLang="en-US">
              <a:solidFill>
                <a:srgbClr val="000000"/>
              </a:solidFill>
              <a:cs typeface="+mn-cs"/>
            </a:endParaRPr>
          </a:p>
        </p:txBody>
      </p:sp>
      <p:sp>
        <p:nvSpPr>
          <p:cNvPr id="67593" name="Text Box 1034"/>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a:solidFill>
                  <a:srgbClr val="FF66FF"/>
                </a:solidFill>
                <a:ea typeface="SimSun" pitchFamily="2" charset="-122"/>
                <a:cs typeface="+mn-cs"/>
              </a:rPr>
              <a:t>一千年</a:t>
            </a:r>
            <a:endParaRPr lang="zh-CN" altLang="en-US" sz="4000">
              <a:solidFill>
                <a:srgbClr val="000000"/>
              </a:solidFill>
              <a:ea typeface="SimSun" pitchFamily="2" charset="-122"/>
              <a:cs typeface="+mn-cs"/>
            </a:endParaRPr>
          </a:p>
        </p:txBody>
      </p:sp>
      <p:sp>
        <p:nvSpPr>
          <p:cNvPr id="460810" name="Rectangle 1040"/>
          <p:cNvSpPr>
            <a:spLocks noGrp="1" noChangeArrowheads="1"/>
          </p:cNvSpPr>
          <p:nvPr>
            <p:ph type="title" idx="4294967295"/>
          </p:nvPr>
        </p:nvSpPr>
        <p:spPr>
          <a:xfrm>
            <a:off x="685800" y="533400"/>
            <a:ext cx="7772400" cy="762000"/>
          </a:xfrm>
          <a:noFill/>
        </p:spPr>
        <p:txBody>
          <a:bodyPr anchor="t">
            <a:spAutoFit/>
          </a:bodyPr>
          <a:lstStyle/>
          <a:p>
            <a:pPr>
              <a:spcBef>
                <a:spcPct val="50000"/>
              </a:spcBef>
            </a:pPr>
            <a:r>
              <a:rPr lang="zh-CN" altLang="en-US" b="1" dirty="0">
                <a:solidFill>
                  <a:srgbClr val="FFFF99"/>
                </a:solidFill>
                <a:ea typeface="SimSun" pitchFamily="2" charset="-122"/>
              </a:rPr>
              <a:t>灾中被提</a:t>
            </a:r>
            <a:endParaRPr lang="zh-CN" altLang="en-US" dirty="0"/>
          </a:p>
        </p:txBody>
      </p:sp>
      <p:sp>
        <p:nvSpPr>
          <p:cNvPr id="460811"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zh-CN" b="1">
                <a:solidFill>
                  <a:srgbClr val="FFFFFF"/>
                </a:solidFill>
                <a:cs typeface="+mn-cs"/>
              </a:rPr>
              <a:t>208</a:t>
            </a:r>
            <a:endParaRPr lang="en-US" altLang="zh-CN" b="1">
              <a:solidFill>
                <a:srgbClr val="000000"/>
              </a:solidFill>
              <a:cs typeface="+mn-cs"/>
            </a:endParaRPr>
          </a:p>
        </p:txBody>
      </p:sp>
      <p:sp>
        <p:nvSpPr>
          <p:cNvPr id="460812" name="Text Box 12"/>
          <p:cNvSpPr txBox="1">
            <a:spLocks noChangeArrowheads="1"/>
          </p:cNvSpPr>
          <p:nvPr/>
        </p:nvSpPr>
        <p:spPr bwMode="auto">
          <a:xfrm>
            <a:off x="631825" y="3286125"/>
            <a:ext cx="733425" cy="217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b="1">
                <a:solidFill>
                  <a:srgbClr val="FFFFFF"/>
                </a:solidFill>
                <a:ea typeface="SimSun" pitchFamily="2" charset="-122"/>
                <a:cs typeface="+mn-cs"/>
              </a:rPr>
              <a:t>教会时期</a:t>
            </a:r>
          </a:p>
        </p:txBody>
      </p:sp>
      <p:sp>
        <p:nvSpPr>
          <p:cNvPr id="460813" name="Text Box 13"/>
          <p:cNvSpPr txBox="1">
            <a:spLocks noChangeArrowheads="1"/>
          </p:cNvSpPr>
          <p:nvPr/>
        </p:nvSpPr>
        <p:spPr bwMode="auto">
          <a:xfrm>
            <a:off x="8193088" y="3213100"/>
            <a:ext cx="733425" cy="320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b="1">
                <a:solidFill>
                  <a:srgbClr val="FFCC00"/>
                </a:solidFill>
                <a:ea typeface="SimSun" pitchFamily="2" charset="-122"/>
                <a:cs typeface="+mn-cs"/>
              </a:rPr>
              <a:t>永恒王国</a:t>
            </a:r>
            <a:endParaRPr lang="zh-CN" altLang="en-US" sz="3600" b="1">
              <a:solidFill>
                <a:srgbClr val="FFCC00"/>
              </a:solidFill>
              <a:cs typeface="+mn-cs"/>
            </a:endParaRPr>
          </a:p>
        </p:txBody>
      </p:sp>
      <p:sp>
        <p:nvSpPr>
          <p:cNvPr id="460814" name="Text Box 14"/>
          <p:cNvSpPr txBox="1">
            <a:spLocks noChangeArrowheads="1"/>
          </p:cNvSpPr>
          <p:nvPr/>
        </p:nvSpPr>
        <p:spPr bwMode="auto">
          <a:xfrm>
            <a:off x="7433786" y="4219575"/>
            <a:ext cx="738664" cy="216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b="1" dirty="0">
                <a:solidFill>
                  <a:srgbClr val="FFFF00"/>
                </a:solidFill>
                <a:ea typeface="SimSun" pitchFamily="2" charset="-122"/>
                <a:cs typeface="+mn-cs"/>
              </a:rPr>
              <a:t>最终审判</a:t>
            </a:r>
            <a:endParaRPr lang="zh-CN" altLang="en-US" sz="3600" b="1" dirty="0">
              <a:solidFill>
                <a:srgbClr val="FFFF00"/>
              </a:solidFill>
              <a:cs typeface="+mn-cs"/>
            </a:endParaRPr>
          </a:p>
        </p:txBody>
      </p:sp>
      <p:sp>
        <p:nvSpPr>
          <p:cNvPr id="67599"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7600"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7601"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zh-CN">
              <a:solidFill>
                <a:srgbClr val="000000"/>
              </a:solidFill>
              <a:cs typeface="+mn-cs"/>
            </a:endParaRPr>
          </a:p>
        </p:txBody>
      </p:sp>
    </p:spTree>
    <p:extLst>
      <p:ext uri="{BB962C8B-B14F-4D97-AF65-F5344CB8AC3E}">
        <p14:creationId xmlns:p14="http://schemas.microsoft.com/office/powerpoint/2010/main" val="32958843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67589"/>
                                        </p:tgtEl>
                                        <p:attrNameLst>
                                          <p:attrName>style.visibility</p:attrName>
                                        </p:attrNameLst>
                                      </p:cBhvr>
                                      <p:to>
                                        <p:strVal val="visible"/>
                                      </p:to>
                                    </p:set>
                                    <p:animEffect transition="in" filter="box(out)">
                                      <p:cBhvr>
                                        <p:cTn id="7" dur="500"/>
                                        <p:tgtEl>
                                          <p:spTgt spid="67589"/>
                                        </p:tgtEl>
                                      </p:cBhvr>
                                    </p:animEffect>
                                  </p:childTnLst>
                                </p:cTn>
                              </p:par>
                            </p:childTnLst>
                          </p:cTn>
                        </p:par>
                        <p:par>
                          <p:cTn id="8" fill="hold" nodeType="afterGroup">
                            <p:stCondLst>
                              <p:cond delay="3500"/>
                            </p:stCondLst>
                            <p:childTnLst>
                              <p:par>
                                <p:cTn id="9" presetID="23" presetClass="entr" presetSubtype="16" fill="hold" grpId="0" nodeType="afterEffect">
                                  <p:stCondLst>
                                    <p:cond delay="1000"/>
                                  </p:stCondLst>
                                  <p:childTnLst>
                                    <p:set>
                                      <p:cBhvr>
                                        <p:cTn id="10" dur="1" fill="hold">
                                          <p:stCondLst>
                                            <p:cond delay="0"/>
                                          </p:stCondLst>
                                        </p:cTn>
                                        <p:tgtEl>
                                          <p:spTgt spid="67590"/>
                                        </p:tgtEl>
                                        <p:attrNameLst>
                                          <p:attrName>style.visibility</p:attrName>
                                        </p:attrNameLst>
                                      </p:cBhvr>
                                      <p:to>
                                        <p:strVal val="visible"/>
                                      </p:to>
                                    </p:set>
                                    <p:anim calcmode="lin" valueType="num">
                                      <p:cBhvr>
                                        <p:cTn id="11" dur="500" fill="hold"/>
                                        <p:tgtEl>
                                          <p:spTgt spid="67590"/>
                                        </p:tgtEl>
                                        <p:attrNameLst>
                                          <p:attrName>ppt_w</p:attrName>
                                        </p:attrNameLst>
                                      </p:cBhvr>
                                      <p:tavLst>
                                        <p:tav tm="0">
                                          <p:val>
                                            <p:fltVal val="0"/>
                                          </p:val>
                                        </p:tav>
                                        <p:tav tm="100000">
                                          <p:val>
                                            <p:strVal val="#ppt_w"/>
                                          </p:val>
                                        </p:tav>
                                      </p:tavLst>
                                    </p:anim>
                                    <p:anim calcmode="lin" valueType="num">
                                      <p:cBhvr>
                                        <p:cTn id="12" dur="500" fill="hold"/>
                                        <p:tgtEl>
                                          <p:spTgt spid="67590"/>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0"/>
                            </p:stCondLst>
                            <p:childTnLst>
                              <p:par>
                                <p:cTn id="14" presetID="23" presetClass="entr" presetSubtype="16" fill="hold" grpId="0" nodeType="afterEffect">
                                  <p:stCondLst>
                                    <p:cond delay="0"/>
                                  </p:stCondLst>
                                  <p:childTnLst>
                                    <p:set>
                                      <p:cBhvr>
                                        <p:cTn id="15" dur="1" fill="hold">
                                          <p:stCondLst>
                                            <p:cond delay="0"/>
                                          </p:stCondLst>
                                        </p:cTn>
                                        <p:tgtEl>
                                          <p:spTgt spid="67591"/>
                                        </p:tgtEl>
                                        <p:attrNameLst>
                                          <p:attrName>style.visibility</p:attrName>
                                        </p:attrNameLst>
                                      </p:cBhvr>
                                      <p:to>
                                        <p:strVal val="visible"/>
                                      </p:to>
                                    </p:set>
                                    <p:anim calcmode="lin" valueType="num">
                                      <p:cBhvr>
                                        <p:cTn id="16" dur="500" fill="hold"/>
                                        <p:tgtEl>
                                          <p:spTgt spid="67591"/>
                                        </p:tgtEl>
                                        <p:attrNameLst>
                                          <p:attrName>ppt_w</p:attrName>
                                        </p:attrNameLst>
                                      </p:cBhvr>
                                      <p:tavLst>
                                        <p:tav tm="0">
                                          <p:val>
                                            <p:fltVal val="0"/>
                                          </p:val>
                                        </p:tav>
                                        <p:tav tm="100000">
                                          <p:val>
                                            <p:strVal val="#ppt_w"/>
                                          </p:val>
                                        </p:tav>
                                      </p:tavLst>
                                    </p:anim>
                                    <p:anim calcmode="lin" valueType="num">
                                      <p:cBhvr>
                                        <p:cTn id="17" dur="500" fill="hold"/>
                                        <p:tgtEl>
                                          <p:spTgt spid="67591"/>
                                        </p:tgtEl>
                                        <p:attrNameLst>
                                          <p:attrName>ppt_h</p:attrName>
                                        </p:attrNameLst>
                                      </p:cBhvr>
                                      <p:tavLst>
                                        <p:tav tm="0">
                                          <p:val>
                                            <p:fltVal val="0"/>
                                          </p:val>
                                        </p:tav>
                                        <p:tav tm="100000">
                                          <p:val>
                                            <p:strVal val="#ppt_h"/>
                                          </p:val>
                                        </p:tav>
                                      </p:tavLst>
                                    </p:anim>
                                  </p:childTnLst>
                                </p:cTn>
                              </p:par>
                            </p:childTnLst>
                          </p:cTn>
                        </p:par>
                        <p:par>
                          <p:cTn id="18" fill="hold" nodeType="afterGroup">
                            <p:stCondLst>
                              <p:cond delay="5500"/>
                            </p:stCondLst>
                            <p:childTnLst>
                              <p:par>
                                <p:cTn id="19" presetID="2" presetClass="entr" presetSubtype="1" fill="hold" grpId="0" nodeType="afterEffect">
                                  <p:stCondLst>
                                    <p:cond delay="2000"/>
                                  </p:stCondLst>
                                  <p:childTnLst>
                                    <p:set>
                                      <p:cBhvr>
                                        <p:cTn id="20" dur="1" fill="hold">
                                          <p:stCondLst>
                                            <p:cond delay="0"/>
                                          </p:stCondLst>
                                        </p:cTn>
                                        <p:tgtEl>
                                          <p:spTgt spid="67588"/>
                                        </p:tgtEl>
                                        <p:attrNameLst>
                                          <p:attrName>style.visibility</p:attrName>
                                        </p:attrNameLst>
                                      </p:cBhvr>
                                      <p:to>
                                        <p:strVal val="visible"/>
                                      </p:to>
                                    </p:set>
                                    <p:anim calcmode="lin" valueType="num">
                                      <p:cBhvr additive="base">
                                        <p:cTn id="21" dur="500" fill="hold"/>
                                        <p:tgtEl>
                                          <p:spTgt spid="67588"/>
                                        </p:tgtEl>
                                        <p:attrNameLst>
                                          <p:attrName>ppt_x</p:attrName>
                                        </p:attrNameLst>
                                      </p:cBhvr>
                                      <p:tavLst>
                                        <p:tav tm="0">
                                          <p:val>
                                            <p:strVal val="#ppt_x"/>
                                          </p:val>
                                        </p:tav>
                                        <p:tav tm="100000">
                                          <p:val>
                                            <p:strVal val="#ppt_x"/>
                                          </p:val>
                                        </p:tav>
                                      </p:tavLst>
                                    </p:anim>
                                    <p:anim calcmode="lin" valueType="num">
                                      <p:cBhvr additive="base">
                                        <p:cTn id="22" dur="500" fill="hold"/>
                                        <p:tgtEl>
                                          <p:spTgt spid="67588"/>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8000"/>
                            </p:stCondLst>
                            <p:childTnLst>
                              <p:par>
                                <p:cTn id="24" presetID="2" presetClass="entr" presetSubtype="1" fill="hold" grpId="0" nodeType="afterEffect">
                                  <p:stCondLst>
                                    <p:cond delay="0"/>
                                  </p:stCondLst>
                                  <p:childTnLst>
                                    <p:set>
                                      <p:cBhvr>
                                        <p:cTn id="25" dur="1" fill="hold">
                                          <p:stCondLst>
                                            <p:cond delay="0"/>
                                          </p:stCondLst>
                                        </p:cTn>
                                        <p:tgtEl>
                                          <p:spTgt spid="67587"/>
                                        </p:tgtEl>
                                        <p:attrNameLst>
                                          <p:attrName>style.visibility</p:attrName>
                                        </p:attrNameLst>
                                      </p:cBhvr>
                                      <p:to>
                                        <p:strVal val="visible"/>
                                      </p:to>
                                    </p:set>
                                    <p:anim calcmode="lin" valueType="num">
                                      <p:cBhvr additive="base">
                                        <p:cTn id="26" dur="500" fill="hold"/>
                                        <p:tgtEl>
                                          <p:spTgt spid="67587"/>
                                        </p:tgtEl>
                                        <p:attrNameLst>
                                          <p:attrName>ppt_x</p:attrName>
                                        </p:attrNameLst>
                                      </p:cBhvr>
                                      <p:tavLst>
                                        <p:tav tm="0">
                                          <p:val>
                                            <p:strVal val="#ppt_x"/>
                                          </p:val>
                                        </p:tav>
                                        <p:tav tm="100000">
                                          <p:val>
                                            <p:strVal val="#ppt_x"/>
                                          </p:val>
                                        </p:tav>
                                      </p:tavLst>
                                    </p:anim>
                                    <p:anim calcmode="lin" valueType="num">
                                      <p:cBhvr additive="base">
                                        <p:cTn id="27" dur="500" fill="hold"/>
                                        <p:tgtEl>
                                          <p:spTgt spid="67587"/>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8500"/>
                            </p:stCondLst>
                            <p:childTnLst>
                              <p:par>
                                <p:cTn id="29" presetID="23" presetClass="entr" presetSubtype="16" fill="hold" grpId="0" nodeType="afterEffect">
                                  <p:stCondLst>
                                    <p:cond delay="1000"/>
                                  </p:stCondLst>
                                  <p:childTnLst>
                                    <p:set>
                                      <p:cBhvr>
                                        <p:cTn id="30" dur="1" fill="hold">
                                          <p:stCondLst>
                                            <p:cond delay="0"/>
                                          </p:stCondLst>
                                        </p:cTn>
                                        <p:tgtEl>
                                          <p:spTgt spid="67592"/>
                                        </p:tgtEl>
                                        <p:attrNameLst>
                                          <p:attrName>style.visibility</p:attrName>
                                        </p:attrNameLst>
                                      </p:cBhvr>
                                      <p:to>
                                        <p:strVal val="visible"/>
                                      </p:to>
                                    </p:set>
                                    <p:anim calcmode="lin" valueType="num">
                                      <p:cBhvr>
                                        <p:cTn id="31" dur="500" fill="hold"/>
                                        <p:tgtEl>
                                          <p:spTgt spid="67592"/>
                                        </p:tgtEl>
                                        <p:attrNameLst>
                                          <p:attrName>ppt_w</p:attrName>
                                        </p:attrNameLst>
                                      </p:cBhvr>
                                      <p:tavLst>
                                        <p:tav tm="0">
                                          <p:val>
                                            <p:fltVal val="0"/>
                                          </p:val>
                                        </p:tav>
                                        <p:tav tm="100000">
                                          <p:val>
                                            <p:strVal val="#ppt_w"/>
                                          </p:val>
                                        </p:tav>
                                      </p:tavLst>
                                    </p:anim>
                                    <p:anim calcmode="lin" valueType="num">
                                      <p:cBhvr>
                                        <p:cTn id="32" dur="500" fill="hold"/>
                                        <p:tgtEl>
                                          <p:spTgt spid="67592"/>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0"/>
                            </p:stCondLst>
                            <p:childTnLst>
                              <p:par>
                                <p:cTn id="34" presetID="23" presetClass="entr" presetSubtype="16" fill="hold" grpId="0" nodeType="afterEffect">
                                  <p:stCondLst>
                                    <p:cond delay="0"/>
                                  </p:stCondLst>
                                  <p:childTnLst>
                                    <p:set>
                                      <p:cBhvr>
                                        <p:cTn id="35" dur="1" fill="hold">
                                          <p:stCondLst>
                                            <p:cond delay="0"/>
                                          </p:stCondLst>
                                        </p:cTn>
                                        <p:tgtEl>
                                          <p:spTgt spid="67593"/>
                                        </p:tgtEl>
                                        <p:attrNameLst>
                                          <p:attrName>style.visibility</p:attrName>
                                        </p:attrNameLst>
                                      </p:cBhvr>
                                      <p:to>
                                        <p:strVal val="visible"/>
                                      </p:to>
                                    </p:set>
                                    <p:anim calcmode="lin" valueType="num">
                                      <p:cBhvr>
                                        <p:cTn id="36" dur="500" fill="hold"/>
                                        <p:tgtEl>
                                          <p:spTgt spid="67593"/>
                                        </p:tgtEl>
                                        <p:attrNameLst>
                                          <p:attrName>ppt_w</p:attrName>
                                        </p:attrNameLst>
                                      </p:cBhvr>
                                      <p:tavLst>
                                        <p:tav tm="0">
                                          <p:val>
                                            <p:fltVal val="0"/>
                                          </p:val>
                                        </p:tav>
                                        <p:tav tm="100000">
                                          <p:val>
                                            <p:strVal val="#ppt_w"/>
                                          </p:val>
                                        </p:tav>
                                      </p:tavLst>
                                    </p:anim>
                                    <p:anim calcmode="lin" valueType="num">
                                      <p:cBhvr>
                                        <p:cTn id="37" dur="500" fill="hold"/>
                                        <p:tgtEl>
                                          <p:spTgt spid="67593"/>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0500"/>
                            </p:stCondLst>
                            <p:childTnLst>
                              <p:par>
                                <p:cTn id="39" presetID="2" presetClass="entr" presetSubtype="1" fill="hold" grpId="0" nodeType="afterEffect">
                                  <p:stCondLst>
                                    <p:cond delay="1000"/>
                                  </p:stCondLst>
                                  <p:childTnLst>
                                    <p:set>
                                      <p:cBhvr>
                                        <p:cTn id="40" dur="1" fill="hold">
                                          <p:stCondLst>
                                            <p:cond delay="0"/>
                                          </p:stCondLst>
                                        </p:cTn>
                                        <p:tgtEl>
                                          <p:spTgt spid="67599"/>
                                        </p:tgtEl>
                                        <p:attrNameLst>
                                          <p:attrName>style.visibility</p:attrName>
                                        </p:attrNameLst>
                                      </p:cBhvr>
                                      <p:to>
                                        <p:strVal val="visible"/>
                                      </p:to>
                                    </p:set>
                                    <p:anim calcmode="lin" valueType="num">
                                      <p:cBhvr additive="base">
                                        <p:cTn id="41" dur="500" fill="hold"/>
                                        <p:tgtEl>
                                          <p:spTgt spid="67599"/>
                                        </p:tgtEl>
                                        <p:attrNameLst>
                                          <p:attrName>ppt_x</p:attrName>
                                        </p:attrNameLst>
                                      </p:cBhvr>
                                      <p:tavLst>
                                        <p:tav tm="0">
                                          <p:val>
                                            <p:strVal val="#ppt_x"/>
                                          </p:val>
                                        </p:tav>
                                        <p:tav tm="100000">
                                          <p:val>
                                            <p:strVal val="#ppt_x"/>
                                          </p:val>
                                        </p:tav>
                                      </p:tavLst>
                                    </p:anim>
                                    <p:anim calcmode="lin" valueType="num">
                                      <p:cBhvr additive="base">
                                        <p:cTn id="42" dur="500" fill="hold"/>
                                        <p:tgtEl>
                                          <p:spTgt spid="6759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2000"/>
                            </p:stCondLst>
                            <p:childTnLst>
                              <p:par>
                                <p:cTn id="44" presetID="2" presetClass="entr" presetSubtype="4" fill="hold" grpId="0" nodeType="afterEffect">
                                  <p:stCondLst>
                                    <p:cond delay="0"/>
                                  </p:stCondLst>
                                  <p:childTnLst>
                                    <p:set>
                                      <p:cBhvr>
                                        <p:cTn id="45" dur="1" fill="hold">
                                          <p:stCondLst>
                                            <p:cond delay="0"/>
                                          </p:stCondLst>
                                        </p:cTn>
                                        <p:tgtEl>
                                          <p:spTgt spid="67600"/>
                                        </p:tgtEl>
                                        <p:attrNameLst>
                                          <p:attrName>style.visibility</p:attrName>
                                        </p:attrNameLst>
                                      </p:cBhvr>
                                      <p:to>
                                        <p:strVal val="visible"/>
                                      </p:to>
                                    </p:set>
                                    <p:anim calcmode="lin" valueType="num">
                                      <p:cBhvr additive="base">
                                        <p:cTn id="46" dur="500" fill="hold"/>
                                        <p:tgtEl>
                                          <p:spTgt spid="67600"/>
                                        </p:tgtEl>
                                        <p:attrNameLst>
                                          <p:attrName>ppt_x</p:attrName>
                                        </p:attrNameLst>
                                      </p:cBhvr>
                                      <p:tavLst>
                                        <p:tav tm="0">
                                          <p:val>
                                            <p:strVal val="#ppt_x"/>
                                          </p:val>
                                        </p:tav>
                                        <p:tav tm="100000">
                                          <p:val>
                                            <p:strVal val="#ppt_x"/>
                                          </p:val>
                                        </p:tav>
                                      </p:tavLst>
                                    </p:anim>
                                    <p:anim calcmode="lin" valueType="num">
                                      <p:cBhvr additive="base">
                                        <p:cTn id="47" dur="500" fill="hold"/>
                                        <p:tgtEl>
                                          <p:spTgt spid="67600"/>
                                        </p:tgtEl>
                                        <p:attrNameLst>
                                          <p:attrName>ppt_y</p:attrName>
                                        </p:attrNameLst>
                                      </p:cBhvr>
                                      <p:tavLst>
                                        <p:tav tm="0">
                                          <p:val>
                                            <p:strVal val="1+#ppt_h/2"/>
                                          </p:val>
                                        </p:tav>
                                        <p:tav tm="100000">
                                          <p:val>
                                            <p:strVal val="#ppt_y"/>
                                          </p:val>
                                        </p:tav>
                                      </p:tavLst>
                                    </p:anim>
                                  </p:childTnLst>
                                </p:cTn>
                              </p:par>
                            </p:childTnLst>
                          </p:cTn>
                        </p:par>
                        <p:par>
                          <p:cTn id="48" fill="hold" nodeType="afterGroup">
                            <p:stCondLst>
                              <p:cond delay="12500"/>
                            </p:stCondLst>
                            <p:childTnLst>
                              <p:par>
                                <p:cTn id="49" presetID="2" presetClass="entr" presetSubtype="8" fill="hold" grpId="0" nodeType="afterEffect">
                                  <p:stCondLst>
                                    <p:cond delay="1000"/>
                                  </p:stCondLst>
                                  <p:childTnLst>
                                    <p:set>
                                      <p:cBhvr>
                                        <p:cTn id="50" dur="1" fill="hold">
                                          <p:stCondLst>
                                            <p:cond delay="0"/>
                                          </p:stCondLst>
                                        </p:cTn>
                                        <p:tgtEl>
                                          <p:spTgt spid="67601"/>
                                        </p:tgtEl>
                                        <p:attrNameLst>
                                          <p:attrName>style.visibility</p:attrName>
                                        </p:attrNameLst>
                                      </p:cBhvr>
                                      <p:to>
                                        <p:strVal val="visible"/>
                                      </p:to>
                                    </p:set>
                                    <p:anim calcmode="lin" valueType="num">
                                      <p:cBhvr additive="base">
                                        <p:cTn id="51" dur="500" fill="hold"/>
                                        <p:tgtEl>
                                          <p:spTgt spid="67601"/>
                                        </p:tgtEl>
                                        <p:attrNameLst>
                                          <p:attrName>ppt_x</p:attrName>
                                        </p:attrNameLst>
                                      </p:cBhvr>
                                      <p:tavLst>
                                        <p:tav tm="0">
                                          <p:val>
                                            <p:strVal val="0-#ppt_w/2"/>
                                          </p:val>
                                        </p:tav>
                                        <p:tav tm="100000">
                                          <p:val>
                                            <p:strVal val="#ppt_x"/>
                                          </p:val>
                                        </p:tav>
                                      </p:tavLst>
                                    </p:anim>
                                    <p:anim calcmode="lin" valueType="num">
                                      <p:cBhvr additive="base">
                                        <p:cTn id="52" dur="500" fill="hold"/>
                                        <p:tgtEl>
                                          <p:spTgt spid="676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588" grpId="0" autoUpdateAnimBg="0"/>
      <p:bldP spid="67589" grpId="0" autoUpdateAnimBg="0"/>
      <p:bldP spid="67590" grpId="0" animBg="1" autoUpdateAnimBg="0"/>
      <p:bldP spid="67591" grpId="0" autoUpdateAnimBg="0"/>
      <p:bldP spid="67592" grpId="0" animBg="1" autoUpdateAnimBg="0"/>
      <p:bldP spid="67593" grpId="0" autoUpdateAnimBg="0"/>
      <p:bldP spid="67599" grpId="0" animBg="1"/>
      <p:bldP spid="67600" grpId="0" animBg="1"/>
      <p:bldP spid="67601"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0" y="0"/>
            <a:ext cx="9144000" cy="6858000"/>
          </a:xfrm>
          <a:prstGeom prst="rect">
            <a:avLst/>
          </a:prstGeom>
          <a:gradFill rotWithShape="0">
            <a:gsLst>
              <a:gs pos="0">
                <a:srgbClr val="660066"/>
              </a:gs>
              <a:gs pos="100000">
                <a:srgbClr val="2F002F"/>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endParaRPr lang="en-US">
              <a:solidFill>
                <a:srgbClr val="000000"/>
              </a:solidFill>
              <a:latin typeface="Comic Sans MS" pitchFamily="66" charset="0"/>
              <a:ea typeface="MS PGothic" pitchFamily="34" charset="-128"/>
              <a:cs typeface="+mn-cs"/>
            </a:endParaRPr>
          </a:p>
        </p:txBody>
      </p:sp>
      <p:sp>
        <p:nvSpPr>
          <p:cNvPr id="262147" name="Line 3"/>
          <p:cNvSpPr>
            <a:spLocks noChangeShapeType="1"/>
          </p:cNvSpPr>
          <p:nvPr/>
        </p:nvSpPr>
        <p:spPr bwMode="auto">
          <a:xfrm>
            <a:off x="1447800" y="3810000"/>
            <a:ext cx="6705600" cy="0"/>
          </a:xfrm>
          <a:prstGeom prst="line">
            <a:avLst/>
          </a:prstGeom>
          <a:noFill/>
          <a:ln w="76200">
            <a:solidFill>
              <a:srgbClr val="FF0000"/>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latin typeface="Comic Sans MS" charset="0"/>
              <a:ea typeface="ＭＳ Ｐゴシック" charset="-128"/>
              <a:cs typeface="ＭＳ Ｐゴシック" charset="-128"/>
            </a:endParaRPr>
          </a:p>
        </p:txBody>
      </p:sp>
      <p:sp>
        <p:nvSpPr>
          <p:cNvPr id="262148" name="Line 4"/>
          <p:cNvSpPr>
            <a:spLocks noChangeShapeType="1"/>
          </p:cNvSpPr>
          <p:nvPr/>
        </p:nvSpPr>
        <p:spPr bwMode="auto">
          <a:xfrm>
            <a:off x="7126288" y="2333625"/>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latin typeface="Comic Sans MS" charset="0"/>
              <a:ea typeface="ＭＳ Ｐゴシック" charset="-128"/>
              <a:cs typeface="ＭＳ Ｐゴシック" charset="-128"/>
            </a:endParaRPr>
          </a:p>
        </p:txBody>
      </p:sp>
      <p:sp>
        <p:nvSpPr>
          <p:cNvPr id="262149" name="Text Box 5"/>
          <p:cNvSpPr txBox="1">
            <a:spLocks noChangeArrowheads="1"/>
          </p:cNvSpPr>
          <p:nvPr/>
        </p:nvSpPr>
        <p:spPr bwMode="auto">
          <a:xfrm rot="-5400000">
            <a:off x="-681037" y="3379787"/>
            <a:ext cx="313055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FF"/>
                </a:solidFill>
                <a:latin typeface="Times New Roman" pitchFamily="18" charset="0"/>
                <a:ea typeface="SimSun" pitchFamily="2" charset="-122"/>
                <a:cs typeface="+mn-cs"/>
              </a:rPr>
              <a:t>教会时代</a:t>
            </a:r>
            <a:endParaRPr lang="zh-CN" altLang="en-US" sz="4000">
              <a:solidFill>
                <a:srgbClr val="FFFFFF"/>
              </a:solidFill>
              <a:latin typeface="Times New Roman" pitchFamily="18" charset="0"/>
              <a:ea typeface="SimSun" pitchFamily="2" charset="-122"/>
              <a:cs typeface="+mn-cs"/>
            </a:endParaRPr>
          </a:p>
        </p:txBody>
      </p:sp>
      <p:sp>
        <p:nvSpPr>
          <p:cNvPr id="262150" name="Text Box 6"/>
          <p:cNvSpPr txBox="1">
            <a:spLocks noChangeArrowheads="1"/>
          </p:cNvSpPr>
          <p:nvPr/>
        </p:nvSpPr>
        <p:spPr bwMode="auto">
          <a:xfrm rot="5400000" flipH="1">
            <a:off x="5855494" y="3569494"/>
            <a:ext cx="4951413"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CC00"/>
                </a:solidFill>
                <a:latin typeface="Times New Roman" pitchFamily="18" charset="0"/>
                <a:ea typeface="SimSun" pitchFamily="2" charset="-122"/>
                <a:cs typeface="+mn-cs"/>
              </a:rPr>
              <a:t>永恒的国度</a:t>
            </a:r>
            <a:endParaRPr lang="zh-CN" altLang="en-US" sz="4000">
              <a:solidFill>
                <a:srgbClr val="FFCC00"/>
              </a:solidFill>
              <a:latin typeface="Times New Roman" pitchFamily="18" charset="0"/>
              <a:ea typeface="SimSun" pitchFamily="2" charset="-122"/>
              <a:cs typeface="+mn-cs"/>
            </a:endParaRPr>
          </a:p>
        </p:txBody>
      </p:sp>
      <p:sp>
        <p:nvSpPr>
          <p:cNvPr id="262151" name="Text Box 7"/>
          <p:cNvSpPr txBox="1">
            <a:spLocks noChangeArrowheads="1"/>
          </p:cNvSpPr>
          <p:nvPr/>
        </p:nvSpPr>
        <p:spPr bwMode="auto">
          <a:xfrm>
            <a:off x="6019800" y="990600"/>
            <a:ext cx="20574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cs typeface="+mn-cs"/>
              </a:rPr>
              <a:t>主再来</a:t>
            </a:r>
            <a:endParaRPr lang="zh-CN" altLang="en-US" sz="4000">
              <a:solidFill>
                <a:srgbClr val="000000"/>
              </a:solidFill>
              <a:latin typeface="Times New Roman" pitchFamily="18" charset="0"/>
              <a:ea typeface="SimSun" pitchFamily="2" charset="-122"/>
              <a:cs typeface="+mn-cs"/>
            </a:endParaRPr>
          </a:p>
        </p:txBody>
      </p:sp>
      <p:sp>
        <p:nvSpPr>
          <p:cNvPr id="262152" name="Text Box 8"/>
          <p:cNvSpPr txBox="1">
            <a:spLocks noChangeArrowheads="1"/>
          </p:cNvSpPr>
          <p:nvPr/>
        </p:nvSpPr>
        <p:spPr bwMode="auto">
          <a:xfrm>
            <a:off x="1774752" y="2329250"/>
            <a:ext cx="3733800" cy="265112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lnSpc>
                <a:spcPct val="80000"/>
              </a:lnSpc>
              <a:spcBef>
                <a:spcPct val="50000"/>
              </a:spcBef>
            </a:pPr>
            <a:r>
              <a:rPr lang="zh-CN" altLang="en-US" sz="4000" b="1">
                <a:solidFill>
                  <a:srgbClr val="FFFFFF"/>
                </a:solidFill>
                <a:latin typeface="Times New Roman" pitchFamily="18" charset="0"/>
                <a:ea typeface="SimSun" pitchFamily="2" charset="-122"/>
                <a:cs typeface="+mn-cs"/>
              </a:rPr>
              <a:t>基督属灵的管制</a:t>
            </a:r>
          </a:p>
          <a:p>
            <a:pPr algn="ctr">
              <a:lnSpc>
                <a:spcPct val="80000"/>
              </a:lnSpc>
              <a:spcBef>
                <a:spcPct val="50000"/>
              </a:spcBef>
            </a:pPr>
            <a:r>
              <a:rPr lang="zh-CN" altLang="en-US" sz="4000" b="1">
                <a:solidFill>
                  <a:srgbClr val="FFFFFF"/>
                </a:solidFill>
                <a:latin typeface="Times New Roman" pitchFamily="18" charset="0"/>
                <a:ea typeface="SimSun" pitchFamily="2" charset="-122"/>
                <a:cs typeface="+mn-cs"/>
              </a:rPr>
              <a:t>大灾难</a:t>
            </a:r>
          </a:p>
          <a:p>
            <a:pPr algn="ctr">
              <a:lnSpc>
                <a:spcPct val="80000"/>
              </a:lnSpc>
              <a:spcBef>
                <a:spcPct val="50000"/>
              </a:spcBef>
            </a:pPr>
            <a:r>
              <a:rPr lang="zh-CN" altLang="en-US" sz="4000" b="1">
                <a:solidFill>
                  <a:srgbClr val="FFFFFF"/>
                </a:solidFill>
                <a:latin typeface="Times New Roman" pitchFamily="18" charset="0"/>
                <a:ea typeface="SimSun" pitchFamily="2" charset="-122"/>
                <a:cs typeface="+mn-cs"/>
              </a:rPr>
              <a:t>撒旦被捆绑</a:t>
            </a:r>
          </a:p>
        </p:txBody>
      </p:sp>
      <p:sp>
        <p:nvSpPr>
          <p:cNvPr id="262153" name="Rectangle 9"/>
          <p:cNvSpPr>
            <a:spLocks noChangeArrowheads="1"/>
          </p:cNvSpPr>
          <p:nvPr/>
        </p:nvSpPr>
        <p:spPr bwMode="auto">
          <a:xfrm>
            <a:off x="533400" y="1981200"/>
            <a:ext cx="5410200" cy="3657600"/>
          </a:xfrm>
          <a:prstGeom prst="rect">
            <a:avLst/>
          </a:prstGeom>
          <a:noFill/>
          <a:ln w="38100">
            <a:solidFill>
              <a:schemeClr val="accent1"/>
            </a:solidFill>
            <a:miter lim="800000"/>
            <a:headEnd/>
            <a:tailEnd/>
          </a:ln>
          <a:effectLst>
            <a:outerShdw blurRad="63500" dist="38099" dir="2700000" algn="ctr" rotWithShape="0">
              <a:srgbClr val="000000">
                <a:alpha val="74997"/>
              </a:srgbClr>
            </a:outerShdw>
          </a:effectLst>
        </p:spPr>
        <p:txBody>
          <a:bodyPr wrap="none" anchor="ctr"/>
          <a:lstStyle/>
          <a:p>
            <a:endParaRPr lang="en-US">
              <a:solidFill>
                <a:srgbClr val="000000"/>
              </a:solidFill>
              <a:latin typeface="Comic Sans MS" pitchFamily="66" charset="0"/>
              <a:ea typeface="MS PGothic" pitchFamily="34" charset="-128"/>
              <a:cs typeface="+mn-cs"/>
            </a:endParaRPr>
          </a:p>
        </p:txBody>
      </p:sp>
      <p:sp>
        <p:nvSpPr>
          <p:cNvPr id="262154" name="Text Box 10"/>
          <p:cNvSpPr txBox="1">
            <a:spLocks noChangeArrowheads="1"/>
          </p:cNvSpPr>
          <p:nvPr/>
        </p:nvSpPr>
        <p:spPr bwMode="auto">
          <a:xfrm rot="5381629">
            <a:off x="5875338" y="4792662"/>
            <a:ext cx="25146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FFFF"/>
                </a:solidFill>
                <a:latin typeface="Times New Roman" pitchFamily="18" charset="0"/>
                <a:ea typeface="SimSun" pitchFamily="2" charset="-122"/>
                <a:cs typeface="+mn-cs"/>
              </a:rPr>
              <a:t>审判</a:t>
            </a:r>
          </a:p>
        </p:txBody>
      </p:sp>
      <p:sp>
        <p:nvSpPr>
          <p:cNvPr id="262155" name="Rectangle 11"/>
          <p:cNvSpPr>
            <a:spLocks noGrp="1" noChangeArrowheads="1"/>
          </p:cNvSpPr>
          <p:nvPr>
            <p:ph type="title" idx="4294967295"/>
          </p:nvPr>
        </p:nvSpPr>
        <p:spPr>
          <a:xfrm>
            <a:off x="685800" y="457200"/>
            <a:ext cx="7772400" cy="762000"/>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b="1">
                <a:solidFill>
                  <a:srgbClr val="FFFFFF"/>
                </a:solidFill>
                <a:ea typeface="SimSun" pitchFamily="2" charset="-122"/>
              </a:rPr>
              <a:t>无千禧年观</a:t>
            </a:r>
          </a:p>
        </p:txBody>
      </p:sp>
      <p:sp>
        <p:nvSpPr>
          <p:cNvPr id="827403" name="Text Box 15"/>
          <p:cNvSpPr txBox="1">
            <a:spLocks noChangeArrowheads="1"/>
          </p:cNvSpPr>
          <p:nvPr/>
        </p:nvSpPr>
        <p:spPr bwMode="auto">
          <a:xfrm>
            <a:off x="8234363" y="95250"/>
            <a:ext cx="9096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cs typeface="+mn-cs"/>
              </a:rPr>
              <a:t>339e</a:t>
            </a:r>
            <a:endParaRPr lang="en-US" b="1">
              <a:solidFill>
                <a:srgbClr val="000000"/>
              </a:solidFill>
              <a:cs typeface="+mn-cs"/>
            </a:endParaRPr>
          </a:p>
        </p:txBody>
      </p:sp>
    </p:spTree>
    <p:extLst>
      <p:ext uri="{BB962C8B-B14F-4D97-AF65-F5344CB8AC3E}">
        <p14:creationId xmlns:p14="http://schemas.microsoft.com/office/powerpoint/2010/main" val="402571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62149"/>
                                        </p:tgtEl>
                                        <p:attrNameLst>
                                          <p:attrName>style.visibility</p:attrName>
                                        </p:attrNameLst>
                                      </p:cBhvr>
                                      <p:to>
                                        <p:strVal val="visible"/>
                                      </p:to>
                                    </p:set>
                                    <p:anim calcmode="lin" valueType="num">
                                      <p:cBhvr additive="base">
                                        <p:cTn id="7" dur="500" fill="hold"/>
                                        <p:tgtEl>
                                          <p:spTgt spid="262149"/>
                                        </p:tgtEl>
                                        <p:attrNameLst>
                                          <p:attrName>ppt_x</p:attrName>
                                        </p:attrNameLst>
                                      </p:cBhvr>
                                      <p:tavLst>
                                        <p:tav tm="0">
                                          <p:val>
                                            <p:strVal val="0-#ppt_w/2"/>
                                          </p:val>
                                        </p:tav>
                                        <p:tav tm="100000">
                                          <p:val>
                                            <p:strVal val="#ppt_x"/>
                                          </p:val>
                                        </p:tav>
                                      </p:tavLst>
                                    </p:anim>
                                    <p:anim calcmode="lin" valueType="num">
                                      <p:cBhvr additive="base">
                                        <p:cTn id="8" dur="500" fill="hold"/>
                                        <p:tgtEl>
                                          <p:spTgt spid="2621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262153"/>
                                        </p:tgtEl>
                                        <p:attrNameLst>
                                          <p:attrName>style.visibility</p:attrName>
                                        </p:attrNameLst>
                                      </p:cBhvr>
                                      <p:to>
                                        <p:strVal val="visible"/>
                                      </p:to>
                                    </p:set>
                                    <p:anim calcmode="lin" valueType="num">
                                      <p:cBhvr additive="base">
                                        <p:cTn id="12" dur="500" fill="hold"/>
                                        <p:tgtEl>
                                          <p:spTgt spid="262153"/>
                                        </p:tgtEl>
                                        <p:attrNameLst>
                                          <p:attrName>ppt_x</p:attrName>
                                        </p:attrNameLst>
                                      </p:cBhvr>
                                      <p:tavLst>
                                        <p:tav tm="0">
                                          <p:val>
                                            <p:strVal val="0-#ppt_w/2"/>
                                          </p:val>
                                        </p:tav>
                                        <p:tav tm="100000">
                                          <p:val>
                                            <p:strVal val="#ppt_x"/>
                                          </p:val>
                                        </p:tav>
                                      </p:tavLst>
                                    </p:anim>
                                    <p:anim calcmode="lin" valueType="num">
                                      <p:cBhvr additive="base">
                                        <p:cTn id="13" dur="500" fill="hold"/>
                                        <p:tgtEl>
                                          <p:spTgt spid="26215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262147"/>
                                        </p:tgtEl>
                                        <p:attrNameLst>
                                          <p:attrName>style.visibility</p:attrName>
                                        </p:attrNameLst>
                                      </p:cBhvr>
                                      <p:to>
                                        <p:strVal val="visible"/>
                                      </p:to>
                                    </p:set>
                                    <p:animEffect transition="in" filter="wipe(left)">
                                      <p:cBhvr>
                                        <p:cTn id="17" dur="500"/>
                                        <p:tgtEl>
                                          <p:spTgt spid="262147"/>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262152"/>
                                        </p:tgtEl>
                                        <p:attrNameLst>
                                          <p:attrName>style.visibility</p:attrName>
                                        </p:attrNameLst>
                                      </p:cBhvr>
                                      <p:to>
                                        <p:strVal val="visible"/>
                                      </p:to>
                                    </p:set>
                                    <p:anim calcmode="lin" valueType="num">
                                      <p:cBhvr>
                                        <p:cTn id="21" dur="500" fill="hold"/>
                                        <p:tgtEl>
                                          <p:spTgt spid="262152"/>
                                        </p:tgtEl>
                                        <p:attrNameLst>
                                          <p:attrName>ppt_x</p:attrName>
                                        </p:attrNameLst>
                                      </p:cBhvr>
                                      <p:tavLst>
                                        <p:tav tm="0">
                                          <p:val>
                                            <p:strVal val="#ppt_x-#ppt_w/2"/>
                                          </p:val>
                                        </p:tav>
                                        <p:tav tm="100000">
                                          <p:val>
                                            <p:strVal val="#ppt_x"/>
                                          </p:val>
                                        </p:tav>
                                      </p:tavLst>
                                    </p:anim>
                                    <p:anim calcmode="lin" valueType="num">
                                      <p:cBhvr>
                                        <p:cTn id="22" dur="500" fill="hold"/>
                                        <p:tgtEl>
                                          <p:spTgt spid="262152"/>
                                        </p:tgtEl>
                                        <p:attrNameLst>
                                          <p:attrName>ppt_y</p:attrName>
                                        </p:attrNameLst>
                                      </p:cBhvr>
                                      <p:tavLst>
                                        <p:tav tm="0">
                                          <p:val>
                                            <p:strVal val="#ppt_y"/>
                                          </p:val>
                                        </p:tav>
                                        <p:tav tm="100000">
                                          <p:val>
                                            <p:strVal val="#ppt_y"/>
                                          </p:val>
                                        </p:tav>
                                      </p:tavLst>
                                    </p:anim>
                                    <p:anim calcmode="lin" valueType="num">
                                      <p:cBhvr>
                                        <p:cTn id="23" dur="500" fill="hold"/>
                                        <p:tgtEl>
                                          <p:spTgt spid="262152"/>
                                        </p:tgtEl>
                                        <p:attrNameLst>
                                          <p:attrName>ppt_w</p:attrName>
                                        </p:attrNameLst>
                                      </p:cBhvr>
                                      <p:tavLst>
                                        <p:tav tm="0">
                                          <p:val>
                                            <p:fltVal val="0"/>
                                          </p:val>
                                        </p:tav>
                                        <p:tav tm="100000">
                                          <p:val>
                                            <p:strVal val="#ppt_w"/>
                                          </p:val>
                                        </p:tav>
                                      </p:tavLst>
                                    </p:anim>
                                    <p:anim calcmode="lin" valueType="num">
                                      <p:cBhvr>
                                        <p:cTn id="24" dur="500" fill="hold"/>
                                        <p:tgtEl>
                                          <p:spTgt spid="26215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grpId="0" nodeType="afterEffect">
                                  <p:stCondLst>
                                    <p:cond delay="5000"/>
                                  </p:stCondLst>
                                  <p:childTnLst>
                                    <p:set>
                                      <p:cBhvr>
                                        <p:cTn id="27" dur="1" fill="hold">
                                          <p:stCondLst>
                                            <p:cond delay="0"/>
                                          </p:stCondLst>
                                        </p:cTn>
                                        <p:tgtEl>
                                          <p:spTgt spid="262151"/>
                                        </p:tgtEl>
                                        <p:attrNameLst>
                                          <p:attrName>style.visibility</p:attrName>
                                        </p:attrNameLst>
                                      </p:cBhvr>
                                      <p:to>
                                        <p:strVal val="visible"/>
                                      </p:to>
                                    </p:set>
                                    <p:anim calcmode="lin" valueType="num">
                                      <p:cBhvr additive="base">
                                        <p:cTn id="28" dur="500" fill="hold"/>
                                        <p:tgtEl>
                                          <p:spTgt spid="262151"/>
                                        </p:tgtEl>
                                        <p:attrNameLst>
                                          <p:attrName>ppt_x</p:attrName>
                                        </p:attrNameLst>
                                      </p:cBhvr>
                                      <p:tavLst>
                                        <p:tav tm="0">
                                          <p:val>
                                            <p:strVal val="#ppt_x"/>
                                          </p:val>
                                        </p:tav>
                                        <p:tav tm="100000">
                                          <p:val>
                                            <p:strVal val="#ppt_x"/>
                                          </p:val>
                                        </p:tav>
                                      </p:tavLst>
                                    </p:anim>
                                    <p:anim calcmode="lin" valueType="num">
                                      <p:cBhvr additive="base">
                                        <p:cTn id="29" dur="500" fill="hold"/>
                                        <p:tgtEl>
                                          <p:spTgt spid="26215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262148"/>
                                        </p:tgtEl>
                                        <p:attrNameLst>
                                          <p:attrName>style.visibility</p:attrName>
                                        </p:attrNameLst>
                                      </p:cBhvr>
                                      <p:to>
                                        <p:strVal val="visible"/>
                                      </p:to>
                                    </p:set>
                                    <p:anim calcmode="lin" valueType="num">
                                      <p:cBhvr additive="base">
                                        <p:cTn id="33" dur="500" fill="hold"/>
                                        <p:tgtEl>
                                          <p:spTgt spid="262148"/>
                                        </p:tgtEl>
                                        <p:attrNameLst>
                                          <p:attrName>ppt_x</p:attrName>
                                        </p:attrNameLst>
                                      </p:cBhvr>
                                      <p:tavLst>
                                        <p:tav tm="0">
                                          <p:val>
                                            <p:strVal val="#ppt_x"/>
                                          </p:val>
                                        </p:tav>
                                        <p:tav tm="100000">
                                          <p:val>
                                            <p:strVal val="#ppt_x"/>
                                          </p:val>
                                        </p:tav>
                                      </p:tavLst>
                                    </p:anim>
                                    <p:anim calcmode="lin" valueType="num">
                                      <p:cBhvr additive="base">
                                        <p:cTn id="34" dur="500" fill="hold"/>
                                        <p:tgtEl>
                                          <p:spTgt spid="262148"/>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262154"/>
                                        </p:tgtEl>
                                        <p:attrNameLst>
                                          <p:attrName>style.visibility</p:attrName>
                                        </p:attrNameLst>
                                      </p:cBhvr>
                                      <p:to>
                                        <p:strVal val="visible"/>
                                      </p:to>
                                    </p:set>
                                    <p:anim calcmode="lin" valueType="num">
                                      <p:cBhvr additive="base">
                                        <p:cTn id="38" dur="500" fill="hold"/>
                                        <p:tgtEl>
                                          <p:spTgt spid="262154"/>
                                        </p:tgtEl>
                                        <p:attrNameLst>
                                          <p:attrName>ppt_x</p:attrName>
                                        </p:attrNameLst>
                                      </p:cBhvr>
                                      <p:tavLst>
                                        <p:tav tm="0">
                                          <p:val>
                                            <p:strVal val="#ppt_x"/>
                                          </p:val>
                                        </p:tav>
                                        <p:tav tm="100000">
                                          <p:val>
                                            <p:strVal val="#ppt_x"/>
                                          </p:val>
                                        </p:tav>
                                      </p:tavLst>
                                    </p:anim>
                                    <p:anim calcmode="lin" valueType="num">
                                      <p:cBhvr additive="base">
                                        <p:cTn id="39" dur="500" fill="hold"/>
                                        <p:tgtEl>
                                          <p:spTgt spid="262154"/>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262150"/>
                                        </p:tgtEl>
                                        <p:attrNameLst>
                                          <p:attrName>style.visibility</p:attrName>
                                        </p:attrNameLst>
                                      </p:cBhvr>
                                      <p:to>
                                        <p:strVal val="visible"/>
                                      </p:to>
                                    </p:set>
                                    <p:anim calcmode="lin" valueType="num">
                                      <p:cBhvr additive="base">
                                        <p:cTn id="43" dur="500" fill="hold"/>
                                        <p:tgtEl>
                                          <p:spTgt spid="262150"/>
                                        </p:tgtEl>
                                        <p:attrNameLst>
                                          <p:attrName>ppt_x</p:attrName>
                                        </p:attrNameLst>
                                      </p:cBhvr>
                                      <p:tavLst>
                                        <p:tav tm="0">
                                          <p:val>
                                            <p:strVal val="1+#ppt_w/2"/>
                                          </p:val>
                                        </p:tav>
                                        <p:tav tm="100000">
                                          <p:val>
                                            <p:strVal val="#ppt_x"/>
                                          </p:val>
                                        </p:tav>
                                      </p:tavLst>
                                    </p:anim>
                                    <p:anim calcmode="lin" valueType="num">
                                      <p:cBhvr additive="base">
                                        <p:cTn id="44" dur="500" fill="hold"/>
                                        <p:tgtEl>
                                          <p:spTgt spid="262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autoUpdateAnimBg="0"/>
      <p:bldP spid="262150" grpId="0" autoUpdateAnimBg="0"/>
      <p:bldP spid="262151" grpId="0" autoUpdateAnimBg="0"/>
      <p:bldP spid="262152" grpId="0" autoUpdateAnimBg="0"/>
      <p:bldP spid="262153" grpId="0" animBg="1"/>
      <p:bldP spid="26215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62850"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9635"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9636" name="Text Box 1029"/>
          <p:cNvSpPr txBox="1">
            <a:spLocks noChangeArrowheads="1"/>
          </p:cNvSpPr>
          <p:nvPr/>
        </p:nvSpPr>
        <p:spPr bwMode="auto">
          <a:xfrm>
            <a:off x="3429000" y="1295400"/>
            <a:ext cx="20574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b="1">
                <a:solidFill>
                  <a:srgbClr val="00CCFF"/>
                </a:solidFill>
                <a:ea typeface="SimSun" pitchFamily="2" charset="-122"/>
                <a:cs typeface="+mn-cs"/>
              </a:rPr>
              <a:t>第二次来临</a:t>
            </a:r>
            <a:endParaRPr lang="zh-CN" altLang="en-US" sz="4000">
              <a:solidFill>
                <a:srgbClr val="000000"/>
              </a:solidFill>
              <a:ea typeface="SimSun" pitchFamily="2" charset="-122"/>
              <a:cs typeface="+mn-cs"/>
            </a:endParaRPr>
          </a:p>
        </p:txBody>
      </p:sp>
      <p:sp>
        <p:nvSpPr>
          <p:cNvPr id="69637" name="Text Box 1030"/>
          <p:cNvSpPr txBox="1">
            <a:spLocks noChangeArrowheads="1"/>
          </p:cNvSpPr>
          <p:nvPr/>
        </p:nvSpPr>
        <p:spPr bwMode="auto">
          <a:xfrm>
            <a:off x="1295400" y="1905000"/>
            <a:ext cx="22098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b="1">
                <a:solidFill>
                  <a:srgbClr val="00CCFF"/>
                </a:solidFill>
                <a:ea typeface="SimSun" pitchFamily="2" charset="-122"/>
                <a:cs typeface="+mn-cs"/>
              </a:rPr>
              <a:t> 被提</a:t>
            </a:r>
            <a:endParaRPr lang="zh-CN" altLang="en-US">
              <a:solidFill>
                <a:srgbClr val="000000"/>
              </a:solidFill>
              <a:cs typeface="+mn-cs"/>
            </a:endParaRPr>
          </a:p>
        </p:txBody>
      </p:sp>
      <p:sp>
        <p:nvSpPr>
          <p:cNvPr id="69638" name="Text Box 1031"/>
          <p:cNvSpPr txBox="1">
            <a:spLocks noChangeArrowheads="1"/>
          </p:cNvSpPr>
          <p:nvPr/>
        </p:nvSpPr>
        <p:spPr bwMode="auto">
          <a:xfrm>
            <a:off x="1828800" y="3276600"/>
            <a:ext cx="2514600" cy="7096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dirty="0">
                <a:solidFill>
                  <a:srgbClr val="FFFFFF"/>
                </a:solidFill>
                <a:ea typeface="SimSun" pitchFamily="2" charset="-122"/>
                <a:cs typeface="+mn-cs"/>
              </a:rPr>
              <a:t>灾难</a:t>
            </a:r>
            <a:endParaRPr lang="zh-CN" altLang="en-US" dirty="0">
              <a:solidFill>
                <a:srgbClr val="000000"/>
              </a:solidFill>
              <a:cs typeface="+mn-cs"/>
            </a:endParaRPr>
          </a:p>
        </p:txBody>
      </p:sp>
      <p:sp>
        <p:nvSpPr>
          <p:cNvPr id="69639" name="Text Box 1032"/>
          <p:cNvSpPr txBox="1">
            <a:spLocks noChangeArrowheads="1"/>
          </p:cNvSpPr>
          <p:nvPr/>
        </p:nvSpPr>
        <p:spPr bwMode="auto">
          <a:xfrm>
            <a:off x="1905000" y="4267200"/>
            <a:ext cx="2362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a:solidFill>
                  <a:srgbClr val="FF66FF"/>
                </a:solidFill>
                <a:ea typeface="SimSun" pitchFamily="2" charset="-122"/>
                <a:cs typeface="+mn-cs"/>
              </a:rPr>
              <a:t>7年</a:t>
            </a:r>
            <a:endParaRPr lang="zh-CN" altLang="en-US" sz="4000">
              <a:solidFill>
                <a:srgbClr val="000000"/>
              </a:solidFill>
              <a:ea typeface="SimSun" pitchFamily="2" charset="-122"/>
              <a:cs typeface="+mn-cs"/>
            </a:endParaRPr>
          </a:p>
        </p:txBody>
      </p:sp>
      <p:sp>
        <p:nvSpPr>
          <p:cNvPr id="69640" name="Text Box 1033"/>
          <p:cNvSpPr txBox="1">
            <a:spLocks noChangeArrowheads="1"/>
          </p:cNvSpPr>
          <p:nvPr/>
        </p:nvSpPr>
        <p:spPr bwMode="auto">
          <a:xfrm>
            <a:off x="4724400" y="3276600"/>
            <a:ext cx="2971800" cy="7096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a:solidFill>
                  <a:srgbClr val="FFFFFF"/>
                </a:solidFill>
                <a:ea typeface="SimSun" pitchFamily="2" charset="-122"/>
                <a:cs typeface="+mn-cs"/>
              </a:rPr>
              <a:t>千禧年</a:t>
            </a:r>
            <a:endParaRPr lang="zh-CN" altLang="en-US">
              <a:solidFill>
                <a:srgbClr val="000000"/>
              </a:solidFill>
              <a:cs typeface="+mn-cs"/>
            </a:endParaRPr>
          </a:p>
        </p:txBody>
      </p:sp>
      <p:sp>
        <p:nvSpPr>
          <p:cNvPr id="69641" name="Text Box 1034"/>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a:solidFill>
                  <a:srgbClr val="FF66FF"/>
                </a:solidFill>
                <a:ea typeface="SimSun" pitchFamily="2" charset="-122"/>
                <a:cs typeface="+mn-cs"/>
              </a:rPr>
              <a:t>一千年</a:t>
            </a:r>
            <a:endParaRPr lang="zh-CN" altLang="en-US" sz="4000">
              <a:solidFill>
                <a:srgbClr val="000000"/>
              </a:solidFill>
              <a:ea typeface="SimSun" pitchFamily="2" charset="-122"/>
              <a:cs typeface="+mn-cs"/>
            </a:endParaRPr>
          </a:p>
        </p:txBody>
      </p:sp>
      <p:sp>
        <p:nvSpPr>
          <p:cNvPr id="462858" name="Rectangle 1040"/>
          <p:cNvSpPr>
            <a:spLocks noGrp="1" noChangeArrowheads="1"/>
          </p:cNvSpPr>
          <p:nvPr>
            <p:ph type="title" idx="4294967295"/>
          </p:nvPr>
        </p:nvSpPr>
        <p:spPr>
          <a:xfrm>
            <a:off x="685800" y="533400"/>
            <a:ext cx="7772400" cy="762000"/>
          </a:xfrm>
          <a:noFill/>
        </p:spPr>
        <p:txBody>
          <a:bodyPr anchor="t">
            <a:spAutoFit/>
          </a:bodyPr>
          <a:lstStyle/>
          <a:p>
            <a:pPr>
              <a:spcBef>
                <a:spcPct val="50000"/>
              </a:spcBef>
            </a:pPr>
            <a:r>
              <a:rPr lang="zh-CN" altLang="en-US" b="1">
                <a:solidFill>
                  <a:srgbClr val="FFFF99"/>
                </a:solidFill>
                <a:ea typeface="SimSun" pitchFamily="2" charset="-122"/>
              </a:rPr>
              <a:t>灾后被提</a:t>
            </a:r>
            <a:endParaRPr lang="zh-CN" altLang="en-US"/>
          </a:p>
        </p:txBody>
      </p:sp>
      <p:sp>
        <p:nvSpPr>
          <p:cNvPr id="462859"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zh-CN" b="1">
                <a:solidFill>
                  <a:srgbClr val="FFFFFF"/>
                </a:solidFill>
                <a:cs typeface="+mn-cs"/>
              </a:rPr>
              <a:t>208</a:t>
            </a:r>
            <a:endParaRPr lang="en-US" altLang="zh-CN" b="1">
              <a:solidFill>
                <a:srgbClr val="000000"/>
              </a:solidFill>
              <a:cs typeface="+mn-cs"/>
            </a:endParaRPr>
          </a:p>
        </p:txBody>
      </p:sp>
      <p:sp>
        <p:nvSpPr>
          <p:cNvPr id="462860" name="Text Box 12"/>
          <p:cNvSpPr txBox="1">
            <a:spLocks noChangeArrowheads="1"/>
          </p:cNvSpPr>
          <p:nvPr/>
        </p:nvSpPr>
        <p:spPr bwMode="auto">
          <a:xfrm>
            <a:off x="631825" y="3286125"/>
            <a:ext cx="733425" cy="217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a:solidFill>
                  <a:srgbClr val="FFFFFF"/>
                </a:solidFill>
                <a:ea typeface="SimSun" pitchFamily="2" charset="-122"/>
                <a:cs typeface="+mn-cs"/>
              </a:rPr>
              <a:t>教会时期</a:t>
            </a:r>
          </a:p>
        </p:txBody>
      </p:sp>
      <p:sp>
        <p:nvSpPr>
          <p:cNvPr id="462861" name="Text Box 13"/>
          <p:cNvSpPr txBox="1">
            <a:spLocks noChangeArrowheads="1"/>
          </p:cNvSpPr>
          <p:nvPr/>
        </p:nvSpPr>
        <p:spPr bwMode="auto">
          <a:xfrm>
            <a:off x="8193088" y="3213100"/>
            <a:ext cx="733425" cy="320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b="1">
                <a:solidFill>
                  <a:srgbClr val="FFCC00"/>
                </a:solidFill>
                <a:ea typeface="SimSun" pitchFamily="2" charset="-122"/>
                <a:cs typeface="+mn-cs"/>
              </a:rPr>
              <a:t>永恒王国</a:t>
            </a:r>
            <a:endParaRPr lang="zh-CN" altLang="en-US" sz="3600" b="1">
              <a:solidFill>
                <a:srgbClr val="FFCC00"/>
              </a:solidFill>
              <a:cs typeface="+mn-cs"/>
            </a:endParaRPr>
          </a:p>
        </p:txBody>
      </p:sp>
      <p:sp>
        <p:nvSpPr>
          <p:cNvPr id="462862" name="Text Box 14"/>
          <p:cNvSpPr txBox="1">
            <a:spLocks noChangeArrowheads="1"/>
          </p:cNvSpPr>
          <p:nvPr/>
        </p:nvSpPr>
        <p:spPr bwMode="auto">
          <a:xfrm>
            <a:off x="7433786" y="4219575"/>
            <a:ext cx="738664" cy="216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b="1" dirty="0">
                <a:solidFill>
                  <a:srgbClr val="FFFF00"/>
                </a:solidFill>
                <a:ea typeface="SimSun" pitchFamily="2" charset="-122"/>
                <a:cs typeface="+mn-cs"/>
              </a:rPr>
              <a:t>最终审判</a:t>
            </a:r>
            <a:endParaRPr lang="zh-CN" altLang="en-US" sz="3600" b="1" dirty="0">
              <a:solidFill>
                <a:srgbClr val="FFFF00"/>
              </a:solidFill>
              <a:cs typeface="+mn-cs"/>
            </a:endParaRPr>
          </a:p>
        </p:txBody>
      </p:sp>
      <p:sp>
        <p:nvSpPr>
          <p:cNvPr id="69647"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zh-CN">
              <a:solidFill>
                <a:srgbClr val="000000"/>
              </a:solidFill>
              <a:cs typeface="+mn-cs"/>
            </a:endParaRPr>
          </a:p>
        </p:txBody>
      </p:sp>
    </p:spTree>
    <p:extLst>
      <p:ext uri="{BB962C8B-B14F-4D97-AF65-F5344CB8AC3E}">
        <p14:creationId xmlns:p14="http://schemas.microsoft.com/office/powerpoint/2010/main" val="30778451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69637"/>
                                        </p:tgtEl>
                                        <p:attrNameLst>
                                          <p:attrName>style.visibility</p:attrName>
                                        </p:attrNameLst>
                                      </p:cBhvr>
                                      <p:to>
                                        <p:strVal val="visible"/>
                                      </p:to>
                                    </p:set>
                                    <p:animEffect transition="in" filter="box(out)">
                                      <p:cBhvr>
                                        <p:cTn id="7" dur="500"/>
                                        <p:tgtEl>
                                          <p:spTgt spid="69637"/>
                                        </p:tgtEl>
                                      </p:cBhvr>
                                    </p:animEffect>
                                  </p:childTnLst>
                                </p:cTn>
                              </p:par>
                            </p:childTnLst>
                          </p:cTn>
                        </p:par>
                        <p:par>
                          <p:cTn id="8" fill="hold" nodeType="afterGroup">
                            <p:stCondLst>
                              <p:cond delay="3500"/>
                            </p:stCondLst>
                            <p:childTnLst>
                              <p:par>
                                <p:cTn id="9" presetID="23" presetClass="entr" presetSubtype="16" fill="hold" grpId="0" nodeType="afterEffect">
                                  <p:stCondLst>
                                    <p:cond delay="1000"/>
                                  </p:stCondLst>
                                  <p:childTnLst>
                                    <p:set>
                                      <p:cBhvr>
                                        <p:cTn id="10" dur="1" fill="hold">
                                          <p:stCondLst>
                                            <p:cond delay="0"/>
                                          </p:stCondLst>
                                        </p:cTn>
                                        <p:tgtEl>
                                          <p:spTgt spid="69638"/>
                                        </p:tgtEl>
                                        <p:attrNameLst>
                                          <p:attrName>style.visibility</p:attrName>
                                        </p:attrNameLst>
                                      </p:cBhvr>
                                      <p:to>
                                        <p:strVal val="visible"/>
                                      </p:to>
                                    </p:set>
                                    <p:anim calcmode="lin" valueType="num">
                                      <p:cBhvr>
                                        <p:cTn id="11" dur="500" fill="hold"/>
                                        <p:tgtEl>
                                          <p:spTgt spid="69638"/>
                                        </p:tgtEl>
                                        <p:attrNameLst>
                                          <p:attrName>ppt_w</p:attrName>
                                        </p:attrNameLst>
                                      </p:cBhvr>
                                      <p:tavLst>
                                        <p:tav tm="0">
                                          <p:val>
                                            <p:fltVal val="0"/>
                                          </p:val>
                                        </p:tav>
                                        <p:tav tm="100000">
                                          <p:val>
                                            <p:strVal val="#ppt_w"/>
                                          </p:val>
                                        </p:tav>
                                      </p:tavLst>
                                    </p:anim>
                                    <p:anim calcmode="lin" valueType="num">
                                      <p:cBhvr>
                                        <p:cTn id="12" dur="500" fill="hold"/>
                                        <p:tgtEl>
                                          <p:spTgt spid="69638"/>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0"/>
                            </p:stCondLst>
                            <p:childTnLst>
                              <p:par>
                                <p:cTn id="14" presetID="23" presetClass="entr" presetSubtype="16" fill="hold" grpId="0" nodeType="afterEffect">
                                  <p:stCondLst>
                                    <p:cond delay="0"/>
                                  </p:stCondLst>
                                  <p:childTnLst>
                                    <p:set>
                                      <p:cBhvr>
                                        <p:cTn id="15" dur="1" fill="hold">
                                          <p:stCondLst>
                                            <p:cond delay="0"/>
                                          </p:stCondLst>
                                        </p:cTn>
                                        <p:tgtEl>
                                          <p:spTgt spid="69639"/>
                                        </p:tgtEl>
                                        <p:attrNameLst>
                                          <p:attrName>style.visibility</p:attrName>
                                        </p:attrNameLst>
                                      </p:cBhvr>
                                      <p:to>
                                        <p:strVal val="visible"/>
                                      </p:to>
                                    </p:set>
                                    <p:anim calcmode="lin" valueType="num">
                                      <p:cBhvr>
                                        <p:cTn id="16" dur="500" fill="hold"/>
                                        <p:tgtEl>
                                          <p:spTgt spid="69639"/>
                                        </p:tgtEl>
                                        <p:attrNameLst>
                                          <p:attrName>ppt_w</p:attrName>
                                        </p:attrNameLst>
                                      </p:cBhvr>
                                      <p:tavLst>
                                        <p:tav tm="0">
                                          <p:val>
                                            <p:fltVal val="0"/>
                                          </p:val>
                                        </p:tav>
                                        <p:tav tm="100000">
                                          <p:val>
                                            <p:strVal val="#ppt_w"/>
                                          </p:val>
                                        </p:tav>
                                      </p:tavLst>
                                    </p:anim>
                                    <p:anim calcmode="lin" valueType="num">
                                      <p:cBhvr>
                                        <p:cTn id="17" dur="500" fill="hold"/>
                                        <p:tgtEl>
                                          <p:spTgt spid="69639"/>
                                        </p:tgtEl>
                                        <p:attrNameLst>
                                          <p:attrName>ppt_h</p:attrName>
                                        </p:attrNameLst>
                                      </p:cBhvr>
                                      <p:tavLst>
                                        <p:tav tm="0">
                                          <p:val>
                                            <p:fltVal val="0"/>
                                          </p:val>
                                        </p:tav>
                                        <p:tav tm="100000">
                                          <p:val>
                                            <p:strVal val="#ppt_h"/>
                                          </p:val>
                                        </p:tav>
                                      </p:tavLst>
                                    </p:anim>
                                  </p:childTnLst>
                                </p:cTn>
                              </p:par>
                            </p:childTnLst>
                          </p:cTn>
                        </p:par>
                        <p:par>
                          <p:cTn id="18" fill="hold" nodeType="afterGroup">
                            <p:stCondLst>
                              <p:cond delay="5500"/>
                            </p:stCondLst>
                            <p:childTnLst>
                              <p:par>
                                <p:cTn id="19" presetID="2" presetClass="entr" presetSubtype="1" fill="hold" grpId="0" nodeType="afterEffect">
                                  <p:stCondLst>
                                    <p:cond delay="2000"/>
                                  </p:stCondLst>
                                  <p:childTnLst>
                                    <p:set>
                                      <p:cBhvr>
                                        <p:cTn id="20" dur="1" fill="hold">
                                          <p:stCondLst>
                                            <p:cond delay="0"/>
                                          </p:stCondLst>
                                        </p:cTn>
                                        <p:tgtEl>
                                          <p:spTgt spid="69636"/>
                                        </p:tgtEl>
                                        <p:attrNameLst>
                                          <p:attrName>style.visibility</p:attrName>
                                        </p:attrNameLst>
                                      </p:cBhvr>
                                      <p:to>
                                        <p:strVal val="visible"/>
                                      </p:to>
                                    </p:set>
                                    <p:anim calcmode="lin" valueType="num">
                                      <p:cBhvr additive="base">
                                        <p:cTn id="21" dur="500" fill="hold"/>
                                        <p:tgtEl>
                                          <p:spTgt spid="69636"/>
                                        </p:tgtEl>
                                        <p:attrNameLst>
                                          <p:attrName>ppt_x</p:attrName>
                                        </p:attrNameLst>
                                      </p:cBhvr>
                                      <p:tavLst>
                                        <p:tav tm="0">
                                          <p:val>
                                            <p:strVal val="#ppt_x"/>
                                          </p:val>
                                        </p:tav>
                                        <p:tav tm="100000">
                                          <p:val>
                                            <p:strVal val="#ppt_x"/>
                                          </p:val>
                                        </p:tav>
                                      </p:tavLst>
                                    </p:anim>
                                    <p:anim calcmode="lin" valueType="num">
                                      <p:cBhvr additive="base">
                                        <p:cTn id="22" dur="500" fill="hold"/>
                                        <p:tgtEl>
                                          <p:spTgt spid="69636"/>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8000"/>
                            </p:stCondLst>
                            <p:childTnLst>
                              <p:par>
                                <p:cTn id="24" presetID="2" presetClass="entr" presetSubtype="1" fill="hold" grpId="0" nodeType="afterEffect">
                                  <p:stCondLst>
                                    <p:cond delay="0"/>
                                  </p:stCondLst>
                                  <p:childTnLst>
                                    <p:set>
                                      <p:cBhvr>
                                        <p:cTn id="25" dur="1" fill="hold">
                                          <p:stCondLst>
                                            <p:cond delay="0"/>
                                          </p:stCondLst>
                                        </p:cTn>
                                        <p:tgtEl>
                                          <p:spTgt spid="69635"/>
                                        </p:tgtEl>
                                        <p:attrNameLst>
                                          <p:attrName>style.visibility</p:attrName>
                                        </p:attrNameLst>
                                      </p:cBhvr>
                                      <p:to>
                                        <p:strVal val="visible"/>
                                      </p:to>
                                    </p:set>
                                    <p:anim calcmode="lin" valueType="num">
                                      <p:cBhvr additive="base">
                                        <p:cTn id="26" dur="500" fill="hold"/>
                                        <p:tgtEl>
                                          <p:spTgt spid="69635"/>
                                        </p:tgtEl>
                                        <p:attrNameLst>
                                          <p:attrName>ppt_x</p:attrName>
                                        </p:attrNameLst>
                                      </p:cBhvr>
                                      <p:tavLst>
                                        <p:tav tm="0">
                                          <p:val>
                                            <p:strVal val="#ppt_x"/>
                                          </p:val>
                                        </p:tav>
                                        <p:tav tm="100000">
                                          <p:val>
                                            <p:strVal val="#ppt_x"/>
                                          </p:val>
                                        </p:tav>
                                      </p:tavLst>
                                    </p:anim>
                                    <p:anim calcmode="lin" valueType="num">
                                      <p:cBhvr additive="base">
                                        <p:cTn id="27" dur="500" fill="hold"/>
                                        <p:tgtEl>
                                          <p:spTgt spid="69635"/>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8500"/>
                            </p:stCondLst>
                            <p:childTnLst>
                              <p:par>
                                <p:cTn id="29" presetID="23" presetClass="entr" presetSubtype="16" fill="hold" grpId="0" nodeType="afterEffect">
                                  <p:stCondLst>
                                    <p:cond delay="1000"/>
                                  </p:stCondLst>
                                  <p:childTnLst>
                                    <p:set>
                                      <p:cBhvr>
                                        <p:cTn id="30" dur="1" fill="hold">
                                          <p:stCondLst>
                                            <p:cond delay="0"/>
                                          </p:stCondLst>
                                        </p:cTn>
                                        <p:tgtEl>
                                          <p:spTgt spid="69640"/>
                                        </p:tgtEl>
                                        <p:attrNameLst>
                                          <p:attrName>style.visibility</p:attrName>
                                        </p:attrNameLst>
                                      </p:cBhvr>
                                      <p:to>
                                        <p:strVal val="visible"/>
                                      </p:to>
                                    </p:set>
                                    <p:anim calcmode="lin" valueType="num">
                                      <p:cBhvr>
                                        <p:cTn id="31" dur="500" fill="hold"/>
                                        <p:tgtEl>
                                          <p:spTgt spid="69640"/>
                                        </p:tgtEl>
                                        <p:attrNameLst>
                                          <p:attrName>ppt_w</p:attrName>
                                        </p:attrNameLst>
                                      </p:cBhvr>
                                      <p:tavLst>
                                        <p:tav tm="0">
                                          <p:val>
                                            <p:fltVal val="0"/>
                                          </p:val>
                                        </p:tav>
                                        <p:tav tm="100000">
                                          <p:val>
                                            <p:strVal val="#ppt_w"/>
                                          </p:val>
                                        </p:tav>
                                      </p:tavLst>
                                    </p:anim>
                                    <p:anim calcmode="lin" valueType="num">
                                      <p:cBhvr>
                                        <p:cTn id="32" dur="500" fill="hold"/>
                                        <p:tgtEl>
                                          <p:spTgt spid="69640"/>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0"/>
                            </p:stCondLst>
                            <p:childTnLst>
                              <p:par>
                                <p:cTn id="34" presetID="23" presetClass="entr" presetSubtype="16" fill="hold" grpId="0" nodeType="afterEffect">
                                  <p:stCondLst>
                                    <p:cond delay="0"/>
                                  </p:stCondLst>
                                  <p:childTnLst>
                                    <p:set>
                                      <p:cBhvr>
                                        <p:cTn id="35" dur="1" fill="hold">
                                          <p:stCondLst>
                                            <p:cond delay="0"/>
                                          </p:stCondLst>
                                        </p:cTn>
                                        <p:tgtEl>
                                          <p:spTgt spid="69641"/>
                                        </p:tgtEl>
                                        <p:attrNameLst>
                                          <p:attrName>style.visibility</p:attrName>
                                        </p:attrNameLst>
                                      </p:cBhvr>
                                      <p:to>
                                        <p:strVal val="visible"/>
                                      </p:to>
                                    </p:set>
                                    <p:anim calcmode="lin" valueType="num">
                                      <p:cBhvr>
                                        <p:cTn id="36" dur="500" fill="hold"/>
                                        <p:tgtEl>
                                          <p:spTgt spid="69641"/>
                                        </p:tgtEl>
                                        <p:attrNameLst>
                                          <p:attrName>ppt_w</p:attrName>
                                        </p:attrNameLst>
                                      </p:cBhvr>
                                      <p:tavLst>
                                        <p:tav tm="0">
                                          <p:val>
                                            <p:fltVal val="0"/>
                                          </p:val>
                                        </p:tav>
                                        <p:tav tm="100000">
                                          <p:val>
                                            <p:strVal val="#ppt_w"/>
                                          </p:val>
                                        </p:tav>
                                      </p:tavLst>
                                    </p:anim>
                                    <p:anim calcmode="lin" valueType="num">
                                      <p:cBhvr>
                                        <p:cTn id="37" dur="500" fill="hold"/>
                                        <p:tgtEl>
                                          <p:spTgt spid="69641"/>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0500"/>
                            </p:stCondLst>
                            <p:childTnLst>
                              <p:par>
                                <p:cTn id="39" presetID="2" presetClass="entr" presetSubtype="8" fill="hold" grpId="0" nodeType="afterEffect">
                                  <p:stCondLst>
                                    <p:cond delay="1000"/>
                                  </p:stCondLst>
                                  <p:childTnLst>
                                    <p:set>
                                      <p:cBhvr>
                                        <p:cTn id="40" dur="1" fill="hold">
                                          <p:stCondLst>
                                            <p:cond delay="0"/>
                                          </p:stCondLst>
                                        </p:cTn>
                                        <p:tgtEl>
                                          <p:spTgt spid="69647"/>
                                        </p:tgtEl>
                                        <p:attrNameLst>
                                          <p:attrName>style.visibility</p:attrName>
                                        </p:attrNameLst>
                                      </p:cBhvr>
                                      <p:to>
                                        <p:strVal val="visible"/>
                                      </p:to>
                                    </p:set>
                                    <p:anim calcmode="lin" valueType="num">
                                      <p:cBhvr additive="base">
                                        <p:cTn id="41" dur="500" fill="hold"/>
                                        <p:tgtEl>
                                          <p:spTgt spid="69647"/>
                                        </p:tgtEl>
                                        <p:attrNameLst>
                                          <p:attrName>ppt_x</p:attrName>
                                        </p:attrNameLst>
                                      </p:cBhvr>
                                      <p:tavLst>
                                        <p:tav tm="0">
                                          <p:val>
                                            <p:strVal val="0-#ppt_w/2"/>
                                          </p:val>
                                        </p:tav>
                                        <p:tav tm="100000">
                                          <p:val>
                                            <p:strVal val="#ppt_x"/>
                                          </p:val>
                                        </p:tav>
                                      </p:tavLst>
                                    </p:anim>
                                    <p:anim calcmode="lin" valueType="num">
                                      <p:cBhvr additive="base">
                                        <p:cTn id="42" dur="500" fill="hold"/>
                                        <p:tgtEl>
                                          <p:spTgt spid="696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P spid="69636" grpId="0" autoUpdateAnimBg="0"/>
      <p:bldP spid="69637" grpId="0" autoUpdateAnimBg="0"/>
      <p:bldP spid="69638" grpId="0" animBg="1" autoUpdateAnimBg="0"/>
      <p:bldP spid="69639" grpId="0" autoUpdateAnimBg="0"/>
      <p:bldP spid="69640" grpId="0" animBg="1" autoUpdateAnimBg="0"/>
      <p:bldP spid="69641" grpId="0" autoUpdateAnimBg="0"/>
      <p:bldP spid="6964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79888" name="Rectangle 17"/>
          <p:cNvSpPr>
            <a:spLocks noGrp="1" noChangeArrowheads="1"/>
          </p:cNvSpPr>
          <p:nvPr>
            <p:ph type="title" idx="4294967295"/>
          </p:nvPr>
        </p:nvSpPr>
        <p:spPr>
          <a:xfrm>
            <a:off x="0" y="0"/>
            <a:ext cx="9144000" cy="533400"/>
          </a:xfrm>
          <a:solidFill>
            <a:schemeClr val="tx1"/>
          </a:solidFill>
          <a:effectLst>
            <a:outerShdw blurRad="50800" dist="38100" dir="2700000">
              <a:srgbClr val="000000">
                <a:alpha val="43000"/>
              </a:srgbClr>
            </a:outerShdw>
          </a:effectLst>
        </p:spPr>
        <p:txBody>
          <a:bodyPr/>
          <a:lstStyle/>
          <a:p>
            <a:pPr>
              <a:defRPr/>
            </a:pPr>
            <a:r>
              <a:rPr lang="ja-JP" altLang="en-US" sz="4000" b="1" dirty="0">
                <a:solidFill>
                  <a:schemeClr val="bg1"/>
                </a:solidFill>
                <a:effectLst>
                  <a:outerShdw blurRad="38100" dist="38100" dir="2700000" algn="tl">
                    <a:srgbClr val="808080"/>
                  </a:outerShdw>
                </a:effectLst>
                <a:latin typeface="Arial" charset="0"/>
                <a:ea typeface="ＭＳ Ｐゴシック" charset="0"/>
                <a:cs typeface="Arial" charset="0"/>
              </a:rPr>
              <a:t>“</a:t>
            </a:r>
            <a:r>
              <a:rPr lang="zh-CN" altLang="en-US" sz="4000" b="1" dirty="0">
                <a:solidFill>
                  <a:schemeClr val="bg1"/>
                </a:solidFill>
                <a:effectLst>
                  <a:outerShdw blurRad="38100" dist="38100" dir="2700000" algn="tl">
                    <a:srgbClr val="808080"/>
                  </a:outerShdw>
                </a:effectLst>
                <a:latin typeface="Arial" charset="0"/>
                <a:ea typeface="ＭＳ Ｐゴシック" charset="0"/>
                <a:cs typeface="Arial" charset="0"/>
              </a:rPr>
              <a:t>灾前</a:t>
            </a:r>
            <a:r>
              <a:rPr lang="ja-JP" altLang="en-US" sz="4000" b="1" dirty="0">
                <a:solidFill>
                  <a:schemeClr val="bg1"/>
                </a:solidFill>
                <a:effectLst>
                  <a:outerShdw blurRad="38100" dist="38100" dir="2700000" algn="tl">
                    <a:srgbClr val="808080"/>
                  </a:outerShdw>
                </a:effectLst>
                <a:latin typeface="Arial" charset="0"/>
                <a:ea typeface="ＭＳ Ｐゴシック" charset="0"/>
                <a:cs typeface="Arial" charset="0"/>
              </a:rPr>
              <a:t>”</a:t>
            </a:r>
            <a:r>
              <a:rPr lang="en-US" sz="4000" b="1" dirty="0">
                <a:solidFill>
                  <a:schemeClr val="bg1"/>
                </a:solidFill>
                <a:effectLst>
                  <a:outerShdw blurRad="38100" dist="38100" dir="2700000" algn="tl">
                    <a:srgbClr val="808080"/>
                  </a:outerShdw>
                </a:effectLst>
                <a:latin typeface="Arial" charset="0"/>
                <a:ea typeface="ＭＳ Ｐゴシック" charset="0"/>
                <a:cs typeface="Arial" charset="0"/>
              </a:rPr>
              <a:t> </a:t>
            </a:r>
            <a:r>
              <a:rPr lang="zh-CN" altLang="en-US" sz="4000" b="1" dirty="0">
                <a:solidFill>
                  <a:schemeClr val="bg1"/>
                </a:solidFill>
                <a:effectLst>
                  <a:outerShdw blurRad="38100" dist="38100" dir="2700000" algn="tl">
                    <a:srgbClr val="808080"/>
                  </a:outerShdw>
                </a:effectLst>
                <a:latin typeface="Arial" charset="0"/>
                <a:ea typeface="ＭＳ Ｐゴシック" charset="0"/>
                <a:cs typeface="Arial" charset="0"/>
              </a:rPr>
              <a:t>被提的</a:t>
            </a:r>
            <a:r>
              <a:rPr lang="zh-CN" altLang="en-US" sz="4000" b="1" dirty="0">
                <a:solidFill>
                  <a:schemeClr val="bg1"/>
                </a:solidFill>
                <a:latin typeface="Arial" charset="0"/>
                <a:ea typeface="ＭＳ Ｐゴシック" charset="0"/>
                <a:cs typeface="Arial" charset="0"/>
              </a:rPr>
              <a:t>评论</a:t>
            </a:r>
            <a:endParaRPr lang="en-US" sz="4000" b="1" dirty="0">
              <a:solidFill>
                <a:schemeClr val="bg1"/>
              </a:solidFill>
              <a:effectLst>
                <a:outerShdw blurRad="38100" dist="38100" dir="2700000" algn="tl">
                  <a:srgbClr val="808080"/>
                </a:outerShdw>
              </a:effectLst>
              <a:latin typeface="Arial" charset="0"/>
              <a:ea typeface="ＭＳ Ｐゴシック" charset="0"/>
              <a:cs typeface="Arial" charset="0"/>
            </a:endParaRPr>
          </a:p>
        </p:txBody>
      </p:sp>
      <p:sp>
        <p:nvSpPr>
          <p:cNvPr id="82947" name="Text Box 18"/>
          <p:cNvSpPr txBox="1">
            <a:spLocks noChangeArrowheads="1"/>
          </p:cNvSpPr>
          <p:nvPr/>
        </p:nvSpPr>
        <p:spPr bwMode="auto">
          <a:xfrm>
            <a:off x="853440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70</a:t>
            </a:r>
            <a:endParaRPr lang="en-US" b="1">
              <a:solidFill>
                <a:srgbClr val="000000"/>
              </a:solidFill>
              <a:latin typeface="Arial" charset="0"/>
              <a:cs typeface="Arial" charset="0"/>
            </a:endParaRPr>
          </a:p>
        </p:txBody>
      </p:sp>
      <p:sp>
        <p:nvSpPr>
          <p:cNvPr id="23" name="TextBox 22"/>
          <p:cNvSpPr txBox="1"/>
          <p:nvPr/>
        </p:nvSpPr>
        <p:spPr>
          <a:xfrm>
            <a:off x="0" y="6477000"/>
            <a:ext cx="9144000" cy="707886"/>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000" b="1" dirty="0">
                <a:solidFill>
                  <a:srgbClr val="FFFFFF"/>
                </a:solidFill>
                <a:latin typeface="Arial" charset="0"/>
                <a:cs typeface="Arial" charset="0"/>
              </a:rPr>
              <a:t>Paul Benware, </a:t>
            </a:r>
            <a:r>
              <a:rPr lang="en-US" sz="2000" b="1" i="1" dirty="0">
                <a:solidFill>
                  <a:srgbClr val="FFFFFF"/>
                </a:solidFill>
                <a:latin typeface="Arial" charset="0"/>
                <a:cs typeface="Arial" charset="0"/>
              </a:rPr>
              <a:t>Understanding End Times Prophecy, </a:t>
            </a:r>
            <a:r>
              <a:rPr lang="en-US" sz="2000" b="1" dirty="0">
                <a:solidFill>
                  <a:srgbClr val="FFFFFF"/>
                </a:solidFill>
                <a:latin typeface="Arial" charset="0"/>
                <a:cs typeface="Arial" charset="0"/>
              </a:rPr>
              <a:t>245-261, summed up in 260-61 </a:t>
            </a:r>
          </a:p>
        </p:txBody>
      </p:sp>
      <p:sp>
        <p:nvSpPr>
          <p:cNvPr id="20" name="TextBox 19"/>
          <p:cNvSpPr txBox="1"/>
          <p:nvPr/>
        </p:nvSpPr>
        <p:spPr>
          <a:xfrm>
            <a:off x="76200" y="609600"/>
            <a:ext cx="8991600" cy="5693866"/>
          </a:xfrm>
          <a:prstGeom prst="rect">
            <a:avLst/>
          </a:prstGeom>
          <a:noFill/>
          <a:effectLst>
            <a:outerShdw blurRad="50800" dist="38100" dir="2700000">
              <a:srgbClr val="000000">
                <a:alpha val="43000"/>
              </a:srgbClr>
            </a:outerShdw>
          </a:effectLst>
        </p:spPr>
        <p:txBody>
          <a:bodyPr wrap="square">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600" b="1" dirty="0">
                <a:solidFill>
                  <a:srgbClr val="FFFFFF"/>
                </a:solidFill>
                <a:effectLst>
                  <a:outerShdw blurRad="38100" dist="38100" dir="2700000" algn="tl">
                    <a:srgbClr val="000000"/>
                  </a:outerShdw>
                </a:effectLst>
                <a:latin typeface="Arial" charset="0"/>
                <a:cs typeface="Arial" charset="0"/>
              </a:rPr>
              <a:t>1 </a:t>
            </a:r>
            <a:r>
              <a:rPr lang="zh-CN" altLang="en-US" sz="2600" b="1" u="sng" dirty="0">
                <a:solidFill>
                  <a:srgbClr val="FFFFFF"/>
                </a:solidFill>
                <a:effectLst>
                  <a:outerShdw blurRad="38100" dist="38100" dir="2700000" algn="tl">
                    <a:srgbClr val="000000"/>
                  </a:outerShdw>
                </a:effectLst>
                <a:latin typeface="Arial" charset="0"/>
                <a:cs typeface="Arial" charset="0"/>
              </a:rPr>
              <a:t>历史性</a:t>
            </a:r>
            <a:r>
              <a:rPr lang="en-US" sz="2600" b="1" dirty="0">
                <a:solidFill>
                  <a:srgbClr val="FFFFFF"/>
                </a:solidFill>
                <a:effectLst>
                  <a:outerShdw blurRad="38100" dist="38100" dir="2700000" algn="tl">
                    <a:srgbClr val="000000"/>
                  </a:outerShdw>
                </a:effectLst>
                <a:latin typeface="Arial" charset="0"/>
                <a:cs typeface="Arial" charset="0"/>
              </a:rPr>
              <a:t>: </a:t>
            </a:r>
            <a:r>
              <a:rPr lang="zh-CN" altLang="en-US" sz="2600" b="1" dirty="0">
                <a:solidFill>
                  <a:srgbClr val="FFFFFF"/>
                </a:solidFill>
                <a:effectLst>
                  <a:outerShdw blurRad="38100" dist="38100" dir="2700000" algn="tl">
                    <a:srgbClr val="000000"/>
                  </a:outerShdw>
                </a:effectLst>
                <a:latin typeface="Arial" charset="0"/>
                <a:cs typeface="Arial" charset="0"/>
              </a:rPr>
              <a:t>新的教义不代表它是无效的</a:t>
            </a:r>
            <a:r>
              <a:rPr lang="en-US" sz="2600" b="1" dirty="0">
                <a:solidFill>
                  <a:srgbClr val="FFFFFF"/>
                </a:solidFill>
                <a:effectLst>
                  <a:outerShdw blurRad="38100" dist="38100" dir="2700000" algn="tl">
                    <a:srgbClr val="000000"/>
                  </a:outerShdw>
                </a:effectLst>
                <a:latin typeface="Arial" charset="0"/>
                <a:cs typeface="Arial" charset="0"/>
              </a:rPr>
              <a:t>, </a:t>
            </a:r>
            <a:r>
              <a:rPr lang="en-US" altLang="zh-CN" sz="2600" b="1" dirty="0">
                <a:solidFill>
                  <a:srgbClr val="FFFFFF"/>
                </a:solidFill>
                <a:effectLst>
                  <a:outerShdw blurRad="38100" dist="38100" dir="2700000" algn="tl">
                    <a:srgbClr val="000000"/>
                  </a:outerShdw>
                </a:effectLst>
                <a:latin typeface="Arial" charset="0"/>
                <a:cs typeface="Arial" charset="0"/>
              </a:rPr>
              <a:t>J.</a:t>
            </a:r>
            <a:r>
              <a:rPr lang="zh-CN" altLang="en-US" sz="2600" b="1" dirty="0">
                <a:solidFill>
                  <a:srgbClr val="FFFFFF"/>
                </a:solidFill>
                <a:effectLst>
                  <a:outerShdw blurRad="38100" dist="38100" dir="2700000" algn="tl">
                    <a:srgbClr val="000000"/>
                  </a:outerShdw>
                </a:effectLst>
                <a:latin typeface="Arial" charset="0"/>
                <a:cs typeface="Arial" charset="0"/>
              </a:rPr>
              <a:t> </a:t>
            </a:r>
            <a:r>
              <a:rPr lang="en-US" altLang="zh-CN" sz="2600" b="1" dirty="0">
                <a:solidFill>
                  <a:srgbClr val="FFFFFF"/>
                </a:solidFill>
                <a:effectLst>
                  <a:outerShdw blurRad="38100" dist="38100" dir="2700000" algn="tl">
                    <a:srgbClr val="000000"/>
                  </a:outerShdw>
                </a:effectLst>
                <a:latin typeface="Arial" charset="0"/>
                <a:cs typeface="Arial" charset="0"/>
              </a:rPr>
              <a:t>N.</a:t>
            </a:r>
            <a:r>
              <a:rPr lang="zh-CN" altLang="en-US" sz="2600" b="1" dirty="0">
                <a:solidFill>
                  <a:srgbClr val="FFFFFF"/>
                </a:solidFill>
                <a:effectLst>
                  <a:outerShdw blurRad="38100" dist="38100" dir="2700000" algn="tl">
                    <a:srgbClr val="000000"/>
                  </a:outerShdw>
                </a:effectLst>
                <a:latin typeface="Arial" charset="0"/>
                <a:cs typeface="Arial" charset="0"/>
              </a:rPr>
              <a:t> 达比也不是第一位 “灾前者”</a:t>
            </a:r>
            <a:r>
              <a:rPr lang="en-US" sz="2600" b="1" dirty="0">
                <a:solidFill>
                  <a:srgbClr val="FFFFFF"/>
                </a:solidFill>
                <a:effectLst>
                  <a:outerShdw blurRad="38100" dist="38100" dir="2700000" algn="tl">
                    <a:srgbClr val="000000"/>
                  </a:outerShdw>
                </a:effectLst>
                <a:latin typeface="Arial" charset="0"/>
                <a:cs typeface="Arial" charset="0"/>
              </a:rPr>
              <a:t> (245-48)</a:t>
            </a:r>
          </a:p>
          <a:p>
            <a:pPr>
              <a:defRPr/>
            </a:pPr>
            <a:r>
              <a:rPr lang="en-US" sz="2600" b="1" dirty="0">
                <a:solidFill>
                  <a:srgbClr val="FFFFFF"/>
                </a:solidFill>
                <a:effectLst>
                  <a:outerShdw blurRad="38100" dist="38100" dir="2700000" algn="tl">
                    <a:srgbClr val="000000"/>
                  </a:outerShdw>
                </a:effectLst>
                <a:latin typeface="Arial" charset="0"/>
                <a:cs typeface="Arial" charset="0"/>
              </a:rPr>
              <a:t>2 </a:t>
            </a:r>
            <a:r>
              <a:rPr lang="zh-CN" altLang="en-US" sz="2600" b="1" u="sng" dirty="0">
                <a:solidFill>
                  <a:srgbClr val="FFFFFF"/>
                </a:solidFill>
                <a:effectLst>
                  <a:outerShdw blurRad="38100" dist="38100" dir="2700000" algn="tl">
                    <a:srgbClr val="000000"/>
                  </a:outerShdw>
                </a:effectLst>
                <a:latin typeface="Arial" charset="0"/>
                <a:cs typeface="Arial" charset="0"/>
              </a:rPr>
              <a:t>灾难时期的性质</a:t>
            </a:r>
            <a:r>
              <a:rPr lang="zh-CN" altLang="en-US" sz="2600" b="1" dirty="0">
                <a:solidFill>
                  <a:srgbClr val="FFFFFF"/>
                </a:solidFill>
                <a:effectLst>
                  <a:outerShdw blurRad="38100" dist="38100" dir="2700000" algn="tl">
                    <a:srgbClr val="000000"/>
                  </a:outerShdw>
                </a:effectLst>
                <a:latin typeface="Arial" charset="0"/>
                <a:cs typeface="Arial" charset="0"/>
              </a:rPr>
              <a:t>是神震怒的时候，在启示录</a:t>
            </a:r>
            <a:r>
              <a:rPr lang="en-US" altLang="zh-CN" sz="2600" b="1" dirty="0">
                <a:solidFill>
                  <a:srgbClr val="FFFFFF"/>
                </a:solidFill>
                <a:effectLst>
                  <a:outerShdw blurRad="38100" dist="38100" dir="2700000" algn="tl">
                    <a:srgbClr val="000000"/>
                  </a:outerShdw>
                </a:effectLst>
                <a:latin typeface="Arial" charset="0"/>
                <a:cs typeface="Arial" charset="0"/>
              </a:rPr>
              <a:t>6</a:t>
            </a:r>
            <a:r>
              <a:rPr lang="zh-CN" altLang="en-US" sz="2600" b="1" dirty="0">
                <a:solidFill>
                  <a:srgbClr val="FFFFFF"/>
                </a:solidFill>
                <a:effectLst>
                  <a:outerShdw blurRad="38100" dist="38100" dir="2700000" algn="tl">
                    <a:srgbClr val="000000"/>
                  </a:outerShdw>
                </a:effectLst>
                <a:latin typeface="Arial" charset="0"/>
                <a:cs typeface="Arial" charset="0"/>
              </a:rPr>
              <a:t>中开始</a:t>
            </a:r>
            <a:r>
              <a:rPr lang="en-US" sz="2600" b="1" dirty="0">
                <a:solidFill>
                  <a:srgbClr val="FFFFFF"/>
                </a:solidFill>
                <a:effectLst>
                  <a:outerShdw blurRad="38100" dist="38100" dir="2700000" algn="tl">
                    <a:srgbClr val="000000"/>
                  </a:outerShdw>
                </a:effectLst>
                <a:latin typeface="Arial" charset="0"/>
                <a:cs typeface="Arial" charset="0"/>
              </a:rPr>
              <a:t> (248-52)</a:t>
            </a:r>
          </a:p>
          <a:p>
            <a:pPr>
              <a:defRPr/>
            </a:pPr>
            <a:r>
              <a:rPr lang="en-US" sz="2600" b="1" dirty="0">
                <a:solidFill>
                  <a:srgbClr val="FFFFFF"/>
                </a:solidFill>
                <a:effectLst>
                  <a:outerShdw blurRad="38100" dist="38100" dir="2700000" algn="tl">
                    <a:srgbClr val="000000"/>
                  </a:outerShdw>
                </a:effectLst>
                <a:latin typeface="Arial" charset="0"/>
                <a:cs typeface="Arial" charset="0"/>
              </a:rPr>
              <a:t>3 </a:t>
            </a:r>
            <a:r>
              <a:rPr lang="zh-CN" altLang="en-US" sz="2600" b="1" u="sng" dirty="0">
                <a:solidFill>
                  <a:srgbClr val="FFFFFF"/>
                </a:solidFill>
                <a:effectLst>
                  <a:outerShdw blurRad="38100" dist="38100" dir="2700000" algn="tl">
                    <a:srgbClr val="000000"/>
                  </a:outerShdw>
                </a:effectLst>
                <a:latin typeface="Arial" charset="0"/>
                <a:cs typeface="Arial" charset="0"/>
              </a:rPr>
              <a:t>教会性质</a:t>
            </a:r>
            <a:r>
              <a:rPr lang="zh-CN" altLang="en-US" sz="2600" b="1" dirty="0">
                <a:solidFill>
                  <a:srgbClr val="FFFFFF"/>
                </a:solidFill>
                <a:effectLst>
                  <a:outerShdw blurRad="38100" dist="38100" dir="2700000" algn="tl">
                    <a:srgbClr val="000000"/>
                  </a:outerShdw>
                </a:effectLst>
                <a:latin typeface="Arial" charset="0"/>
                <a:cs typeface="Arial" charset="0"/>
              </a:rPr>
              <a:t>和以色列截然不同，灾难将会瞄向以色列</a:t>
            </a:r>
            <a:r>
              <a:rPr lang="en-US" sz="2600" b="1" dirty="0">
                <a:solidFill>
                  <a:srgbClr val="FFFFFF"/>
                </a:solidFill>
                <a:effectLst>
                  <a:outerShdw blurRad="38100" dist="38100" dir="2700000" algn="tl">
                    <a:srgbClr val="000000"/>
                  </a:outerShdw>
                </a:effectLst>
                <a:latin typeface="Arial" charset="0"/>
                <a:cs typeface="Arial" charset="0"/>
              </a:rPr>
              <a:t> (253-56)</a:t>
            </a:r>
          </a:p>
          <a:p>
            <a:pPr>
              <a:defRPr/>
            </a:pPr>
            <a:r>
              <a:rPr lang="en-US" sz="2600" b="1" dirty="0">
                <a:solidFill>
                  <a:srgbClr val="FFFFFF"/>
                </a:solidFill>
                <a:effectLst>
                  <a:outerShdw blurRad="38100" dist="38100" dir="2700000" algn="tl">
                    <a:srgbClr val="000000"/>
                  </a:outerShdw>
                </a:effectLst>
                <a:latin typeface="Arial" charset="0"/>
                <a:cs typeface="Arial" charset="0"/>
              </a:rPr>
              <a:t>4 </a:t>
            </a:r>
            <a:r>
              <a:rPr lang="zh-CN" altLang="en-US" sz="2600" b="1" u="sng" dirty="0">
                <a:solidFill>
                  <a:srgbClr val="FFFFFF"/>
                </a:solidFill>
                <a:effectLst>
                  <a:outerShdw blurRad="38100" dist="38100" dir="2700000" algn="tl">
                    <a:srgbClr val="000000"/>
                  </a:outerShdw>
                </a:effectLst>
                <a:latin typeface="Arial" charset="0"/>
                <a:cs typeface="Arial" charset="0"/>
              </a:rPr>
              <a:t>被提和基督再临的文本差异</a:t>
            </a:r>
            <a:r>
              <a:rPr lang="zh-CN" altLang="en-US" sz="2600" dirty="0">
                <a:solidFill>
                  <a:srgbClr val="FFFFFF"/>
                </a:solidFill>
                <a:effectLst>
                  <a:outerShdw blurRad="38100" dist="38100" dir="2700000" algn="tl">
                    <a:srgbClr val="000000"/>
                  </a:outerShdw>
                </a:effectLst>
                <a:latin typeface="Arial" charset="0"/>
                <a:cs typeface="Arial" charset="0"/>
              </a:rPr>
              <a:t>， 虽然相似的术语学</a:t>
            </a:r>
            <a:r>
              <a:rPr lang="en-US" sz="2600" dirty="0">
                <a:solidFill>
                  <a:srgbClr val="FFFFFF"/>
                </a:solidFill>
                <a:effectLst>
                  <a:outerShdw blurRad="38100" dist="38100" dir="2700000" algn="tl">
                    <a:srgbClr val="000000"/>
                  </a:outerShdw>
                </a:effectLst>
                <a:latin typeface="Arial" charset="0"/>
                <a:cs typeface="Arial" charset="0"/>
              </a:rPr>
              <a:t> </a:t>
            </a:r>
            <a:r>
              <a:rPr lang="en-US" sz="2600" b="1" dirty="0">
                <a:solidFill>
                  <a:srgbClr val="FFFFFF"/>
                </a:solidFill>
                <a:effectLst>
                  <a:outerShdw blurRad="38100" dist="38100" dir="2700000" algn="tl">
                    <a:srgbClr val="000000"/>
                  </a:outerShdw>
                </a:effectLst>
                <a:latin typeface="Arial" charset="0"/>
                <a:cs typeface="Arial" charset="0"/>
              </a:rPr>
              <a:t>(256-57)</a:t>
            </a:r>
          </a:p>
          <a:p>
            <a:pPr>
              <a:defRPr/>
            </a:pPr>
            <a:r>
              <a:rPr lang="en-US" sz="2600" b="1" dirty="0">
                <a:solidFill>
                  <a:srgbClr val="FFFFFF"/>
                </a:solidFill>
                <a:effectLst>
                  <a:outerShdw blurRad="38100" dist="38100" dir="2700000" algn="tl">
                    <a:srgbClr val="000000"/>
                  </a:outerShdw>
                </a:effectLst>
                <a:latin typeface="Arial" charset="0"/>
                <a:cs typeface="Arial" charset="0"/>
              </a:rPr>
              <a:t>5 </a:t>
            </a:r>
            <a:r>
              <a:rPr lang="zh-CN" altLang="en-US" sz="2600" b="1" dirty="0">
                <a:solidFill>
                  <a:srgbClr val="FFFFFF"/>
                </a:solidFill>
                <a:effectLst>
                  <a:outerShdw blurRad="38100" dist="38100" dir="2700000" algn="tl">
                    <a:srgbClr val="000000"/>
                  </a:outerShdw>
                </a:effectLst>
                <a:latin typeface="Arial" charset="0"/>
                <a:cs typeface="Arial" charset="0"/>
              </a:rPr>
              <a:t>为了奖赏，婚筵和必死的身体，</a:t>
            </a:r>
            <a:r>
              <a:rPr lang="zh-CN" altLang="en-US" sz="2600" b="1" u="sng" dirty="0">
                <a:solidFill>
                  <a:srgbClr val="FFFFFF"/>
                </a:solidFill>
                <a:effectLst>
                  <a:outerShdw blurRad="38100" dist="38100" dir="2700000" algn="tl">
                    <a:srgbClr val="000000"/>
                  </a:outerShdw>
                </a:effectLst>
                <a:latin typeface="Arial" charset="0"/>
                <a:cs typeface="Arial" charset="0"/>
              </a:rPr>
              <a:t>被提和基督再临之间需要时间</a:t>
            </a:r>
            <a:r>
              <a:rPr lang="en-US" sz="2600" b="1" u="sng" dirty="0">
                <a:solidFill>
                  <a:srgbClr val="FFFFFF"/>
                </a:solidFill>
                <a:effectLst>
                  <a:outerShdw blurRad="38100" dist="38100" dir="2700000" algn="tl">
                    <a:srgbClr val="000000"/>
                  </a:outerShdw>
                </a:effectLst>
                <a:latin typeface="Arial" charset="0"/>
                <a:cs typeface="Arial" charset="0"/>
              </a:rPr>
              <a:t> </a:t>
            </a:r>
            <a:r>
              <a:rPr lang="en-US" sz="2600" b="1" dirty="0">
                <a:solidFill>
                  <a:srgbClr val="FFFFFF"/>
                </a:solidFill>
                <a:effectLst>
                  <a:outerShdw blurRad="38100" dist="38100" dir="2700000" algn="tl">
                    <a:srgbClr val="000000"/>
                  </a:outerShdw>
                </a:effectLst>
                <a:latin typeface="Arial" charset="0"/>
                <a:cs typeface="Arial" charset="0"/>
              </a:rPr>
              <a:t>(257-58)</a:t>
            </a:r>
          </a:p>
          <a:p>
            <a:pPr>
              <a:defRPr/>
            </a:pPr>
            <a:r>
              <a:rPr lang="en-US" sz="2600" b="1" dirty="0">
                <a:solidFill>
                  <a:srgbClr val="FFFFFF"/>
                </a:solidFill>
                <a:effectLst>
                  <a:outerShdw blurRad="38100" dist="38100" dir="2700000" algn="tl">
                    <a:srgbClr val="000000"/>
                  </a:outerShdw>
                </a:effectLst>
                <a:latin typeface="Arial" charset="0"/>
                <a:cs typeface="Arial" charset="0"/>
              </a:rPr>
              <a:t>6 </a:t>
            </a:r>
            <a:r>
              <a:rPr lang="zh-CN" altLang="en-US" sz="2600" b="1" u="sng" dirty="0">
                <a:solidFill>
                  <a:srgbClr val="FFFFFF"/>
                </a:solidFill>
                <a:effectLst>
                  <a:outerShdw blurRad="38100" dist="38100" dir="2700000" algn="tl">
                    <a:srgbClr val="000000"/>
                  </a:outerShdw>
                </a:effectLst>
                <a:latin typeface="Arial" charset="0"/>
                <a:cs typeface="Arial" charset="0"/>
              </a:rPr>
              <a:t>迫切性被否定</a:t>
            </a:r>
            <a:r>
              <a:rPr lang="en-US" sz="2600" b="1" dirty="0">
                <a:solidFill>
                  <a:srgbClr val="FFFFFF"/>
                </a:solidFill>
                <a:effectLst>
                  <a:outerShdw blurRad="38100" dist="38100" dir="2700000" algn="tl">
                    <a:srgbClr val="000000"/>
                  </a:outerShdw>
                </a:effectLst>
                <a:latin typeface="Arial" charset="0"/>
                <a:cs typeface="Arial" charset="0"/>
              </a:rPr>
              <a:t>: </a:t>
            </a:r>
            <a:r>
              <a:rPr lang="zh-CN" altLang="en-US" sz="2600" b="1" dirty="0">
                <a:solidFill>
                  <a:srgbClr val="FFFFFF"/>
                </a:solidFill>
                <a:effectLst>
                  <a:outerShdw blurRad="38100" dist="38100" dir="2700000" algn="tl">
                    <a:srgbClr val="000000"/>
                  </a:outerShdw>
                </a:effectLst>
                <a:latin typeface="Arial" charset="0"/>
                <a:cs typeface="Arial" charset="0"/>
              </a:rPr>
              <a:t>直到彼得老去，都没有任何事被成全</a:t>
            </a:r>
            <a:r>
              <a:rPr lang="en-US" sz="2600" b="1" dirty="0">
                <a:solidFill>
                  <a:srgbClr val="FFFFFF"/>
                </a:solidFill>
                <a:effectLst>
                  <a:outerShdw blurRad="38100" dist="38100" dir="2700000" algn="tl">
                    <a:srgbClr val="000000"/>
                  </a:outerShdw>
                </a:effectLst>
                <a:latin typeface="Arial" charset="0"/>
                <a:cs typeface="Arial" charset="0"/>
              </a:rPr>
              <a:t> </a:t>
            </a:r>
            <a:r>
              <a:rPr lang="zh-CN" altLang="en-US" sz="2600" b="1" dirty="0">
                <a:solidFill>
                  <a:srgbClr val="FFFFFF"/>
                </a:solidFill>
                <a:effectLst>
                  <a:outerShdw blurRad="38100" dist="38100" dir="2700000" algn="tl">
                    <a:srgbClr val="000000"/>
                  </a:outerShdw>
                </a:effectLst>
                <a:latin typeface="Arial" charset="0"/>
                <a:cs typeface="Arial" charset="0"/>
              </a:rPr>
              <a:t>（约</a:t>
            </a:r>
            <a:r>
              <a:rPr lang="en-US" sz="2600" b="1" dirty="0">
                <a:solidFill>
                  <a:srgbClr val="FFFFFF"/>
                </a:solidFill>
                <a:effectLst>
                  <a:outerShdw blurRad="38100" dist="38100" dir="2700000" algn="tl">
                    <a:srgbClr val="000000"/>
                  </a:outerShdw>
                </a:effectLst>
                <a:latin typeface="Arial" charset="0"/>
                <a:cs typeface="Arial" charset="0"/>
              </a:rPr>
              <a:t> 21:18-19; cf. </a:t>
            </a:r>
            <a:r>
              <a:rPr lang="zh-CN" altLang="en-US" sz="2600" b="1" dirty="0">
                <a:solidFill>
                  <a:srgbClr val="FFFFFF"/>
                </a:solidFill>
                <a:effectLst>
                  <a:outerShdw blurRad="38100" dist="38100" dir="2700000" algn="tl">
                    <a:srgbClr val="000000"/>
                  </a:outerShdw>
                </a:effectLst>
                <a:latin typeface="Arial" charset="0"/>
                <a:cs typeface="Arial" charset="0"/>
              </a:rPr>
              <a:t>彼前</a:t>
            </a:r>
            <a:r>
              <a:rPr lang="en-US" sz="2600" b="1" dirty="0">
                <a:solidFill>
                  <a:srgbClr val="FFFFFF"/>
                </a:solidFill>
                <a:effectLst>
                  <a:outerShdw blurRad="38100" dist="38100" dir="2700000" algn="tl">
                    <a:srgbClr val="000000"/>
                  </a:outerShdw>
                </a:effectLst>
                <a:latin typeface="Arial" charset="0"/>
                <a:cs typeface="Arial" charset="0"/>
              </a:rPr>
              <a:t> 4:7)</a:t>
            </a:r>
          </a:p>
          <a:p>
            <a:pPr>
              <a:defRPr/>
            </a:pPr>
            <a:r>
              <a:rPr lang="en-US" sz="2600" b="1" dirty="0">
                <a:solidFill>
                  <a:srgbClr val="FFFFFF"/>
                </a:solidFill>
                <a:effectLst>
                  <a:outerShdw blurRad="38100" dist="38100" dir="2700000" algn="tl">
                    <a:srgbClr val="000000"/>
                  </a:outerShdw>
                </a:effectLst>
                <a:latin typeface="Arial" charset="0"/>
                <a:cs typeface="Arial" charset="0"/>
              </a:rPr>
              <a:t>7 </a:t>
            </a:r>
            <a:r>
              <a:rPr lang="zh-CN" altLang="en-US" sz="2600" b="1" u="sng" dirty="0">
                <a:solidFill>
                  <a:srgbClr val="FFFFFF"/>
                </a:solidFill>
                <a:effectLst>
                  <a:outerShdw blurRad="38100" dist="38100" dir="2700000" algn="tl">
                    <a:srgbClr val="000000"/>
                  </a:outerShdw>
                </a:effectLst>
                <a:latin typeface="Arial" charset="0"/>
                <a:cs typeface="Arial" charset="0"/>
              </a:rPr>
              <a:t>橄榄山讲论</a:t>
            </a:r>
            <a:r>
              <a:rPr lang="zh-CN" altLang="en-US" sz="2600" dirty="0">
                <a:solidFill>
                  <a:srgbClr val="FFFFFF"/>
                </a:solidFill>
                <a:effectLst>
                  <a:outerShdw blurRad="38100" dist="38100" dir="2700000" algn="tl">
                    <a:srgbClr val="000000"/>
                  </a:outerShdw>
                </a:effectLst>
                <a:latin typeface="Arial" charset="0"/>
                <a:cs typeface="Arial" charset="0"/>
              </a:rPr>
              <a:t>只</a:t>
            </a:r>
            <a:r>
              <a:rPr lang="zh-CN" altLang="en-US" sz="2600" b="1" dirty="0">
                <a:solidFill>
                  <a:srgbClr val="FFFFFF"/>
                </a:solidFill>
                <a:effectLst>
                  <a:outerShdw blurRad="38100" dist="38100" dir="2700000" algn="tl">
                    <a:srgbClr val="000000"/>
                  </a:outerShdw>
                </a:effectLst>
                <a:latin typeface="Arial" charset="0"/>
                <a:cs typeface="Arial" charset="0"/>
              </a:rPr>
              <a:t>关心以色列而缺乏了教会复兴或荣耀</a:t>
            </a:r>
            <a:r>
              <a:rPr lang="en-US" sz="2600" b="1" dirty="0">
                <a:solidFill>
                  <a:srgbClr val="FFFFFF"/>
                </a:solidFill>
                <a:effectLst>
                  <a:outerShdw blurRad="38100" dist="38100" dir="2700000" algn="tl">
                    <a:srgbClr val="000000"/>
                  </a:outerShdw>
                </a:effectLst>
                <a:latin typeface="Arial" charset="0"/>
                <a:cs typeface="Arial" charset="0"/>
              </a:rPr>
              <a:t> (259-60)</a:t>
            </a:r>
          </a:p>
          <a:p>
            <a:pPr>
              <a:defRPr/>
            </a:pPr>
            <a:r>
              <a:rPr lang="en-US" sz="2600" b="1" dirty="0">
                <a:solidFill>
                  <a:srgbClr val="FFFFFF"/>
                </a:solidFill>
                <a:effectLst>
                  <a:outerShdw blurRad="38100" dist="38100" dir="2700000" algn="tl">
                    <a:srgbClr val="000000"/>
                  </a:outerShdw>
                </a:effectLst>
                <a:latin typeface="Arial" charset="0"/>
                <a:cs typeface="Arial" charset="0"/>
              </a:rPr>
              <a:t>8 </a:t>
            </a:r>
            <a:r>
              <a:rPr lang="zh-CN" altLang="en-US" sz="2600" b="1" dirty="0">
                <a:solidFill>
                  <a:srgbClr val="FFFFFF"/>
                </a:solidFill>
                <a:effectLst>
                  <a:outerShdw blurRad="38100" dist="38100" dir="2700000" algn="tl">
                    <a:srgbClr val="000000"/>
                  </a:outerShdw>
                </a:effectLst>
                <a:latin typeface="Arial" charset="0"/>
                <a:cs typeface="Arial" charset="0"/>
              </a:rPr>
              <a:t>在千禧年，</a:t>
            </a:r>
            <a:r>
              <a:rPr lang="zh-CN" altLang="en-US" sz="2600" b="1" u="sng" dirty="0">
                <a:solidFill>
                  <a:srgbClr val="FFFFFF"/>
                </a:solidFill>
                <a:effectLst>
                  <a:outerShdw blurRad="38100" dist="38100" dir="2700000" algn="tl">
                    <a:srgbClr val="000000"/>
                  </a:outerShdw>
                </a:effectLst>
                <a:latin typeface="Arial" charset="0"/>
                <a:cs typeface="Arial" charset="0"/>
              </a:rPr>
              <a:t>需要非荣耀的身体</a:t>
            </a:r>
            <a:r>
              <a:rPr lang="zh-CN" altLang="en-US" sz="2600" b="1" dirty="0">
                <a:solidFill>
                  <a:srgbClr val="FFFFFF"/>
                </a:solidFill>
                <a:effectLst>
                  <a:outerShdw blurRad="38100" dist="38100" dir="2700000" algn="tl">
                    <a:srgbClr val="000000"/>
                  </a:outerShdw>
                </a:effectLst>
                <a:latin typeface="Arial" charset="0"/>
                <a:cs typeface="Arial" charset="0"/>
              </a:rPr>
              <a:t>和在</a:t>
            </a:r>
            <a:r>
              <a:rPr lang="en-US" sz="2600" b="1" dirty="0">
                <a:solidFill>
                  <a:srgbClr val="FFFFFF"/>
                </a:solidFill>
                <a:effectLst>
                  <a:outerShdw blurRad="38100" dist="38100" dir="2700000" algn="tl">
                    <a:srgbClr val="000000"/>
                  </a:outerShdw>
                </a:effectLst>
                <a:latin typeface="Arial" charset="0"/>
                <a:cs typeface="Arial" charset="0"/>
              </a:rPr>
              <a:t> </a:t>
            </a:r>
            <a:r>
              <a:rPr lang="ja-JP" altLang="en-US" sz="2600" b="1" dirty="0">
                <a:solidFill>
                  <a:srgbClr val="FFFFFF"/>
                </a:solidFill>
                <a:effectLst>
                  <a:outerShdw blurRad="38100" dist="38100" dir="2700000" algn="tl">
                    <a:srgbClr val="000000"/>
                  </a:outerShdw>
                </a:effectLst>
                <a:latin typeface="Arial" charset="0"/>
                <a:cs typeface="Arial" charset="0"/>
              </a:rPr>
              <a:t>“</a:t>
            </a:r>
            <a:r>
              <a:rPr lang="zh-CN" altLang="en-US" sz="2600" b="1" dirty="0">
                <a:solidFill>
                  <a:srgbClr val="FFFFFF"/>
                </a:solidFill>
                <a:effectLst>
                  <a:outerShdw blurRad="38100" dist="38100" dir="2700000" algn="tl">
                    <a:srgbClr val="000000"/>
                  </a:outerShdw>
                </a:effectLst>
                <a:latin typeface="Arial" charset="0"/>
                <a:cs typeface="Arial" charset="0"/>
              </a:rPr>
              <a:t>绵羊和山羊</a:t>
            </a:r>
            <a:r>
              <a:rPr lang="ja-JP" altLang="en-US" sz="2600" b="1" dirty="0">
                <a:solidFill>
                  <a:srgbClr val="FFFFFF"/>
                </a:solidFill>
                <a:effectLst>
                  <a:outerShdw blurRad="38100" dist="38100" dir="2700000" algn="tl">
                    <a:srgbClr val="000000"/>
                  </a:outerShdw>
                </a:effectLst>
                <a:latin typeface="Arial" charset="0"/>
                <a:cs typeface="Arial" charset="0"/>
              </a:rPr>
              <a:t>”</a:t>
            </a:r>
            <a:r>
              <a:rPr lang="en-US" sz="2600" b="1" dirty="0">
                <a:solidFill>
                  <a:srgbClr val="FFFFFF"/>
                </a:solidFill>
                <a:effectLst>
                  <a:outerShdw blurRad="38100" dist="38100" dir="2700000" algn="tl">
                    <a:srgbClr val="000000"/>
                  </a:outerShdw>
                </a:effectLst>
                <a:latin typeface="Arial" charset="0"/>
                <a:cs typeface="Arial" charset="0"/>
              </a:rPr>
              <a:t> </a:t>
            </a:r>
            <a:r>
              <a:rPr lang="zh-CN" altLang="en-US" sz="2600" b="1" dirty="0">
                <a:solidFill>
                  <a:srgbClr val="FFFFFF"/>
                </a:solidFill>
                <a:effectLst>
                  <a:outerShdw blurRad="38100" dist="38100" dir="2700000" algn="tl">
                    <a:srgbClr val="000000"/>
                  </a:outerShdw>
                </a:effectLst>
                <a:latin typeface="Arial" charset="0"/>
                <a:cs typeface="Arial" charset="0"/>
              </a:rPr>
              <a:t>审判中</a:t>
            </a:r>
            <a:r>
              <a:rPr lang="en-US" altLang="zh-CN" sz="2600" b="1" dirty="0">
                <a:solidFill>
                  <a:srgbClr val="FFFFFF"/>
                </a:solidFill>
                <a:effectLst>
                  <a:outerShdw blurRad="38100" dist="38100" dir="2700000" algn="tl">
                    <a:srgbClr val="000000"/>
                  </a:outerShdw>
                </a:effectLst>
                <a:latin typeface="Arial" charset="0"/>
                <a:cs typeface="Arial" charset="0"/>
              </a:rPr>
              <a:t>     </a:t>
            </a:r>
            <a:r>
              <a:rPr lang="zh-CN" altLang="en-US" sz="2600" b="1" dirty="0">
                <a:solidFill>
                  <a:srgbClr val="FFFFFF"/>
                </a:solidFill>
                <a:effectLst>
                  <a:outerShdw blurRad="38100" dist="38100" dir="2700000" algn="tl">
                    <a:srgbClr val="000000"/>
                  </a:outerShdw>
                </a:effectLst>
                <a:latin typeface="Arial" charset="0"/>
                <a:cs typeface="Arial" charset="0"/>
              </a:rPr>
              <a:t>“绵羊”的存在 </a:t>
            </a:r>
            <a:r>
              <a:rPr lang="en-US" sz="2600" b="1" dirty="0">
                <a:solidFill>
                  <a:srgbClr val="FFFFFF"/>
                </a:solidFill>
                <a:effectLst>
                  <a:outerShdw blurRad="38100" dist="38100" dir="2700000" algn="tl">
                    <a:srgbClr val="000000"/>
                  </a:outerShdw>
                </a:effectLst>
                <a:latin typeface="Arial" charset="0"/>
                <a:cs typeface="Arial" charset="0"/>
              </a:rPr>
              <a:t>(260)</a:t>
            </a:r>
          </a:p>
        </p:txBody>
      </p:sp>
    </p:spTree>
    <p:extLst>
      <p:ext uri="{BB962C8B-B14F-4D97-AF65-F5344CB8AC3E}">
        <p14:creationId xmlns:p14="http://schemas.microsoft.com/office/powerpoint/2010/main" val="42254324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0" end="0"/>
                                            </p:txEl>
                                          </p:spTgt>
                                        </p:tgtEl>
                                        <p:attrNameLst>
                                          <p:attrName>ppt_c</p:attrName>
                                        </p:attrNameLst>
                                      </p:cBhvr>
                                      <p:to>
                                        <a:srgbClr val="FFFF0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1" end="1"/>
                                            </p:txEl>
                                          </p:spTgt>
                                        </p:tgtEl>
                                        <p:attrNameLst>
                                          <p:attrName>ppt_c</p:attrName>
                                        </p:attrNameLst>
                                      </p:cBhvr>
                                      <p:to>
                                        <a:srgbClr val="FFFF00"/>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2" end="2"/>
                                            </p:txEl>
                                          </p:spTgt>
                                        </p:tgtEl>
                                        <p:attrNameLst>
                                          <p:attrName>ppt_c</p:attrName>
                                        </p:attrNameLst>
                                      </p:cBhvr>
                                      <p:to>
                                        <a:srgbClr val="FFFF0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3" end="3"/>
                                            </p:txEl>
                                          </p:spTgt>
                                        </p:tgtEl>
                                        <p:attrNameLst>
                                          <p:attrName>ppt_c</p:attrName>
                                        </p:attrNameLst>
                                      </p:cBhvr>
                                      <p:to>
                                        <a:srgbClr val="FFFF00"/>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4" end="4"/>
                                            </p:txEl>
                                          </p:spTgt>
                                        </p:tgtEl>
                                        <p:attrNameLst>
                                          <p:attrName>ppt_c</p:attrName>
                                        </p:attrNameLst>
                                      </p:cBhvr>
                                      <p:to>
                                        <a:srgbClr val="FFFF00"/>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5" end="5"/>
                                            </p:txEl>
                                          </p:spTgt>
                                        </p:tgtEl>
                                        <p:attrNameLst>
                                          <p:attrName>ppt_c</p:attrName>
                                        </p:attrNameLst>
                                      </p:cBhvr>
                                      <p:to>
                                        <a:srgbClr val="FFFF0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6" end="6"/>
                                            </p:txEl>
                                          </p:spTgt>
                                        </p:tgtEl>
                                        <p:attrNameLst>
                                          <p:attrName>ppt_c</p:attrName>
                                        </p:attrNameLst>
                                      </p:cBhvr>
                                      <p:to>
                                        <a:srgbClr val="FFFF00"/>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7" end="7"/>
                                            </p:txEl>
                                          </p:spTgt>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chemeClr val="accent2"/>
          </a:solidFill>
        </p:spPr>
        <p:txBody>
          <a:bodyPr/>
          <a:lstStyle/>
          <a:p>
            <a:r>
              <a:rPr lang="zh-CN" altLang="en-US" sz="3600" dirty="0">
                <a:solidFill>
                  <a:schemeClr val="bg1"/>
                </a:solidFill>
                <a:latin typeface="Arial" charset="0"/>
                <a:ea typeface="ＭＳ Ｐゴシック" charset="0"/>
                <a:cs typeface="Arial" charset="0"/>
              </a:rPr>
              <a:t>为什么我不跟随</a:t>
            </a:r>
            <a:r>
              <a:rPr lang="en-US" altLang="zh-CN" sz="3600" dirty="0">
                <a:solidFill>
                  <a:schemeClr val="bg1"/>
                </a:solidFill>
                <a:latin typeface="Arial" charset="0"/>
                <a:ea typeface="ＭＳ Ｐゴシック" charset="0"/>
                <a:cs typeface="Arial" charset="0"/>
              </a:rPr>
              <a:t>"</a:t>
            </a:r>
            <a:r>
              <a:rPr lang="zh-CN" altLang="en-US" sz="3600" dirty="0">
                <a:solidFill>
                  <a:schemeClr val="bg1"/>
                </a:solidFill>
                <a:latin typeface="Arial" charset="0"/>
                <a:ea typeface="ＭＳ Ｐゴシック" charset="0"/>
                <a:cs typeface="Arial" charset="0"/>
              </a:rPr>
              <a:t>患难后</a:t>
            </a:r>
            <a:r>
              <a:rPr lang="en-US" altLang="zh-CN" sz="3600" dirty="0">
                <a:solidFill>
                  <a:schemeClr val="bg1"/>
                </a:solidFill>
                <a:latin typeface="Arial" charset="0"/>
                <a:ea typeface="ＭＳ Ｐゴシック" charset="0"/>
                <a:cs typeface="Arial" charset="0"/>
              </a:rPr>
              <a:t>"</a:t>
            </a:r>
            <a:r>
              <a:rPr lang="zh-CN" altLang="en-US" sz="3600" dirty="0">
                <a:solidFill>
                  <a:schemeClr val="bg1"/>
                </a:solidFill>
                <a:latin typeface="Arial" charset="0"/>
                <a:ea typeface="ＭＳ Ｐゴシック" charset="0"/>
                <a:cs typeface="Arial" charset="0"/>
              </a:rPr>
              <a:t>的看法呢？</a:t>
            </a:r>
            <a:endParaRPr lang="en-US" sz="3600" i="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8.	</a:t>
            </a:r>
            <a:r>
              <a:rPr lang="zh-CN" altLang="en-US" sz="3600" dirty="0">
                <a:solidFill>
                  <a:srgbClr val="FFFFFF"/>
                </a:solidFill>
                <a:effectLst>
                  <a:outerShdw blurRad="38100" dist="38100" dir="2700000" algn="tl">
                    <a:srgbClr val="000000"/>
                  </a:outerShdw>
                </a:effectLst>
                <a:latin typeface="Arial" charset="0"/>
                <a:cs typeface="Arial" charset="0"/>
              </a:rPr>
              <a:t>如果如此，那绵羊和山羊因该已被分别。</a:t>
            </a:r>
            <a:r>
              <a:rPr lang="en-US" altLang="zh-CN" sz="3600" dirty="0">
                <a:solidFill>
                  <a:srgbClr val="FFFFFF"/>
                </a:solidFill>
                <a:effectLst>
                  <a:outerShdw blurRad="38100" dist="38100" dir="2700000" algn="tl">
                    <a:srgbClr val="000000"/>
                  </a:outerShdw>
                </a:effectLst>
                <a:latin typeface="Arial" charset="0"/>
                <a:cs typeface="Arial" charset="0"/>
              </a:rPr>
              <a:t> </a:t>
            </a:r>
            <a:r>
              <a:rPr lang="en-US"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马泰福音</a:t>
            </a:r>
            <a:r>
              <a:rPr lang="en-US" sz="3600" dirty="0">
                <a:solidFill>
                  <a:srgbClr val="FFFFFF"/>
                </a:solidFill>
                <a:effectLst>
                  <a:outerShdw blurRad="38100" dist="38100" dir="2700000" algn="tl">
                    <a:srgbClr val="000000"/>
                  </a:outerShdw>
                </a:effectLst>
                <a:latin typeface="Arial" charset="0"/>
                <a:cs typeface="Arial" charset="0"/>
              </a:rPr>
              <a:t> 25:31-46).</a:t>
            </a: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
        <p:nvSpPr>
          <p:cNvPr id="5" name="Rectangle 4"/>
          <p:cNvSpPr>
            <a:spLocks noChangeArrowheads="1"/>
          </p:cNvSpPr>
          <p:nvPr/>
        </p:nvSpPr>
        <p:spPr bwMode="auto">
          <a:xfrm>
            <a:off x="381000" y="2933030"/>
            <a:ext cx="8458200" cy="37338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9.	</a:t>
            </a:r>
            <a:r>
              <a:rPr lang="zh-CN" altLang="en-US" sz="3600" dirty="0">
                <a:solidFill>
                  <a:srgbClr val="FFFFFF"/>
                </a:solidFill>
                <a:effectLst>
                  <a:outerShdw blurRad="38100" dist="38100" dir="2700000" algn="tl">
                    <a:srgbClr val="000000"/>
                  </a:outerShdw>
                </a:effectLst>
                <a:latin typeface="Arial" charset="0"/>
                <a:cs typeface="Arial" charset="0"/>
              </a:rPr>
              <a:t>有的人会在千禧年死亡</a:t>
            </a:r>
            <a:r>
              <a:rPr lang="en-US"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以赛亚</a:t>
            </a:r>
            <a:r>
              <a:rPr lang="en-US" sz="3600" dirty="0">
                <a:solidFill>
                  <a:srgbClr val="FFFFFF"/>
                </a:solidFill>
                <a:effectLst>
                  <a:outerShdw blurRad="38100" dist="38100" dir="2700000" algn="tl">
                    <a:srgbClr val="000000"/>
                  </a:outerShdw>
                </a:effectLst>
                <a:latin typeface="Arial" charset="0"/>
                <a:cs typeface="Arial" charset="0"/>
              </a:rPr>
              <a:t> 65:20), </a:t>
            </a:r>
            <a:r>
              <a:rPr lang="zh-CN" altLang="en-US" sz="3600" dirty="0">
                <a:solidFill>
                  <a:srgbClr val="FFFFFF"/>
                </a:solidFill>
                <a:effectLst>
                  <a:outerShdw blurRad="38100" dist="38100" dir="2700000" algn="tl">
                    <a:srgbClr val="000000"/>
                  </a:outerShdw>
                </a:effectLst>
                <a:latin typeface="Arial" charset="0"/>
                <a:cs typeface="Arial" charset="0"/>
              </a:rPr>
              <a:t>但是患难后被提时</a:t>
            </a:r>
            <a:r>
              <a:rPr lang="zh-CN" altLang="en-US" sz="3600" i="1" dirty="0">
                <a:solidFill>
                  <a:srgbClr val="FFFFFF"/>
                </a:solidFill>
                <a:effectLst>
                  <a:outerShdw blurRad="38100" dist="38100" dir="2700000" algn="tl">
                    <a:srgbClr val="000000"/>
                  </a:outerShdw>
                </a:effectLst>
                <a:latin typeface="Arial" charset="0"/>
                <a:cs typeface="Arial" charset="0"/>
              </a:rPr>
              <a:t>每个</a:t>
            </a:r>
            <a:r>
              <a:rPr lang="zh-CN" altLang="en-US" sz="3600" dirty="0">
                <a:solidFill>
                  <a:srgbClr val="FFFFFF"/>
                </a:solidFill>
                <a:effectLst>
                  <a:outerShdw blurRad="38100" dist="38100" dir="2700000" algn="tl">
                    <a:srgbClr val="000000"/>
                  </a:outerShdw>
                </a:effectLst>
                <a:latin typeface="Arial" charset="0"/>
                <a:cs typeface="Arial" charset="0"/>
              </a:rPr>
              <a:t>信徒都会收到荣耀的身体</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所以一些人必须会在患难时信主，而且以终有一死的身体进入千禧年。</a:t>
            </a:r>
            <a:endParaRPr lang="en-US" sz="3600"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23174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1007094" y="2015387"/>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uLnTx/>
                <a:uFillTx/>
                <a:latin typeface="Arial"/>
                <a:ea typeface="ＭＳ Ｐゴシック" charset="0"/>
                <a:cs typeface="Arial"/>
              </a:rPr>
              <a:t>教会时代</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00CCFF"/>
                </a:solidFill>
                <a:effectLst/>
                <a:uLnTx/>
                <a:uFillTx/>
                <a:latin typeface="Arial"/>
                <a:ea typeface="ＭＳ Ｐゴシック" charset="0"/>
                <a:cs typeface="Arial"/>
              </a:rPr>
              <a:t>被提</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uLnTx/>
                <a:uFillTx/>
                <a:latin typeface="Arial"/>
                <a:ea typeface="ＭＳ Ｐゴシック" charset="0"/>
                <a:cs typeface="Arial"/>
              </a:rPr>
              <a:t>大灾难</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105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66FF"/>
                </a:solidFill>
                <a:effectLst/>
                <a:uLnTx/>
                <a:uFillTx/>
                <a:latin typeface="Arial"/>
                <a:ea typeface="ＭＳ Ｐゴシック" charset="0"/>
                <a:cs typeface="Arial"/>
              </a:rPr>
              <a:t>7 </a:t>
            </a:r>
            <a:r>
              <a:rPr kumimoji="0" lang="ja-JP" altLang="en-US" sz="3600" b="0" i="0" u="none" strike="noStrike" kern="1200" cap="none" spc="0" normalizeH="0" baseline="0" noProof="0">
                <a:ln>
                  <a:noFill/>
                </a:ln>
                <a:solidFill>
                  <a:srgbClr val="FF66FF"/>
                </a:solidFill>
                <a:effectLst/>
                <a:uLnTx/>
                <a:uFillTx/>
                <a:latin typeface="Arial"/>
                <a:ea typeface="ＭＳ Ｐゴシック" charset="0"/>
                <a:cs typeface="Arial"/>
              </a:rPr>
              <a:t>年</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8" name="Text Box 9"/>
          <p:cNvSpPr txBox="1">
            <a:spLocks noChangeArrowheads="1"/>
          </p:cNvSpPr>
          <p:nvPr/>
        </p:nvSpPr>
        <p:spPr bwMode="auto">
          <a:xfrm>
            <a:off x="5361835"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uLnTx/>
                <a:uFillTx/>
                <a:latin typeface="Arial"/>
                <a:ea typeface="ＭＳ Ｐゴシック" charset="0"/>
                <a:cs typeface="Arial"/>
              </a:rPr>
              <a:t>千禧年</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105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66FF"/>
                </a:solidFill>
                <a:effectLst/>
                <a:uLnTx/>
                <a:uFillTx/>
                <a:latin typeface="Arial"/>
                <a:ea typeface="ＭＳ Ｐゴシック" charset="0"/>
                <a:cs typeface="Arial"/>
              </a:rPr>
              <a:t>1000 </a:t>
            </a:r>
            <a:r>
              <a:rPr kumimoji="0" lang="ja-JP" altLang="en-US" sz="3600" b="0" i="0" u="none" strike="noStrike" kern="1200" cap="none" spc="0" normalizeH="0" baseline="0" noProof="0">
                <a:ln>
                  <a:noFill/>
                </a:ln>
                <a:solidFill>
                  <a:srgbClr val="FF66FF"/>
                </a:solidFill>
                <a:effectLst/>
                <a:uLnTx/>
                <a:uFillTx/>
                <a:latin typeface="Arial"/>
                <a:ea typeface="ＭＳ Ｐゴシック" charset="0"/>
                <a:cs typeface="Arial"/>
              </a:rPr>
              <a:t>年</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70" name="Text Box 11"/>
          <p:cNvSpPr txBox="1">
            <a:spLocks noChangeArrowheads="1"/>
          </p:cNvSpPr>
          <p:nvPr/>
        </p:nvSpPr>
        <p:spPr bwMode="auto">
          <a:xfrm rot="5400000" flipH="1">
            <a:off x="6784544" y="2015385"/>
            <a:ext cx="311626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CC00"/>
                </a:solidFill>
                <a:effectLst/>
                <a:uLnTx/>
                <a:uFillTx/>
                <a:latin typeface="Arial"/>
                <a:ea typeface="ＭＳ Ｐゴシック" charset="0"/>
                <a:cs typeface="Arial"/>
              </a:rPr>
              <a:t>永恒国度</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990600" y="11160"/>
            <a:ext cx="7236297" cy="1077218"/>
          </a:xfrm>
          <a:noFill/>
        </p:spPr>
        <p:txBody>
          <a:bodyPr wrap="square" anchor="t">
            <a:spAutoFit/>
          </a:bodyPr>
          <a:lstStyle/>
          <a:p>
            <a:pPr>
              <a:spcBef>
                <a:spcPct val="50000"/>
              </a:spcBef>
            </a:pPr>
            <a:r>
              <a:rPr lang="zh-CN" altLang="en-US" sz="3200" b="1" dirty="0">
                <a:solidFill>
                  <a:srgbClr val="FFFF99"/>
                </a:solidFill>
                <a:latin typeface="Arial"/>
                <a:ea typeface="ＭＳ Ｐゴシック" charset="0"/>
                <a:cs typeface="Arial"/>
              </a:rPr>
              <a:t>“</a:t>
            </a:r>
            <a:r>
              <a:rPr lang="ja-JP" altLang="en-SG" sz="3200" b="1">
                <a:solidFill>
                  <a:srgbClr val="FFFF99"/>
                </a:solidFill>
                <a:latin typeface="Arial"/>
                <a:ea typeface="ＭＳ Ｐゴシック" charset="0"/>
                <a:cs typeface="Arial"/>
              </a:rPr>
              <a:t>灾前被</a:t>
            </a:r>
            <a:r>
              <a:rPr lang="ja-JP" altLang="en-US" sz="3200" b="1">
                <a:solidFill>
                  <a:srgbClr val="FFFF99"/>
                </a:solidFill>
                <a:latin typeface="Arial"/>
                <a:ea typeface="ＭＳ Ｐゴシック" charset="0"/>
                <a:cs typeface="Arial"/>
              </a:rPr>
              <a:t>提阐</a:t>
            </a:r>
            <a:r>
              <a:rPr lang="zh-CN" altLang="en-US" sz="3200" b="1" dirty="0">
                <a:solidFill>
                  <a:srgbClr val="FFFF99"/>
                </a:solidFill>
                <a:latin typeface="Arial"/>
                <a:ea typeface="ＭＳ Ｐゴシック" charset="0"/>
                <a:cs typeface="Arial"/>
              </a:rPr>
              <a:t>”</a:t>
            </a:r>
            <a:r>
              <a:rPr lang="ja-JP" altLang="en-US" sz="3200" b="1">
                <a:solidFill>
                  <a:srgbClr val="FFFF99"/>
                </a:solidFill>
                <a:latin typeface="Arial"/>
                <a:ea typeface="ＭＳ Ｐゴシック" charset="0"/>
                <a:cs typeface="Arial"/>
              </a:rPr>
              <a:t>理论述了千禧年如何有新生儿和死亡</a:t>
            </a:r>
            <a:endParaRPr lang="en-US" sz="3200" b="1" dirty="0">
              <a:solidFill>
                <a:srgbClr val="FFFF99"/>
              </a:solidFill>
              <a:latin typeface="Arial"/>
              <a:ea typeface="ＭＳ Ｐゴシック" charset="0"/>
              <a:cs typeface="Arial"/>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00CCFF"/>
                </a:solidFill>
                <a:effectLst/>
                <a:uLnTx/>
                <a:uFillTx/>
                <a:latin typeface="Arial"/>
                <a:ea typeface="ＭＳ Ｐゴシック" charset="0"/>
                <a:cs typeface="Arial"/>
              </a:rPr>
              <a:t>第二次再来</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2240" name="Text Box 5"/>
          <p:cNvSpPr txBox="1">
            <a:spLocks noChangeArrowheads="1"/>
          </p:cNvSpPr>
          <p:nvPr/>
        </p:nvSpPr>
        <p:spPr bwMode="auto">
          <a:xfrm>
            <a:off x="-1" y="4856172"/>
            <a:ext cx="4237427" cy="156966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在被提的时候</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信徒们相信自己将会去到天堂</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而</a:t>
            </a:r>
            <a:r>
              <a:rPr kumimoji="0" lang="ja-JP" altLang="en-SG" sz="2400" b="1" i="0" u="none" strike="noStrike" kern="1200" cap="none" spc="0" normalizeH="0" baseline="0" noProof="0">
                <a:ln>
                  <a:noFill/>
                </a:ln>
                <a:solidFill>
                  <a:srgbClr val="FFFFFF"/>
                </a:solidFill>
                <a:effectLst/>
                <a:uLnTx/>
                <a:uFillTx/>
                <a:latin typeface="Arial"/>
                <a:ea typeface="ＭＳ Ｐゴシック" charset="0"/>
                <a:cs typeface="Arial"/>
              </a:rPr>
              <a:t>非信徒</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将会留存在地上</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大灾难</a:t>
            </a: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0%</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可能性发生在基督徒身上</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4403600" y="4838031"/>
            <a:ext cx="4740399" cy="156966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大灾难之后</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在地上的基督徒相信可以进入到千禧年</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以凡人的身体进入千禧年</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千禧年会</a:t>
            </a: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100%</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的发生在基督徒身上</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 name="Curved Down Arrow 21"/>
          <p:cNvSpPr>
            <a:spLocks noChangeArrowheads="1"/>
          </p:cNvSpPr>
          <p:nvPr/>
        </p:nvSpPr>
        <p:spPr bwMode="auto">
          <a:xfrm rot="10800000" flipH="1" flipV="1">
            <a:off x="661088"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4" name="Right Arrow 23"/>
          <p:cNvSpPr>
            <a:spLocks noChangeArrowheads="1"/>
          </p:cNvSpPr>
          <p:nvPr/>
        </p:nvSpPr>
        <p:spPr bwMode="auto">
          <a:xfrm>
            <a:off x="5543064" y="1157971"/>
            <a:ext cx="818999"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9"/>
          <p:cNvSpPr txBox="1">
            <a:spLocks noChangeArrowheads="1"/>
          </p:cNvSpPr>
          <p:nvPr/>
        </p:nvSpPr>
        <p:spPr bwMode="auto">
          <a:xfrm>
            <a:off x="6433276" y="1199318"/>
            <a:ext cx="229527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2800" b="0" i="0" u="none" strike="noStrike" kern="1200" cap="none" spc="0" normalizeH="0" baseline="0" noProof="0">
                <a:ln>
                  <a:noFill/>
                </a:ln>
                <a:solidFill>
                  <a:srgbClr val="FFFFFF"/>
                </a:solidFill>
                <a:effectLst/>
                <a:uLnTx/>
                <a:uFillTx/>
                <a:latin typeface="Arial"/>
                <a:ea typeface="ＭＳ Ｐゴシック" charset="0"/>
                <a:cs typeface="Arial"/>
              </a:rPr>
              <a:t>基督徒</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6" name="Curved Down Arrow 25"/>
          <p:cNvSpPr>
            <a:spLocks noChangeArrowheads="1"/>
          </p:cNvSpPr>
          <p:nvPr/>
        </p:nvSpPr>
        <p:spPr bwMode="auto">
          <a:xfrm rot="10800000" flipH="1" flipV="1">
            <a:off x="5566818" y="1922971"/>
            <a:ext cx="974395" cy="415582"/>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9"/>
          <p:cNvSpPr txBox="1">
            <a:spLocks noChangeArrowheads="1"/>
          </p:cNvSpPr>
          <p:nvPr/>
        </p:nvSpPr>
        <p:spPr bwMode="auto">
          <a:xfrm>
            <a:off x="6433277" y="1804697"/>
            <a:ext cx="229527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2800" b="0" i="0" u="none" strike="noStrike" kern="1200" cap="none" spc="0" normalizeH="0" baseline="0" noProof="0">
                <a:ln>
                  <a:noFill/>
                </a:ln>
                <a:solidFill>
                  <a:srgbClr val="FFFFFF"/>
                </a:solidFill>
                <a:effectLst/>
                <a:uLnTx/>
                <a:uFillTx/>
                <a:latin typeface="Arial"/>
                <a:ea typeface="ＭＳ Ｐゴシック" charset="0"/>
                <a:cs typeface="Arial"/>
              </a:rPr>
              <a:t>这些再来</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Curved Down Arrow 27"/>
          <p:cNvSpPr>
            <a:spLocks noChangeArrowheads="1"/>
          </p:cNvSpPr>
          <p:nvPr/>
        </p:nvSpPr>
        <p:spPr bwMode="auto">
          <a:xfrm rot="10800000" flipH="1" flipV="1">
            <a:off x="4150734"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7504424" y="4441043"/>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0066"/>
                </a:solidFill>
                <a:effectLst/>
                <a:uLnTx/>
                <a:uFillTx/>
                <a:latin typeface="Arial"/>
                <a:ea typeface="ＭＳ Ｐゴシック" charset="0"/>
                <a:cs typeface="Arial"/>
              </a:rPr>
              <a:t>审判</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558406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61826"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8611"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8612" name="Text Box 1029"/>
          <p:cNvSpPr txBox="1">
            <a:spLocks noChangeArrowheads="1"/>
          </p:cNvSpPr>
          <p:nvPr/>
        </p:nvSpPr>
        <p:spPr bwMode="auto">
          <a:xfrm>
            <a:off x="3429000" y="1295400"/>
            <a:ext cx="20574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b="1">
                <a:solidFill>
                  <a:srgbClr val="00CCFF"/>
                </a:solidFill>
                <a:ea typeface="SimSun" pitchFamily="2" charset="-122"/>
                <a:cs typeface="+mn-cs"/>
              </a:rPr>
              <a:t>第二次来临</a:t>
            </a:r>
            <a:endParaRPr lang="zh-CN" altLang="en-US" sz="4000">
              <a:solidFill>
                <a:srgbClr val="000000"/>
              </a:solidFill>
              <a:ea typeface="SimSun" pitchFamily="2" charset="-122"/>
              <a:cs typeface="+mn-cs"/>
            </a:endParaRPr>
          </a:p>
        </p:txBody>
      </p:sp>
      <p:sp>
        <p:nvSpPr>
          <p:cNvPr id="68613" name="Text Box 1030"/>
          <p:cNvSpPr txBox="1">
            <a:spLocks noChangeArrowheads="1"/>
          </p:cNvSpPr>
          <p:nvPr/>
        </p:nvSpPr>
        <p:spPr bwMode="auto">
          <a:xfrm>
            <a:off x="1295400" y="1905000"/>
            <a:ext cx="22098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b="1">
                <a:solidFill>
                  <a:srgbClr val="00CCFF"/>
                </a:solidFill>
                <a:ea typeface="SimSun" pitchFamily="2" charset="-122"/>
                <a:cs typeface="+mn-cs"/>
              </a:rPr>
              <a:t> 被提</a:t>
            </a:r>
            <a:endParaRPr lang="zh-CN" altLang="en-US">
              <a:solidFill>
                <a:srgbClr val="000000"/>
              </a:solidFill>
              <a:cs typeface="+mn-cs"/>
            </a:endParaRPr>
          </a:p>
        </p:txBody>
      </p:sp>
      <p:sp>
        <p:nvSpPr>
          <p:cNvPr id="68614" name="Text Box 1031"/>
          <p:cNvSpPr txBox="1">
            <a:spLocks noChangeArrowheads="1"/>
          </p:cNvSpPr>
          <p:nvPr/>
        </p:nvSpPr>
        <p:spPr bwMode="auto">
          <a:xfrm>
            <a:off x="1828800" y="3276600"/>
            <a:ext cx="2514600" cy="7096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a:solidFill>
                  <a:srgbClr val="FFFFFF"/>
                </a:solidFill>
                <a:ea typeface="SimSun" pitchFamily="2" charset="-122"/>
                <a:cs typeface="+mn-cs"/>
              </a:rPr>
              <a:t>灾难</a:t>
            </a:r>
            <a:endParaRPr lang="zh-CN" altLang="en-US">
              <a:solidFill>
                <a:srgbClr val="000000"/>
              </a:solidFill>
              <a:cs typeface="+mn-cs"/>
            </a:endParaRPr>
          </a:p>
        </p:txBody>
      </p:sp>
      <p:sp>
        <p:nvSpPr>
          <p:cNvPr id="68615" name="Text Box 1032"/>
          <p:cNvSpPr txBox="1">
            <a:spLocks noChangeArrowheads="1"/>
          </p:cNvSpPr>
          <p:nvPr/>
        </p:nvSpPr>
        <p:spPr bwMode="auto">
          <a:xfrm>
            <a:off x="1905000" y="4267200"/>
            <a:ext cx="2362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a:solidFill>
                  <a:srgbClr val="FF66FF"/>
                </a:solidFill>
                <a:ea typeface="SimSun" pitchFamily="2" charset="-122"/>
                <a:cs typeface="+mn-cs"/>
              </a:rPr>
              <a:t>7年</a:t>
            </a:r>
            <a:endParaRPr lang="zh-CN" altLang="en-US" sz="4000">
              <a:solidFill>
                <a:srgbClr val="000000"/>
              </a:solidFill>
              <a:ea typeface="SimSun" pitchFamily="2" charset="-122"/>
              <a:cs typeface="+mn-cs"/>
            </a:endParaRPr>
          </a:p>
        </p:txBody>
      </p:sp>
      <p:sp>
        <p:nvSpPr>
          <p:cNvPr id="68616" name="Text Box 1033"/>
          <p:cNvSpPr txBox="1">
            <a:spLocks noChangeArrowheads="1"/>
          </p:cNvSpPr>
          <p:nvPr/>
        </p:nvSpPr>
        <p:spPr bwMode="auto">
          <a:xfrm>
            <a:off x="4724400" y="3276600"/>
            <a:ext cx="2971800" cy="7096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a:solidFill>
                  <a:srgbClr val="FFFFFF"/>
                </a:solidFill>
                <a:ea typeface="SimSun" pitchFamily="2" charset="-122"/>
                <a:cs typeface="+mn-cs"/>
              </a:rPr>
              <a:t>千禧年</a:t>
            </a:r>
          </a:p>
        </p:txBody>
      </p:sp>
      <p:sp>
        <p:nvSpPr>
          <p:cNvPr id="68617" name="Text Box 1034"/>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a:solidFill>
                  <a:srgbClr val="FF66FF"/>
                </a:solidFill>
                <a:ea typeface="SimSun" pitchFamily="2" charset="-122"/>
                <a:cs typeface="+mn-cs"/>
              </a:rPr>
              <a:t>一千年</a:t>
            </a:r>
            <a:endParaRPr lang="zh-CN" altLang="en-US" sz="4000">
              <a:solidFill>
                <a:srgbClr val="000000"/>
              </a:solidFill>
              <a:ea typeface="SimSun" pitchFamily="2" charset="-122"/>
              <a:cs typeface="+mn-cs"/>
            </a:endParaRPr>
          </a:p>
        </p:txBody>
      </p:sp>
      <p:sp>
        <p:nvSpPr>
          <p:cNvPr id="461834" name="Rectangle 1040"/>
          <p:cNvSpPr>
            <a:spLocks noGrp="1" noChangeArrowheads="1"/>
          </p:cNvSpPr>
          <p:nvPr>
            <p:ph type="title" idx="4294967295"/>
          </p:nvPr>
        </p:nvSpPr>
        <p:spPr>
          <a:xfrm>
            <a:off x="685800" y="533400"/>
            <a:ext cx="7772400" cy="762000"/>
          </a:xfrm>
          <a:noFill/>
        </p:spPr>
        <p:txBody>
          <a:bodyPr anchor="t">
            <a:spAutoFit/>
          </a:bodyPr>
          <a:lstStyle/>
          <a:p>
            <a:pPr>
              <a:spcBef>
                <a:spcPct val="50000"/>
              </a:spcBef>
            </a:pPr>
            <a:r>
              <a:rPr lang="zh-CN" altLang="en-US" b="1">
                <a:solidFill>
                  <a:srgbClr val="FFFF99"/>
                </a:solidFill>
                <a:ea typeface="SimSun" pitchFamily="2" charset="-122"/>
              </a:rPr>
              <a:t>部分被提</a:t>
            </a:r>
            <a:endParaRPr lang="zh-CN" altLang="en-US"/>
          </a:p>
        </p:txBody>
      </p:sp>
      <p:sp>
        <p:nvSpPr>
          <p:cNvPr id="461835"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zh-CN" b="1">
                <a:solidFill>
                  <a:srgbClr val="FFFFFF"/>
                </a:solidFill>
                <a:cs typeface="+mn-cs"/>
              </a:rPr>
              <a:t>208</a:t>
            </a:r>
            <a:endParaRPr lang="en-US" altLang="zh-CN" b="1">
              <a:solidFill>
                <a:srgbClr val="000000"/>
              </a:solidFill>
              <a:cs typeface="+mn-cs"/>
            </a:endParaRPr>
          </a:p>
        </p:txBody>
      </p:sp>
      <p:sp>
        <p:nvSpPr>
          <p:cNvPr id="461836" name="Text Box 12"/>
          <p:cNvSpPr txBox="1">
            <a:spLocks noChangeArrowheads="1"/>
          </p:cNvSpPr>
          <p:nvPr/>
        </p:nvSpPr>
        <p:spPr bwMode="auto">
          <a:xfrm>
            <a:off x="631825" y="3286125"/>
            <a:ext cx="733425" cy="217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b="1">
                <a:solidFill>
                  <a:srgbClr val="FFFFFF"/>
                </a:solidFill>
                <a:ea typeface="SimSun" pitchFamily="2" charset="-122"/>
                <a:cs typeface="+mn-cs"/>
              </a:rPr>
              <a:t>教会时期</a:t>
            </a:r>
          </a:p>
        </p:txBody>
      </p:sp>
      <p:sp>
        <p:nvSpPr>
          <p:cNvPr id="461837" name="Text Box 13"/>
          <p:cNvSpPr txBox="1">
            <a:spLocks noChangeArrowheads="1"/>
          </p:cNvSpPr>
          <p:nvPr/>
        </p:nvSpPr>
        <p:spPr bwMode="auto">
          <a:xfrm>
            <a:off x="8193088" y="3213100"/>
            <a:ext cx="733425" cy="320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b="1">
                <a:solidFill>
                  <a:srgbClr val="FFCC00"/>
                </a:solidFill>
                <a:ea typeface="SimSun" pitchFamily="2" charset="-122"/>
                <a:cs typeface="+mn-cs"/>
              </a:rPr>
              <a:t>永恒王国</a:t>
            </a:r>
            <a:endParaRPr lang="zh-CN" altLang="en-US" sz="3600" b="1">
              <a:solidFill>
                <a:srgbClr val="FFCC00"/>
              </a:solidFill>
              <a:cs typeface="+mn-cs"/>
            </a:endParaRPr>
          </a:p>
        </p:txBody>
      </p:sp>
      <p:sp>
        <p:nvSpPr>
          <p:cNvPr id="461838" name="Text Box 14"/>
          <p:cNvSpPr txBox="1">
            <a:spLocks noChangeArrowheads="1"/>
          </p:cNvSpPr>
          <p:nvPr/>
        </p:nvSpPr>
        <p:spPr bwMode="auto">
          <a:xfrm>
            <a:off x="7433786" y="4219575"/>
            <a:ext cx="738664" cy="216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b="1" dirty="0">
                <a:solidFill>
                  <a:srgbClr val="FFFF00"/>
                </a:solidFill>
                <a:ea typeface="SimSun" pitchFamily="2" charset="-122"/>
                <a:cs typeface="+mn-cs"/>
              </a:rPr>
              <a:t>最终审判</a:t>
            </a:r>
            <a:endParaRPr lang="zh-CN" altLang="en-US" sz="3600" b="1" dirty="0">
              <a:solidFill>
                <a:srgbClr val="FFFF00"/>
              </a:solidFill>
              <a:cs typeface="+mn-cs"/>
            </a:endParaRPr>
          </a:p>
        </p:txBody>
      </p:sp>
      <p:sp>
        <p:nvSpPr>
          <p:cNvPr id="68623"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zh-CN">
              <a:solidFill>
                <a:srgbClr val="000000"/>
              </a:solidFill>
              <a:cs typeface="+mn-cs"/>
            </a:endParaRPr>
          </a:p>
        </p:txBody>
      </p:sp>
      <p:sp>
        <p:nvSpPr>
          <p:cNvPr id="68624"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8625"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8626"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8627"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8628"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8629"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8630"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68631"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Tree>
    <p:extLst>
      <p:ext uri="{BB962C8B-B14F-4D97-AF65-F5344CB8AC3E}">
        <p14:creationId xmlns:p14="http://schemas.microsoft.com/office/powerpoint/2010/main" val="19433380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68613"/>
                                        </p:tgtEl>
                                        <p:attrNameLst>
                                          <p:attrName>style.visibility</p:attrName>
                                        </p:attrNameLst>
                                      </p:cBhvr>
                                      <p:to>
                                        <p:strVal val="visible"/>
                                      </p:to>
                                    </p:set>
                                    <p:animEffect transition="in" filter="box(out)">
                                      <p:cBhvr>
                                        <p:cTn id="7" dur="500"/>
                                        <p:tgtEl>
                                          <p:spTgt spid="68613"/>
                                        </p:tgtEl>
                                      </p:cBhvr>
                                    </p:animEffect>
                                  </p:childTnLst>
                                </p:cTn>
                              </p:par>
                            </p:childTnLst>
                          </p:cTn>
                        </p:par>
                        <p:par>
                          <p:cTn id="8" fill="hold" nodeType="afterGroup">
                            <p:stCondLst>
                              <p:cond delay="3500"/>
                            </p:stCondLst>
                            <p:childTnLst>
                              <p:par>
                                <p:cTn id="9" presetID="23" presetClass="entr" presetSubtype="16" fill="hold" grpId="0" nodeType="afterEffect">
                                  <p:stCondLst>
                                    <p:cond delay="1000"/>
                                  </p:stCondLst>
                                  <p:childTnLst>
                                    <p:set>
                                      <p:cBhvr>
                                        <p:cTn id="10" dur="1" fill="hold">
                                          <p:stCondLst>
                                            <p:cond delay="0"/>
                                          </p:stCondLst>
                                        </p:cTn>
                                        <p:tgtEl>
                                          <p:spTgt spid="68614"/>
                                        </p:tgtEl>
                                        <p:attrNameLst>
                                          <p:attrName>style.visibility</p:attrName>
                                        </p:attrNameLst>
                                      </p:cBhvr>
                                      <p:to>
                                        <p:strVal val="visible"/>
                                      </p:to>
                                    </p:set>
                                    <p:anim calcmode="lin" valueType="num">
                                      <p:cBhvr>
                                        <p:cTn id="11" dur="500" fill="hold"/>
                                        <p:tgtEl>
                                          <p:spTgt spid="68614"/>
                                        </p:tgtEl>
                                        <p:attrNameLst>
                                          <p:attrName>ppt_w</p:attrName>
                                        </p:attrNameLst>
                                      </p:cBhvr>
                                      <p:tavLst>
                                        <p:tav tm="0">
                                          <p:val>
                                            <p:fltVal val="0"/>
                                          </p:val>
                                        </p:tav>
                                        <p:tav tm="100000">
                                          <p:val>
                                            <p:strVal val="#ppt_w"/>
                                          </p:val>
                                        </p:tav>
                                      </p:tavLst>
                                    </p:anim>
                                    <p:anim calcmode="lin" valueType="num">
                                      <p:cBhvr>
                                        <p:cTn id="12" dur="500" fill="hold"/>
                                        <p:tgtEl>
                                          <p:spTgt spid="68614"/>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0"/>
                            </p:stCondLst>
                            <p:childTnLst>
                              <p:par>
                                <p:cTn id="14" presetID="23" presetClass="entr" presetSubtype="16" fill="hold" grpId="0" nodeType="afterEffect">
                                  <p:stCondLst>
                                    <p:cond delay="0"/>
                                  </p:stCondLst>
                                  <p:childTnLst>
                                    <p:set>
                                      <p:cBhvr>
                                        <p:cTn id="15" dur="1" fill="hold">
                                          <p:stCondLst>
                                            <p:cond delay="0"/>
                                          </p:stCondLst>
                                        </p:cTn>
                                        <p:tgtEl>
                                          <p:spTgt spid="68615"/>
                                        </p:tgtEl>
                                        <p:attrNameLst>
                                          <p:attrName>style.visibility</p:attrName>
                                        </p:attrNameLst>
                                      </p:cBhvr>
                                      <p:to>
                                        <p:strVal val="visible"/>
                                      </p:to>
                                    </p:set>
                                    <p:anim calcmode="lin" valueType="num">
                                      <p:cBhvr>
                                        <p:cTn id="16" dur="500" fill="hold"/>
                                        <p:tgtEl>
                                          <p:spTgt spid="68615"/>
                                        </p:tgtEl>
                                        <p:attrNameLst>
                                          <p:attrName>ppt_w</p:attrName>
                                        </p:attrNameLst>
                                      </p:cBhvr>
                                      <p:tavLst>
                                        <p:tav tm="0">
                                          <p:val>
                                            <p:fltVal val="0"/>
                                          </p:val>
                                        </p:tav>
                                        <p:tav tm="100000">
                                          <p:val>
                                            <p:strVal val="#ppt_w"/>
                                          </p:val>
                                        </p:tav>
                                      </p:tavLst>
                                    </p:anim>
                                    <p:anim calcmode="lin" valueType="num">
                                      <p:cBhvr>
                                        <p:cTn id="17" dur="500" fill="hold"/>
                                        <p:tgtEl>
                                          <p:spTgt spid="68615"/>
                                        </p:tgtEl>
                                        <p:attrNameLst>
                                          <p:attrName>ppt_h</p:attrName>
                                        </p:attrNameLst>
                                      </p:cBhvr>
                                      <p:tavLst>
                                        <p:tav tm="0">
                                          <p:val>
                                            <p:fltVal val="0"/>
                                          </p:val>
                                        </p:tav>
                                        <p:tav tm="100000">
                                          <p:val>
                                            <p:strVal val="#ppt_h"/>
                                          </p:val>
                                        </p:tav>
                                      </p:tavLst>
                                    </p:anim>
                                  </p:childTnLst>
                                </p:cTn>
                              </p:par>
                            </p:childTnLst>
                          </p:cTn>
                        </p:par>
                        <p:par>
                          <p:cTn id="18" fill="hold" nodeType="afterGroup">
                            <p:stCondLst>
                              <p:cond delay="5500"/>
                            </p:stCondLst>
                            <p:childTnLst>
                              <p:par>
                                <p:cTn id="19" presetID="2" presetClass="entr" presetSubtype="1" fill="hold" grpId="0" nodeType="afterEffect">
                                  <p:stCondLst>
                                    <p:cond delay="2000"/>
                                  </p:stCondLst>
                                  <p:childTnLst>
                                    <p:set>
                                      <p:cBhvr>
                                        <p:cTn id="20" dur="1" fill="hold">
                                          <p:stCondLst>
                                            <p:cond delay="0"/>
                                          </p:stCondLst>
                                        </p:cTn>
                                        <p:tgtEl>
                                          <p:spTgt spid="68612"/>
                                        </p:tgtEl>
                                        <p:attrNameLst>
                                          <p:attrName>style.visibility</p:attrName>
                                        </p:attrNameLst>
                                      </p:cBhvr>
                                      <p:to>
                                        <p:strVal val="visible"/>
                                      </p:to>
                                    </p:set>
                                    <p:anim calcmode="lin" valueType="num">
                                      <p:cBhvr additive="base">
                                        <p:cTn id="21" dur="500" fill="hold"/>
                                        <p:tgtEl>
                                          <p:spTgt spid="68612"/>
                                        </p:tgtEl>
                                        <p:attrNameLst>
                                          <p:attrName>ppt_x</p:attrName>
                                        </p:attrNameLst>
                                      </p:cBhvr>
                                      <p:tavLst>
                                        <p:tav tm="0">
                                          <p:val>
                                            <p:strVal val="#ppt_x"/>
                                          </p:val>
                                        </p:tav>
                                        <p:tav tm="100000">
                                          <p:val>
                                            <p:strVal val="#ppt_x"/>
                                          </p:val>
                                        </p:tav>
                                      </p:tavLst>
                                    </p:anim>
                                    <p:anim calcmode="lin" valueType="num">
                                      <p:cBhvr additive="base">
                                        <p:cTn id="22" dur="500" fill="hold"/>
                                        <p:tgtEl>
                                          <p:spTgt spid="68612"/>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8000"/>
                            </p:stCondLst>
                            <p:childTnLst>
                              <p:par>
                                <p:cTn id="24" presetID="2" presetClass="entr" presetSubtype="1" fill="hold" grpId="0" nodeType="afterEffect">
                                  <p:stCondLst>
                                    <p:cond delay="0"/>
                                  </p:stCondLst>
                                  <p:childTnLst>
                                    <p:set>
                                      <p:cBhvr>
                                        <p:cTn id="25" dur="1" fill="hold">
                                          <p:stCondLst>
                                            <p:cond delay="0"/>
                                          </p:stCondLst>
                                        </p:cTn>
                                        <p:tgtEl>
                                          <p:spTgt spid="68611"/>
                                        </p:tgtEl>
                                        <p:attrNameLst>
                                          <p:attrName>style.visibility</p:attrName>
                                        </p:attrNameLst>
                                      </p:cBhvr>
                                      <p:to>
                                        <p:strVal val="visible"/>
                                      </p:to>
                                    </p:set>
                                    <p:anim calcmode="lin" valueType="num">
                                      <p:cBhvr additive="base">
                                        <p:cTn id="26" dur="500" fill="hold"/>
                                        <p:tgtEl>
                                          <p:spTgt spid="68611"/>
                                        </p:tgtEl>
                                        <p:attrNameLst>
                                          <p:attrName>ppt_x</p:attrName>
                                        </p:attrNameLst>
                                      </p:cBhvr>
                                      <p:tavLst>
                                        <p:tav tm="0">
                                          <p:val>
                                            <p:strVal val="#ppt_x"/>
                                          </p:val>
                                        </p:tav>
                                        <p:tav tm="100000">
                                          <p:val>
                                            <p:strVal val="#ppt_x"/>
                                          </p:val>
                                        </p:tav>
                                      </p:tavLst>
                                    </p:anim>
                                    <p:anim calcmode="lin" valueType="num">
                                      <p:cBhvr additive="base">
                                        <p:cTn id="27" dur="500" fill="hold"/>
                                        <p:tgtEl>
                                          <p:spTgt spid="6861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8500"/>
                            </p:stCondLst>
                            <p:childTnLst>
                              <p:par>
                                <p:cTn id="29" presetID="23" presetClass="entr" presetSubtype="16" fill="hold" grpId="0" nodeType="afterEffect">
                                  <p:stCondLst>
                                    <p:cond delay="1000"/>
                                  </p:stCondLst>
                                  <p:childTnLst>
                                    <p:set>
                                      <p:cBhvr>
                                        <p:cTn id="30" dur="1" fill="hold">
                                          <p:stCondLst>
                                            <p:cond delay="0"/>
                                          </p:stCondLst>
                                        </p:cTn>
                                        <p:tgtEl>
                                          <p:spTgt spid="68616"/>
                                        </p:tgtEl>
                                        <p:attrNameLst>
                                          <p:attrName>style.visibility</p:attrName>
                                        </p:attrNameLst>
                                      </p:cBhvr>
                                      <p:to>
                                        <p:strVal val="visible"/>
                                      </p:to>
                                    </p:set>
                                    <p:anim calcmode="lin" valueType="num">
                                      <p:cBhvr>
                                        <p:cTn id="31" dur="500" fill="hold"/>
                                        <p:tgtEl>
                                          <p:spTgt spid="68616"/>
                                        </p:tgtEl>
                                        <p:attrNameLst>
                                          <p:attrName>ppt_w</p:attrName>
                                        </p:attrNameLst>
                                      </p:cBhvr>
                                      <p:tavLst>
                                        <p:tav tm="0">
                                          <p:val>
                                            <p:fltVal val="0"/>
                                          </p:val>
                                        </p:tav>
                                        <p:tav tm="100000">
                                          <p:val>
                                            <p:strVal val="#ppt_w"/>
                                          </p:val>
                                        </p:tav>
                                      </p:tavLst>
                                    </p:anim>
                                    <p:anim calcmode="lin" valueType="num">
                                      <p:cBhvr>
                                        <p:cTn id="32" dur="500" fill="hold"/>
                                        <p:tgtEl>
                                          <p:spTgt spid="68616"/>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0"/>
                            </p:stCondLst>
                            <p:childTnLst>
                              <p:par>
                                <p:cTn id="34" presetID="23" presetClass="entr" presetSubtype="16" fill="hold" grpId="0" nodeType="afterEffect">
                                  <p:stCondLst>
                                    <p:cond delay="0"/>
                                  </p:stCondLst>
                                  <p:childTnLst>
                                    <p:set>
                                      <p:cBhvr>
                                        <p:cTn id="35" dur="1" fill="hold">
                                          <p:stCondLst>
                                            <p:cond delay="0"/>
                                          </p:stCondLst>
                                        </p:cTn>
                                        <p:tgtEl>
                                          <p:spTgt spid="68617"/>
                                        </p:tgtEl>
                                        <p:attrNameLst>
                                          <p:attrName>style.visibility</p:attrName>
                                        </p:attrNameLst>
                                      </p:cBhvr>
                                      <p:to>
                                        <p:strVal val="visible"/>
                                      </p:to>
                                    </p:set>
                                    <p:anim calcmode="lin" valueType="num">
                                      <p:cBhvr>
                                        <p:cTn id="36" dur="500" fill="hold"/>
                                        <p:tgtEl>
                                          <p:spTgt spid="68617"/>
                                        </p:tgtEl>
                                        <p:attrNameLst>
                                          <p:attrName>ppt_w</p:attrName>
                                        </p:attrNameLst>
                                      </p:cBhvr>
                                      <p:tavLst>
                                        <p:tav tm="0">
                                          <p:val>
                                            <p:fltVal val="0"/>
                                          </p:val>
                                        </p:tav>
                                        <p:tav tm="100000">
                                          <p:val>
                                            <p:strVal val="#ppt_w"/>
                                          </p:val>
                                        </p:tav>
                                      </p:tavLst>
                                    </p:anim>
                                    <p:anim calcmode="lin" valueType="num">
                                      <p:cBhvr>
                                        <p:cTn id="37" dur="500" fill="hold"/>
                                        <p:tgtEl>
                                          <p:spTgt spid="68617"/>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0500"/>
                            </p:stCondLst>
                            <p:childTnLst>
                              <p:par>
                                <p:cTn id="39" presetID="2" presetClass="entr" presetSubtype="8" fill="hold" grpId="0" nodeType="afterEffect">
                                  <p:stCondLst>
                                    <p:cond delay="1000"/>
                                  </p:stCondLst>
                                  <p:childTnLst>
                                    <p:set>
                                      <p:cBhvr>
                                        <p:cTn id="40" dur="1" fill="hold">
                                          <p:stCondLst>
                                            <p:cond delay="0"/>
                                          </p:stCondLst>
                                        </p:cTn>
                                        <p:tgtEl>
                                          <p:spTgt spid="68623"/>
                                        </p:tgtEl>
                                        <p:attrNameLst>
                                          <p:attrName>style.visibility</p:attrName>
                                        </p:attrNameLst>
                                      </p:cBhvr>
                                      <p:to>
                                        <p:strVal val="visible"/>
                                      </p:to>
                                    </p:set>
                                    <p:anim calcmode="lin" valueType="num">
                                      <p:cBhvr additive="base">
                                        <p:cTn id="41" dur="500" fill="hold"/>
                                        <p:tgtEl>
                                          <p:spTgt spid="68623"/>
                                        </p:tgtEl>
                                        <p:attrNameLst>
                                          <p:attrName>ppt_x</p:attrName>
                                        </p:attrNameLst>
                                      </p:cBhvr>
                                      <p:tavLst>
                                        <p:tav tm="0">
                                          <p:val>
                                            <p:strVal val="0-#ppt_w/2"/>
                                          </p:val>
                                        </p:tav>
                                        <p:tav tm="100000">
                                          <p:val>
                                            <p:strVal val="#ppt_x"/>
                                          </p:val>
                                        </p:tav>
                                      </p:tavLst>
                                    </p:anim>
                                    <p:anim calcmode="lin" valueType="num">
                                      <p:cBhvr additive="base">
                                        <p:cTn id="42" dur="500" fill="hold"/>
                                        <p:tgtEl>
                                          <p:spTgt spid="68623"/>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2000"/>
                            </p:stCondLst>
                            <p:childTnLst>
                              <p:par>
                                <p:cTn id="44" presetID="2" presetClass="entr" presetSubtype="1" fill="hold" grpId="0" nodeType="afterEffect">
                                  <p:stCondLst>
                                    <p:cond delay="1000"/>
                                  </p:stCondLst>
                                  <p:childTnLst>
                                    <p:set>
                                      <p:cBhvr>
                                        <p:cTn id="45" dur="1" fill="hold">
                                          <p:stCondLst>
                                            <p:cond delay="0"/>
                                          </p:stCondLst>
                                        </p:cTn>
                                        <p:tgtEl>
                                          <p:spTgt spid="68624"/>
                                        </p:tgtEl>
                                        <p:attrNameLst>
                                          <p:attrName>style.visibility</p:attrName>
                                        </p:attrNameLst>
                                      </p:cBhvr>
                                      <p:to>
                                        <p:strVal val="visible"/>
                                      </p:to>
                                    </p:set>
                                    <p:anim calcmode="lin" valueType="num">
                                      <p:cBhvr additive="base">
                                        <p:cTn id="46" dur="500" fill="hold"/>
                                        <p:tgtEl>
                                          <p:spTgt spid="68624"/>
                                        </p:tgtEl>
                                        <p:attrNameLst>
                                          <p:attrName>ppt_x</p:attrName>
                                        </p:attrNameLst>
                                      </p:cBhvr>
                                      <p:tavLst>
                                        <p:tav tm="0">
                                          <p:val>
                                            <p:strVal val="#ppt_x"/>
                                          </p:val>
                                        </p:tav>
                                        <p:tav tm="100000">
                                          <p:val>
                                            <p:strVal val="#ppt_x"/>
                                          </p:val>
                                        </p:tav>
                                      </p:tavLst>
                                    </p:anim>
                                    <p:anim calcmode="lin" valueType="num">
                                      <p:cBhvr additive="base">
                                        <p:cTn id="47" dur="500" fill="hold"/>
                                        <p:tgtEl>
                                          <p:spTgt spid="68624"/>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13500"/>
                            </p:stCondLst>
                            <p:childTnLst>
                              <p:par>
                                <p:cTn id="49" presetID="2" presetClass="entr" presetSubtype="4" fill="hold" grpId="0" nodeType="afterEffect">
                                  <p:stCondLst>
                                    <p:cond delay="0"/>
                                  </p:stCondLst>
                                  <p:childTnLst>
                                    <p:set>
                                      <p:cBhvr>
                                        <p:cTn id="50" dur="1" fill="hold">
                                          <p:stCondLst>
                                            <p:cond delay="0"/>
                                          </p:stCondLst>
                                        </p:cTn>
                                        <p:tgtEl>
                                          <p:spTgt spid="68625"/>
                                        </p:tgtEl>
                                        <p:attrNameLst>
                                          <p:attrName>style.visibility</p:attrName>
                                        </p:attrNameLst>
                                      </p:cBhvr>
                                      <p:to>
                                        <p:strVal val="visible"/>
                                      </p:to>
                                    </p:set>
                                    <p:anim calcmode="lin" valueType="num">
                                      <p:cBhvr additive="base">
                                        <p:cTn id="51" dur="500" fill="hold"/>
                                        <p:tgtEl>
                                          <p:spTgt spid="68625"/>
                                        </p:tgtEl>
                                        <p:attrNameLst>
                                          <p:attrName>ppt_x</p:attrName>
                                        </p:attrNameLst>
                                      </p:cBhvr>
                                      <p:tavLst>
                                        <p:tav tm="0">
                                          <p:val>
                                            <p:strVal val="#ppt_x"/>
                                          </p:val>
                                        </p:tav>
                                        <p:tav tm="100000">
                                          <p:val>
                                            <p:strVal val="#ppt_x"/>
                                          </p:val>
                                        </p:tav>
                                      </p:tavLst>
                                    </p:anim>
                                    <p:anim calcmode="lin" valueType="num">
                                      <p:cBhvr additive="base">
                                        <p:cTn id="52" dur="500" fill="hold"/>
                                        <p:tgtEl>
                                          <p:spTgt spid="68625"/>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1" fill="hold" grpId="0" nodeType="afterEffect">
                                  <p:stCondLst>
                                    <p:cond delay="1000"/>
                                  </p:stCondLst>
                                  <p:childTnLst>
                                    <p:set>
                                      <p:cBhvr>
                                        <p:cTn id="55" dur="1" fill="hold">
                                          <p:stCondLst>
                                            <p:cond delay="0"/>
                                          </p:stCondLst>
                                        </p:cTn>
                                        <p:tgtEl>
                                          <p:spTgt spid="68626"/>
                                        </p:tgtEl>
                                        <p:attrNameLst>
                                          <p:attrName>style.visibility</p:attrName>
                                        </p:attrNameLst>
                                      </p:cBhvr>
                                      <p:to>
                                        <p:strVal val="visible"/>
                                      </p:to>
                                    </p:set>
                                    <p:anim calcmode="lin" valueType="num">
                                      <p:cBhvr additive="base">
                                        <p:cTn id="56" dur="500" fill="hold"/>
                                        <p:tgtEl>
                                          <p:spTgt spid="68626"/>
                                        </p:tgtEl>
                                        <p:attrNameLst>
                                          <p:attrName>ppt_x</p:attrName>
                                        </p:attrNameLst>
                                      </p:cBhvr>
                                      <p:tavLst>
                                        <p:tav tm="0">
                                          <p:val>
                                            <p:strVal val="#ppt_x"/>
                                          </p:val>
                                        </p:tav>
                                        <p:tav tm="100000">
                                          <p:val>
                                            <p:strVal val="#ppt_x"/>
                                          </p:val>
                                        </p:tav>
                                      </p:tavLst>
                                    </p:anim>
                                    <p:anim calcmode="lin" valueType="num">
                                      <p:cBhvr additive="base">
                                        <p:cTn id="57" dur="500" fill="hold"/>
                                        <p:tgtEl>
                                          <p:spTgt spid="68626"/>
                                        </p:tgtEl>
                                        <p:attrNameLst>
                                          <p:attrName>ppt_y</p:attrName>
                                        </p:attrNameLst>
                                      </p:cBhvr>
                                      <p:tavLst>
                                        <p:tav tm="0">
                                          <p:val>
                                            <p:strVal val="0-#ppt_h/2"/>
                                          </p:val>
                                        </p:tav>
                                        <p:tav tm="100000">
                                          <p:val>
                                            <p:strVal val="#ppt_y"/>
                                          </p:val>
                                        </p:tav>
                                      </p:tavLst>
                                    </p:anim>
                                  </p:childTnLst>
                                </p:cTn>
                              </p:par>
                            </p:childTnLst>
                          </p:cTn>
                        </p:par>
                        <p:par>
                          <p:cTn id="58" fill="hold" nodeType="afterGroup">
                            <p:stCondLst>
                              <p:cond delay="15500"/>
                            </p:stCondLst>
                            <p:childTnLst>
                              <p:par>
                                <p:cTn id="59" presetID="2" presetClass="entr" presetSubtype="4" fill="hold" grpId="0" nodeType="afterEffect">
                                  <p:stCondLst>
                                    <p:cond delay="0"/>
                                  </p:stCondLst>
                                  <p:childTnLst>
                                    <p:set>
                                      <p:cBhvr>
                                        <p:cTn id="60" dur="1" fill="hold">
                                          <p:stCondLst>
                                            <p:cond delay="0"/>
                                          </p:stCondLst>
                                        </p:cTn>
                                        <p:tgtEl>
                                          <p:spTgt spid="68627"/>
                                        </p:tgtEl>
                                        <p:attrNameLst>
                                          <p:attrName>style.visibility</p:attrName>
                                        </p:attrNameLst>
                                      </p:cBhvr>
                                      <p:to>
                                        <p:strVal val="visible"/>
                                      </p:to>
                                    </p:set>
                                    <p:anim calcmode="lin" valueType="num">
                                      <p:cBhvr additive="base">
                                        <p:cTn id="61" dur="500" fill="hold"/>
                                        <p:tgtEl>
                                          <p:spTgt spid="68627"/>
                                        </p:tgtEl>
                                        <p:attrNameLst>
                                          <p:attrName>ppt_x</p:attrName>
                                        </p:attrNameLst>
                                      </p:cBhvr>
                                      <p:tavLst>
                                        <p:tav tm="0">
                                          <p:val>
                                            <p:strVal val="#ppt_x"/>
                                          </p:val>
                                        </p:tav>
                                        <p:tav tm="100000">
                                          <p:val>
                                            <p:strVal val="#ppt_x"/>
                                          </p:val>
                                        </p:tav>
                                      </p:tavLst>
                                    </p:anim>
                                    <p:anim calcmode="lin" valueType="num">
                                      <p:cBhvr additive="base">
                                        <p:cTn id="62" dur="500" fill="hold"/>
                                        <p:tgtEl>
                                          <p:spTgt spid="68627"/>
                                        </p:tgtEl>
                                        <p:attrNameLst>
                                          <p:attrName>ppt_y</p:attrName>
                                        </p:attrNameLst>
                                      </p:cBhvr>
                                      <p:tavLst>
                                        <p:tav tm="0">
                                          <p:val>
                                            <p:strVal val="1+#ppt_h/2"/>
                                          </p:val>
                                        </p:tav>
                                        <p:tav tm="100000">
                                          <p:val>
                                            <p:strVal val="#ppt_y"/>
                                          </p:val>
                                        </p:tav>
                                      </p:tavLst>
                                    </p:anim>
                                  </p:childTnLst>
                                </p:cTn>
                              </p:par>
                            </p:childTnLst>
                          </p:cTn>
                        </p:par>
                        <p:par>
                          <p:cTn id="63" fill="hold" nodeType="afterGroup">
                            <p:stCondLst>
                              <p:cond delay="16000"/>
                            </p:stCondLst>
                            <p:childTnLst>
                              <p:par>
                                <p:cTn id="64" presetID="2" presetClass="entr" presetSubtype="1" fill="hold" grpId="0" nodeType="afterEffect">
                                  <p:stCondLst>
                                    <p:cond delay="1000"/>
                                  </p:stCondLst>
                                  <p:childTnLst>
                                    <p:set>
                                      <p:cBhvr>
                                        <p:cTn id="65" dur="1" fill="hold">
                                          <p:stCondLst>
                                            <p:cond delay="0"/>
                                          </p:stCondLst>
                                        </p:cTn>
                                        <p:tgtEl>
                                          <p:spTgt spid="68628"/>
                                        </p:tgtEl>
                                        <p:attrNameLst>
                                          <p:attrName>style.visibility</p:attrName>
                                        </p:attrNameLst>
                                      </p:cBhvr>
                                      <p:to>
                                        <p:strVal val="visible"/>
                                      </p:to>
                                    </p:set>
                                    <p:anim calcmode="lin" valueType="num">
                                      <p:cBhvr additive="base">
                                        <p:cTn id="66" dur="500" fill="hold"/>
                                        <p:tgtEl>
                                          <p:spTgt spid="68628"/>
                                        </p:tgtEl>
                                        <p:attrNameLst>
                                          <p:attrName>ppt_x</p:attrName>
                                        </p:attrNameLst>
                                      </p:cBhvr>
                                      <p:tavLst>
                                        <p:tav tm="0">
                                          <p:val>
                                            <p:strVal val="#ppt_x"/>
                                          </p:val>
                                        </p:tav>
                                        <p:tav tm="100000">
                                          <p:val>
                                            <p:strVal val="#ppt_x"/>
                                          </p:val>
                                        </p:tav>
                                      </p:tavLst>
                                    </p:anim>
                                    <p:anim calcmode="lin" valueType="num">
                                      <p:cBhvr additive="base">
                                        <p:cTn id="67" dur="500" fill="hold"/>
                                        <p:tgtEl>
                                          <p:spTgt spid="68628"/>
                                        </p:tgtEl>
                                        <p:attrNameLst>
                                          <p:attrName>ppt_y</p:attrName>
                                        </p:attrNameLst>
                                      </p:cBhvr>
                                      <p:tavLst>
                                        <p:tav tm="0">
                                          <p:val>
                                            <p:strVal val="0-#ppt_h/2"/>
                                          </p:val>
                                        </p:tav>
                                        <p:tav tm="100000">
                                          <p:val>
                                            <p:strVal val="#ppt_y"/>
                                          </p:val>
                                        </p:tav>
                                      </p:tavLst>
                                    </p:anim>
                                  </p:childTnLst>
                                </p:cTn>
                              </p:par>
                            </p:childTnLst>
                          </p:cTn>
                        </p:par>
                        <p:par>
                          <p:cTn id="68" fill="hold" nodeType="afterGroup">
                            <p:stCondLst>
                              <p:cond delay="17500"/>
                            </p:stCondLst>
                            <p:childTnLst>
                              <p:par>
                                <p:cTn id="69" presetID="2" presetClass="entr" presetSubtype="4" fill="hold" grpId="0" nodeType="afterEffect">
                                  <p:stCondLst>
                                    <p:cond delay="0"/>
                                  </p:stCondLst>
                                  <p:childTnLst>
                                    <p:set>
                                      <p:cBhvr>
                                        <p:cTn id="70" dur="1" fill="hold">
                                          <p:stCondLst>
                                            <p:cond delay="0"/>
                                          </p:stCondLst>
                                        </p:cTn>
                                        <p:tgtEl>
                                          <p:spTgt spid="68629"/>
                                        </p:tgtEl>
                                        <p:attrNameLst>
                                          <p:attrName>style.visibility</p:attrName>
                                        </p:attrNameLst>
                                      </p:cBhvr>
                                      <p:to>
                                        <p:strVal val="visible"/>
                                      </p:to>
                                    </p:set>
                                    <p:anim calcmode="lin" valueType="num">
                                      <p:cBhvr additive="base">
                                        <p:cTn id="71" dur="500" fill="hold"/>
                                        <p:tgtEl>
                                          <p:spTgt spid="68629"/>
                                        </p:tgtEl>
                                        <p:attrNameLst>
                                          <p:attrName>ppt_x</p:attrName>
                                        </p:attrNameLst>
                                      </p:cBhvr>
                                      <p:tavLst>
                                        <p:tav tm="0">
                                          <p:val>
                                            <p:strVal val="#ppt_x"/>
                                          </p:val>
                                        </p:tav>
                                        <p:tav tm="100000">
                                          <p:val>
                                            <p:strVal val="#ppt_x"/>
                                          </p:val>
                                        </p:tav>
                                      </p:tavLst>
                                    </p:anim>
                                    <p:anim calcmode="lin" valueType="num">
                                      <p:cBhvr additive="base">
                                        <p:cTn id="72" dur="500" fill="hold"/>
                                        <p:tgtEl>
                                          <p:spTgt spid="68629"/>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18000"/>
                            </p:stCondLst>
                            <p:childTnLst>
                              <p:par>
                                <p:cTn id="74" presetID="2" presetClass="entr" presetSubtype="1" fill="hold" grpId="0" nodeType="afterEffect">
                                  <p:stCondLst>
                                    <p:cond delay="1000"/>
                                  </p:stCondLst>
                                  <p:childTnLst>
                                    <p:set>
                                      <p:cBhvr>
                                        <p:cTn id="75" dur="1" fill="hold">
                                          <p:stCondLst>
                                            <p:cond delay="0"/>
                                          </p:stCondLst>
                                        </p:cTn>
                                        <p:tgtEl>
                                          <p:spTgt spid="68630"/>
                                        </p:tgtEl>
                                        <p:attrNameLst>
                                          <p:attrName>style.visibility</p:attrName>
                                        </p:attrNameLst>
                                      </p:cBhvr>
                                      <p:to>
                                        <p:strVal val="visible"/>
                                      </p:to>
                                    </p:set>
                                    <p:anim calcmode="lin" valueType="num">
                                      <p:cBhvr additive="base">
                                        <p:cTn id="76" dur="500" fill="hold"/>
                                        <p:tgtEl>
                                          <p:spTgt spid="68630"/>
                                        </p:tgtEl>
                                        <p:attrNameLst>
                                          <p:attrName>ppt_x</p:attrName>
                                        </p:attrNameLst>
                                      </p:cBhvr>
                                      <p:tavLst>
                                        <p:tav tm="0">
                                          <p:val>
                                            <p:strVal val="#ppt_x"/>
                                          </p:val>
                                        </p:tav>
                                        <p:tav tm="100000">
                                          <p:val>
                                            <p:strVal val="#ppt_x"/>
                                          </p:val>
                                        </p:tav>
                                      </p:tavLst>
                                    </p:anim>
                                    <p:anim calcmode="lin" valueType="num">
                                      <p:cBhvr additive="base">
                                        <p:cTn id="77" dur="500" fill="hold"/>
                                        <p:tgtEl>
                                          <p:spTgt spid="68630"/>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19500"/>
                            </p:stCondLst>
                            <p:childTnLst>
                              <p:par>
                                <p:cTn id="79" presetID="2" presetClass="entr" presetSubtype="4" fill="hold" grpId="0" nodeType="afterEffect">
                                  <p:stCondLst>
                                    <p:cond delay="0"/>
                                  </p:stCondLst>
                                  <p:childTnLst>
                                    <p:set>
                                      <p:cBhvr>
                                        <p:cTn id="80" dur="1" fill="hold">
                                          <p:stCondLst>
                                            <p:cond delay="0"/>
                                          </p:stCondLst>
                                        </p:cTn>
                                        <p:tgtEl>
                                          <p:spTgt spid="68631"/>
                                        </p:tgtEl>
                                        <p:attrNameLst>
                                          <p:attrName>style.visibility</p:attrName>
                                        </p:attrNameLst>
                                      </p:cBhvr>
                                      <p:to>
                                        <p:strVal val="visible"/>
                                      </p:to>
                                    </p:set>
                                    <p:anim calcmode="lin" valueType="num">
                                      <p:cBhvr additive="base">
                                        <p:cTn id="81" dur="500" fill="hold"/>
                                        <p:tgtEl>
                                          <p:spTgt spid="68631"/>
                                        </p:tgtEl>
                                        <p:attrNameLst>
                                          <p:attrName>ppt_x</p:attrName>
                                        </p:attrNameLst>
                                      </p:cBhvr>
                                      <p:tavLst>
                                        <p:tav tm="0">
                                          <p:val>
                                            <p:strVal val="#ppt_x"/>
                                          </p:val>
                                        </p:tav>
                                        <p:tav tm="100000">
                                          <p:val>
                                            <p:strVal val="#ppt_x"/>
                                          </p:val>
                                        </p:tav>
                                      </p:tavLst>
                                    </p:anim>
                                    <p:anim calcmode="lin" valueType="num">
                                      <p:cBhvr additive="base">
                                        <p:cTn id="82" dur="500" fill="hold"/>
                                        <p:tgtEl>
                                          <p:spTgt spid="686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p:bldP spid="68612" grpId="0" autoUpdateAnimBg="0"/>
      <p:bldP spid="68613" grpId="0" autoUpdateAnimBg="0"/>
      <p:bldP spid="68614" grpId="0" animBg="1" autoUpdateAnimBg="0"/>
      <p:bldP spid="68615" grpId="0" autoUpdateAnimBg="0"/>
      <p:bldP spid="68616" grpId="0" animBg="1" autoUpdateAnimBg="0"/>
      <p:bldP spid="68617" grpId="0" autoUpdateAnimBg="0"/>
      <p:bldP spid="68623" grpId="0" animBg="1" autoUpdateAnimBg="0"/>
      <p:bldP spid="68624" grpId="0" animBg="1"/>
      <p:bldP spid="68625" grpId="0" animBg="1"/>
      <p:bldP spid="68626" grpId="0" animBg="1"/>
      <p:bldP spid="68627" grpId="0" animBg="1"/>
      <p:bldP spid="68628" grpId="0" animBg="1"/>
      <p:bldP spid="68629" grpId="0" animBg="1"/>
      <p:bldP spid="68630" grpId="0" animBg="1"/>
      <p:bldP spid="686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64898" name="Line 1026"/>
          <p:cNvSpPr>
            <a:spLocks noChangeShapeType="1"/>
          </p:cNvSpPr>
          <p:nvPr/>
        </p:nvSpPr>
        <p:spPr bwMode="auto">
          <a:xfrm>
            <a:off x="1143000" y="4114800"/>
            <a:ext cx="70104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71683"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71684" name="Text Box 1031"/>
          <p:cNvSpPr txBox="1">
            <a:spLocks noChangeArrowheads="1"/>
          </p:cNvSpPr>
          <p:nvPr/>
        </p:nvSpPr>
        <p:spPr bwMode="auto">
          <a:xfrm>
            <a:off x="4343400" y="1196975"/>
            <a:ext cx="20574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000" b="1">
                <a:solidFill>
                  <a:srgbClr val="00CCFF"/>
                </a:solidFill>
                <a:ea typeface="SimSun" pitchFamily="2" charset="-122"/>
                <a:cs typeface="+mn-cs"/>
              </a:rPr>
              <a:t>第二次降临</a:t>
            </a:r>
            <a:endParaRPr lang="zh-CN" altLang="en-US" sz="4000">
              <a:solidFill>
                <a:srgbClr val="000000"/>
              </a:solidFill>
              <a:ea typeface="SimSun" pitchFamily="2" charset="-122"/>
              <a:cs typeface="+mn-cs"/>
            </a:endParaRPr>
          </a:p>
        </p:txBody>
      </p:sp>
      <p:sp>
        <p:nvSpPr>
          <p:cNvPr id="71685" name="Text Box 1032"/>
          <p:cNvSpPr txBox="1">
            <a:spLocks noChangeArrowheads="1"/>
          </p:cNvSpPr>
          <p:nvPr/>
        </p:nvSpPr>
        <p:spPr bwMode="auto">
          <a:xfrm>
            <a:off x="2124075" y="1196975"/>
            <a:ext cx="2303463"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b="1">
                <a:solidFill>
                  <a:srgbClr val="00CCFF"/>
                </a:solidFill>
                <a:ea typeface="SimSun" pitchFamily="2" charset="-122"/>
                <a:cs typeface="+mn-cs"/>
              </a:rPr>
              <a:t>神谴之前</a:t>
            </a:r>
          </a:p>
          <a:p>
            <a:pPr algn="ctr"/>
            <a:r>
              <a:rPr lang="zh-CN" altLang="en-US" sz="4000" b="1">
                <a:solidFill>
                  <a:srgbClr val="00CCFF"/>
                </a:solidFill>
                <a:ea typeface="SimSun" pitchFamily="2" charset="-122"/>
                <a:cs typeface="+mn-cs"/>
              </a:rPr>
              <a:t>被提</a:t>
            </a:r>
            <a:endParaRPr lang="zh-CN" altLang="en-US" sz="4000">
              <a:solidFill>
                <a:srgbClr val="FFFFFF"/>
              </a:solidFill>
              <a:ea typeface="SimSun" pitchFamily="2" charset="-122"/>
              <a:cs typeface="+mn-cs"/>
            </a:endParaRPr>
          </a:p>
        </p:txBody>
      </p:sp>
      <p:sp>
        <p:nvSpPr>
          <p:cNvPr id="71686" name="Text Box 1033"/>
          <p:cNvSpPr txBox="1">
            <a:spLocks noChangeArrowheads="1"/>
          </p:cNvSpPr>
          <p:nvPr/>
        </p:nvSpPr>
        <p:spPr bwMode="auto">
          <a:xfrm>
            <a:off x="2289175" y="2662238"/>
            <a:ext cx="914400" cy="70961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2000">
                <a:solidFill>
                  <a:srgbClr val="FFFFFF"/>
                </a:solidFill>
                <a:ea typeface="SimSun" pitchFamily="2" charset="-122"/>
                <a:cs typeface="+mn-cs"/>
              </a:rPr>
              <a:t>大灾难</a:t>
            </a:r>
            <a:endParaRPr lang="zh-CN" altLang="en-US" sz="2000">
              <a:solidFill>
                <a:srgbClr val="000000"/>
              </a:solidFill>
              <a:ea typeface="SimSun" pitchFamily="2" charset="-122"/>
              <a:cs typeface="+mn-cs"/>
            </a:endParaRPr>
          </a:p>
        </p:txBody>
      </p:sp>
      <p:sp>
        <p:nvSpPr>
          <p:cNvPr id="71687" name="Text Box 1034"/>
          <p:cNvSpPr txBox="1">
            <a:spLocks noChangeArrowheads="1"/>
          </p:cNvSpPr>
          <p:nvPr/>
        </p:nvSpPr>
        <p:spPr bwMode="auto">
          <a:xfrm>
            <a:off x="1905000" y="5791200"/>
            <a:ext cx="2362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zh-CN" sz="4000">
                <a:solidFill>
                  <a:srgbClr val="FF66FF"/>
                </a:solidFill>
                <a:cs typeface="+mn-cs"/>
              </a:rPr>
              <a:t>7 </a:t>
            </a:r>
            <a:r>
              <a:rPr lang="zh-CN" altLang="en-US" sz="4000">
                <a:solidFill>
                  <a:srgbClr val="FF66FF"/>
                </a:solidFill>
                <a:ea typeface="SimSun" pitchFamily="2" charset="-122"/>
                <a:cs typeface="+mn-cs"/>
              </a:rPr>
              <a:t>年</a:t>
            </a:r>
          </a:p>
        </p:txBody>
      </p:sp>
      <p:sp>
        <p:nvSpPr>
          <p:cNvPr id="71688" name="Text Box 1035"/>
          <p:cNvSpPr txBox="1">
            <a:spLocks noChangeArrowheads="1"/>
          </p:cNvSpPr>
          <p:nvPr/>
        </p:nvSpPr>
        <p:spPr bwMode="auto">
          <a:xfrm>
            <a:off x="4724400" y="3276600"/>
            <a:ext cx="2971800" cy="7096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dirty="0">
                <a:solidFill>
                  <a:srgbClr val="FFFFFF"/>
                </a:solidFill>
                <a:ea typeface="SimSun" pitchFamily="2" charset="-122"/>
                <a:cs typeface="+mn-cs"/>
              </a:rPr>
              <a:t>千禧年</a:t>
            </a:r>
          </a:p>
        </p:txBody>
      </p:sp>
      <p:sp>
        <p:nvSpPr>
          <p:cNvPr id="71689" name="Text Box 1036"/>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4000">
                <a:solidFill>
                  <a:srgbClr val="FF00FF"/>
                </a:solidFill>
                <a:ea typeface="SimSun" pitchFamily="2" charset="-122"/>
                <a:cs typeface="+mn-cs"/>
              </a:rPr>
              <a:t>1000年</a:t>
            </a:r>
            <a:endParaRPr lang="en-US" altLang="en-US" sz="4000">
              <a:solidFill>
                <a:srgbClr val="FF00FF"/>
              </a:solidFill>
              <a:cs typeface="+mn-cs"/>
            </a:endParaRPr>
          </a:p>
        </p:txBody>
      </p:sp>
      <p:sp>
        <p:nvSpPr>
          <p:cNvPr id="71690" name="Rectangle 1039"/>
          <p:cNvSpPr>
            <a:spLocks noChangeArrowheads="1"/>
          </p:cNvSpPr>
          <p:nvPr/>
        </p:nvSpPr>
        <p:spPr bwMode="auto">
          <a:xfrm>
            <a:off x="457200" y="2590800"/>
            <a:ext cx="39624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zh-CN">
              <a:solidFill>
                <a:srgbClr val="000000"/>
              </a:solidFill>
              <a:cs typeface="+mn-cs"/>
            </a:endParaRPr>
          </a:p>
        </p:txBody>
      </p:sp>
      <p:sp>
        <p:nvSpPr>
          <p:cNvPr id="464907" name="Rectangle 1040"/>
          <p:cNvSpPr>
            <a:spLocks noGrp="1" noChangeArrowheads="1"/>
          </p:cNvSpPr>
          <p:nvPr>
            <p:ph type="title" idx="4294967295"/>
          </p:nvPr>
        </p:nvSpPr>
        <p:spPr>
          <a:xfrm>
            <a:off x="685800" y="533400"/>
            <a:ext cx="7772400" cy="762000"/>
          </a:xfrm>
          <a:noFill/>
        </p:spPr>
        <p:txBody>
          <a:bodyPr anchor="t">
            <a:spAutoFit/>
          </a:bodyPr>
          <a:lstStyle/>
          <a:p>
            <a:pPr>
              <a:spcBef>
                <a:spcPct val="50000"/>
              </a:spcBef>
            </a:pPr>
            <a:r>
              <a:rPr lang="zh-CN" altLang="en-US" b="1">
                <a:solidFill>
                  <a:srgbClr val="FFFF99"/>
                </a:solidFill>
              </a:rPr>
              <a:t>“</a:t>
            </a:r>
            <a:r>
              <a:rPr lang="zh-CN" altLang="en-US" b="1">
                <a:solidFill>
                  <a:srgbClr val="FFFF99"/>
                </a:solidFill>
                <a:ea typeface="SimSun" pitchFamily="2" charset="-122"/>
              </a:rPr>
              <a:t>神谴之前</a:t>
            </a:r>
            <a:r>
              <a:rPr lang="zh-CN" altLang="en-US" b="1">
                <a:solidFill>
                  <a:srgbClr val="FFFF99"/>
                </a:solidFill>
              </a:rPr>
              <a:t>” </a:t>
            </a:r>
            <a:r>
              <a:rPr lang="zh-CN" altLang="en-US" b="1">
                <a:solidFill>
                  <a:srgbClr val="FFFF99"/>
                </a:solidFill>
                <a:ea typeface="SimSun" pitchFamily="2" charset="-122"/>
              </a:rPr>
              <a:t>被提</a:t>
            </a:r>
            <a:endParaRPr lang="zh-CN" altLang="en-US" b="1">
              <a:solidFill>
                <a:srgbClr val="FFFF99"/>
              </a:solidFill>
            </a:endParaRPr>
          </a:p>
        </p:txBody>
      </p:sp>
      <p:sp>
        <p:nvSpPr>
          <p:cNvPr id="71692"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71693"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71694" name="Text Box 1052"/>
          <p:cNvSpPr txBox="1">
            <a:spLocks noChangeArrowheads="1"/>
          </p:cNvSpPr>
          <p:nvPr/>
        </p:nvSpPr>
        <p:spPr bwMode="auto">
          <a:xfrm>
            <a:off x="3429000" y="2684463"/>
            <a:ext cx="914400" cy="13208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lIns="45720" rIns="45720">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2000">
                <a:solidFill>
                  <a:srgbClr val="FFFFFF"/>
                </a:solidFill>
                <a:ea typeface="SimSun" pitchFamily="2" charset="-122"/>
                <a:cs typeface="+mn-cs"/>
              </a:rPr>
              <a:t>神谴</a:t>
            </a:r>
            <a:br>
              <a:rPr lang="en-US" altLang="ja-JP" sz="2000">
                <a:solidFill>
                  <a:srgbClr val="FFFFFF"/>
                </a:solidFill>
                <a:cs typeface="+mn-cs"/>
              </a:rPr>
            </a:br>
            <a:r>
              <a:rPr lang="en-US" altLang="zh-CN" sz="2000">
                <a:solidFill>
                  <a:srgbClr val="FFFFFF"/>
                </a:solidFill>
                <a:cs typeface="+mn-cs"/>
              </a:rPr>
              <a:t>(</a:t>
            </a:r>
            <a:r>
              <a:rPr lang="zh-CN" altLang="en-US" sz="2000">
                <a:solidFill>
                  <a:srgbClr val="FFFFFF"/>
                </a:solidFill>
                <a:ea typeface="SimSun" pitchFamily="2" charset="-122"/>
                <a:cs typeface="+mn-cs"/>
              </a:rPr>
              <a:t>基督降临的日子</a:t>
            </a:r>
            <a:r>
              <a:rPr lang="en-US" altLang="zh-CN" sz="2000">
                <a:solidFill>
                  <a:srgbClr val="FFFFFF"/>
                </a:solidFill>
                <a:cs typeface="+mn-cs"/>
              </a:rPr>
              <a:t>)</a:t>
            </a:r>
            <a:endParaRPr lang="en-US" altLang="zh-CN" sz="2000">
              <a:solidFill>
                <a:srgbClr val="000000"/>
              </a:solidFill>
              <a:cs typeface="+mn-cs"/>
            </a:endParaRPr>
          </a:p>
        </p:txBody>
      </p:sp>
      <p:sp>
        <p:nvSpPr>
          <p:cNvPr id="71695" name="Text Box 1053"/>
          <p:cNvSpPr txBox="1">
            <a:spLocks noChangeArrowheads="1"/>
          </p:cNvSpPr>
          <p:nvPr/>
        </p:nvSpPr>
        <p:spPr bwMode="auto">
          <a:xfrm>
            <a:off x="1219200" y="2667000"/>
            <a:ext cx="914400" cy="10144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2000">
                <a:solidFill>
                  <a:srgbClr val="FFFFFF"/>
                </a:solidFill>
                <a:ea typeface="SimSun" pitchFamily="2" charset="-122"/>
                <a:cs typeface="+mn-cs"/>
              </a:rPr>
              <a:t>痛苦的开始</a:t>
            </a:r>
            <a:endParaRPr lang="zh-CN" altLang="en-US" sz="2000">
              <a:solidFill>
                <a:srgbClr val="000000"/>
              </a:solidFill>
              <a:ea typeface="SimSun" pitchFamily="2" charset="-122"/>
              <a:cs typeface="+mn-cs"/>
            </a:endParaRPr>
          </a:p>
        </p:txBody>
      </p:sp>
      <p:sp>
        <p:nvSpPr>
          <p:cNvPr id="71696" name="Text Box 1055"/>
          <p:cNvSpPr txBox="1">
            <a:spLocks noChangeArrowheads="1"/>
          </p:cNvSpPr>
          <p:nvPr/>
        </p:nvSpPr>
        <p:spPr bwMode="auto">
          <a:xfrm>
            <a:off x="1066800" y="4114800"/>
            <a:ext cx="1128713"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2000">
                <a:solidFill>
                  <a:srgbClr val="FFFFFF"/>
                </a:solidFill>
                <a:ea typeface="SimSun" pitchFamily="2" charset="-122"/>
                <a:cs typeface="+mn-cs"/>
              </a:rPr>
              <a:t>因为你听从了我的   要耐心的教诲</a:t>
            </a:r>
            <a:endParaRPr lang="zh-CN" altLang="en-US" sz="2000">
              <a:solidFill>
                <a:srgbClr val="000000"/>
              </a:solidFill>
              <a:ea typeface="SimSun" pitchFamily="2" charset="-122"/>
              <a:cs typeface="+mn-cs"/>
            </a:endParaRPr>
          </a:p>
        </p:txBody>
      </p:sp>
      <p:sp>
        <p:nvSpPr>
          <p:cNvPr id="71697" name="Text Box 1056"/>
          <p:cNvSpPr txBox="1">
            <a:spLocks noChangeArrowheads="1"/>
          </p:cNvSpPr>
          <p:nvPr/>
        </p:nvSpPr>
        <p:spPr bwMode="auto">
          <a:xfrm>
            <a:off x="2133600" y="4114800"/>
            <a:ext cx="12192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2000">
                <a:solidFill>
                  <a:srgbClr val="FFFFFF"/>
                </a:solidFill>
                <a:ea typeface="SimSun" pitchFamily="2" charset="-122"/>
                <a:cs typeface="+mn-cs"/>
              </a:rPr>
              <a:t>我会</a:t>
            </a:r>
          </a:p>
          <a:p>
            <a:pPr algn="ctr">
              <a:spcBef>
                <a:spcPct val="50000"/>
              </a:spcBef>
            </a:pPr>
            <a:r>
              <a:rPr lang="zh-CN" altLang="en-US" sz="2000">
                <a:solidFill>
                  <a:srgbClr val="FFFFFF"/>
                </a:solidFill>
                <a:ea typeface="SimSun" pitchFamily="2" charset="-122"/>
                <a:cs typeface="+mn-cs"/>
              </a:rPr>
              <a:t>保守</a:t>
            </a:r>
          </a:p>
          <a:p>
            <a:pPr algn="ctr">
              <a:spcBef>
                <a:spcPct val="50000"/>
              </a:spcBef>
            </a:pPr>
            <a:r>
              <a:rPr lang="zh-CN" altLang="en-US" sz="2000">
                <a:solidFill>
                  <a:srgbClr val="FFFFFF"/>
                </a:solidFill>
                <a:ea typeface="SimSun" pitchFamily="2" charset="-122"/>
                <a:cs typeface="+mn-cs"/>
              </a:rPr>
              <a:t>你</a:t>
            </a:r>
            <a:endParaRPr lang="zh-CN" altLang="en-US" sz="2000">
              <a:solidFill>
                <a:srgbClr val="000000"/>
              </a:solidFill>
              <a:ea typeface="SimSun" pitchFamily="2" charset="-122"/>
              <a:cs typeface="+mn-cs"/>
            </a:endParaRPr>
          </a:p>
        </p:txBody>
      </p:sp>
      <p:sp>
        <p:nvSpPr>
          <p:cNvPr id="71698" name="Text Box 1057"/>
          <p:cNvSpPr txBox="1">
            <a:spLocks noChangeArrowheads="1"/>
          </p:cNvSpPr>
          <p:nvPr/>
        </p:nvSpPr>
        <p:spPr bwMode="auto">
          <a:xfrm>
            <a:off x="3276600" y="4175125"/>
            <a:ext cx="12192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2000">
                <a:solidFill>
                  <a:srgbClr val="FFFFFF"/>
                </a:solidFill>
                <a:ea typeface="SimSun" pitchFamily="2" charset="-122"/>
                <a:cs typeface="+mn-cs"/>
              </a:rPr>
              <a:t>被提以及</a:t>
            </a:r>
            <a:r>
              <a:rPr lang="en-US" altLang="ja-JP" sz="2000">
                <a:solidFill>
                  <a:srgbClr val="FFFFFF"/>
                </a:solidFill>
                <a:cs typeface="+mn-cs"/>
              </a:rPr>
              <a:t> </a:t>
            </a:r>
            <a:r>
              <a:rPr lang="zh-CN" altLang="en-US" sz="2000">
                <a:solidFill>
                  <a:srgbClr val="FFFFFF"/>
                </a:solidFill>
                <a:ea typeface="SimSun" pitchFamily="2" charset="-122"/>
                <a:cs typeface="+mn-cs"/>
              </a:rPr>
              <a:t>基督降临审判</a:t>
            </a:r>
            <a:endParaRPr lang="zh-CN" altLang="en-US" sz="2000">
              <a:solidFill>
                <a:srgbClr val="000000"/>
              </a:solidFill>
              <a:ea typeface="SimSun" pitchFamily="2" charset="-122"/>
              <a:cs typeface="+mn-cs"/>
            </a:endParaRPr>
          </a:p>
        </p:txBody>
      </p:sp>
      <p:sp>
        <p:nvSpPr>
          <p:cNvPr id="464915"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zh-CN" b="1">
                <a:solidFill>
                  <a:srgbClr val="FFFFFF"/>
                </a:solidFill>
                <a:cs typeface="+mn-cs"/>
              </a:rPr>
              <a:t>208</a:t>
            </a:r>
            <a:endParaRPr lang="en-US" altLang="zh-CN" b="1">
              <a:solidFill>
                <a:srgbClr val="000000"/>
              </a:solidFill>
              <a:cs typeface="+mn-cs"/>
            </a:endParaRPr>
          </a:p>
        </p:txBody>
      </p:sp>
      <p:sp>
        <p:nvSpPr>
          <p:cNvPr id="464916" name="Text Box 20"/>
          <p:cNvSpPr txBox="1">
            <a:spLocks noChangeArrowheads="1"/>
          </p:cNvSpPr>
          <p:nvPr/>
        </p:nvSpPr>
        <p:spPr bwMode="auto">
          <a:xfrm>
            <a:off x="393700" y="3141663"/>
            <a:ext cx="793750" cy="316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4000" b="1">
                <a:solidFill>
                  <a:srgbClr val="FFFFFF"/>
                </a:solidFill>
                <a:ea typeface="SimSun" pitchFamily="2" charset="-122"/>
                <a:cs typeface="+mn-cs"/>
              </a:rPr>
              <a:t>教会时期</a:t>
            </a:r>
          </a:p>
        </p:txBody>
      </p:sp>
      <p:sp>
        <p:nvSpPr>
          <p:cNvPr id="464917" name="Text Box 21"/>
          <p:cNvSpPr txBox="1">
            <a:spLocks noChangeArrowheads="1"/>
          </p:cNvSpPr>
          <p:nvPr/>
        </p:nvSpPr>
        <p:spPr bwMode="auto">
          <a:xfrm>
            <a:off x="8193088" y="3213100"/>
            <a:ext cx="733425" cy="320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b="1">
                <a:solidFill>
                  <a:srgbClr val="FFCC00"/>
                </a:solidFill>
                <a:ea typeface="SimSun" pitchFamily="2" charset="-122"/>
                <a:cs typeface="+mn-cs"/>
              </a:rPr>
              <a:t>永恒王国</a:t>
            </a:r>
            <a:endParaRPr lang="zh-CN" altLang="en-US" sz="3600" b="1">
              <a:solidFill>
                <a:srgbClr val="FFCC00"/>
              </a:solidFill>
              <a:cs typeface="+mn-cs"/>
            </a:endParaRPr>
          </a:p>
        </p:txBody>
      </p:sp>
      <p:sp>
        <p:nvSpPr>
          <p:cNvPr id="464918" name="Text Box 22"/>
          <p:cNvSpPr txBox="1">
            <a:spLocks noChangeArrowheads="1"/>
          </p:cNvSpPr>
          <p:nvPr/>
        </p:nvSpPr>
        <p:spPr bwMode="auto">
          <a:xfrm>
            <a:off x="7433786" y="4219575"/>
            <a:ext cx="738664" cy="216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b="1" dirty="0">
                <a:solidFill>
                  <a:srgbClr val="FFFF00"/>
                </a:solidFill>
                <a:ea typeface="SimSun" pitchFamily="2" charset="-122"/>
                <a:cs typeface="+mn-cs"/>
              </a:rPr>
              <a:t>最终审判</a:t>
            </a:r>
            <a:endParaRPr lang="zh-CN" altLang="en-US" sz="3600" b="1" dirty="0">
              <a:solidFill>
                <a:srgbClr val="FFFF00"/>
              </a:solidFill>
              <a:cs typeface="+mn-cs"/>
            </a:endParaRPr>
          </a:p>
        </p:txBody>
      </p:sp>
    </p:spTree>
    <p:extLst>
      <p:ext uri="{BB962C8B-B14F-4D97-AF65-F5344CB8AC3E}">
        <p14:creationId xmlns:p14="http://schemas.microsoft.com/office/powerpoint/2010/main" val="12339934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71690"/>
                                        </p:tgtEl>
                                        <p:attrNameLst>
                                          <p:attrName>style.visibility</p:attrName>
                                        </p:attrNameLst>
                                      </p:cBhvr>
                                      <p:to>
                                        <p:strVal val="visible"/>
                                      </p:to>
                                    </p:set>
                                    <p:anim calcmode="lin" valueType="num">
                                      <p:cBhvr additive="base">
                                        <p:cTn id="7" dur="500" fill="hold"/>
                                        <p:tgtEl>
                                          <p:spTgt spid="71690"/>
                                        </p:tgtEl>
                                        <p:attrNameLst>
                                          <p:attrName>ppt_x</p:attrName>
                                        </p:attrNameLst>
                                      </p:cBhvr>
                                      <p:tavLst>
                                        <p:tav tm="0">
                                          <p:val>
                                            <p:strVal val="0-#ppt_w/2"/>
                                          </p:val>
                                        </p:tav>
                                        <p:tav tm="100000">
                                          <p:val>
                                            <p:strVal val="#ppt_x"/>
                                          </p:val>
                                        </p:tav>
                                      </p:tavLst>
                                    </p:anim>
                                    <p:anim calcmode="lin" valueType="num">
                                      <p:cBhvr additive="base">
                                        <p:cTn id="8" dur="500" fill="hold"/>
                                        <p:tgtEl>
                                          <p:spTgt spid="7169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71687"/>
                                        </p:tgtEl>
                                        <p:attrNameLst>
                                          <p:attrName>style.visibility</p:attrName>
                                        </p:attrNameLst>
                                      </p:cBhvr>
                                      <p:to>
                                        <p:strVal val="visible"/>
                                      </p:to>
                                    </p:set>
                                    <p:anim calcmode="lin" valueType="num">
                                      <p:cBhvr>
                                        <p:cTn id="12" dur="500" fill="hold"/>
                                        <p:tgtEl>
                                          <p:spTgt spid="71687"/>
                                        </p:tgtEl>
                                        <p:attrNameLst>
                                          <p:attrName>ppt_w</p:attrName>
                                        </p:attrNameLst>
                                      </p:cBhvr>
                                      <p:tavLst>
                                        <p:tav tm="0">
                                          <p:val>
                                            <p:fltVal val="0"/>
                                          </p:val>
                                        </p:tav>
                                        <p:tav tm="100000">
                                          <p:val>
                                            <p:strVal val="#ppt_w"/>
                                          </p:val>
                                        </p:tav>
                                      </p:tavLst>
                                    </p:anim>
                                    <p:anim calcmode="lin" valueType="num">
                                      <p:cBhvr>
                                        <p:cTn id="13" dur="500" fill="hold"/>
                                        <p:tgtEl>
                                          <p:spTgt spid="71687"/>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71696"/>
                                        </p:tgtEl>
                                        <p:attrNameLst>
                                          <p:attrName>style.visibility</p:attrName>
                                        </p:attrNameLst>
                                      </p:cBhvr>
                                      <p:to>
                                        <p:strVal val="visible"/>
                                      </p:to>
                                    </p:set>
                                    <p:anim calcmode="lin" valueType="num">
                                      <p:cBhvr>
                                        <p:cTn id="18" dur="500" fill="hold"/>
                                        <p:tgtEl>
                                          <p:spTgt spid="71696"/>
                                        </p:tgtEl>
                                        <p:attrNameLst>
                                          <p:attrName>ppt_w</p:attrName>
                                        </p:attrNameLst>
                                      </p:cBhvr>
                                      <p:tavLst>
                                        <p:tav tm="0">
                                          <p:val>
                                            <p:fltVal val="0"/>
                                          </p:val>
                                        </p:tav>
                                        <p:tav tm="100000">
                                          <p:val>
                                            <p:strVal val="#ppt_w"/>
                                          </p:val>
                                        </p:tav>
                                      </p:tavLst>
                                    </p:anim>
                                    <p:anim calcmode="lin" valueType="num">
                                      <p:cBhvr>
                                        <p:cTn id="19" dur="500" fill="hold"/>
                                        <p:tgtEl>
                                          <p:spTgt spid="71696"/>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71695"/>
                                        </p:tgtEl>
                                        <p:attrNameLst>
                                          <p:attrName>style.visibility</p:attrName>
                                        </p:attrNameLst>
                                      </p:cBhvr>
                                      <p:to>
                                        <p:strVal val="visible"/>
                                      </p:to>
                                    </p:set>
                                    <p:anim calcmode="lin" valueType="num">
                                      <p:cBhvr>
                                        <p:cTn id="24" dur="500" fill="hold"/>
                                        <p:tgtEl>
                                          <p:spTgt spid="71695"/>
                                        </p:tgtEl>
                                        <p:attrNameLst>
                                          <p:attrName>ppt_w</p:attrName>
                                        </p:attrNameLst>
                                      </p:cBhvr>
                                      <p:tavLst>
                                        <p:tav tm="0">
                                          <p:val>
                                            <p:fltVal val="0"/>
                                          </p:val>
                                        </p:tav>
                                        <p:tav tm="100000">
                                          <p:val>
                                            <p:strVal val="#ppt_w"/>
                                          </p:val>
                                        </p:tav>
                                      </p:tavLst>
                                    </p:anim>
                                    <p:anim calcmode="lin" valueType="num">
                                      <p:cBhvr>
                                        <p:cTn id="25" dur="500" fill="hold"/>
                                        <p:tgtEl>
                                          <p:spTgt spid="7169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71697"/>
                                        </p:tgtEl>
                                        <p:attrNameLst>
                                          <p:attrName>style.visibility</p:attrName>
                                        </p:attrNameLst>
                                      </p:cBhvr>
                                      <p:to>
                                        <p:strVal val="visible"/>
                                      </p:to>
                                    </p:set>
                                    <p:anim calcmode="lin" valueType="num">
                                      <p:cBhvr>
                                        <p:cTn id="30" dur="500" fill="hold"/>
                                        <p:tgtEl>
                                          <p:spTgt spid="71697"/>
                                        </p:tgtEl>
                                        <p:attrNameLst>
                                          <p:attrName>ppt_w</p:attrName>
                                        </p:attrNameLst>
                                      </p:cBhvr>
                                      <p:tavLst>
                                        <p:tav tm="0">
                                          <p:val>
                                            <p:fltVal val="0"/>
                                          </p:val>
                                        </p:tav>
                                        <p:tav tm="100000">
                                          <p:val>
                                            <p:strVal val="#ppt_w"/>
                                          </p:val>
                                        </p:tav>
                                      </p:tavLst>
                                    </p:anim>
                                    <p:anim calcmode="lin" valueType="num">
                                      <p:cBhvr>
                                        <p:cTn id="31" dur="500" fill="hold"/>
                                        <p:tgtEl>
                                          <p:spTgt spid="71697"/>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71686"/>
                                        </p:tgtEl>
                                        <p:attrNameLst>
                                          <p:attrName>style.visibility</p:attrName>
                                        </p:attrNameLst>
                                      </p:cBhvr>
                                      <p:to>
                                        <p:strVal val="visible"/>
                                      </p:to>
                                    </p:set>
                                    <p:anim calcmode="lin" valueType="num">
                                      <p:cBhvr>
                                        <p:cTn id="36" dur="500" fill="hold"/>
                                        <p:tgtEl>
                                          <p:spTgt spid="71686"/>
                                        </p:tgtEl>
                                        <p:attrNameLst>
                                          <p:attrName>ppt_w</p:attrName>
                                        </p:attrNameLst>
                                      </p:cBhvr>
                                      <p:tavLst>
                                        <p:tav tm="0">
                                          <p:val>
                                            <p:fltVal val="0"/>
                                          </p:val>
                                        </p:tav>
                                        <p:tav tm="100000">
                                          <p:val>
                                            <p:strVal val="#ppt_w"/>
                                          </p:val>
                                        </p:tav>
                                      </p:tavLst>
                                    </p:anim>
                                    <p:anim calcmode="lin" valueType="num">
                                      <p:cBhvr>
                                        <p:cTn id="37" dur="500" fill="hold"/>
                                        <p:tgtEl>
                                          <p:spTgt spid="71686"/>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71685"/>
                                        </p:tgtEl>
                                        <p:attrNameLst>
                                          <p:attrName>style.visibility</p:attrName>
                                        </p:attrNameLst>
                                      </p:cBhvr>
                                      <p:to>
                                        <p:strVal val="visible"/>
                                      </p:to>
                                    </p:set>
                                    <p:animEffect transition="in" filter="box(out)">
                                      <p:cBhvr>
                                        <p:cTn id="42" dur="500"/>
                                        <p:tgtEl>
                                          <p:spTgt spid="71685"/>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71692"/>
                                        </p:tgtEl>
                                        <p:attrNameLst>
                                          <p:attrName>style.visibility</p:attrName>
                                        </p:attrNameLst>
                                      </p:cBhvr>
                                      <p:to>
                                        <p:strVal val="visible"/>
                                      </p:to>
                                    </p:set>
                                    <p:anim calcmode="lin" valueType="num">
                                      <p:cBhvr additive="base">
                                        <p:cTn id="46" dur="500" fill="hold"/>
                                        <p:tgtEl>
                                          <p:spTgt spid="71692"/>
                                        </p:tgtEl>
                                        <p:attrNameLst>
                                          <p:attrName>ppt_x</p:attrName>
                                        </p:attrNameLst>
                                      </p:cBhvr>
                                      <p:tavLst>
                                        <p:tav tm="0">
                                          <p:val>
                                            <p:strVal val="#ppt_x"/>
                                          </p:val>
                                        </p:tav>
                                        <p:tav tm="100000">
                                          <p:val>
                                            <p:strVal val="#ppt_x"/>
                                          </p:val>
                                        </p:tav>
                                      </p:tavLst>
                                    </p:anim>
                                    <p:anim calcmode="lin" valueType="num">
                                      <p:cBhvr additive="base">
                                        <p:cTn id="47" dur="500" fill="hold"/>
                                        <p:tgtEl>
                                          <p:spTgt spid="71692"/>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71693"/>
                                        </p:tgtEl>
                                        <p:attrNameLst>
                                          <p:attrName>style.visibility</p:attrName>
                                        </p:attrNameLst>
                                      </p:cBhvr>
                                      <p:to>
                                        <p:strVal val="visible"/>
                                      </p:to>
                                    </p:set>
                                    <p:anim calcmode="lin" valueType="num">
                                      <p:cBhvr additive="base">
                                        <p:cTn id="51" dur="500" fill="hold"/>
                                        <p:tgtEl>
                                          <p:spTgt spid="71693"/>
                                        </p:tgtEl>
                                        <p:attrNameLst>
                                          <p:attrName>ppt_x</p:attrName>
                                        </p:attrNameLst>
                                      </p:cBhvr>
                                      <p:tavLst>
                                        <p:tav tm="0">
                                          <p:val>
                                            <p:strVal val="#ppt_x"/>
                                          </p:val>
                                        </p:tav>
                                        <p:tav tm="100000">
                                          <p:val>
                                            <p:strVal val="#ppt_x"/>
                                          </p:val>
                                        </p:tav>
                                      </p:tavLst>
                                    </p:anim>
                                    <p:anim calcmode="lin" valueType="num">
                                      <p:cBhvr additive="base">
                                        <p:cTn id="52" dur="500" fill="hold"/>
                                        <p:tgtEl>
                                          <p:spTgt spid="71693"/>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71694"/>
                                        </p:tgtEl>
                                        <p:attrNameLst>
                                          <p:attrName>style.visibility</p:attrName>
                                        </p:attrNameLst>
                                      </p:cBhvr>
                                      <p:to>
                                        <p:strVal val="visible"/>
                                      </p:to>
                                    </p:set>
                                    <p:anim calcmode="lin" valueType="num">
                                      <p:cBhvr>
                                        <p:cTn id="57" dur="500" fill="hold"/>
                                        <p:tgtEl>
                                          <p:spTgt spid="71694"/>
                                        </p:tgtEl>
                                        <p:attrNameLst>
                                          <p:attrName>ppt_w</p:attrName>
                                        </p:attrNameLst>
                                      </p:cBhvr>
                                      <p:tavLst>
                                        <p:tav tm="0">
                                          <p:val>
                                            <p:fltVal val="0"/>
                                          </p:val>
                                        </p:tav>
                                        <p:tav tm="100000">
                                          <p:val>
                                            <p:strVal val="#ppt_w"/>
                                          </p:val>
                                        </p:tav>
                                      </p:tavLst>
                                    </p:anim>
                                    <p:anim calcmode="lin" valueType="num">
                                      <p:cBhvr>
                                        <p:cTn id="58" dur="500" fill="hold"/>
                                        <p:tgtEl>
                                          <p:spTgt spid="7169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71698"/>
                                        </p:tgtEl>
                                        <p:attrNameLst>
                                          <p:attrName>style.visibility</p:attrName>
                                        </p:attrNameLst>
                                      </p:cBhvr>
                                      <p:to>
                                        <p:strVal val="visible"/>
                                      </p:to>
                                    </p:set>
                                    <p:anim calcmode="lin" valueType="num">
                                      <p:cBhvr>
                                        <p:cTn id="63" dur="500" fill="hold"/>
                                        <p:tgtEl>
                                          <p:spTgt spid="71698"/>
                                        </p:tgtEl>
                                        <p:attrNameLst>
                                          <p:attrName>ppt_w</p:attrName>
                                        </p:attrNameLst>
                                      </p:cBhvr>
                                      <p:tavLst>
                                        <p:tav tm="0">
                                          <p:val>
                                            <p:fltVal val="0"/>
                                          </p:val>
                                        </p:tav>
                                        <p:tav tm="100000">
                                          <p:val>
                                            <p:strVal val="#ppt_w"/>
                                          </p:val>
                                        </p:tav>
                                      </p:tavLst>
                                    </p:anim>
                                    <p:anim calcmode="lin" valueType="num">
                                      <p:cBhvr>
                                        <p:cTn id="64" dur="500" fill="hold"/>
                                        <p:tgtEl>
                                          <p:spTgt spid="71698"/>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71684"/>
                                        </p:tgtEl>
                                        <p:attrNameLst>
                                          <p:attrName>style.visibility</p:attrName>
                                        </p:attrNameLst>
                                      </p:cBhvr>
                                      <p:to>
                                        <p:strVal val="visible"/>
                                      </p:to>
                                    </p:set>
                                    <p:anim calcmode="lin" valueType="num">
                                      <p:cBhvr additive="base">
                                        <p:cTn id="68" dur="500" fill="hold"/>
                                        <p:tgtEl>
                                          <p:spTgt spid="71684"/>
                                        </p:tgtEl>
                                        <p:attrNameLst>
                                          <p:attrName>ppt_x</p:attrName>
                                        </p:attrNameLst>
                                      </p:cBhvr>
                                      <p:tavLst>
                                        <p:tav tm="0">
                                          <p:val>
                                            <p:strVal val="#ppt_x"/>
                                          </p:val>
                                        </p:tav>
                                        <p:tav tm="100000">
                                          <p:val>
                                            <p:strVal val="#ppt_x"/>
                                          </p:val>
                                        </p:tav>
                                      </p:tavLst>
                                    </p:anim>
                                    <p:anim calcmode="lin" valueType="num">
                                      <p:cBhvr additive="base">
                                        <p:cTn id="69" dur="500" fill="hold"/>
                                        <p:tgtEl>
                                          <p:spTgt spid="71684"/>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71683"/>
                                        </p:tgtEl>
                                        <p:attrNameLst>
                                          <p:attrName>style.visibility</p:attrName>
                                        </p:attrNameLst>
                                      </p:cBhvr>
                                      <p:to>
                                        <p:strVal val="visible"/>
                                      </p:to>
                                    </p:set>
                                    <p:anim calcmode="lin" valueType="num">
                                      <p:cBhvr additive="base">
                                        <p:cTn id="73" dur="500" fill="hold"/>
                                        <p:tgtEl>
                                          <p:spTgt spid="71683"/>
                                        </p:tgtEl>
                                        <p:attrNameLst>
                                          <p:attrName>ppt_x</p:attrName>
                                        </p:attrNameLst>
                                      </p:cBhvr>
                                      <p:tavLst>
                                        <p:tav tm="0">
                                          <p:val>
                                            <p:strVal val="#ppt_x"/>
                                          </p:val>
                                        </p:tav>
                                        <p:tav tm="100000">
                                          <p:val>
                                            <p:strVal val="#ppt_x"/>
                                          </p:val>
                                        </p:tav>
                                      </p:tavLst>
                                    </p:anim>
                                    <p:anim calcmode="lin" valueType="num">
                                      <p:cBhvr additive="base">
                                        <p:cTn id="74" dur="500" fill="hold"/>
                                        <p:tgtEl>
                                          <p:spTgt spid="71683"/>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1000"/>
                                  </p:stCondLst>
                                  <p:childTnLst>
                                    <p:set>
                                      <p:cBhvr>
                                        <p:cTn id="77" dur="1" fill="hold">
                                          <p:stCondLst>
                                            <p:cond delay="0"/>
                                          </p:stCondLst>
                                        </p:cTn>
                                        <p:tgtEl>
                                          <p:spTgt spid="71688"/>
                                        </p:tgtEl>
                                        <p:attrNameLst>
                                          <p:attrName>style.visibility</p:attrName>
                                        </p:attrNameLst>
                                      </p:cBhvr>
                                      <p:to>
                                        <p:strVal val="visible"/>
                                      </p:to>
                                    </p:set>
                                    <p:anim calcmode="lin" valueType="num">
                                      <p:cBhvr>
                                        <p:cTn id="78" dur="500" fill="hold"/>
                                        <p:tgtEl>
                                          <p:spTgt spid="71688"/>
                                        </p:tgtEl>
                                        <p:attrNameLst>
                                          <p:attrName>ppt_w</p:attrName>
                                        </p:attrNameLst>
                                      </p:cBhvr>
                                      <p:tavLst>
                                        <p:tav tm="0">
                                          <p:val>
                                            <p:fltVal val="0"/>
                                          </p:val>
                                        </p:tav>
                                        <p:tav tm="100000">
                                          <p:val>
                                            <p:strVal val="#ppt_w"/>
                                          </p:val>
                                        </p:tav>
                                      </p:tavLst>
                                    </p:anim>
                                    <p:anim calcmode="lin" valueType="num">
                                      <p:cBhvr>
                                        <p:cTn id="79" dur="500" fill="hold"/>
                                        <p:tgtEl>
                                          <p:spTgt spid="71688"/>
                                        </p:tgtEl>
                                        <p:attrNameLst>
                                          <p:attrName>ppt_h</p:attrName>
                                        </p:attrNameLst>
                                      </p:cBhvr>
                                      <p:tavLst>
                                        <p:tav tm="0">
                                          <p:val>
                                            <p:fltVal val="0"/>
                                          </p:val>
                                        </p:tav>
                                        <p:tav tm="100000">
                                          <p:val>
                                            <p:strVal val="#ppt_h"/>
                                          </p:val>
                                        </p:tav>
                                      </p:tavLst>
                                    </p:anim>
                                  </p:childTnLst>
                                </p:cTn>
                              </p:par>
                            </p:childTnLst>
                          </p:cTn>
                        </p:par>
                        <p:par>
                          <p:cTn id="80" fill="hold" nodeType="afterGroup">
                            <p:stCondLst>
                              <p:cond delay="5000"/>
                            </p:stCondLst>
                            <p:childTnLst>
                              <p:par>
                                <p:cTn id="81" presetID="23" presetClass="entr" presetSubtype="16" fill="hold" grpId="0" nodeType="afterEffect">
                                  <p:stCondLst>
                                    <p:cond delay="0"/>
                                  </p:stCondLst>
                                  <p:childTnLst>
                                    <p:set>
                                      <p:cBhvr>
                                        <p:cTn id="82" dur="1" fill="hold">
                                          <p:stCondLst>
                                            <p:cond delay="0"/>
                                          </p:stCondLst>
                                        </p:cTn>
                                        <p:tgtEl>
                                          <p:spTgt spid="71689"/>
                                        </p:tgtEl>
                                        <p:attrNameLst>
                                          <p:attrName>style.visibility</p:attrName>
                                        </p:attrNameLst>
                                      </p:cBhvr>
                                      <p:to>
                                        <p:strVal val="visible"/>
                                      </p:to>
                                    </p:set>
                                    <p:anim calcmode="lin" valueType="num">
                                      <p:cBhvr>
                                        <p:cTn id="83" dur="500" fill="hold"/>
                                        <p:tgtEl>
                                          <p:spTgt spid="71689"/>
                                        </p:tgtEl>
                                        <p:attrNameLst>
                                          <p:attrName>ppt_w</p:attrName>
                                        </p:attrNameLst>
                                      </p:cBhvr>
                                      <p:tavLst>
                                        <p:tav tm="0">
                                          <p:val>
                                            <p:fltVal val="0"/>
                                          </p:val>
                                        </p:tav>
                                        <p:tav tm="100000">
                                          <p:val>
                                            <p:strVal val="#ppt_w"/>
                                          </p:val>
                                        </p:tav>
                                      </p:tavLst>
                                    </p:anim>
                                    <p:anim calcmode="lin" valueType="num">
                                      <p:cBhvr>
                                        <p:cTn id="84" dur="500" fill="hold"/>
                                        <p:tgtEl>
                                          <p:spTgt spid="716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p:bldP spid="71684" grpId="0" autoUpdateAnimBg="0"/>
      <p:bldP spid="71685" grpId="0" autoUpdateAnimBg="0"/>
      <p:bldP spid="71686" grpId="0" animBg="1" autoUpdateAnimBg="0"/>
      <p:bldP spid="71687" grpId="0" autoUpdateAnimBg="0"/>
      <p:bldP spid="71688" grpId="0" animBg="1" autoUpdateAnimBg="0"/>
      <p:bldP spid="71689" grpId="0" autoUpdateAnimBg="0"/>
      <p:bldP spid="71690" grpId="0" animBg="1" autoUpdateAnimBg="0"/>
      <p:bldP spid="71692" grpId="0" animBg="1"/>
      <p:bldP spid="71693" grpId="0" animBg="1"/>
      <p:bldP spid="71694" grpId="0" animBg="1" autoUpdateAnimBg="0"/>
      <p:bldP spid="71695" grpId="0" animBg="1" autoUpdateAnimBg="0"/>
      <p:bldP spid="71696" grpId="0" autoUpdateAnimBg="0"/>
      <p:bldP spid="71697" grpId="0" autoUpdateAnimBg="0"/>
      <p:bldP spid="71698"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1" descr="aqu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6306" name="AutoShape 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pitchFamily="34" charset="0"/>
              <a:ea typeface="MS PGothic" pitchFamily="34" charset="-128"/>
              <a:cs typeface="Arial"/>
            </a:endParaRPr>
          </a:p>
        </p:txBody>
      </p:sp>
      <p:sp>
        <p:nvSpPr>
          <p:cNvPr id="866307" name="Rectangle 3"/>
          <p:cNvSpPr>
            <a:spLocks noChangeArrowheads="1"/>
          </p:cNvSpPr>
          <p:nvPr/>
        </p:nvSpPr>
        <p:spPr bwMode="auto">
          <a:xfrm>
            <a:off x="0" y="314325"/>
            <a:ext cx="184150" cy="457200"/>
          </a:xfrm>
          <a:prstGeom prst="rect">
            <a:avLst/>
          </a:prstGeom>
          <a:solidFill>
            <a:srgbClr val="FFFFFF">
              <a:alpha val="5294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latin typeface="Arial" pitchFamily="34" charset="0"/>
              <a:ea typeface="MS PGothic" pitchFamily="34" charset="-128"/>
              <a:cs typeface="Arial"/>
            </a:endParaRPr>
          </a:p>
        </p:txBody>
      </p:sp>
      <p:grpSp>
        <p:nvGrpSpPr>
          <p:cNvPr id="2" name="Group 4"/>
          <p:cNvGrpSpPr>
            <a:grpSpLocks/>
          </p:cNvGrpSpPr>
          <p:nvPr/>
        </p:nvGrpSpPr>
        <p:grpSpPr bwMode="auto">
          <a:xfrm>
            <a:off x="254000" y="1581150"/>
            <a:ext cx="693738" cy="1466850"/>
            <a:chOff x="648" y="1860"/>
            <a:chExt cx="492" cy="924"/>
          </a:xfrm>
        </p:grpSpPr>
        <p:sp>
          <p:nvSpPr>
            <p:cNvPr id="866324"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Arial"/>
              </a:endParaRPr>
            </a:p>
          </p:txBody>
        </p:sp>
        <p:sp>
          <p:nvSpPr>
            <p:cNvPr id="866325"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Arial"/>
              </a:endParaRPr>
            </a:p>
          </p:txBody>
        </p:sp>
      </p:grpSp>
      <p:sp>
        <p:nvSpPr>
          <p:cNvPr id="646151" name="Text Box 7"/>
          <p:cNvSpPr txBox="1">
            <a:spLocks noChangeArrowheads="1"/>
          </p:cNvSpPr>
          <p:nvPr/>
        </p:nvSpPr>
        <p:spPr bwMode="auto">
          <a:xfrm>
            <a:off x="741363" y="3086100"/>
            <a:ext cx="1946275" cy="58420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cs typeface="Arial"/>
              </a:rPr>
              <a:t>教会时代</a:t>
            </a:r>
            <a:r>
              <a:rPr lang="zh-TW" altLang="en-US" sz="2800">
                <a:solidFill>
                  <a:srgbClr val="000000"/>
                </a:solidFill>
                <a:latin typeface="Lucida Sans Unicode" pitchFamily="34" charset="0"/>
                <a:ea typeface="PMingLiU" pitchFamily="18" charset="-120"/>
                <a:cs typeface="Arial"/>
              </a:rPr>
              <a:t> </a:t>
            </a:r>
            <a:endParaRPr lang="en-US" sz="2800">
              <a:solidFill>
                <a:srgbClr val="000000"/>
              </a:solidFill>
              <a:latin typeface="Lucida Sans Unicode" pitchFamily="34" charset="0"/>
              <a:ea typeface="PMingLiU" pitchFamily="18" charset="-120"/>
              <a:cs typeface="Arial"/>
            </a:endParaRP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Arial"/>
            </a:endParaRPr>
          </a:p>
        </p:txBody>
      </p:sp>
      <p:sp>
        <p:nvSpPr>
          <p:cNvPr id="646153" name="Text Box 9"/>
          <p:cNvSpPr txBox="1">
            <a:spLocks noChangeArrowheads="1"/>
          </p:cNvSpPr>
          <p:nvPr/>
        </p:nvSpPr>
        <p:spPr bwMode="auto">
          <a:xfrm>
            <a:off x="3200400" y="3086100"/>
            <a:ext cx="1295400" cy="523875"/>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cs typeface="Arial"/>
              </a:rPr>
              <a:t>灾 难</a:t>
            </a:r>
            <a:endParaRPr lang="en-US" sz="2800" b="1">
              <a:solidFill>
                <a:srgbClr val="000000"/>
              </a:solidFill>
              <a:latin typeface="Lucida Sans Unicode" pitchFamily="34" charset="0"/>
              <a:ea typeface="PMingLiU" pitchFamily="18" charset="-120"/>
              <a:cs typeface="Arial"/>
            </a:endParaRPr>
          </a:p>
        </p:txBody>
      </p:sp>
      <p:sp>
        <p:nvSpPr>
          <p:cNvPr id="646154" name="Text Box 10"/>
          <p:cNvSpPr txBox="1">
            <a:spLocks noChangeArrowheads="1"/>
          </p:cNvSpPr>
          <p:nvPr/>
        </p:nvSpPr>
        <p:spPr bwMode="auto">
          <a:xfrm>
            <a:off x="5203825" y="3086100"/>
            <a:ext cx="1420813" cy="584200"/>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cs typeface="Arial"/>
              </a:rPr>
              <a:t>千禧年</a:t>
            </a:r>
            <a:endParaRPr lang="en-US" sz="3200">
              <a:solidFill>
                <a:srgbClr val="000000"/>
              </a:solidFill>
              <a:latin typeface="Lucida Sans Unicode" pitchFamily="34" charset="0"/>
              <a:ea typeface="NSimSun" pitchFamily="49" charset="-122"/>
              <a:cs typeface="Arial"/>
            </a:endParaRP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46156" name="Text Box 12"/>
          <p:cNvSpPr txBox="1">
            <a:spLocks noChangeArrowheads="1"/>
          </p:cNvSpPr>
          <p:nvPr/>
        </p:nvSpPr>
        <p:spPr bwMode="auto">
          <a:xfrm>
            <a:off x="2227263" y="1352550"/>
            <a:ext cx="1111250" cy="646113"/>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cs typeface="Arial"/>
              </a:rPr>
              <a:t>被提</a:t>
            </a:r>
            <a:endParaRPr lang="en-US" sz="3600">
              <a:solidFill>
                <a:srgbClr val="000000"/>
              </a:solidFill>
              <a:latin typeface="Lucida Sans Unicode" pitchFamily="34" charset="0"/>
              <a:ea typeface="NSimSun" pitchFamily="49" charset="-122"/>
              <a:cs typeface="Arial"/>
            </a:endParaRP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Arial"/>
            </a:endParaRPr>
          </a:p>
        </p:txBody>
      </p:sp>
      <p:sp>
        <p:nvSpPr>
          <p:cNvPr id="646158" name="Text Box 14"/>
          <p:cNvSpPr txBox="1">
            <a:spLocks noChangeArrowheads="1"/>
          </p:cNvSpPr>
          <p:nvPr/>
        </p:nvSpPr>
        <p:spPr bwMode="auto">
          <a:xfrm>
            <a:off x="3779838" y="1371600"/>
            <a:ext cx="2139950" cy="646113"/>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cs typeface="Arial"/>
              </a:rPr>
              <a:t>第二降临</a:t>
            </a:r>
            <a:r>
              <a:rPr lang="zh-TW" altLang="en-US" sz="2800">
                <a:solidFill>
                  <a:srgbClr val="000000"/>
                </a:solidFill>
                <a:ea typeface="PMingLiU" pitchFamily="18" charset="-120"/>
                <a:cs typeface="Arial"/>
              </a:rPr>
              <a:t> </a:t>
            </a:r>
            <a:endParaRPr lang="en-US" sz="2800">
              <a:solidFill>
                <a:srgbClr val="000000"/>
              </a:solidFill>
              <a:latin typeface="Lucida Sans Unicode" pitchFamily="34" charset="0"/>
              <a:ea typeface="PMingLiU" pitchFamily="18" charset="-120"/>
              <a:cs typeface="Arial"/>
            </a:endParaRPr>
          </a:p>
        </p:txBody>
      </p:sp>
      <p:sp>
        <p:nvSpPr>
          <p:cNvPr id="646159" name="Text Box 15"/>
          <p:cNvSpPr txBox="1">
            <a:spLocks noChangeArrowheads="1"/>
          </p:cNvSpPr>
          <p:nvPr/>
        </p:nvSpPr>
        <p:spPr bwMode="auto">
          <a:xfrm>
            <a:off x="3387725" y="4457700"/>
            <a:ext cx="1489075" cy="954088"/>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cs typeface="Arial"/>
              </a:rPr>
              <a:t>大 决 战</a:t>
            </a:r>
            <a:r>
              <a:rPr lang="zh-TW" altLang="en-US" sz="2800">
                <a:solidFill>
                  <a:srgbClr val="000000"/>
                </a:solidFill>
                <a:ea typeface="PMingLiU" pitchFamily="18" charset="-120"/>
                <a:cs typeface="Arial"/>
              </a:rPr>
              <a:t> </a:t>
            </a:r>
            <a:endParaRPr lang="en-US" sz="2800">
              <a:solidFill>
                <a:srgbClr val="000000"/>
              </a:solidFill>
              <a:latin typeface="Lucida Sans Unicode" pitchFamily="34" charset="0"/>
              <a:ea typeface="PMingLiU" pitchFamily="18" charset="-120"/>
              <a:cs typeface="Arial"/>
            </a:endParaRPr>
          </a:p>
        </p:txBody>
      </p:sp>
      <p:sp>
        <p:nvSpPr>
          <p:cNvPr id="646160" name="Text Box 16"/>
          <p:cNvSpPr txBox="1">
            <a:spLocks noChangeArrowheads="1"/>
          </p:cNvSpPr>
          <p:nvPr/>
        </p:nvSpPr>
        <p:spPr bwMode="auto">
          <a:xfrm>
            <a:off x="5927725" y="4476750"/>
            <a:ext cx="1981200" cy="954088"/>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TW" altLang="en-US" sz="2800" b="1">
                <a:solidFill>
                  <a:srgbClr val="000000"/>
                </a:solidFill>
                <a:latin typeface="NSimSun" pitchFamily="49" charset="-122"/>
                <a:ea typeface="NSimSun" pitchFamily="49" charset="-122"/>
                <a:cs typeface="Arial"/>
              </a:rPr>
              <a:t>歌革和玛各</a:t>
            </a:r>
            <a:endParaRPr lang="en-US" altLang="zh-TW" sz="2800" b="1">
              <a:solidFill>
                <a:srgbClr val="000000"/>
              </a:solidFill>
              <a:latin typeface="NSimSun" pitchFamily="49" charset="-122"/>
              <a:ea typeface="NSimSun" pitchFamily="49" charset="-122"/>
              <a:cs typeface="Arial"/>
            </a:endParaRPr>
          </a:p>
          <a:p>
            <a:r>
              <a:rPr lang="zh-TW" altLang="en-US" sz="2800" b="1">
                <a:solidFill>
                  <a:srgbClr val="000000"/>
                </a:solidFill>
                <a:latin typeface="NSimSun" pitchFamily="49" charset="-122"/>
                <a:ea typeface="NSimSun" pitchFamily="49" charset="-122"/>
                <a:cs typeface="Arial"/>
              </a:rPr>
              <a:t>  的战斗</a:t>
            </a:r>
          </a:p>
        </p:txBody>
      </p:sp>
      <p:sp>
        <p:nvSpPr>
          <p:cNvPr id="646161" name="Text Box 17"/>
          <p:cNvSpPr txBox="1">
            <a:spLocks noChangeArrowheads="1"/>
          </p:cNvSpPr>
          <p:nvPr/>
        </p:nvSpPr>
        <p:spPr bwMode="auto">
          <a:xfrm>
            <a:off x="7112000" y="2270125"/>
            <a:ext cx="1568450" cy="12001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CN" altLang="en-US" sz="3600" b="1">
                <a:solidFill>
                  <a:srgbClr val="000000"/>
                </a:solidFill>
                <a:ea typeface="SimSun" pitchFamily="2" charset="-122"/>
                <a:cs typeface="Arial"/>
              </a:rPr>
              <a:t>白色大</a:t>
            </a:r>
            <a:endParaRPr lang="en-US" altLang="zh-CN" sz="3600" b="1">
              <a:solidFill>
                <a:srgbClr val="000000"/>
              </a:solidFill>
              <a:ea typeface="SimSun" pitchFamily="2" charset="-122"/>
              <a:cs typeface="Arial"/>
            </a:endParaRPr>
          </a:p>
          <a:p>
            <a:pPr algn="ctr" eaLnBrk="1" hangingPunct="1"/>
            <a:r>
              <a:rPr lang="zh-CN" altLang="en-US" sz="3600" b="1">
                <a:solidFill>
                  <a:srgbClr val="000000"/>
                </a:solidFill>
                <a:ea typeface="SimSun" pitchFamily="2" charset="-122"/>
                <a:cs typeface="Arial"/>
              </a:rPr>
              <a:t>宝座</a:t>
            </a:r>
            <a:endParaRPr lang="en-US" sz="3600" b="1">
              <a:solidFill>
                <a:srgbClr val="000000"/>
              </a:solidFill>
              <a:latin typeface="Lucida Sans Unicode" pitchFamily="34" charset="0"/>
              <a:ea typeface="SimSun" pitchFamily="2" charset="-122"/>
              <a:cs typeface="Arial"/>
            </a:endParaRP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Arial"/>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Arial"/>
            </a:endParaRPr>
          </a:p>
        </p:txBody>
      </p:sp>
      <p:sp>
        <p:nvSpPr>
          <p:cNvPr id="866322" name="Rectangle 20"/>
          <p:cNvSpPr>
            <a:spLocks noGrp="1" noChangeArrowheads="1"/>
          </p:cNvSpPr>
          <p:nvPr>
            <p:ph type="title" idx="4294967295"/>
          </p:nvPr>
        </p:nvSpPr>
        <p:spPr>
          <a:xfrm>
            <a:off x="1981200" y="228600"/>
            <a:ext cx="5943600" cy="769938"/>
          </a:xfrm>
          <a:noFill/>
        </p:spPr>
        <p:txBody>
          <a:bodyPr anchor="t">
            <a:spAutoFit/>
          </a:bodyPr>
          <a:lstStyle/>
          <a:p>
            <a:pPr eaLnBrk="1" hangingPunct="1"/>
            <a:r>
              <a:rPr lang="zh-TW" altLang="en-US" b="1">
                <a:solidFill>
                  <a:schemeClr val="tx1"/>
                </a:solidFill>
                <a:latin typeface="NSimSun" pitchFamily="49" charset="-122"/>
                <a:ea typeface="NSimSun" pitchFamily="49" charset="-122"/>
              </a:rPr>
              <a:t>灾前被提的前千禧年論</a:t>
            </a:r>
            <a:r>
              <a:rPr lang="zh-TW" altLang="en-US" sz="3600">
                <a:solidFill>
                  <a:schemeClr val="tx1"/>
                </a:solidFill>
                <a:ea typeface="PMingLiU" pitchFamily="18" charset="-120"/>
              </a:rPr>
              <a:t> </a:t>
            </a:r>
            <a:endParaRPr lang="en-US" sz="3600" b="1">
              <a:solidFill>
                <a:schemeClr val="tx1"/>
              </a:solidFill>
              <a:latin typeface="Lucida Sans Unicode" pitchFamily="34" charset="0"/>
            </a:endParaRPr>
          </a:p>
        </p:txBody>
      </p:sp>
      <p:sp>
        <p:nvSpPr>
          <p:cNvPr id="866323" name="Text Box 22"/>
          <p:cNvSpPr txBox="1">
            <a:spLocks noChangeArrowheads="1"/>
          </p:cNvSpPr>
          <p:nvPr/>
        </p:nvSpPr>
        <p:spPr bwMode="auto">
          <a:xfrm>
            <a:off x="457200" y="5670550"/>
            <a:ext cx="7848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a:solidFill>
                  <a:srgbClr val="FFFFFF"/>
                </a:solidFill>
                <a:latin typeface="Arial" pitchFamily="34" charset="0"/>
                <a:cs typeface="Arial"/>
              </a:rPr>
              <a:t>“</a:t>
            </a:r>
            <a:r>
              <a:rPr lang="zh-CN" altLang="en-US" sz="3200" b="1">
                <a:solidFill>
                  <a:srgbClr val="FFFFFF"/>
                </a:solidFill>
                <a:latin typeface="Arial" pitchFamily="34" charset="0"/>
                <a:ea typeface="SimSun" pitchFamily="2" charset="-122"/>
                <a:cs typeface="Arial"/>
              </a:rPr>
              <a:t>哀哉、那日为大、无日可比、这是雅各遭难的时候、但他必被救出来</a:t>
            </a:r>
            <a:r>
              <a:rPr lang="zh-CN" altLang="en-US">
                <a:solidFill>
                  <a:srgbClr val="FFFFFF"/>
                </a:solidFill>
                <a:latin typeface="Arial" pitchFamily="34" charset="0"/>
                <a:ea typeface="SimSun" pitchFamily="2" charset="-122"/>
                <a:cs typeface="Arial"/>
              </a:rPr>
              <a:t>。 </a:t>
            </a:r>
            <a:r>
              <a:rPr lang="en-US" altLang="ja-JP">
                <a:solidFill>
                  <a:srgbClr val="FFFFFF"/>
                </a:solidFill>
                <a:latin typeface="Arial" pitchFamily="34" charset="0"/>
                <a:ea typeface="SimSun" pitchFamily="2" charset="-122"/>
                <a:cs typeface="Arial"/>
              </a:rPr>
              <a:t>” (</a:t>
            </a:r>
            <a:r>
              <a:rPr lang="zh-TW" altLang="en-US" b="1">
                <a:solidFill>
                  <a:srgbClr val="FFFFFF"/>
                </a:solidFill>
                <a:latin typeface="Arial" pitchFamily="34" charset="0"/>
                <a:ea typeface="PMingLiU" pitchFamily="18" charset="-120"/>
                <a:cs typeface="Arial"/>
              </a:rPr>
              <a:t>耶</a:t>
            </a:r>
            <a:r>
              <a:rPr lang="en-US" altLang="ja-JP">
                <a:solidFill>
                  <a:srgbClr val="FFFFFF"/>
                </a:solidFill>
                <a:latin typeface="Arial" pitchFamily="34" charset="0"/>
                <a:ea typeface="PMingLiU" pitchFamily="18" charset="-120"/>
                <a:cs typeface="Arial"/>
              </a:rPr>
              <a:t> 30:7)</a:t>
            </a:r>
            <a:endParaRPr lang="en-US">
              <a:solidFill>
                <a:srgbClr val="FFFFFF"/>
              </a:solidFill>
              <a:latin typeface="Arial" pitchFamily="34" charset="0"/>
              <a:ea typeface="PMingLiU" pitchFamily="18" charset="-120"/>
              <a:cs typeface="Arial"/>
            </a:endParaRPr>
          </a:p>
        </p:txBody>
      </p:sp>
    </p:spTree>
    <p:extLst>
      <p:ext uri="{BB962C8B-B14F-4D97-AF65-F5344CB8AC3E}">
        <p14:creationId xmlns:p14="http://schemas.microsoft.com/office/powerpoint/2010/main" val="203540715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42" presetClass="entr" presetSubtype="0" fill="hold" grpId="0" nodeType="afterEffect">
                                  <p:stCondLst>
                                    <p:cond delay="0"/>
                                  </p:stCondLst>
                                  <p:childTnLst>
                                    <p:set>
                                      <p:cBhvr>
                                        <p:cTn id="53" dur="1" fill="hold">
                                          <p:stCondLst>
                                            <p:cond delay="0"/>
                                          </p:stCondLst>
                                        </p:cTn>
                                        <p:tgtEl>
                                          <p:spTgt spid="646162"/>
                                        </p:tgtEl>
                                        <p:attrNameLst>
                                          <p:attrName>style.visibility</p:attrName>
                                        </p:attrNameLst>
                                      </p:cBhvr>
                                      <p:to>
                                        <p:strVal val="visible"/>
                                      </p:to>
                                    </p:set>
                                    <p:animEffect transition="in" filter="fade">
                                      <p:cBhvr>
                                        <p:cTn id="54" dur="2000"/>
                                        <p:tgtEl>
                                          <p:spTgt spid="646162"/>
                                        </p:tgtEl>
                                      </p:cBhvr>
                                    </p:animEffect>
                                    <p:anim calcmode="lin" valueType="num">
                                      <p:cBhvr>
                                        <p:cTn id="55" dur="2000" fill="hold"/>
                                        <p:tgtEl>
                                          <p:spTgt spid="646162"/>
                                        </p:tgtEl>
                                        <p:attrNameLst>
                                          <p:attrName>ppt_x</p:attrName>
                                        </p:attrNameLst>
                                      </p:cBhvr>
                                      <p:tavLst>
                                        <p:tav tm="0">
                                          <p:val>
                                            <p:strVal val="#ppt_x"/>
                                          </p:val>
                                        </p:tav>
                                        <p:tav tm="100000">
                                          <p:val>
                                            <p:strVal val="#ppt_x"/>
                                          </p:val>
                                        </p:tav>
                                      </p:tavLst>
                                    </p:anim>
                                    <p:anim calcmode="lin" valueType="num">
                                      <p:cBhvr>
                                        <p:cTn id="56" dur="2000" fill="hold"/>
                                        <p:tgtEl>
                                          <p:spTgt spid="646162"/>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22000"/>
                            </p:stCondLst>
                            <p:childTnLst>
                              <p:par>
                                <p:cTn id="58" presetID="9" presetClass="entr" presetSubtype="0" fill="hold" grpId="0" nodeType="afterEffect">
                                  <p:stCondLst>
                                    <p:cond delay="0"/>
                                  </p:stCondLst>
                                  <p:childTnLst>
                                    <p:set>
                                      <p:cBhvr>
                                        <p:cTn id="59" dur="1" fill="hold">
                                          <p:stCondLst>
                                            <p:cond delay="0"/>
                                          </p:stCondLst>
                                        </p:cTn>
                                        <p:tgtEl>
                                          <p:spTgt spid="646154"/>
                                        </p:tgtEl>
                                        <p:attrNameLst>
                                          <p:attrName>style.visibility</p:attrName>
                                        </p:attrNameLst>
                                      </p:cBhvr>
                                      <p:to>
                                        <p:strVal val="visible"/>
                                      </p:to>
                                    </p:set>
                                    <p:animEffect transition="in" filter="dissolve">
                                      <p:cBhvr>
                                        <p:cTn id="60" dur="2000"/>
                                        <p:tgtEl>
                                          <p:spTgt spid="646154"/>
                                        </p:tgtEl>
                                      </p:cBhvr>
                                    </p:animEffect>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60">
                                            <p:bg/>
                                          </p:spTgt>
                                        </p:tgtEl>
                                        <p:attrNameLst>
                                          <p:attrName>style.visibility</p:attrName>
                                        </p:attrNameLst>
                                      </p:cBhvr>
                                      <p:to>
                                        <p:strVal val="visible"/>
                                      </p:to>
                                    </p:set>
                                    <p:animEffect transition="in" filter="dissolve">
                                      <p:cBhvr>
                                        <p:cTn id="64" dur="2000"/>
                                        <p:tgtEl>
                                          <p:spTgt spid="646160">
                                            <p:bg/>
                                          </p:spTgt>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txEl>
                                              <p:pRg st="0" end="0"/>
                                            </p:txEl>
                                          </p:spTgt>
                                        </p:tgtEl>
                                        <p:attrNameLst>
                                          <p:attrName>style.visibility</p:attrName>
                                        </p:attrNameLst>
                                      </p:cBhvr>
                                      <p:to>
                                        <p:strVal val="visible"/>
                                      </p:to>
                                    </p:set>
                                    <p:animEffect transition="in" filter="dissolve">
                                      <p:cBhvr>
                                        <p:cTn id="68" dur="2000"/>
                                        <p:tgtEl>
                                          <p:spTgt spid="646160">
                                            <p:txEl>
                                              <p:pRg st="0" end="0"/>
                                            </p:txEl>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1" end="1"/>
                                            </p:txEl>
                                          </p:spTgt>
                                        </p:tgtEl>
                                        <p:attrNameLst>
                                          <p:attrName>style.visibility</p:attrName>
                                        </p:attrNameLst>
                                      </p:cBhvr>
                                      <p:to>
                                        <p:strVal val="visible"/>
                                      </p:to>
                                    </p:set>
                                    <p:animEffect transition="in" filter="dissolve">
                                      <p:cBhvr>
                                        <p:cTn id="72" dur="2000"/>
                                        <p:tgtEl>
                                          <p:spTgt spid="646160">
                                            <p:txEl>
                                              <p:pRg st="1" end="1"/>
                                            </p:txEl>
                                          </p:spTgt>
                                        </p:tgtEl>
                                      </p:cBhvr>
                                    </p:animEffect>
                                  </p:childTnLst>
                                </p:cTn>
                              </p:par>
                            </p:childTnLst>
                          </p:cTn>
                        </p:par>
                        <p:par>
                          <p:cTn id="73" fill="hold" nodeType="afterGroup">
                            <p:stCondLst>
                              <p:cond delay="30000"/>
                            </p:stCondLst>
                            <p:childTnLst>
                              <p:par>
                                <p:cTn id="74" presetID="42" presetClass="entr" presetSubtype="0" fill="hold" grpId="0" nodeType="afterEffect">
                                  <p:stCondLst>
                                    <p:cond delay="0"/>
                                  </p:stCondLst>
                                  <p:childTnLst>
                                    <p:set>
                                      <p:cBhvr>
                                        <p:cTn id="75" dur="1" fill="hold">
                                          <p:stCondLst>
                                            <p:cond delay="0"/>
                                          </p:stCondLst>
                                        </p:cTn>
                                        <p:tgtEl>
                                          <p:spTgt spid="646163"/>
                                        </p:tgtEl>
                                        <p:attrNameLst>
                                          <p:attrName>style.visibility</p:attrName>
                                        </p:attrNameLst>
                                      </p:cBhvr>
                                      <p:to>
                                        <p:strVal val="visible"/>
                                      </p:to>
                                    </p:set>
                                    <p:animEffect transition="in" filter="fade">
                                      <p:cBhvr>
                                        <p:cTn id="76" dur="2000"/>
                                        <p:tgtEl>
                                          <p:spTgt spid="646163"/>
                                        </p:tgtEl>
                                      </p:cBhvr>
                                    </p:animEffect>
                                    <p:anim calcmode="lin" valueType="num">
                                      <p:cBhvr>
                                        <p:cTn id="77" dur="2000" fill="hold"/>
                                        <p:tgtEl>
                                          <p:spTgt spid="646163"/>
                                        </p:tgtEl>
                                        <p:attrNameLst>
                                          <p:attrName>ppt_x</p:attrName>
                                        </p:attrNameLst>
                                      </p:cBhvr>
                                      <p:tavLst>
                                        <p:tav tm="0">
                                          <p:val>
                                            <p:strVal val="#ppt_x"/>
                                          </p:val>
                                        </p:tav>
                                        <p:tav tm="100000">
                                          <p:val>
                                            <p:strVal val="#ppt_x"/>
                                          </p:val>
                                        </p:tav>
                                      </p:tavLst>
                                    </p:anim>
                                    <p:anim calcmode="lin" valueType="num">
                                      <p:cBhvr>
                                        <p:cTn id="78" dur="2000" fill="hold"/>
                                        <p:tgtEl>
                                          <p:spTgt spid="646163"/>
                                        </p:tgtEl>
                                        <p:attrNameLst>
                                          <p:attrName>ppt_y</p:attrName>
                                        </p:attrNameLst>
                                      </p:cBhvr>
                                      <p:tavLst>
                                        <p:tav tm="0">
                                          <p:val>
                                            <p:strVal val="#ppt_y+.1"/>
                                          </p:val>
                                        </p:tav>
                                        <p:tav tm="100000">
                                          <p:val>
                                            <p:strVal val="#ppt_y"/>
                                          </p:val>
                                        </p:tav>
                                      </p:tavLst>
                                    </p:anim>
                                  </p:childTnLst>
                                </p:cTn>
                              </p:par>
                            </p:childTnLst>
                          </p:cTn>
                        </p:par>
                        <p:par>
                          <p:cTn id="79" fill="hold" nodeType="afterGroup">
                            <p:stCondLst>
                              <p:cond delay="32000"/>
                            </p:stCondLst>
                            <p:childTnLst>
                              <p:par>
                                <p:cTn id="80" presetID="9" presetClass="entr" presetSubtype="0" fill="hold" grpId="0" nodeType="afterEffect">
                                  <p:stCondLst>
                                    <p:cond delay="0"/>
                                  </p:stCondLst>
                                  <p:childTnLst>
                                    <p:set>
                                      <p:cBhvr>
                                        <p:cTn id="81" dur="1" fill="hold">
                                          <p:stCondLst>
                                            <p:cond delay="0"/>
                                          </p:stCondLst>
                                        </p:cTn>
                                        <p:tgtEl>
                                          <p:spTgt spid="646161"/>
                                        </p:tgtEl>
                                        <p:attrNameLst>
                                          <p:attrName>style.visibility</p:attrName>
                                        </p:attrNameLst>
                                      </p:cBhvr>
                                      <p:to>
                                        <p:strVal val="visible"/>
                                      </p:to>
                                    </p:set>
                                    <p:animEffect transition="in" filter="dissolve">
                                      <p:cBhvr>
                                        <p:cTn id="82" dur="2000"/>
                                        <p:tgtEl>
                                          <p:spTgt spid="64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2" descr="img3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3"/>
          <p:cNvSpPr>
            <a:spLocks noGrp="1" noChangeArrowheads="1"/>
          </p:cNvSpPr>
          <p:nvPr>
            <p:ph type="title" idx="4294967295"/>
          </p:nvPr>
        </p:nvSpPr>
        <p:spPr>
          <a:solidFill>
            <a:schemeClr val="accent2">
              <a:lumMod val="75000"/>
            </a:schemeClr>
          </a:solidFill>
        </p:spPr>
        <p:txBody>
          <a:bodyPr/>
          <a:lstStyle/>
          <a:p>
            <a:r>
              <a:rPr lang="zh-CN" altLang="en-US" sz="5400" b="1" dirty="0">
                <a:solidFill>
                  <a:schemeClr val="bg1"/>
                </a:solidFill>
                <a:effectLst>
                  <a:outerShdw blurRad="38100" dist="38100" dir="2700000" algn="tl">
                    <a:srgbClr val="C0C0C0"/>
                  </a:outerShdw>
                </a:effectLst>
                <a:latin typeface="SimSun" pitchFamily="2" charset="-122"/>
                <a:ea typeface="SimSun" pitchFamily="2" charset="-122"/>
              </a:rPr>
              <a:t>“</a:t>
            </a:r>
            <a:r>
              <a:rPr lang="zh-CN" altLang="en-US" sz="5400" b="1" dirty="0">
                <a:solidFill>
                  <a:schemeClr val="bg1"/>
                </a:solidFill>
                <a:effectLst>
                  <a:outerShdw blurRad="38100" dist="38100" dir="2700000" algn="tl">
                    <a:srgbClr val="C0C0C0"/>
                  </a:outerShdw>
                </a:effectLst>
                <a:ea typeface="SimSun" pitchFamily="2" charset="-122"/>
              </a:rPr>
              <a:t>我们会升上天去见他</a:t>
            </a:r>
            <a:r>
              <a:rPr lang="zh-CN" altLang="en-US" sz="5400" b="1" dirty="0">
                <a:solidFill>
                  <a:schemeClr val="bg1"/>
                </a:solidFill>
                <a:effectLst>
                  <a:outerShdw blurRad="38100" dist="38100" dir="2700000" algn="tl">
                    <a:srgbClr val="C0C0C0"/>
                  </a:outerShdw>
                </a:effectLst>
                <a:latin typeface="SimSun" pitchFamily="2" charset="-122"/>
                <a:ea typeface="SimSun" pitchFamily="2" charset="-122"/>
              </a:rPr>
              <a:t>”</a:t>
            </a:r>
            <a:br>
              <a:rPr lang="en-US" altLang="zh-CN" sz="5400" b="1" dirty="0">
                <a:solidFill>
                  <a:schemeClr val="bg1"/>
                </a:solidFill>
                <a:effectLst>
                  <a:outerShdw blurRad="38100" dist="38100" dir="2700000" algn="tl">
                    <a:srgbClr val="C0C0C0"/>
                  </a:outerShdw>
                </a:effectLst>
                <a:latin typeface="SimSun" pitchFamily="2" charset="-122"/>
                <a:ea typeface="SimSun" pitchFamily="2" charset="-122"/>
              </a:rPr>
            </a:br>
            <a:r>
              <a:rPr lang="zh-CN" altLang="en-US" sz="2000" b="1" dirty="0">
                <a:solidFill>
                  <a:schemeClr val="bg1"/>
                </a:solidFill>
                <a:effectLst>
                  <a:outerShdw blurRad="38100" dist="38100" dir="2700000" algn="tl">
                    <a:srgbClr val="C0C0C0"/>
                  </a:outerShdw>
                </a:effectLst>
                <a:latin typeface="SimSun" pitchFamily="2" charset="-122"/>
                <a:ea typeface="SimSun" pitchFamily="2" charset="-122"/>
              </a:rPr>
              <a:t>帖撒罗尼加前 </a:t>
            </a:r>
            <a:r>
              <a:rPr lang="en-US" altLang="zh-CN" sz="2000" b="1" dirty="0">
                <a:solidFill>
                  <a:schemeClr val="bg1"/>
                </a:solidFill>
                <a:effectLst>
                  <a:outerShdw blurRad="38100" dist="38100" dir="2700000" algn="tl">
                    <a:srgbClr val="C0C0C0"/>
                  </a:outerShdw>
                </a:effectLst>
                <a:latin typeface="SimSun" pitchFamily="2" charset="-122"/>
                <a:ea typeface="SimSun" pitchFamily="2" charset="-122"/>
              </a:rPr>
              <a:t>4:19</a:t>
            </a:r>
            <a:endParaRPr lang="zh-CN" altLang="en-US" sz="13800" b="1" dirty="0">
              <a:solidFill>
                <a:schemeClr val="bg1"/>
              </a:solidFill>
              <a:effectLst>
                <a:outerShdw blurRad="38100" dist="38100" dir="2700000" algn="tl">
                  <a:srgbClr val="C0C0C0"/>
                </a:outerShdw>
              </a:effectLst>
              <a:ea typeface="SimSun" pitchFamily="2" charset="-122"/>
            </a:endParaRPr>
          </a:p>
        </p:txBody>
      </p:sp>
    </p:spTree>
    <p:extLst>
      <p:ext uri="{BB962C8B-B14F-4D97-AF65-F5344CB8AC3E}">
        <p14:creationId xmlns:p14="http://schemas.microsoft.com/office/powerpoint/2010/main" val="663665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descr="angel_trump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title" idx="4294967295"/>
          </p:nvPr>
        </p:nvSpPr>
        <p:spPr/>
        <p:txBody>
          <a:bodyPr/>
          <a:lstStyle/>
          <a:p>
            <a:r>
              <a:rPr lang="zh-CN" altLang="en-US" sz="5400" b="1">
                <a:effectLst>
                  <a:outerShdw blurRad="38100" dist="38100" dir="2700000" algn="tl">
                    <a:srgbClr val="C0C0C0"/>
                  </a:outerShdw>
                </a:effectLst>
                <a:ea typeface="SimSun" pitchFamily="2" charset="-122"/>
              </a:rPr>
              <a:t>我们会与他在云中相见</a:t>
            </a:r>
            <a:endParaRPr lang="zh-CN" altLang="en-US" sz="5400" b="1">
              <a:effectLst>
                <a:outerShdw blurRad="38100" dist="38100" dir="2700000" algn="tl">
                  <a:srgbClr val="C0C0C0"/>
                </a:outerShdw>
              </a:effectLst>
            </a:endParaRPr>
          </a:p>
        </p:txBody>
      </p:sp>
    </p:spTree>
    <p:extLst>
      <p:ext uri="{BB962C8B-B14F-4D97-AF65-F5344CB8AC3E}">
        <p14:creationId xmlns:p14="http://schemas.microsoft.com/office/powerpoint/2010/main" val="2992928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rev 20 dove34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3438"/>
            <a:ext cx="9056688" cy="602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title" idx="4294967295"/>
          </p:nvPr>
        </p:nvSpPr>
        <p:spPr>
          <a:xfrm>
            <a:off x="0" y="-119063"/>
            <a:ext cx="9144000" cy="992188"/>
          </a:xfrm>
        </p:spPr>
        <p:txBody>
          <a:bodyPr/>
          <a:lstStyle/>
          <a:p>
            <a:pPr eaLnBrk="1" hangingPunct="1"/>
            <a:r>
              <a:rPr lang="en-US" altLang="ja-JP" sz="5400" b="1" dirty="0">
                <a:solidFill>
                  <a:schemeClr val="tx1"/>
                </a:solidFill>
                <a:latin typeface="Arial" charset="0"/>
                <a:ea typeface="ＭＳ Ｐゴシック" charset="0"/>
                <a:cs typeface="ＭＳ Ｐゴシック" charset="0"/>
              </a:rPr>
              <a:t>“</a:t>
            </a:r>
            <a:r>
              <a:rPr lang="zh-CN" altLang="en-US" sz="5400" b="1" dirty="0">
                <a:solidFill>
                  <a:schemeClr val="tx1"/>
                </a:solidFill>
                <a:latin typeface="Arial" charset="0"/>
                <a:ea typeface="ＭＳ Ｐゴシック" charset="0"/>
                <a:cs typeface="ＭＳ Ｐゴシック" charset="0"/>
              </a:rPr>
              <a:t>我们应看他</a:t>
            </a:r>
            <a:r>
              <a:rPr lang="en-US" altLang="ja-JP" sz="5400" b="1" dirty="0">
                <a:solidFill>
                  <a:schemeClr val="tx1"/>
                </a:solidFill>
                <a:latin typeface="Arial" charset="0"/>
                <a:ea typeface="ＭＳ Ｐゴシック" charset="0"/>
                <a:cs typeface="ＭＳ Ｐゴシック" charset="0"/>
              </a:rPr>
              <a:t>"</a:t>
            </a:r>
            <a:endParaRPr lang="en-US" sz="5400" b="1" dirty="0">
              <a:solidFill>
                <a:schemeClr val="tx1"/>
              </a:solidFill>
              <a:latin typeface="Arial" charset="0"/>
              <a:ea typeface="ＭＳ Ｐゴシック" charset="0"/>
              <a:cs typeface="ＭＳ Ｐゴシック" charset="0"/>
            </a:endParaRPr>
          </a:p>
        </p:txBody>
      </p:sp>
      <p:sp>
        <p:nvSpPr>
          <p:cNvPr id="167939" name="Rectangle 2"/>
          <p:cNvSpPr txBox="1">
            <a:spLocks noChangeArrowheads="1"/>
          </p:cNvSpPr>
          <p:nvPr/>
        </p:nvSpPr>
        <p:spPr bwMode="auto">
          <a:xfrm>
            <a:off x="0" y="5865813"/>
            <a:ext cx="9144000" cy="99218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4800" b="1" i="1">
                <a:solidFill>
                  <a:srgbClr val="FFFFFF"/>
                </a:solidFill>
                <a:effectLst>
                  <a:glow rad="228600">
                    <a:srgbClr val="000000"/>
                  </a:glow>
                </a:effectLst>
                <a:latin typeface="Arial" charset="0"/>
              </a:rPr>
              <a:t>Sandi Patti</a:t>
            </a:r>
            <a:endParaRPr lang="en-US" sz="4800" b="1">
              <a:solidFill>
                <a:srgbClr val="FFFFFF"/>
              </a:solidFill>
              <a:effectLst>
                <a:glow rad="228600">
                  <a:srgbClr val="000000"/>
                </a:glow>
              </a:effectLst>
              <a:latin typeface="Arial" charset="0"/>
            </a:endParaRPr>
          </a:p>
        </p:txBody>
      </p:sp>
    </p:spTree>
    <p:extLst>
      <p:ext uri="{BB962C8B-B14F-4D97-AF65-F5344CB8AC3E}">
        <p14:creationId xmlns:p14="http://schemas.microsoft.com/office/powerpoint/2010/main" val="3752378091"/>
      </p:ext>
    </p:extLst>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endParaRPr>
          </a:p>
        </p:txBody>
      </p:sp>
      <p:sp>
        <p:nvSpPr>
          <p:cNvPr id="46082" name="Title 1"/>
          <p:cNvSpPr>
            <a:spLocks noGrp="1"/>
          </p:cNvSpPr>
          <p:nvPr>
            <p:ph type="title" idx="4294967295"/>
          </p:nvPr>
        </p:nvSpPr>
        <p:spPr>
          <a:xfrm>
            <a:off x="0" y="0"/>
            <a:ext cx="9144000" cy="762000"/>
          </a:xfrm>
          <a:solidFill>
            <a:schemeClr val="tx1"/>
          </a:solidFill>
        </p:spPr>
        <p:txBody>
          <a:bodyPr/>
          <a:lstStyle/>
          <a:p>
            <a:r>
              <a:rPr lang="zh-CN" altLang="en-US" sz="5400" b="1" dirty="0">
                <a:solidFill>
                  <a:schemeClr val="bg1"/>
                </a:solidFill>
                <a:latin typeface="Arial" charset="0"/>
                <a:ea typeface="ＭＳ Ｐゴシック" charset="0"/>
                <a:cs typeface="Arial" charset="0"/>
              </a:rPr>
              <a:t>圣约神学的评论</a:t>
            </a:r>
            <a:endParaRPr lang="en-US" sz="5400" b="1" dirty="0">
              <a:solidFill>
                <a:schemeClr val="bg1"/>
              </a:solidFill>
              <a:latin typeface="Arial" charset="0"/>
              <a:ea typeface="ＭＳ Ｐゴシック" charset="0"/>
              <a:cs typeface="Arial" charset="0"/>
            </a:endParaRPr>
          </a:p>
        </p:txBody>
      </p:sp>
      <p:sp>
        <p:nvSpPr>
          <p:cNvPr id="3" name="TextBox 2"/>
          <p:cNvSpPr txBox="1"/>
          <p:nvPr/>
        </p:nvSpPr>
        <p:spPr>
          <a:xfrm>
            <a:off x="152400" y="759470"/>
            <a:ext cx="8991600" cy="5693866"/>
          </a:xfrm>
          <a:prstGeom prst="rect">
            <a:avLst/>
          </a:prstGeom>
          <a:noFill/>
          <a:effectLst/>
        </p:spPr>
        <p:txBody>
          <a:bodyPr>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defRPr/>
            </a:pPr>
            <a:r>
              <a:rPr lang="zh-CN" altLang="en-US" sz="2800" b="1" dirty="0">
                <a:solidFill>
                  <a:srgbClr val="FFFFFF"/>
                </a:solidFill>
                <a:effectLst>
                  <a:outerShdw blurRad="50800" dist="101600" dir="2700000" algn="tl" rotWithShape="0">
                    <a:srgbClr val="000000"/>
                  </a:outerShdw>
                </a:effectLst>
                <a:latin typeface="Arial" charset="0"/>
                <a:cs typeface="Arial" charset="0"/>
              </a:rPr>
              <a:t>方式过于属灵化</a:t>
            </a:r>
            <a:r>
              <a:rPr lang="en-US" sz="2800" b="1" dirty="0">
                <a:solidFill>
                  <a:srgbClr val="FFFFFF"/>
                </a:solidFill>
                <a:effectLst>
                  <a:outerShdw blurRad="50800" dist="101600" dir="2700000" algn="tl" rotWithShape="0">
                    <a:srgbClr val="000000"/>
                  </a:outerShdw>
                </a:effectLst>
                <a:latin typeface="Arial" charset="0"/>
                <a:cs typeface="Arial" charset="0"/>
              </a:rPr>
              <a:t> (83-84)</a:t>
            </a:r>
          </a:p>
          <a:p>
            <a:pPr>
              <a:buFont typeface="Arial" charset="0"/>
              <a:buChar char="•"/>
              <a:defRPr/>
            </a:pPr>
            <a:r>
              <a:rPr lang="zh-CN" altLang="en-US" sz="2800" b="1" dirty="0">
                <a:solidFill>
                  <a:srgbClr val="FFFFFF"/>
                </a:solidFill>
                <a:effectLst>
                  <a:outerShdw blurRad="50800" dist="101600" dir="2700000" algn="tl" rotWithShape="0">
                    <a:srgbClr val="000000"/>
                  </a:outerShdw>
                </a:effectLst>
                <a:latin typeface="Arial" charset="0"/>
                <a:cs typeface="Arial" charset="0"/>
              </a:rPr>
              <a:t>看到不同时代的显现但坚持恩典之约</a:t>
            </a:r>
            <a:r>
              <a:rPr lang="en-US" sz="2800" b="1" dirty="0">
                <a:solidFill>
                  <a:srgbClr val="FFFFFF"/>
                </a:solidFill>
                <a:effectLst>
                  <a:outerShdw blurRad="50800" dist="101600" dir="2700000" algn="tl" rotWithShape="0">
                    <a:srgbClr val="000000"/>
                  </a:outerShdw>
                </a:effectLst>
                <a:latin typeface="Arial" charset="0"/>
                <a:cs typeface="Arial" charset="0"/>
              </a:rPr>
              <a:t>(8)</a:t>
            </a:r>
          </a:p>
          <a:p>
            <a:pPr>
              <a:buFont typeface="Arial" charset="0"/>
              <a:buChar char="•"/>
              <a:defRPr/>
            </a:pPr>
            <a:r>
              <a:rPr lang="zh-CN" altLang="en-US" sz="2800" b="1" dirty="0">
                <a:solidFill>
                  <a:srgbClr val="FFFFFF"/>
                </a:solidFill>
                <a:effectLst>
                  <a:outerShdw blurRad="50800" dist="101600" dir="2700000" algn="tl" rotWithShape="0">
                    <a:srgbClr val="000000"/>
                  </a:outerShdw>
                </a:effectLst>
                <a:latin typeface="Arial" charset="0"/>
                <a:cs typeface="Arial" charset="0"/>
              </a:rPr>
              <a:t>除了救赎， 圣经圣约还有其他元素 </a:t>
            </a:r>
            <a:r>
              <a:rPr lang="en-US" sz="2800" b="1" dirty="0">
                <a:solidFill>
                  <a:srgbClr val="FFFFFF"/>
                </a:solidFill>
                <a:effectLst>
                  <a:outerShdw blurRad="50800" dist="101600" dir="2700000" algn="tl" rotWithShape="0">
                    <a:srgbClr val="000000"/>
                  </a:outerShdw>
                </a:effectLst>
                <a:latin typeface="Arial" charset="0"/>
                <a:cs typeface="Arial" charset="0"/>
              </a:rPr>
              <a:t>(85)</a:t>
            </a:r>
          </a:p>
          <a:p>
            <a:pPr>
              <a:buFont typeface="Arial" charset="0"/>
              <a:buChar char="•"/>
              <a:defRPr/>
            </a:pPr>
            <a:r>
              <a:rPr lang="zh-CN" altLang="en-US" sz="2800" b="1" dirty="0">
                <a:solidFill>
                  <a:srgbClr val="FFFFFF"/>
                </a:solidFill>
                <a:effectLst>
                  <a:outerShdw blurRad="50800" dist="101600" dir="2700000" algn="tl" rotWithShape="0">
                    <a:srgbClr val="000000"/>
                  </a:outerShdw>
                </a:effectLst>
                <a:latin typeface="Arial" charset="0"/>
                <a:cs typeface="Arial" charset="0"/>
              </a:rPr>
              <a:t>历史的目标不够广</a:t>
            </a:r>
            <a:r>
              <a:rPr lang="en-US" altLang="zh-CN" sz="2800" b="1" dirty="0">
                <a:solidFill>
                  <a:srgbClr val="FFFFFF"/>
                </a:solidFill>
                <a:effectLst>
                  <a:outerShdw blurRad="50800" dist="101600" dir="2700000" algn="tl" rotWithShape="0">
                    <a:srgbClr val="000000"/>
                  </a:outerShdw>
                </a:effectLst>
                <a:latin typeface="Arial" charset="0"/>
                <a:cs typeface="Arial" charset="0"/>
              </a:rPr>
              <a:t>-</a:t>
            </a:r>
            <a:r>
              <a:rPr lang="zh-CN" altLang="en-US" sz="2800" b="1" dirty="0">
                <a:solidFill>
                  <a:srgbClr val="FFFFFF"/>
                </a:solidFill>
                <a:effectLst>
                  <a:outerShdw blurRad="50800" dist="101600" dir="2700000" algn="tl" rotWithShape="0">
                    <a:srgbClr val="000000"/>
                  </a:outerShdw>
                </a:effectLst>
                <a:latin typeface="Arial" charset="0"/>
                <a:cs typeface="Arial" charset="0"/>
              </a:rPr>
              <a:t> 排除为了以色列</a:t>
            </a:r>
            <a:r>
              <a:rPr lang="en-US" sz="2800" b="1" dirty="0">
                <a:solidFill>
                  <a:srgbClr val="FFFFFF"/>
                </a:solidFill>
                <a:effectLst>
                  <a:outerShdw blurRad="50800" dist="101600" dir="2700000" algn="tl" rotWithShape="0">
                    <a:srgbClr val="000000"/>
                  </a:outerShdw>
                </a:effectLst>
                <a:latin typeface="Arial" charset="0"/>
                <a:cs typeface="Arial" charset="0"/>
              </a:rPr>
              <a:t>, </a:t>
            </a:r>
            <a:r>
              <a:rPr lang="zh-CN" altLang="en-US" sz="2800" b="1" dirty="0">
                <a:solidFill>
                  <a:srgbClr val="FFFFFF"/>
                </a:solidFill>
                <a:effectLst>
                  <a:outerShdw blurRad="50800" dist="101600" dir="2700000" algn="tl" rotWithShape="0">
                    <a:srgbClr val="000000"/>
                  </a:outerShdw>
                </a:effectLst>
                <a:latin typeface="Arial" charset="0"/>
                <a:cs typeface="Arial" charset="0"/>
              </a:rPr>
              <a:t>教会</a:t>
            </a:r>
            <a:r>
              <a:rPr lang="en-US" sz="2800" b="1" dirty="0">
                <a:solidFill>
                  <a:srgbClr val="FFFFFF"/>
                </a:solidFill>
                <a:effectLst>
                  <a:outerShdw blurRad="50800" dist="101600" dir="2700000" algn="tl" rotWithShape="0">
                    <a:srgbClr val="000000"/>
                  </a:outerShdw>
                </a:effectLst>
                <a:latin typeface="Arial" charset="0"/>
                <a:cs typeface="Arial" charset="0"/>
              </a:rPr>
              <a:t>, </a:t>
            </a:r>
            <a:r>
              <a:rPr lang="zh-CN" altLang="en-US" sz="2800" b="1" dirty="0">
                <a:solidFill>
                  <a:srgbClr val="FFFFFF"/>
                </a:solidFill>
                <a:effectLst>
                  <a:outerShdw blurRad="50800" dist="101600" dir="2700000" algn="tl" rotWithShape="0">
                    <a:srgbClr val="000000"/>
                  </a:outerShdw>
                </a:effectLst>
                <a:latin typeface="Arial" charset="0"/>
                <a:cs typeface="Arial" charset="0"/>
              </a:rPr>
              <a:t>天使</a:t>
            </a:r>
            <a:r>
              <a:rPr lang="en-US" sz="2800" b="1" dirty="0">
                <a:solidFill>
                  <a:srgbClr val="FFFFFF"/>
                </a:solidFill>
                <a:effectLst>
                  <a:outerShdw blurRad="50800" dist="101600" dir="2700000" algn="tl" rotWithShape="0">
                    <a:srgbClr val="000000"/>
                  </a:outerShdw>
                </a:effectLst>
                <a:latin typeface="Arial" charset="0"/>
                <a:cs typeface="Arial" charset="0"/>
              </a:rPr>
              <a:t>, </a:t>
            </a:r>
            <a:r>
              <a:rPr lang="zh-CN" altLang="en-US" sz="2800" b="1" dirty="0">
                <a:solidFill>
                  <a:srgbClr val="FFFFFF"/>
                </a:solidFill>
                <a:effectLst>
                  <a:outerShdw blurRad="50800" dist="101600" dir="2700000" algn="tl" rotWithShape="0">
                    <a:srgbClr val="000000"/>
                  </a:outerShdw>
                </a:effectLst>
                <a:latin typeface="Arial" charset="0"/>
                <a:cs typeface="Arial" charset="0"/>
              </a:rPr>
              <a:t>宇宙的目标</a:t>
            </a:r>
            <a:r>
              <a:rPr lang="en-US" sz="2800" b="1" dirty="0">
                <a:solidFill>
                  <a:srgbClr val="FFFFFF"/>
                </a:solidFill>
                <a:effectLst>
                  <a:outerShdw blurRad="50800" dist="101600" dir="2700000" algn="tl" rotWithShape="0">
                    <a:srgbClr val="000000"/>
                  </a:outerShdw>
                </a:effectLst>
                <a:latin typeface="Arial" charset="0"/>
                <a:cs typeface="Arial" charset="0"/>
              </a:rPr>
              <a:t> (85-86)</a:t>
            </a:r>
          </a:p>
          <a:p>
            <a:pPr>
              <a:buFont typeface="Arial" charset="0"/>
              <a:buChar char="•"/>
              <a:defRPr/>
            </a:pPr>
            <a:r>
              <a:rPr lang="zh-CN" altLang="en-US" sz="2800" b="1" dirty="0">
                <a:solidFill>
                  <a:srgbClr val="FFFFFF"/>
                </a:solidFill>
                <a:effectLst>
                  <a:outerShdw blurRad="50800" dist="101600" dir="2700000" algn="tl" rotWithShape="0">
                    <a:srgbClr val="000000"/>
                  </a:outerShdw>
                </a:effectLst>
                <a:latin typeface="Arial" charset="0"/>
                <a:cs typeface="Arial" charset="0"/>
              </a:rPr>
              <a:t>旧的观点不一定是对的</a:t>
            </a:r>
            <a:r>
              <a:rPr lang="en-US" sz="2800" b="1" dirty="0">
                <a:solidFill>
                  <a:srgbClr val="FFFFFF"/>
                </a:solidFill>
                <a:effectLst>
                  <a:outerShdw blurRad="50800" dist="101600" dir="2700000" algn="tl" rotWithShape="0">
                    <a:srgbClr val="000000"/>
                  </a:outerShdw>
                </a:effectLst>
                <a:latin typeface="Arial" charset="0"/>
                <a:cs typeface="Arial" charset="0"/>
              </a:rPr>
              <a:t> (</a:t>
            </a:r>
            <a:r>
              <a:rPr lang="zh-CN" altLang="en-US" sz="2800" b="1" dirty="0">
                <a:solidFill>
                  <a:srgbClr val="FFFFFF"/>
                </a:solidFill>
                <a:effectLst>
                  <a:outerShdw blurRad="50800" dist="101600" dir="2700000" algn="tl" rotWithShape="0">
                    <a:srgbClr val="000000"/>
                  </a:outerShdw>
                </a:effectLst>
                <a:latin typeface="Arial" charset="0"/>
                <a:cs typeface="Arial" charset="0"/>
              </a:rPr>
              <a:t>问题在于经文</a:t>
            </a:r>
            <a:r>
              <a:rPr lang="en-US" sz="2800" b="1" dirty="0">
                <a:solidFill>
                  <a:srgbClr val="FFFFFF"/>
                </a:solidFill>
                <a:effectLst>
                  <a:outerShdw blurRad="50800" dist="101600" dir="2700000" algn="tl" rotWithShape="0">
                    <a:srgbClr val="000000"/>
                  </a:outerShdw>
                </a:effectLst>
                <a:latin typeface="Arial" charset="0"/>
                <a:cs typeface="Arial" charset="0"/>
              </a:rPr>
              <a:t>)</a:t>
            </a:r>
          </a:p>
          <a:p>
            <a:pPr>
              <a:buFont typeface="Arial" charset="0"/>
              <a:buChar char="•"/>
              <a:defRPr/>
            </a:pPr>
            <a:r>
              <a:rPr lang="ja-JP" altLang="en-US" sz="2800" b="1" dirty="0">
                <a:solidFill>
                  <a:srgbClr val="FFFFFF"/>
                </a:solidFill>
                <a:effectLst>
                  <a:outerShdw blurRad="50800" dist="101600" dir="2700000" algn="tl" rotWithShape="0">
                    <a:srgbClr val="000000"/>
                  </a:outerShdw>
                </a:effectLst>
                <a:latin typeface="Arial" charset="0"/>
                <a:cs typeface="Arial" charset="0"/>
              </a:rPr>
              <a:t>“</a:t>
            </a:r>
            <a:r>
              <a:rPr lang="zh-CN" altLang="en-US" sz="2800" b="1" dirty="0">
                <a:solidFill>
                  <a:srgbClr val="FFFFFF"/>
                </a:solidFill>
                <a:effectLst>
                  <a:outerShdw blurRad="50800" dist="101600" dir="2700000" algn="tl" rotWithShape="0">
                    <a:srgbClr val="000000"/>
                  </a:outerShdw>
                </a:effectLst>
                <a:latin typeface="Arial" charset="0"/>
                <a:cs typeface="Arial" charset="0"/>
              </a:rPr>
              <a:t>恩典之约</a:t>
            </a:r>
            <a:r>
              <a:rPr lang="ja-JP" altLang="en-US" sz="2800" b="1" dirty="0">
                <a:solidFill>
                  <a:srgbClr val="FFFFFF"/>
                </a:solidFill>
                <a:effectLst>
                  <a:outerShdw blurRad="50800" dist="101600" dir="2700000" algn="tl" rotWithShape="0">
                    <a:srgbClr val="000000"/>
                  </a:outerShdw>
                </a:effectLst>
                <a:latin typeface="Arial" charset="0"/>
                <a:cs typeface="Arial" charset="0"/>
              </a:rPr>
              <a:t>”</a:t>
            </a:r>
            <a:r>
              <a:rPr lang="en-US" sz="2800" b="1" dirty="0">
                <a:solidFill>
                  <a:srgbClr val="FFFFFF"/>
                </a:solidFill>
                <a:effectLst>
                  <a:outerShdw blurRad="50800" dist="101600" dir="2700000" algn="tl" rotWithShape="0">
                    <a:srgbClr val="000000"/>
                  </a:outerShdw>
                </a:effectLst>
                <a:latin typeface="Arial" charset="0"/>
                <a:cs typeface="Arial" charset="0"/>
              </a:rPr>
              <a:t> </a:t>
            </a:r>
            <a:r>
              <a:rPr lang="zh-CN" altLang="en-US" sz="2800" b="1" dirty="0">
                <a:solidFill>
                  <a:srgbClr val="FFFFFF"/>
                </a:solidFill>
                <a:effectLst>
                  <a:outerShdw blurRad="50800" dist="101600" dir="2700000" algn="tl" rotWithShape="0">
                    <a:srgbClr val="000000"/>
                  </a:outerShdw>
                </a:effectLst>
                <a:latin typeface="Arial" charset="0"/>
                <a:cs typeface="Arial" charset="0"/>
              </a:rPr>
              <a:t>和</a:t>
            </a:r>
            <a:r>
              <a:rPr lang="en-US" sz="2800" b="1" dirty="0">
                <a:solidFill>
                  <a:srgbClr val="FFFFFF"/>
                </a:solidFill>
                <a:effectLst>
                  <a:outerShdw blurRad="50800" dist="101600" dir="2700000" algn="tl" rotWithShape="0">
                    <a:srgbClr val="000000"/>
                  </a:outerShdw>
                </a:effectLst>
                <a:latin typeface="Arial" charset="0"/>
                <a:cs typeface="Arial" charset="0"/>
              </a:rPr>
              <a:t> </a:t>
            </a:r>
            <a:r>
              <a:rPr lang="ja-JP" altLang="en-US" sz="2800" b="1" dirty="0">
                <a:solidFill>
                  <a:srgbClr val="FFFFFF"/>
                </a:solidFill>
                <a:effectLst>
                  <a:outerShdw blurRad="50800" dist="101600" dir="2700000" algn="tl" rotWithShape="0">
                    <a:srgbClr val="000000"/>
                  </a:outerShdw>
                </a:effectLst>
                <a:latin typeface="Arial" charset="0"/>
                <a:cs typeface="Arial" charset="0"/>
              </a:rPr>
              <a:t>“</a:t>
            </a:r>
            <a:r>
              <a:rPr lang="zh-CN" altLang="en-US" sz="2800" b="1" dirty="0">
                <a:solidFill>
                  <a:srgbClr val="FFFFFF"/>
                </a:solidFill>
                <a:effectLst>
                  <a:outerShdw blurRad="50800" dist="101600" dir="2700000" algn="tl" rotWithShape="0">
                    <a:srgbClr val="000000"/>
                  </a:outerShdw>
                </a:effectLst>
                <a:latin typeface="Arial" charset="0"/>
                <a:cs typeface="Arial" charset="0"/>
              </a:rPr>
              <a:t>行为之约</a:t>
            </a:r>
            <a:r>
              <a:rPr lang="ja-JP" altLang="en-US" sz="2800" b="1" dirty="0">
                <a:solidFill>
                  <a:srgbClr val="FFFFFF"/>
                </a:solidFill>
                <a:effectLst>
                  <a:outerShdw blurRad="50800" dist="101600" dir="2700000" algn="tl" rotWithShape="0">
                    <a:srgbClr val="000000"/>
                  </a:outerShdw>
                </a:effectLst>
                <a:latin typeface="Arial" charset="0"/>
                <a:cs typeface="Arial" charset="0"/>
              </a:rPr>
              <a:t>”</a:t>
            </a:r>
            <a:r>
              <a:rPr lang="en-US" sz="2800" b="1" dirty="0">
                <a:solidFill>
                  <a:srgbClr val="FFFFFF"/>
                </a:solidFill>
                <a:effectLst>
                  <a:outerShdw blurRad="50800" dist="101600" dir="2700000" algn="tl" rotWithShape="0">
                    <a:srgbClr val="000000"/>
                  </a:outerShdw>
                </a:effectLst>
                <a:latin typeface="Arial" charset="0"/>
                <a:cs typeface="Arial" charset="0"/>
              </a:rPr>
              <a:t> </a:t>
            </a:r>
            <a:r>
              <a:rPr lang="zh-CN" altLang="en-US" sz="2800" b="1" dirty="0">
                <a:solidFill>
                  <a:srgbClr val="FFFFFF"/>
                </a:solidFill>
                <a:effectLst>
                  <a:outerShdw blurRad="50800" dist="101600" dir="2700000" algn="tl" rotWithShape="0">
                    <a:srgbClr val="000000"/>
                  </a:outerShdw>
                </a:effectLst>
                <a:latin typeface="Arial" charset="0"/>
                <a:cs typeface="Arial" charset="0"/>
              </a:rPr>
              <a:t>从不在圣经中找到 </a:t>
            </a:r>
            <a:r>
              <a:rPr lang="en-US" sz="2800" b="1" dirty="0">
                <a:solidFill>
                  <a:srgbClr val="FFFFFF"/>
                </a:solidFill>
                <a:effectLst>
                  <a:outerShdw blurRad="50800" dist="101600" dir="2700000" algn="tl" rotWithShape="0">
                    <a:srgbClr val="000000"/>
                  </a:outerShdw>
                </a:effectLst>
                <a:latin typeface="Arial" charset="0"/>
                <a:cs typeface="Arial" charset="0"/>
              </a:rPr>
              <a:t>(82)</a:t>
            </a:r>
          </a:p>
          <a:p>
            <a:pPr>
              <a:buFont typeface="Arial" charset="0"/>
              <a:buChar char="•"/>
              <a:defRPr/>
            </a:pPr>
            <a:r>
              <a:rPr lang="zh-CN" altLang="en-US" sz="2800" b="1" dirty="0">
                <a:solidFill>
                  <a:srgbClr val="FFFFFF"/>
                </a:solidFill>
                <a:effectLst>
                  <a:outerShdw blurRad="50800" dist="101600" dir="2700000" algn="tl" rotWithShape="0">
                    <a:srgbClr val="000000"/>
                  </a:outerShdw>
                </a:effectLst>
                <a:latin typeface="Arial" charset="0"/>
                <a:cs typeface="Arial" charset="0"/>
              </a:rPr>
              <a:t>引用的经文 </a:t>
            </a:r>
            <a:r>
              <a:rPr lang="en-US" sz="2800" b="1" dirty="0">
                <a:solidFill>
                  <a:srgbClr val="FFFFFF"/>
                </a:solidFill>
                <a:effectLst>
                  <a:outerShdw blurRad="50800" dist="101600" dir="2700000" algn="tl" rotWithShape="0">
                    <a:srgbClr val="000000"/>
                  </a:outerShdw>
                </a:effectLst>
                <a:latin typeface="Arial" charset="0"/>
                <a:cs typeface="Arial" charset="0"/>
              </a:rPr>
              <a:t>(</a:t>
            </a:r>
            <a:r>
              <a:rPr lang="zh-CN" altLang="en-US" sz="2800" b="1" dirty="0">
                <a:solidFill>
                  <a:srgbClr val="FFFFFF"/>
                </a:solidFill>
                <a:effectLst>
                  <a:outerShdw blurRad="50800" dist="101600" dir="2700000" algn="tl" rotWithShape="0">
                    <a:srgbClr val="000000"/>
                  </a:outerShdw>
                </a:effectLst>
                <a:latin typeface="Arial" charset="0"/>
                <a:cs typeface="Arial" charset="0"/>
              </a:rPr>
              <a:t>申</a:t>
            </a:r>
            <a:r>
              <a:rPr lang="en-US" sz="2800" b="1" dirty="0">
                <a:solidFill>
                  <a:srgbClr val="FFFFFF"/>
                </a:solidFill>
                <a:effectLst>
                  <a:outerShdw blurRad="50800" dist="101600" dir="2700000" algn="tl" rotWithShape="0">
                    <a:srgbClr val="000000"/>
                  </a:outerShdw>
                </a:effectLst>
                <a:latin typeface="Arial" charset="0"/>
                <a:cs typeface="Arial" charset="0"/>
              </a:rPr>
              <a:t> 6:5, 10-12; 30:15-20) = </a:t>
            </a:r>
            <a:r>
              <a:rPr lang="zh-CN" altLang="en-US" sz="2800" b="1" dirty="0">
                <a:solidFill>
                  <a:srgbClr val="FFFFFF"/>
                </a:solidFill>
                <a:effectLst>
                  <a:outerShdw blurRad="50800" dist="101600" dir="2700000" algn="tl" rotWithShape="0">
                    <a:srgbClr val="000000"/>
                  </a:outerShdw>
                </a:effectLst>
                <a:latin typeface="Arial" charset="0"/>
                <a:cs typeface="Arial" charset="0"/>
              </a:rPr>
              <a:t>应许之地的生活 </a:t>
            </a:r>
            <a:r>
              <a:rPr lang="en-US" sz="2800" b="1" dirty="0">
                <a:solidFill>
                  <a:srgbClr val="FFFFFF"/>
                </a:solidFill>
                <a:effectLst>
                  <a:outerShdw blurRad="50800" dist="101600" dir="2700000" algn="tl" rotWithShape="0">
                    <a:srgbClr val="000000"/>
                  </a:outerShdw>
                </a:effectLst>
                <a:latin typeface="Arial" charset="0"/>
                <a:cs typeface="Arial" charset="0"/>
              </a:rPr>
              <a:t>(</a:t>
            </a:r>
            <a:r>
              <a:rPr lang="zh-CN" altLang="en-US" sz="2800" b="1" dirty="0">
                <a:solidFill>
                  <a:srgbClr val="FFFFFF"/>
                </a:solidFill>
                <a:effectLst>
                  <a:outerShdw blurRad="50800" dist="101600" dir="2700000" algn="tl" rotWithShape="0">
                    <a:srgbClr val="000000"/>
                  </a:outerShdw>
                </a:effectLst>
                <a:latin typeface="Arial" charset="0"/>
                <a:cs typeface="Arial" charset="0"/>
              </a:rPr>
              <a:t>不是天堂</a:t>
            </a:r>
            <a:r>
              <a:rPr lang="en-US" sz="2800" b="1" dirty="0">
                <a:solidFill>
                  <a:srgbClr val="FFFFFF"/>
                </a:solidFill>
                <a:effectLst>
                  <a:outerShdw blurRad="50800" dist="101600" dir="2700000" algn="tl" rotWithShape="0">
                    <a:srgbClr val="000000"/>
                  </a:outerShdw>
                </a:effectLst>
                <a:latin typeface="Arial" charset="0"/>
                <a:cs typeface="Arial" charset="0"/>
              </a:rPr>
              <a:t>) (</a:t>
            </a:r>
            <a:r>
              <a:rPr lang="ja-JP" altLang="en-US" sz="2800" dirty="0">
                <a:solidFill>
                  <a:schemeClr val="bg1"/>
                </a:solidFill>
              </a:rPr>
              <a:t>雷氏</a:t>
            </a:r>
            <a:r>
              <a:rPr lang="en-US" sz="2800" b="1" dirty="0">
                <a:solidFill>
                  <a:srgbClr val="FFFFFF"/>
                </a:solidFill>
                <a:effectLst>
                  <a:outerShdw blurRad="50800" dist="101600" dir="2700000" algn="tl" rotWithShape="0">
                    <a:srgbClr val="000000"/>
                  </a:outerShdw>
                </a:effectLst>
                <a:latin typeface="Arial" charset="0"/>
                <a:cs typeface="Arial" charset="0"/>
              </a:rPr>
              <a:t>, 189)</a:t>
            </a:r>
          </a:p>
          <a:p>
            <a:pPr>
              <a:buFont typeface="Arial" charset="0"/>
              <a:buChar char="•"/>
              <a:defRPr/>
            </a:pPr>
            <a:r>
              <a:rPr lang="zh-CN" altLang="en-US" sz="2800" b="1" dirty="0">
                <a:solidFill>
                  <a:srgbClr val="FFFFFF"/>
                </a:solidFill>
                <a:effectLst>
                  <a:outerShdw blurRad="50800" dist="101600" dir="2700000" algn="tl" rotWithShape="0">
                    <a:srgbClr val="000000"/>
                  </a:outerShdw>
                </a:effectLst>
                <a:latin typeface="Arial" charset="0"/>
                <a:cs typeface="Arial" charset="0"/>
              </a:rPr>
              <a:t>宁愿使用演绎式</a:t>
            </a:r>
            <a:r>
              <a:rPr lang="en-US" sz="2800" b="1" dirty="0">
                <a:solidFill>
                  <a:srgbClr val="FFFFFF"/>
                </a:solidFill>
                <a:effectLst>
                  <a:outerShdw blurRad="50800" dist="101600" dir="2700000" algn="tl" rotWithShape="0">
                    <a:srgbClr val="000000"/>
                  </a:outerShdw>
                </a:effectLst>
                <a:latin typeface="Arial" charset="0"/>
                <a:cs typeface="Arial" charset="0"/>
              </a:rPr>
              <a:t>(</a:t>
            </a:r>
            <a:r>
              <a:rPr lang="zh-CN" altLang="en-US" sz="2800" b="1" dirty="0">
                <a:solidFill>
                  <a:srgbClr val="FFFFFF"/>
                </a:solidFill>
                <a:effectLst>
                  <a:outerShdw blurRad="50800" dist="101600" dir="2700000" algn="tl" rotWithShape="0">
                    <a:srgbClr val="000000"/>
                  </a:outerShdw>
                </a:effectLst>
                <a:latin typeface="Arial" charset="0"/>
                <a:cs typeface="Arial" charset="0"/>
              </a:rPr>
              <a:t>而不是归纳式</a:t>
            </a:r>
            <a:r>
              <a:rPr lang="en-US" sz="2800" b="1" dirty="0">
                <a:solidFill>
                  <a:srgbClr val="FFFFFF"/>
                </a:solidFill>
                <a:effectLst>
                  <a:outerShdw blurRad="50800" dist="101600" dir="2700000" algn="tl" rotWithShape="0">
                    <a:srgbClr val="000000"/>
                  </a:outerShdw>
                </a:effectLst>
                <a:latin typeface="Arial" charset="0"/>
                <a:cs typeface="Arial" charset="0"/>
              </a:rPr>
              <a:t>)</a:t>
            </a:r>
            <a:r>
              <a:rPr lang="zh-CN" altLang="en-US" sz="2800" b="1" dirty="0">
                <a:solidFill>
                  <a:srgbClr val="FFFFFF"/>
                </a:solidFill>
                <a:effectLst>
                  <a:outerShdw blurRad="50800" dist="101600" dir="2700000" algn="tl" rotWithShape="0">
                    <a:srgbClr val="000000"/>
                  </a:outerShdw>
                </a:effectLst>
                <a:latin typeface="Arial" charset="0"/>
                <a:cs typeface="Arial" charset="0"/>
              </a:rPr>
              <a:t>推理过于明确的陈述    </a:t>
            </a:r>
            <a:r>
              <a:rPr lang="en-US" sz="2800" b="1" dirty="0">
                <a:solidFill>
                  <a:srgbClr val="FFFFFF"/>
                </a:solidFill>
                <a:effectLst>
                  <a:outerShdw blurRad="50800" dist="101600" dir="2700000" algn="tl" rotWithShape="0">
                    <a:srgbClr val="000000"/>
                  </a:outerShdw>
                </a:effectLst>
                <a:latin typeface="Arial" charset="0"/>
                <a:cs typeface="Arial" charset="0"/>
              </a:rPr>
              <a:t>(</a:t>
            </a:r>
            <a:r>
              <a:rPr lang="ja-JP" altLang="en-US" sz="2800" dirty="0">
                <a:solidFill>
                  <a:schemeClr val="bg1"/>
                </a:solidFill>
              </a:rPr>
              <a:t>雷氏</a:t>
            </a:r>
            <a:r>
              <a:rPr lang="en-US" sz="2800" b="1" dirty="0">
                <a:solidFill>
                  <a:srgbClr val="FFFFFF"/>
                </a:solidFill>
                <a:effectLst>
                  <a:outerShdw blurRad="50800" dist="101600" dir="2700000" algn="tl" rotWithShape="0">
                    <a:srgbClr val="000000"/>
                  </a:outerShdw>
                </a:effectLst>
                <a:latin typeface="Arial" charset="0"/>
                <a:cs typeface="Arial" charset="0"/>
              </a:rPr>
              <a:t>, 189-90)</a:t>
            </a:r>
          </a:p>
          <a:p>
            <a:pPr>
              <a:buFont typeface="Arial" charset="0"/>
              <a:buChar char="•"/>
              <a:defRPr/>
            </a:pPr>
            <a:r>
              <a:rPr lang="zh-CN" altLang="en-US" sz="2800" b="1" dirty="0">
                <a:solidFill>
                  <a:srgbClr val="FFFFFF"/>
                </a:solidFill>
                <a:effectLst>
                  <a:outerShdw blurRad="50800" dist="101600" dir="2700000" algn="tl" rotWithShape="0">
                    <a:srgbClr val="000000"/>
                  </a:outerShdw>
                </a:effectLst>
                <a:latin typeface="Arial" charset="0"/>
                <a:cs typeface="Arial" charset="0"/>
              </a:rPr>
              <a:t>以旧约的角度解读新约 </a:t>
            </a:r>
            <a:r>
              <a:rPr lang="en-US" sz="2800" b="1" dirty="0">
                <a:solidFill>
                  <a:srgbClr val="FFFFFF"/>
                </a:solidFill>
                <a:effectLst>
                  <a:outerShdw blurRad="50800" dist="101600" dir="2700000" algn="tl" rotWithShape="0">
                    <a:srgbClr val="000000"/>
                  </a:outerShdw>
                </a:effectLst>
                <a:latin typeface="Arial" charset="0"/>
                <a:cs typeface="Arial" charset="0"/>
              </a:rPr>
              <a:t>(</a:t>
            </a:r>
            <a:r>
              <a:rPr lang="ja-JP" altLang="en-US" sz="2800" dirty="0">
                <a:solidFill>
                  <a:schemeClr val="bg1"/>
                </a:solidFill>
              </a:rPr>
              <a:t>雷氏</a:t>
            </a:r>
            <a:r>
              <a:rPr lang="en-US" sz="2800" b="1" dirty="0">
                <a:solidFill>
                  <a:srgbClr val="FFFFFF"/>
                </a:solidFill>
                <a:effectLst>
                  <a:outerShdw blurRad="50800" dist="101600" dir="2700000" algn="tl" rotWithShape="0">
                    <a:srgbClr val="000000"/>
                  </a:outerShdw>
                </a:effectLst>
                <a:latin typeface="Arial" charset="0"/>
                <a:cs typeface="Arial" charset="0"/>
              </a:rPr>
              <a:t>, 191-93)</a:t>
            </a:r>
          </a:p>
          <a:p>
            <a:pPr>
              <a:buFont typeface="Arial" charset="0"/>
              <a:buChar char="•"/>
              <a:defRPr/>
            </a:pPr>
            <a:r>
              <a:rPr lang="zh-CN" altLang="en-US" sz="2800" b="1" dirty="0">
                <a:solidFill>
                  <a:srgbClr val="FFFFFF"/>
                </a:solidFill>
                <a:effectLst>
                  <a:outerShdw blurRad="50800" dist="101600" dir="2700000" algn="tl" rotWithShape="0">
                    <a:srgbClr val="000000"/>
                  </a:outerShdw>
                </a:effectLst>
                <a:latin typeface="Arial" charset="0"/>
                <a:cs typeface="Arial" charset="0"/>
              </a:rPr>
              <a:t>亚伯拉罕之约是附带条件的</a:t>
            </a:r>
            <a:endParaRPr lang="en-US" sz="2800" b="1" dirty="0">
              <a:solidFill>
                <a:srgbClr val="FFFFFF"/>
              </a:solidFill>
              <a:effectLst>
                <a:outerShdw blurRad="50800" dist="101600" dir="2700000" algn="tl" rotWithShape="0">
                  <a:srgbClr val="000000"/>
                </a:outerShdw>
              </a:effectLst>
              <a:latin typeface="Arial" charset="0"/>
              <a:cs typeface="Arial" charset="0"/>
            </a:endParaRPr>
          </a:p>
        </p:txBody>
      </p:sp>
      <p:sp>
        <p:nvSpPr>
          <p:cNvPr id="4" name="TextBox 3"/>
          <p:cNvSpPr txBox="1"/>
          <p:nvPr/>
        </p:nvSpPr>
        <p:spPr>
          <a:xfrm>
            <a:off x="0" y="6477000"/>
            <a:ext cx="9144000" cy="307777"/>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1400" b="1">
                <a:solidFill>
                  <a:srgbClr val="FFFFFF"/>
                </a:solidFill>
                <a:latin typeface="Arial" charset="0"/>
                <a:cs typeface="Arial" charset="0"/>
              </a:rPr>
              <a:t>Paul N. Benware, </a:t>
            </a:r>
            <a:r>
              <a:rPr lang="en-US" sz="1400" b="1" i="1">
                <a:solidFill>
                  <a:srgbClr val="FFFFFF"/>
                </a:solidFill>
                <a:latin typeface="Arial" charset="0"/>
                <a:cs typeface="Arial" charset="0"/>
              </a:rPr>
              <a:t>Understanding End Times Prophecy, </a:t>
            </a:r>
            <a:r>
              <a:rPr lang="en-US" sz="1400" b="1">
                <a:solidFill>
                  <a:srgbClr val="FFFFFF"/>
                </a:solidFill>
                <a:latin typeface="Arial" charset="0"/>
                <a:cs typeface="Arial" charset="0"/>
              </a:rPr>
              <a:t>83-86; cf. Ryrie, </a:t>
            </a:r>
            <a:r>
              <a:rPr lang="en-US" sz="1400" b="1" i="1">
                <a:solidFill>
                  <a:srgbClr val="FFFFFF"/>
                </a:solidFill>
                <a:latin typeface="Arial" charset="0"/>
                <a:cs typeface="Arial" charset="0"/>
              </a:rPr>
              <a:t>Dispensationalism</a:t>
            </a:r>
            <a:r>
              <a:rPr lang="en-US" sz="1400" b="1">
                <a:solidFill>
                  <a:srgbClr val="FFFFFF"/>
                </a:solidFill>
                <a:latin typeface="Arial" charset="0"/>
                <a:cs typeface="Arial" charset="0"/>
              </a:rPr>
              <a:t>, 189, 193</a:t>
            </a:r>
          </a:p>
        </p:txBody>
      </p:sp>
      <p:cxnSp>
        <p:nvCxnSpPr>
          <p:cNvPr id="46085" name="Straight Connector 7"/>
          <p:cNvCxnSpPr>
            <a:cxnSpLocks noChangeShapeType="1"/>
          </p:cNvCxnSpPr>
          <p:nvPr/>
        </p:nvCxnSpPr>
        <p:spPr bwMode="auto">
          <a:xfrm>
            <a:off x="0" y="2895600"/>
            <a:ext cx="9144000" cy="1588"/>
          </a:xfrm>
          <a:prstGeom prst="line">
            <a:avLst/>
          </a:prstGeom>
          <a:noFill/>
          <a:ln w="38100">
            <a:solidFill>
              <a:srgbClr val="FFFFFF"/>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802128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zh-CN" altLang="en-US" b="1" dirty="0">
                <a:solidFill>
                  <a:schemeClr val="bg1"/>
                </a:solidFill>
                <a:latin typeface="Arial" charset="0"/>
                <a:ea typeface="ＭＳ Ｐゴシック" charset="0"/>
                <a:cs typeface="ＭＳ Ｐゴシック" charset="0"/>
              </a:rPr>
              <a:t>天空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将</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展现</a:t>
            </a:r>
            <a:r>
              <a:rPr lang="en-US" b="1" dirty="0">
                <a:solidFill>
                  <a:schemeClr val="bg1"/>
                </a:solidFill>
                <a:latin typeface="Arial" charset="0"/>
                <a:ea typeface="ＭＳ Ｐゴシック" charset="0"/>
                <a:cs typeface="ＭＳ Ｐゴシック" charset="0"/>
              </a:rPr>
              <a:t>…</a:t>
            </a:r>
            <a:endParaRPr lang="en-US" b="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68653276"/>
      </p:ext>
    </p:extLst>
  </p:cSld>
  <p:clrMapOvr>
    <a:masterClrMapping/>
  </p:clrMapOvr>
  <p:transition spd="slow">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dirty="0">
                <a:effectLst>
                  <a:outerShdw blurRad="38100" dist="38100" dir="2700000" algn="tl">
                    <a:srgbClr val="000000"/>
                  </a:outerShdw>
                </a:effectLst>
                <a:latin typeface="Arial" charset="0"/>
                <a:ea typeface="ＭＳ Ｐゴシック" charset="0"/>
                <a:cs typeface="ＭＳ Ｐゴシック" charset="0"/>
              </a:rPr>
              <a:t>…</a:t>
            </a:r>
            <a:r>
              <a:rPr lang="zh-CN" altLang="en-US" b="1" dirty="0">
                <a:effectLst>
                  <a:outerShdw blurRad="38100" dist="38100" dir="2700000" algn="tl">
                    <a:srgbClr val="000000"/>
                  </a:outerShdw>
                </a:effectLst>
                <a:latin typeface="Arial" charset="0"/>
                <a:ea typeface="ＭＳ Ｐゴシック" charset="0"/>
                <a:cs typeface="ＭＳ Ｐゴシック" charset="0"/>
              </a:rPr>
              <a:t>准备他的入口</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8725115"/>
      </p:ext>
    </p:extLst>
  </p:cSld>
  <p:clrMapOvr>
    <a:masterClrMapping/>
  </p:clrMapOvr>
  <p:transition spd="slow">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TellusOr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ctrTitle"/>
          </p:nvPr>
        </p:nvSpPr>
        <p:spPr>
          <a:xfrm>
            <a:off x="53340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zh-CN" altLang="en-US" b="1" dirty="0">
                <a:solidFill>
                  <a:schemeClr val="bg1"/>
                </a:solidFill>
                <a:latin typeface="Arial" charset="0"/>
                <a:ea typeface="ＭＳ Ｐゴシック" charset="0"/>
                <a:cs typeface="ＭＳ Ｐゴシック" charset="0"/>
              </a:rPr>
              <a:t>星星</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应为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他鼓掌</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用</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雷鸣般的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赞美</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3521518"/>
      </p:ext>
    </p:extLst>
  </p:cSld>
  <p:clrMapOvr>
    <a:masterClrMapping/>
  </p:clrMapOvr>
  <p:transition spd="slow">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zh-CN" altLang="en-US" b="1" dirty="0">
                <a:solidFill>
                  <a:schemeClr val="bg1"/>
                </a:solidFill>
                <a:latin typeface="Arial" charset="0"/>
                <a:ea typeface="ＭＳ Ｐゴシック" charset="0"/>
                <a:cs typeface="ＭＳ Ｐゴシック" charset="0"/>
              </a:rPr>
              <a:t>他眼中</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甜美的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光芒</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应加强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那些</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等待</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17902"/>
      </p:ext>
    </p:extLst>
  </p:cSld>
  <p:clrMapOvr>
    <a:masterClrMapping/>
  </p:clrMapOvr>
  <p:transition spd="slow">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charset="0"/>
                <a:ea typeface="ＭＳ Ｐゴシック" charset="0"/>
                <a:cs typeface="ＭＳ Ｐゴシック" charset="0"/>
              </a:rPr>
              <a:t>我们应看他</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然后面对面</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93886542"/>
      </p:ext>
    </p:extLst>
  </p:cSld>
  <p:clrMapOvr>
    <a:masterClrMapping/>
  </p:clrMapOvr>
  <p:transition spd="slow">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Rectangle 3"/>
          <p:cNvSpPr>
            <a:spLocks noGrp="1" noChangeArrowheads="1"/>
          </p:cNvSpPr>
          <p:nvPr>
            <p:ph type="title" idx="4294967295"/>
          </p:nvPr>
        </p:nvSpPr>
        <p:spPr>
          <a:xfrm>
            <a:off x="762000" y="4953000"/>
            <a:ext cx="7772400" cy="762000"/>
          </a:xfrm>
          <a:noFill/>
          <a:ln>
            <a:noFill/>
          </a:ln>
        </p:spPr>
        <p:txBody>
          <a:bodyPr vert="horz" wrap="square" lIns="91440" tIns="45720" rIns="91440" bIns="45720" numCol="1" anchor="ctr" anchorCtr="0" compatLnSpc="1">
            <a:prstTxWarp prst="textNoShape">
              <a:avLst/>
            </a:prstTxWarp>
          </a:bodyPr>
          <a:lstStyle/>
          <a:p>
            <a:r>
              <a:rPr lang="zh-CN" altLang="en-US" b="1" dirty="0">
                <a:solidFill>
                  <a:schemeClr val="bg1"/>
                </a:solidFill>
                <a:effectLst>
                  <a:glow rad="228600">
                    <a:schemeClr val="tx1"/>
                  </a:glow>
                </a:effectLst>
                <a:latin typeface="Arial" charset="0"/>
                <a:ea typeface="ＭＳ Ｐゴシック" charset="0"/>
                <a:cs typeface="ＭＳ Ｐゴシック" charset="0"/>
              </a:rPr>
              <a:t>噢，我们应看他</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638800"/>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457200"/>
            <a:r>
              <a:rPr lang="zh-CN" altLang="en-US" sz="4400" b="1" dirty="0">
                <a:solidFill>
                  <a:srgbClr val="FFFFFF"/>
                </a:solidFill>
                <a:effectLst>
                  <a:glow rad="228600">
                    <a:srgbClr val="000000"/>
                  </a:glow>
                </a:effectLst>
                <a:latin typeface="Arial" charset="0"/>
              </a:rPr>
              <a:t>是的，我们应看他</a:t>
            </a:r>
            <a:endParaRPr lang="en-US" sz="4400" b="1" dirty="0">
              <a:solidFill>
                <a:srgbClr val="FFFFFF"/>
              </a:solidFill>
              <a:effectLst>
                <a:glow rad="228600">
                  <a:srgbClr val="000000"/>
                </a:glow>
              </a:effectLst>
              <a:latin typeface="Arial" charset="0"/>
            </a:endParaRPr>
          </a:p>
        </p:txBody>
      </p:sp>
    </p:spTree>
    <p:extLst>
      <p:ext uri="{BB962C8B-B14F-4D97-AF65-F5344CB8AC3E}">
        <p14:creationId xmlns:p14="http://schemas.microsoft.com/office/powerpoint/2010/main" val="215165628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685800" y="4495800"/>
            <a:ext cx="7924800" cy="1981200"/>
          </a:xfrm>
        </p:spPr>
        <p:txBody>
          <a:bodyPr/>
          <a:lstStyle/>
          <a:p>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在所有的荣耀</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面对面</a:t>
            </a:r>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00030913"/>
      </p:ext>
    </p:extLst>
  </p:cSld>
  <p:clrMapOvr>
    <a:masterClrMapping/>
  </p:clrMapOvr>
  <p:transition spd="slow">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2743200" y="1371600"/>
            <a:ext cx="3962400" cy="1905000"/>
          </a:xfrm>
        </p:spPr>
        <p:txBody>
          <a:bodyPr/>
          <a:lstStyle/>
          <a:p>
            <a:pPr eaLnBrk="1" hangingPunct="1"/>
            <a:r>
              <a:rPr lang="zh-CN" altLang="en-US" b="1" dirty="0">
                <a:latin typeface="Times New Roman" charset="0"/>
                <a:ea typeface="ＭＳ Ｐゴシック" charset="0"/>
                <a:cs typeface="ＭＳ Ｐゴシック" charset="0"/>
              </a:rPr>
              <a:t>我们应看他</a:t>
            </a:r>
            <a:endParaRPr lang="en-US" b="1" dirty="0">
              <a:latin typeface="Times New Roman" charset="0"/>
              <a:ea typeface="ＭＳ Ｐゴシック" charset="0"/>
              <a:cs typeface="ＭＳ Ｐゴシック" charset="0"/>
            </a:endParaRPr>
          </a:p>
        </p:txBody>
      </p:sp>
      <p:sp>
        <p:nvSpPr>
          <p:cNvPr id="146436"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4400" b="1" dirty="0">
                <a:solidFill>
                  <a:srgbClr val="000000"/>
                </a:solidFill>
                <a:cs typeface="+mn-cs"/>
              </a:rPr>
              <a:t>我们应看他</a:t>
            </a:r>
            <a:endParaRPr lang="en-US" sz="4400" b="1" dirty="0">
              <a:solidFill>
                <a:srgbClr val="000000"/>
              </a:solidFill>
              <a:cs typeface="+mn-cs"/>
            </a:endParaRPr>
          </a:p>
        </p:txBody>
      </p:sp>
    </p:spTree>
    <p:extLst>
      <p:ext uri="{BB962C8B-B14F-4D97-AF65-F5344CB8AC3E}">
        <p14:creationId xmlns:p14="http://schemas.microsoft.com/office/powerpoint/2010/main" val="406598591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Effect transition="in" filter="dissolve">
                                      <p:cBhvr>
                                        <p:cTn id="7" dur="500"/>
                                        <p:tgtEl>
                                          <p:spTgt spid="146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面对我们的救主</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和主的脸</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0129733"/>
      </p:ext>
    </p:extLst>
  </p:cSld>
  <p:clrMapOvr>
    <a:masterClrMapping/>
  </p:clrMapOvr>
  <p:transition spd="slow">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charset="0"/>
                <a:ea typeface="ＭＳ Ｐゴシック" charset="0"/>
                <a:cs typeface="ＭＳ Ｐゴシック" charset="0"/>
              </a:rPr>
              <a:t>天使将吹响</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他的到来的呐喊</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41697570"/>
      </p:ext>
    </p:extLst>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0" y="0"/>
            <a:ext cx="9144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endParaRPr lang="en-US">
              <a:solidFill>
                <a:srgbClr val="000000"/>
              </a:solidFill>
              <a:latin typeface="Comic Sans MS" pitchFamily="66" charset="0"/>
              <a:ea typeface="MS PGothic" pitchFamily="34" charset="-128"/>
              <a:cs typeface="+mn-cs"/>
            </a:endParaRPr>
          </a:p>
        </p:txBody>
      </p:sp>
      <p:sp>
        <p:nvSpPr>
          <p:cNvPr id="264195" name="Line 3"/>
          <p:cNvSpPr>
            <a:spLocks noChangeShapeType="1"/>
          </p:cNvSpPr>
          <p:nvPr/>
        </p:nvSpPr>
        <p:spPr bwMode="auto">
          <a:xfrm>
            <a:off x="1447800" y="3886200"/>
            <a:ext cx="6705600" cy="0"/>
          </a:xfrm>
          <a:prstGeom prst="line">
            <a:avLst/>
          </a:prstGeom>
          <a:noFill/>
          <a:ln w="76200">
            <a:solidFill>
              <a:srgbClr val="FF0000"/>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latin typeface="Comic Sans MS" charset="0"/>
              <a:ea typeface="ＭＳ Ｐゴシック" charset="-128"/>
              <a:cs typeface="ＭＳ Ｐゴシック" charset="-128"/>
            </a:endParaRPr>
          </a:p>
        </p:txBody>
      </p:sp>
      <p:sp>
        <p:nvSpPr>
          <p:cNvPr id="264196" name="Line 4"/>
          <p:cNvSpPr>
            <a:spLocks noChangeShapeType="1"/>
          </p:cNvSpPr>
          <p:nvPr/>
        </p:nvSpPr>
        <p:spPr bwMode="auto">
          <a:xfrm>
            <a:off x="7126288" y="2409825"/>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latin typeface="Comic Sans MS" charset="0"/>
              <a:ea typeface="ＭＳ Ｐゴシック" charset="-128"/>
              <a:cs typeface="ＭＳ Ｐゴシック" charset="-128"/>
            </a:endParaRPr>
          </a:p>
        </p:txBody>
      </p:sp>
      <p:sp>
        <p:nvSpPr>
          <p:cNvPr id="264197" name="Text Box 5"/>
          <p:cNvSpPr txBox="1">
            <a:spLocks noChangeArrowheads="1"/>
          </p:cNvSpPr>
          <p:nvPr/>
        </p:nvSpPr>
        <p:spPr bwMode="auto">
          <a:xfrm rot="-5400000">
            <a:off x="-677862" y="3459162"/>
            <a:ext cx="31242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a:solidFill>
                  <a:srgbClr val="FFFFFF"/>
                </a:solidFill>
                <a:latin typeface="Times New Roman" pitchFamily="18" charset="0"/>
                <a:ea typeface="SimSun" pitchFamily="2" charset="-122"/>
                <a:cs typeface="+mn-cs"/>
              </a:rPr>
              <a:t>教会时代</a:t>
            </a:r>
          </a:p>
        </p:txBody>
      </p:sp>
      <p:sp>
        <p:nvSpPr>
          <p:cNvPr id="264198" name="Text Box 6"/>
          <p:cNvSpPr txBox="1">
            <a:spLocks noChangeArrowheads="1"/>
          </p:cNvSpPr>
          <p:nvPr/>
        </p:nvSpPr>
        <p:spPr bwMode="auto">
          <a:xfrm>
            <a:off x="6019800" y="1066800"/>
            <a:ext cx="20574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cs typeface="+mn-cs"/>
              </a:rPr>
              <a:t>主再来</a:t>
            </a:r>
            <a:endParaRPr lang="zh-CN" altLang="en-US" sz="4000">
              <a:solidFill>
                <a:srgbClr val="000000"/>
              </a:solidFill>
              <a:latin typeface="Times New Roman" pitchFamily="18" charset="0"/>
              <a:ea typeface="SimSun" pitchFamily="2" charset="-122"/>
              <a:cs typeface="+mn-cs"/>
            </a:endParaRPr>
          </a:p>
        </p:txBody>
      </p:sp>
      <p:sp>
        <p:nvSpPr>
          <p:cNvPr id="264199" name="Text Box 7"/>
          <p:cNvSpPr txBox="1">
            <a:spLocks noChangeArrowheads="1"/>
          </p:cNvSpPr>
          <p:nvPr/>
        </p:nvSpPr>
        <p:spPr bwMode="auto">
          <a:xfrm>
            <a:off x="1828800" y="2743200"/>
            <a:ext cx="3733800" cy="295592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lnSpc>
                <a:spcPct val="80000"/>
              </a:lnSpc>
              <a:spcBef>
                <a:spcPct val="50000"/>
              </a:spcBef>
            </a:pPr>
            <a:r>
              <a:rPr lang="zh-CN" altLang="en-US" sz="4000" b="1">
                <a:solidFill>
                  <a:srgbClr val="FFFFFF"/>
                </a:solidFill>
                <a:latin typeface="Times New Roman" pitchFamily="18" charset="0"/>
                <a:ea typeface="SimSun" pitchFamily="2" charset="-122"/>
                <a:cs typeface="+mn-cs"/>
              </a:rPr>
              <a:t>福音的黄金</a:t>
            </a:r>
          </a:p>
          <a:p>
            <a:pPr algn="ctr">
              <a:lnSpc>
                <a:spcPct val="80000"/>
              </a:lnSpc>
              <a:spcBef>
                <a:spcPct val="50000"/>
              </a:spcBef>
            </a:pPr>
            <a:r>
              <a:rPr lang="zh-CN" altLang="en-US" sz="4000" b="1">
                <a:solidFill>
                  <a:srgbClr val="FFFFFF"/>
                </a:solidFill>
                <a:latin typeface="Times New Roman" pitchFamily="18" charset="0"/>
                <a:ea typeface="SimSun" pitchFamily="2" charset="-122"/>
                <a:cs typeface="+mn-cs"/>
              </a:rPr>
              <a:t>时代</a:t>
            </a:r>
          </a:p>
          <a:p>
            <a:pPr algn="ctr">
              <a:lnSpc>
                <a:spcPct val="80000"/>
              </a:lnSpc>
              <a:spcBef>
                <a:spcPct val="50000"/>
              </a:spcBef>
            </a:pPr>
            <a:r>
              <a:rPr lang="zh-CN" altLang="en-US" sz="4000" b="1">
                <a:solidFill>
                  <a:srgbClr val="FFFFFF"/>
                </a:solidFill>
                <a:latin typeface="Times New Roman" pitchFamily="18" charset="0"/>
                <a:ea typeface="SimSun" pitchFamily="2" charset="-122"/>
                <a:cs typeface="+mn-cs"/>
              </a:rPr>
              <a:t>大灾难</a:t>
            </a:r>
          </a:p>
          <a:p>
            <a:pPr algn="ctr">
              <a:lnSpc>
                <a:spcPct val="80000"/>
              </a:lnSpc>
              <a:spcBef>
                <a:spcPct val="50000"/>
              </a:spcBef>
            </a:pPr>
            <a:r>
              <a:rPr lang="zh-CN" altLang="en-US" sz="4000" b="1">
                <a:solidFill>
                  <a:srgbClr val="FFFFFF"/>
                </a:solidFill>
                <a:latin typeface="Times New Roman" pitchFamily="18" charset="0"/>
                <a:ea typeface="SimSun" pitchFamily="2" charset="-122"/>
                <a:cs typeface="+mn-cs"/>
              </a:rPr>
              <a:t>撒旦被捆绑</a:t>
            </a:r>
          </a:p>
        </p:txBody>
      </p:sp>
      <p:sp>
        <p:nvSpPr>
          <p:cNvPr id="264200" name="Text Box 8"/>
          <p:cNvSpPr txBox="1">
            <a:spLocks noChangeArrowheads="1"/>
          </p:cNvSpPr>
          <p:nvPr/>
        </p:nvSpPr>
        <p:spPr bwMode="auto">
          <a:xfrm rot="5400000" flipH="1">
            <a:off x="6119812" y="3786188"/>
            <a:ext cx="4951413"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3200" b="1">
                <a:solidFill>
                  <a:srgbClr val="FFCC00"/>
                </a:solidFill>
                <a:ea typeface="SimSun" pitchFamily="2" charset="-122"/>
                <a:cs typeface="+mn-cs"/>
              </a:rPr>
              <a:t>永恒的国度</a:t>
            </a:r>
            <a:endParaRPr lang="en-US" sz="3200" b="1">
              <a:solidFill>
                <a:srgbClr val="FFCC00"/>
              </a:solidFill>
              <a:ea typeface="SimSun" pitchFamily="2" charset="-122"/>
              <a:cs typeface="+mn-cs"/>
            </a:endParaRPr>
          </a:p>
        </p:txBody>
      </p:sp>
      <p:sp>
        <p:nvSpPr>
          <p:cNvPr id="264201" name="Text Box 9"/>
          <p:cNvSpPr txBox="1">
            <a:spLocks noChangeArrowheads="1"/>
          </p:cNvSpPr>
          <p:nvPr/>
        </p:nvSpPr>
        <p:spPr bwMode="auto">
          <a:xfrm rot="5381629">
            <a:off x="5875338" y="4868862"/>
            <a:ext cx="25146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0066"/>
                </a:solidFill>
                <a:latin typeface="Times New Roman" pitchFamily="18" charset="0"/>
                <a:ea typeface="SimSun" pitchFamily="2" charset="-122"/>
                <a:cs typeface="+mn-cs"/>
              </a:rPr>
              <a:t>审判</a:t>
            </a:r>
            <a:endParaRPr lang="zh-CN" altLang="en-US" sz="4000" b="1">
              <a:solidFill>
                <a:srgbClr val="000000"/>
              </a:solidFill>
              <a:latin typeface="Times New Roman" pitchFamily="18" charset="0"/>
              <a:ea typeface="SimSun" pitchFamily="2" charset="-122"/>
              <a:cs typeface="+mn-cs"/>
            </a:endParaRPr>
          </a:p>
        </p:txBody>
      </p:sp>
      <p:sp>
        <p:nvSpPr>
          <p:cNvPr id="264202" name="AutoShape 10"/>
          <p:cNvSpPr>
            <a:spLocks noChangeArrowheads="1"/>
          </p:cNvSpPr>
          <p:nvPr/>
        </p:nvSpPr>
        <p:spPr bwMode="auto">
          <a:xfrm rot="5400000">
            <a:off x="1104900" y="1104900"/>
            <a:ext cx="4495800" cy="5486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41 w 21600"/>
              <a:gd name="T13" fmla="*/ 3741 h 21600"/>
              <a:gd name="T14" fmla="*/ 17859 w 21600"/>
              <a:gd name="T15" fmla="*/ 17859 h 21600"/>
            </a:gdLst>
            <a:ahLst/>
            <a:cxnLst>
              <a:cxn ang="T8">
                <a:pos x="T0" y="T1"/>
              </a:cxn>
              <a:cxn ang="T9">
                <a:pos x="T2" y="T3"/>
              </a:cxn>
              <a:cxn ang="T10">
                <a:pos x="T4" y="T5"/>
              </a:cxn>
              <a:cxn ang="T11">
                <a:pos x="T6" y="T7"/>
              </a:cxn>
            </a:cxnLst>
            <a:rect l="T12" t="T13" r="T14" b="T15"/>
            <a:pathLst>
              <a:path w="21600" h="21600">
                <a:moveTo>
                  <a:pt x="0" y="0"/>
                </a:moveTo>
                <a:lnTo>
                  <a:pt x="3882" y="21600"/>
                </a:lnTo>
                <a:lnTo>
                  <a:pt x="17718" y="21600"/>
                </a:lnTo>
                <a:lnTo>
                  <a:pt x="21600" y="0"/>
                </a:lnTo>
                <a:lnTo>
                  <a:pt x="0" y="0"/>
                </a:lnTo>
                <a:close/>
              </a:path>
            </a:pathLst>
          </a:custGeom>
          <a:noFill/>
          <a:ln w="38100">
            <a:solidFill>
              <a:schemeClr val="accent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Lst>
        </p:spPr>
        <p:txBody>
          <a:bodyPr rot="10800000" vert="eaVert" wrap="none" anchor="ctr"/>
          <a:lstStyle/>
          <a:p>
            <a:endParaRPr lang="en-SG">
              <a:solidFill>
                <a:srgbClr val="000000"/>
              </a:solidFill>
              <a:latin typeface="Comic Sans MS" pitchFamily="66" charset="0"/>
              <a:ea typeface="MS PGothic" pitchFamily="34" charset="-128"/>
              <a:cs typeface="+mn-cs"/>
            </a:endParaRPr>
          </a:p>
        </p:txBody>
      </p:sp>
      <p:sp>
        <p:nvSpPr>
          <p:cNvPr id="264203" name="Rectangle 11"/>
          <p:cNvSpPr>
            <a:spLocks noGrp="1" noChangeArrowheads="1"/>
          </p:cNvSpPr>
          <p:nvPr>
            <p:ph type="title" idx="4294967295"/>
          </p:nvPr>
        </p:nvSpPr>
        <p:spPr>
          <a:xfrm>
            <a:off x="685800" y="228600"/>
            <a:ext cx="7772400" cy="762000"/>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b="1">
                <a:solidFill>
                  <a:srgbClr val="FFFFFF"/>
                </a:solidFill>
                <a:ea typeface="SimSun" pitchFamily="2" charset="-122"/>
              </a:rPr>
              <a:t>后千禧年观</a:t>
            </a:r>
          </a:p>
        </p:txBody>
      </p:sp>
      <p:sp>
        <p:nvSpPr>
          <p:cNvPr id="829451" name="Text Box 15"/>
          <p:cNvSpPr txBox="1">
            <a:spLocks noChangeArrowheads="1"/>
          </p:cNvSpPr>
          <p:nvPr/>
        </p:nvSpPr>
        <p:spPr bwMode="auto">
          <a:xfrm>
            <a:off x="8234363" y="95250"/>
            <a:ext cx="9096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cs typeface="+mn-cs"/>
              </a:rPr>
              <a:t>339e</a:t>
            </a:r>
            <a:endParaRPr lang="en-US" b="1">
              <a:solidFill>
                <a:srgbClr val="000000"/>
              </a:solidFill>
              <a:cs typeface="+mn-cs"/>
            </a:endParaRPr>
          </a:p>
        </p:txBody>
      </p:sp>
    </p:spTree>
    <p:extLst>
      <p:ext uri="{BB962C8B-B14F-4D97-AF65-F5344CB8AC3E}">
        <p14:creationId xmlns:p14="http://schemas.microsoft.com/office/powerpoint/2010/main" val="38353545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264197"/>
                                        </p:tgtEl>
                                        <p:attrNameLst>
                                          <p:attrName>style.visibility</p:attrName>
                                        </p:attrNameLst>
                                      </p:cBhvr>
                                      <p:to>
                                        <p:strVal val="visible"/>
                                      </p:to>
                                    </p:set>
                                    <p:anim calcmode="lin" valueType="num">
                                      <p:cBhvr additive="base">
                                        <p:cTn id="7" dur="500" fill="hold"/>
                                        <p:tgtEl>
                                          <p:spTgt spid="264197"/>
                                        </p:tgtEl>
                                        <p:attrNameLst>
                                          <p:attrName>ppt_x</p:attrName>
                                        </p:attrNameLst>
                                      </p:cBhvr>
                                      <p:tavLst>
                                        <p:tav tm="0">
                                          <p:val>
                                            <p:strVal val="0-#ppt_w/2"/>
                                          </p:val>
                                        </p:tav>
                                        <p:tav tm="100000">
                                          <p:val>
                                            <p:strVal val="#ppt_x"/>
                                          </p:val>
                                        </p:tav>
                                      </p:tavLst>
                                    </p:anim>
                                    <p:anim calcmode="lin" valueType="num">
                                      <p:cBhvr additive="base">
                                        <p:cTn id="8" dur="500" fill="hold"/>
                                        <p:tgtEl>
                                          <p:spTgt spid="2641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wipe(left)">
                                      <p:cBhvr>
                                        <p:cTn id="12" dur="500"/>
                                        <p:tgtEl>
                                          <p:spTgt spid="264195"/>
                                        </p:tgtEl>
                                      </p:cBhvr>
                                    </p:animEffect>
                                  </p:childTnLst>
                                </p:cTn>
                              </p:par>
                            </p:childTnLst>
                          </p:cTn>
                        </p:par>
                        <p:par>
                          <p:cTn id="13" fill="hold" nodeType="afterGroup">
                            <p:stCondLst>
                              <p:cond delay="4000"/>
                            </p:stCondLst>
                            <p:childTnLst>
                              <p:par>
                                <p:cTn id="14" presetID="7" presetClass="entr" presetSubtype="8" fill="hold" grpId="0" nodeType="afterEffect">
                                  <p:stCondLst>
                                    <p:cond delay="1000"/>
                                  </p:stCondLst>
                                  <p:childTnLst>
                                    <p:set>
                                      <p:cBhvr>
                                        <p:cTn id="15" dur="1" fill="hold">
                                          <p:stCondLst>
                                            <p:cond delay="0"/>
                                          </p:stCondLst>
                                        </p:cTn>
                                        <p:tgtEl>
                                          <p:spTgt spid="264202"/>
                                        </p:tgtEl>
                                        <p:attrNameLst>
                                          <p:attrName>style.visibility</p:attrName>
                                        </p:attrNameLst>
                                      </p:cBhvr>
                                      <p:to>
                                        <p:strVal val="visible"/>
                                      </p:to>
                                    </p:set>
                                    <p:anim calcmode="lin" valueType="num">
                                      <p:cBhvr additive="base">
                                        <p:cTn id="16" dur="5000" fill="hold"/>
                                        <p:tgtEl>
                                          <p:spTgt spid="264202"/>
                                        </p:tgtEl>
                                        <p:attrNameLst>
                                          <p:attrName>ppt_x</p:attrName>
                                        </p:attrNameLst>
                                      </p:cBhvr>
                                      <p:tavLst>
                                        <p:tav tm="0">
                                          <p:val>
                                            <p:strVal val="0-#ppt_w/2"/>
                                          </p:val>
                                        </p:tav>
                                        <p:tav tm="100000">
                                          <p:val>
                                            <p:strVal val="#ppt_x"/>
                                          </p:val>
                                        </p:tav>
                                      </p:tavLst>
                                    </p:anim>
                                    <p:anim calcmode="lin" valueType="num">
                                      <p:cBhvr additive="base">
                                        <p:cTn id="17" dur="5000" fill="hold"/>
                                        <p:tgtEl>
                                          <p:spTgt spid="26420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264199"/>
                                        </p:tgtEl>
                                        <p:attrNameLst>
                                          <p:attrName>style.visibility</p:attrName>
                                        </p:attrNameLst>
                                      </p:cBhvr>
                                      <p:to>
                                        <p:strVal val="visible"/>
                                      </p:to>
                                    </p:set>
                                    <p:anim calcmode="lin" valueType="num">
                                      <p:cBhvr>
                                        <p:cTn id="21" dur="500" fill="hold"/>
                                        <p:tgtEl>
                                          <p:spTgt spid="264199"/>
                                        </p:tgtEl>
                                        <p:attrNameLst>
                                          <p:attrName>ppt_x</p:attrName>
                                        </p:attrNameLst>
                                      </p:cBhvr>
                                      <p:tavLst>
                                        <p:tav tm="0">
                                          <p:val>
                                            <p:strVal val="#ppt_x-#ppt_w/2"/>
                                          </p:val>
                                        </p:tav>
                                        <p:tav tm="100000">
                                          <p:val>
                                            <p:strVal val="#ppt_x"/>
                                          </p:val>
                                        </p:tav>
                                      </p:tavLst>
                                    </p:anim>
                                    <p:anim calcmode="lin" valueType="num">
                                      <p:cBhvr>
                                        <p:cTn id="22" dur="500" fill="hold"/>
                                        <p:tgtEl>
                                          <p:spTgt spid="264199"/>
                                        </p:tgtEl>
                                        <p:attrNameLst>
                                          <p:attrName>ppt_y</p:attrName>
                                        </p:attrNameLst>
                                      </p:cBhvr>
                                      <p:tavLst>
                                        <p:tav tm="0">
                                          <p:val>
                                            <p:strVal val="#ppt_y"/>
                                          </p:val>
                                        </p:tav>
                                        <p:tav tm="100000">
                                          <p:val>
                                            <p:strVal val="#ppt_y"/>
                                          </p:val>
                                        </p:tav>
                                      </p:tavLst>
                                    </p:anim>
                                    <p:anim calcmode="lin" valueType="num">
                                      <p:cBhvr>
                                        <p:cTn id="23" dur="500" fill="hold"/>
                                        <p:tgtEl>
                                          <p:spTgt spid="264199"/>
                                        </p:tgtEl>
                                        <p:attrNameLst>
                                          <p:attrName>ppt_w</p:attrName>
                                        </p:attrNameLst>
                                      </p:cBhvr>
                                      <p:tavLst>
                                        <p:tav tm="0">
                                          <p:val>
                                            <p:fltVal val="0"/>
                                          </p:val>
                                        </p:tav>
                                        <p:tav tm="100000">
                                          <p:val>
                                            <p:strVal val="#ppt_w"/>
                                          </p:val>
                                        </p:tav>
                                      </p:tavLst>
                                    </p:anim>
                                    <p:anim calcmode="lin" valueType="num">
                                      <p:cBhvr>
                                        <p:cTn id="24" dur="500" fill="hold"/>
                                        <p:tgtEl>
                                          <p:spTgt spid="264199"/>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264198"/>
                                        </p:tgtEl>
                                        <p:attrNameLst>
                                          <p:attrName>style.visibility</p:attrName>
                                        </p:attrNameLst>
                                      </p:cBhvr>
                                      <p:to>
                                        <p:strVal val="visible"/>
                                      </p:to>
                                    </p:set>
                                    <p:anim calcmode="lin" valueType="num">
                                      <p:cBhvr additive="base">
                                        <p:cTn id="28" dur="500" fill="hold"/>
                                        <p:tgtEl>
                                          <p:spTgt spid="264198"/>
                                        </p:tgtEl>
                                        <p:attrNameLst>
                                          <p:attrName>ppt_x</p:attrName>
                                        </p:attrNameLst>
                                      </p:cBhvr>
                                      <p:tavLst>
                                        <p:tav tm="0">
                                          <p:val>
                                            <p:strVal val="#ppt_x"/>
                                          </p:val>
                                        </p:tav>
                                        <p:tav tm="100000">
                                          <p:val>
                                            <p:strVal val="#ppt_x"/>
                                          </p:val>
                                        </p:tav>
                                      </p:tavLst>
                                    </p:anim>
                                    <p:anim calcmode="lin" valueType="num">
                                      <p:cBhvr additive="base">
                                        <p:cTn id="29" dur="500" fill="hold"/>
                                        <p:tgtEl>
                                          <p:spTgt spid="264198"/>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264196"/>
                                        </p:tgtEl>
                                        <p:attrNameLst>
                                          <p:attrName>style.visibility</p:attrName>
                                        </p:attrNameLst>
                                      </p:cBhvr>
                                      <p:to>
                                        <p:strVal val="visible"/>
                                      </p:to>
                                    </p:set>
                                    <p:anim calcmode="lin" valueType="num">
                                      <p:cBhvr additive="base">
                                        <p:cTn id="33" dur="500" fill="hold"/>
                                        <p:tgtEl>
                                          <p:spTgt spid="264196"/>
                                        </p:tgtEl>
                                        <p:attrNameLst>
                                          <p:attrName>ppt_x</p:attrName>
                                        </p:attrNameLst>
                                      </p:cBhvr>
                                      <p:tavLst>
                                        <p:tav tm="0">
                                          <p:val>
                                            <p:strVal val="#ppt_x"/>
                                          </p:val>
                                        </p:tav>
                                        <p:tav tm="100000">
                                          <p:val>
                                            <p:strVal val="#ppt_x"/>
                                          </p:val>
                                        </p:tav>
                                      </p:tavLst>
                                    </p:anim>
                                    <p:anim calcmode="lin" valueType="num">
                                      <p:cBhvr additive="base">
                                        <p:cTn id="34" dur="500" fill="hold"/>
                                        <p:tgtEl>
                                          <p:spTgt spid="264196"/>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264201"/>
                                        </p:tgtEl>
                                        <p:attrNameLst>
                                          <p:attrName>style.visibility</p:attrName>
                                        </p:attrNameLst>
                                      </p:cBhvr>
                                      <p:to>
                                        <p:strVal val="visible"/>
                                      </p:to>
                                    </p:set>
                                    <p:anim calcmode="lin" valueType="num">
                                      <p:cBhvr additive="base">
                                        <p:cTn id="38" dur="500" fill="hold"/>
                                        <p:tgtEl>
                                          <p:spTgt spid="264201"/>
                                        </p:tgtEl>
                                        <p:attrNameLst>
                                          <p:attrName>ppt_x</p:attrName>
                                        </p:attrNameLst>
                                      </p:cBhvr>
                                      <p:tavLst>
                                        <p:tav tm="0">
                                          <p:val>
                                            <p:strVal val="#ppt_x"/>
                                          </p:val>
                                        </p:tav>
                                        <p:tav tm="100000">
                                          <p:val>
                                            <p:strVal val="#ppt_x"/>
                                          </p:val>
                                        </p:tav>
                                      </p:tavLst>
                                    </p:anim>
                                    <p:anim calcmode="lin" valueType="num">
                                      <p:cBhvr additive="base">
                                        <p:cTn id="39" dur="500" fill="hold"/>
                                        <p:tgtEl>
                                          <p:spTgt spid="264201"/>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264200"/>
                                        </p:tgtEl>
                                        <p:attrNameLst>
                                          <p:attrName>style.visibility</p:attrName>
                                        </p:attrNameLst>
                                      </p:cBhvr>
                                      <p:to>
                                        <p:strVal val="visible"/>
                                      </p:to>
                                    </p:set>
                                    <p:anim calcmode="lin" valueType="num">
                                      <p:cBhvr additive="base">
                                        <p:cTn id="43" dur="500" fill="hold"/>
                                        <p:tgtEl>
                                          <p:spTgt spid="264200"/>
                                        </p:tgtEl>
                                        <p:attrNameLst>
                                          <p:attrName>ppt_x</p:attrName>
                                        </p:attrNameLst>
                                      </p:cBhvr>
                                      <p:tavLst>
                                        <p:tav tm="0">
                                          <p:val>
                                            <p:strVal val="1+#ppt_w/2"/>
                                          </p:val>
                                        </p:tav>
                                        <p:tav tm="100000">
                                          <p:val>
                                            <p:strVal val="#ppt_x"/>
                                          </p:val>
                                        </p:tav>
                                      </p:tavLst>
                                    </p:anim>
                                    <p:anim calcmode="lin" valueType="num">
                                      <p:cBhvr additive="base">
                                        <p:cTn id="44" dur="500" fill="hold"/>
                                        <p:tgtEl>
                                          <p:spTgt spid="2642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autoUpdateAnimBg="0"/>
      <p:bldP spid="264198" grpId="0" autoUpdateAnimBg="0"/>
      <p:bldP spid="264199" grpId="0" autoUpdateAnimBg="0"/>
      <p:bldP spid="264200" grpId="0" autoUpdateAnimBg="0"/>
      <p:bldP spid="264201" grpId="0" autoUpdateAnimBg="0"/>
      <p:bldP spid="26420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6" name="Rectangle 3"/>
          <p:cNvSpPr>
            <a:spLocks noGrp="1" noChangeArrowheads="1"/>
          </p:cNvSpPr>
          <p:nvPr>
            <p:ph type="title" idx="4294967295"/>
          </p:nvPr>
        </p:nvSpPr>
        <p:spPr/>
        <p:txBody>
          <a:bodyPr/>
          <a:lstStyle/>
          <a:p>
            <a:r>
              <a:rPr lang="zh-CN" altLang="en-US" b="1" dirty="0">
                <a:latin typeface="Arial" charset="0"/>
                <a:ea typeface="ＭＳ Ｐゴシック" charset="0"/>
                <a:cs typeface="ＭＳ Ｐゴシック" charset="0"/>
              </a:rPr>
              <a:t>睡眠应从上升</a:t>
            </a:r>
            <a:br>
              <a:rPr lang="en-US" altLang="zh-CN"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他们沉睡的地方</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4111881"/>
      </p:ext>
    </p:extLst>
  </p:cSld>
  <p:clrMapOvr>
    <a:masterClrMapping/>
  </p:clrMapOvr>
  <p:transition spd="slow">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zh-CN" altLang="en-US" dirty="0">
                <a:latin typeface="Times New Roman" charset="0"/>
                <a:ea typeface="ＭＳ Ｐゴシック" charset="0"/>
                <a:cs typeface="ＭＳ Ｐゴシック" charset="0"/>
              </a:rPr>
              <a:t>那些仍须</a:t>
            </a:r>
            <a:br>
              <a:rPr lang="en-US" altLang="zh-CN" dirty="0">
                <a:latin typeface="Times New Roman" charset="0"/>
                <a:ea typeface="ＭＳ Ｐゴシック" charset="0"/>
                <a:cs typeface="ＭＳ Ｐゴシック" charset="0"/>
              </a:rPr>
            </a:br>
            <a:r>
              <a:rPr lang="zh-CN" altLang="en-US" dirty="0">
                <a:latin typeface="Times New Roman" charset="0"/>
                <a:ea typeface="ＭＳ Ｐゴシック" charset="0"/>
                <a:cs typeface="ＭＳ Ｐゴシック" charset="0"/>
              </a:rPr>
              <a:t>我们应在一瞬间改变了</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1422439"/>
      </p:ext>
    </p:extLst>
  </p:cSld>
  <p:clrMapOvr>
    <a:masterClrMapping/>
  </p:clrMapOvr>
  <p:transition spd="slow">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latin typeface="Times New Roman" charset="0"/>
                <a:ea typeface="ＭＳ Ｐゴシック" charset="0"/>
                <a:cs typeface="ＭＳ Ｐゴシック" charset="0"/>
              </a:rPr>
              <a:t>我们应看他</a:t>
            </a:r>
            <a:br>
              <a:rPr lang="en-US" altLang="zh-CN" dirty="0">
                <a:solidFill>
                  <a:schemeClr val="bg1"/>
                </a:solidFill>
                <a:latin typeface="Times New Roman" charset="0"/>
                <a:ea typeface="ＭＳ Ｐゴシック" charset="0"/>
                <a:cs typeface="ＭＳ Ｐゴシック" charset="0"/>
              </a:rPr>
            </a:br>
            <a:r>
              <a:rPr lang="zh-CN" altLang="en-US" dirty="0">
                <a:solidFill>
                  <a:schemeClr val="bg1"/>
                </a:solidFill>
                <a:latin typeface="Times New Roman" charset="0"/>
                <a:ea typeface="ＭＳ Ｐゴシック" charset="0"/>
                <a:cs typeface="ＭＳ Ｐゴシック" charset="0"/>
              </a:rPr>
              <a:t>然后面对面</a:t>
            </a:r>
            <a:endParaRPr lang="en-US"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22869290"/>
      </p:ext>
    </p:extLst>
  </p:cSld>
  <p:clrMapOvr>
    <a:masterClrMapping/>
  </p:clrMapOvr>
  <p:transition spd="slow">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p:spPr>
        <p:txBody>
          <a:bodyPr/>
          <a:lstStyle/>
          <a:p>
            <a:pPr>
              <a:defRPr/>
            </a:pPr>
            <a:r>
              <a:rPr lang="zh-CN" altLang="en-US" b="1" dirty="0">
                <a:solidFill>
                  <a:schemeClr val="bg1"/>
                </a:solidFill>
                <a:effectLst>
                  <a:glow rad="228600">
                    <a:schemeClr val="tx1"/>
                  </a:glow>
                </a:effectLst>
                <a:latin typeface="Arial" charset="0"/>
                <a:ea typeface="ＭＳ Ｐゴシック" charset="0"/>
                <a:cs typeface="ＭＳ Ｐゴシック" charset="0"/>
              </a:rPr>
              <a:t>我们影看她</a:t>
            </a:r>
            <a:endParaRPr lang="en-US" b="1" dirty="0">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p:spPr>
        <p:txBody>
          <a:bodyPr anchor="ctr"/>
          <a:lstStyle/>
          <a:p>
            <a:pPr algn="ctr">
              <a:defRPr/>
            </a:pPr>
            <a:r>
              <a:rPr lang="zh-CN" altLang="en-US" sz="4400" b="1" dirty="0">
                <a:solidFill>
                  <a:srgbClr val="FFFFFF"/>
                </a:solidFill>
                <a:effectLst>
                  <a:glow rad="228600">
                    <a:srgbClr val="000000"/>
                  </a:glow>
                </a:effectLst>
                <a:latin typeface="Arial" charset="0"/>
              </a:rPr>
              <a:t>我们应看他</a:t>
            </a:r>
            <a:endParaRPr lang="en-US" sz="4400" b="1" dirty="0">
              <a:solidFill>
                <a:srgbClr val="000000"/>
              </a:solidFill>
              <a:effectLst>
                <a:glow rad="228600">
                  <a:srgbClr val="000000"/>
                </a:glow>
              </a:effectLst>
              <a:latin typeface="Arial" charset="0"/>
            </a:endParaRPr>
          </a:p>
        </p:txBody>
      </p:sp>
    </p:spTree>
    <p:extLst>
      <p:ext uri="{BB962C8B-B14F-4D97-AF65-F5344CB8AC3E}">
        <p14:creationId xmlns:p14="http://schemas.microsoft.com/office/powerpoint/2010/main" val="97492826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3"/>
          <p:cNvSpPr>
            <a:spLocks noGrp="1" noChangeArrowheads="1"/>
          </p:cNvSpPr>
          <p:nvPr>
            <p:ph type="title" idx="4294967295"/>
          </p:nvPr>
        </p:nvSpPr>
        <p:spPr>
          <a:xfrm>
            <a:off x="3352800" y="609600"/>
            <a:ext cx="5105400" cy="2209800"/>
          </a:xfrm>
        </p:spPr>
        <p:txBody>
          <a:bodyPr/>
          <a:lstStyle/>
          <a:p>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在所有的荣耀</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面对面</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3756436"/>
      </p:ext>
    </p:extLst>
  </p:cSld>
  <p:clrMapOvr>
    <a:masterClrMapping/>
  </p:clrMapOvr>
  <p:transition spd="slow">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Grp="1" noChangeArrowheads="1"/>
          </p:cNvSpPr>
          <p:nvPr>
            <p:ph type="title" idx="4294967295"/>
          </p:nvPr>
        </p:nvSpPr>
        <p:spPr/>
        <p:txBody>
          <a:bodyPr/>
          <a:lstStyle/>
          <a:p>
            <a:pPr eaLnBrk="1" hangingPunct="1">
              <a:defRPr/>
            </a:pPr>
            <a:r>
              <a:rPr lang="zh-CN" altLang="en-US"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rPr>
              <a:t>我们应看他</a:t>
            </a:r>
            <a:endParaRPr lang="en-US"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p:spPr>
        <p:txBody>
          <a:bodyPr anchor="ctr"/>
          <a:lstStyle/>
          <a:p>
            <a:pPr algn="ctr" eaLnBrk="1" hangingPunct="1">
              <a:defRPr/>
            </a:pPr>
            <a:r>
              <a:rPr lang="zh-CN" altLang="en-US" sz="4400" dirty="0">
                <a:solidFill>
                  <a:srgbClr val="FFFFFF"/>
                </a:solidFill>
                <a:effectLst>
                  <a:outerShdw blurRad="38100" dist="38100" dir="2700000" algn="tl">
                    <a:srgbClr val="000000">
                      <a:alpha val="43137"/>
                    </a:srgbClr>
                  </a:outerShdw>
                </a:effectLst>
                <a:cs typeface="+mn-cs"/>
              </a:rPr>
              <a:t>我们应看他</a:t>
            </a:r>
            <a:endParaRPr lang="en-US" sz="4400" dirty="0">
              <a:solidFill>
                <a:srgbClr val="FFFFFF"/>
              </a:solidFill>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20812141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面对我的救主</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和主的脸</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0426960"/>
      </p:ext>
    </p:extLst>
  </p:cSld>
  <p:clrMapOvr>
    <a:masterClrMapping/>
  </p:clrMapOvr>
  <p:transition spd="slow">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836613"/>
            <a:ext cx="9144000"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zh-CN" altLang="en-US" b="1" dirty="0">
                <a:solidFill>
                  <a:schemeClr val="bg1"/>
                </a:solidFill>
                <a:effectLst>
                  <a:glow rad="228600">
                    <a:schemeClr val="tx1"/>
                  </a:glow>
                </a:effectLst>
                <a:latin typeface="Arial" charset="0"/>
                <a:ea typeface="ＭＳ Ｐゴシック" charset="0"/>
                <a:cs typeface="ＭＳ Ｐゴシック" charset="0"/>
              </a:rPr>
              <a:t>我们应看他，</a:t>
            </a:r>
            <a:br>
              <a:rPr lang="en-US" altLang="zh-CN" b="1" dirty="0">
                <a:solidFill>
                  <a:schemeClr val="bg1"/>
                </a:solidFill>
                <a:effectLst>
                  <a:glow rad="228600">
                    <a:schemeClr val="tx1"/>
                  </a:glow>
                </a:effectLst>
                <a:latin typeface="Arial" charset="0"/>
                <a:ea typeface="ＭＳ Ｐゴシック" charset="0"/>
                <a:cs typeface="ＭＳ Ｐゴシック" charset="0"/>
              </a:rPr>
            </a:br>
            <a:r>
              <a:rPr lang="zh-CN" altLang="en-US" b="1" dirty="0">
                <a:solidFill>
                  <a:schemeClr val="bg1"/>
                </a:solidFill>
                <a:effectLst>
                  <a:glow rad="228600">
                    <a:schemeClr val="tx1"/>
                  </a:glow>
                </a:effectLst>
                <a:latin typeface="Arial" charset="0"/>
                <a:ea typeface="ＭＳ Ｐゴシック" charset="0"/>
                <a:cs typeface="ＭＳ Ｐゴシック" charset="0"/>
              </a:rPr>
              <a:t>我们的救主和主</a:t>
            </a:r>
            <a:r>
              <a:rPr lang="en-US" b="1" dirty="0">
                <a:solidFill>
                  <a:schemeClr val="bg1"/>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51970440"/>
      </p:ext>
    </p:extLst>
  </p:cSld>
  <p:clrMapOvr>
    <a:masterClrMapping/>
  </p:clrMapOvr>
  <p:transition spd="slow">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rotWithShape="1">
          <a:blip r:embed="rId3">
            <a:extLst>
              <a:ext uri="{28A0092B-C50C-407E-A947-70E740481C1C}">
                <a14:useLocalDpi xmlns:a14="http://schemas.microsoft.com/office/drawing/2010/main"/>
              </a:ext>
            </a:extLst>
          </a:blip>
          <a:srcRect t="1205" r="8397" b="2923"/>
          <a:stretch/>
        </p:blipFill>
        <p:spPr bwMode="auto">
          <a:xfrm>
            <a:off x="0" y="-1"/>
            <a:ext cx="9144000" cy="6867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dirty="0">
                <a:solidFill>
                  <a:schemeClr val="bg1"/>
                </a:solidFill>
                <a:effectLst>
                  <a:glow rad="228600">
                    <a:schemeClr val="tx1"/>
                  </a:glow>
                </a:effectLst>
                <a:latin typeface="Arial" charset="0"/>
                <a:ea typeface="ＭＳ Ｐゴシック" charset="0"/>
                <a:cs typeface="ＭＳ Ｐゴシック" charset="0"/>
              </a:rPr>
              <a:t>...</a:t>
            </a:r>
            <a:r>
              <a:rPr lang="zh-CN" altLang="en-US" b="1" dirty="0">
                <a:solidFill>
                  <a:schemeClr val="bg1"/>
                </a:solidFill>
                <a:effectLst>
                  <a:glow rad="228600">
                    <a:schemeClr val="tx1"/>
                  </a:glow>
                </a:effectLst>
                <a:latin typeface="Arial" charset="0"/>
                <a:ea typeface="ＭＳ Ｐゴシック" charset="0"/>
                <a:cs typeface="ＭＳ Ｐゴシック" charset="0"/>
              </a:rPr>
              <a:t>我们的救主和主</a:t>
            </a:r>
            <a:r>
              <a:rPr lang="en-US" b="1" dirty="0">
                <a:solidFill>
                  <a:schemeClr val="bg1"/>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50819891"/>
      </p:ext>
    </p:extLst>
  </p:cSld>
  <p:clrMapOvr>
    <a:masterClrMapping/>
  </p:clrMapOvr>
  <p:transition spd="slow">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6172701"/>
      </p:ext>
    </p:extLst>
  </p:cSld>
  <p:clrMapOvr>
    <a:masterClrMapping/>
  </p:clrMapOvr>
  <p:transitio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80" name="Text Box 1028"/>
          <p:cNvSpPr txBox="1">
            <a:spLocks noChangeArrowheads="1"/>
          </p:cNvSpPr>
          <p:nvPr/>
        </p:nvSpPr>
        <p:spPr bwMode="auto">
          <a:xfrm rot="-5400000">
            <a:off x="-678656" y="3745707"/>
            <a:ext cx="3125787" cy="647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教会年轮</a:t>
            </a:r>
            <a:r>
              <a:rPr lang="en-US" altLang="ja-JP" sz="3600" b="1">
                <a:solidFill>
                  <a:srgbClr val="FFFFFF"/>
                </a:solidFill>
                <a:latin typeface="Arial" pitchFamily="34" charset="0"/>
                <a:cs typeface="Arial" pitchFamily="34" charset="0"/>
              </a:rPr>
              <a:t> </a:t>
            </a:r>
            <a:endParaRPr lang="en-US" altLang="en-US" sz="3600" b="1">
              <a:solidFill>
                <a:srgbClr val="FFFFFF"/>
              </a:solidFill>
              <a:latin typeface="Arial" pitchFamily="34" charset="0"/>
              <a:cs typeface="Arial" pitchFamily="34" charset="0"/>
            </a:endParaRPr>
          </a:p>
        </p:txBody>
      </p:sp>
      <p:sp>
        <p:nvSpPr>
          <p:cNvPr id="50181" name="Text Box 1029"/>
          <p:cNvSpPr txBox="1">
            <a:spLocks noChangeArrowheads="1"/>
          </p:cNvSpPr>
          <p:nvPr/>
        </p:nvSpPr>
        <p:spPr bwMode="auto">
          <a:xfrm>
            <a:off x="3429000" y="1257300"/>
            <a:ext cx="2057400" cy="1477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第二次</a:t>
            </a:r>
            <a:endParaRPr lang="en-US" altLang="zh-CN" sz="3600" b="1">
              <a:solidFill>
                <a:srgbClr val="FFFFFF"/>
              </a:solidFill>
              <a:latin typeface="Arial" pitchFamily="34" charset="0"/>
              <a:cs typeface="Arial" pitchFamily="34" charset="0"/>
            </a:endParaRPr>
          </a:p>
          <a:p>
            <a:pPr algn="ctr">
              <a:spcBef>
                <a:spcPct val="50000"/>
              </a:spcBef>
            </a:pPr>
            <a:r>
              <a:rPr lang="zh-CN" altLang="en-US" sz="3600" b="1">
                <a:solidFill>
                  <a:srgbClr val="FFFFFF"/>
                </a:solidFill>
                <a:latin typeface="Arial" pitchFamily="34" charset="0"/>
                <a:cs typeface="Arial" pitchFamily="34" charset="0"/>
              </a:rPr>
              <a:t>再来</a:t>
            </a:r>
            <a:endParaRPr lang="en-US" altLang="en-US" sz="3600" b="1">
              <a:solidFill>
                <a:srgbClr val="FFFFFF"/>
              </a:solidFill>
              <a:latin typeface="Arial" pitchFamily="34" charset="0"/>
              <a:cs typeface="Arial" pitchFamily="34" charset="0"/>
            </a:endParaRPr>
          </a:p>
        </p:txBody>
      </p:sp>
      <p:sp>
        <p:nvSpPr>
          <p:cNvPr id="50182" name="Text Box 1030"/>
          <p:cNvSpPr txBox="1">
            <a:spLocks noChangeArrowheads="1"/>
          </p:cNvSpPr>
          <p:nvPr/>
        </p:nvSpPr>
        <p:spPr bwMode="auto">
          <a:xfrm>
            <a:off x="1600200" y="32766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大灾难</a:t>
            </a:r>
            <a:endParaRPr lang="en-US" altLang="en-US" sz="3600" b="1">
              <a:solidFill>
                <a:srgbClr val="000000"/>
              </a:solidFill>
              <a:latin typeface="Arial" pitchFamily="34" charset="0"/>
              <a:cs typeface="Arial" pitchFamily="34" charset="0"/>
            </a:endParaRPr>
          </a:p>
        </p:txBody>
      </p:sp>
      <p:sp>
        <p:nvSpPr>
          <p:cNvPr id="50183" name="Text Box 1031"/>
          <p:cNvSpPr txBox="1">
            <a:spLocks noChangeArrowheads="1"/>
          </p:cNvSpPr>
          <p:nvPr/>
        </p:nvSpPr>
        <p:spPr bwMode="auto">
          <a:xfrm>
            <a:off x="1905000" y="4267200"/>
            <a:ext cx="2362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7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50184" name="Text Box 1032"/>
          <p:cNvSpPr txBox="1">
            <a:spLocks noChangeArrowheads="1"/>
          </p:cNvSpPr>
          <p:nvPr/>
        </p:nvSpPr>
        <p:spPr bwMode="auto">
          <a:xfrm>
            <a:off x="4724400" y="3276600"/>
            <a:ext cx="29718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千禧年</a:t>
            </a:r>
            <a:endParaRPr lang="en-US" altLang="en-US" sz="3600" b="1">
              <a:solidFill>
                <a:srgbClr val="FFFFFF"/>
              </a:solidFill>
              <a:latin typeface="Arial" pitchFamily="34" charset="0"/>
              <a:cs typeface="Arial" pitchFamily="34" charset="0"/>
            </a:endParaRPr>
          </a:p>
        </p:txBody>
      </p:sp>
      <p:sp>
        <p:nvSpPr>
          <p:cNvPr id="50185" name="Text Box 1033"/>
          <p:cNvSpPr txBox="1">
            <a:spLocks noChangeArrowheads="1"/>
          </p:cNvSpPr>
          <p:nvPr/>
        </p:nvSpPr>
        <p:spPr bwMode="auto">
          <a:xfrm>
            <a:off x="4953000" y="42672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1000</a:t>
            </a:r>
            <a:r>
              <a:rPr lang="zh-CN" altLang="en-US" sz="3600" b="1">
                <a:solidFill>
                  <a:srgbClr val="FF66FF"/>
                </a:solidFill>
                <a:latin typeface="Arial" pitchFamily="34" charset="0"/>
                <a:cs typeface="Arial" pitchFamily="34" charset="0"/>
              </a:rPr>
              <a:t>年</a:t>
            </a:r>
            <a:r>
              <a:rPr lang="en-US" altLang="ja-JP" sz="3600" b="1">
                <a:solidFill>
                  <a:srgbClr val="FF66FF"/>
                </a:solidFill>
                <a:latin typeface="Arial" pitchFamily="34" charset="0"/>
                <a:cs typeface="Arial" pitchFamily="34" charset="0"/>
              </a:rPr>
              <a:t> </a:t>
            </a:r>
            <a:endParaRPr lang="en-US" altLang="en-US" sz="3600" b="1">
              <a:solidFill>
                <a:srgbClr val="000000"/>
              </a:solidFill>
              <a:latin typeface="Arial" pitchFamily="34" charset="0"/>
              <a:cs typeface="Arial" pitchFamily="34" charset="0"/>
            </a:endParaRPr>
          </a:p>
        </p:txBody>
      </p:sp>
      <p:sp>
        <p:nvSpPr>
          <p:cNvPr id="50186" name="Text Box 1034"/>
          <p:cNvSpPr txBox="1">
            <a:spLocks noChangeArrowheads="1"/>
          </p:cNvSpPr>
          <p:nvPr/>
        </p:nvSpPr>
        <p:spPr bwMode="auto">
          <a:xfrm rot="5400000" flipH="1">
            <a:off x="5876132" y="3852069"/>
            <a:ext cx="4951412" cy="647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CC00"/>
                </a:solidFill>
                <a:latin typeface="Arial" pitchFamily="34" charset="0"/>
                <a:cs typeface="Arial" pitchFamily="34" charset="0"/>
              </a:rPr>
              <a:t>永恒国度</a:t>
            </a:r>
            <a:endParaRPr lang="en-US" altLang="en-US" sz="3600" b="1">
              <a:solidFill>
                <a:srgbClr val="FFCC00"/>
              </a:solidFill>
              <a:latin typeface="Arial" pitchFamily="34" charset="0"/>
              <a:cs typeface="Arial" pitchFamily="34" charset="0"/>
            </a:endParaRPr>
          </a:p>
        </p:txBody>
      </p:sp>
      <p:sp>
        <p:nvSpPr>
          <p:cNvPr id="50187" name="Text Box 1035"/>
          <p:cNvSpPr txBox="1">
            <a:spLocks noChangeArrowheads="1"/>
          </p:cNvSpPr>
          <p:nvPr/>
        </p:nvSpPr>
        <p:spPr bwMode="auto">
          <a:xfrm rot="5381629">
            <a:off x="6621463" y="5124450"/>
            <a:ext cx="2514600" cy="647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3600" b="1">
                <a:solidFill>
                  <a:srgbClr val="FFFFFF"/>
                </a:solidFill>
                <a:latin typeface="Arial" pitchFamily="34" charset="0"/>
                <a:cs typeface="Arial" pitchFamily="34" charset="0"/>
              </a:rPr>
              <a:t>审判</a:t>
            </a:r>
            <a:endParaRPr lang="en-US" altLang="en-US" sz="3600" b="1">
              <a:solidFill>
                <a:srgbClr val="FFFFFF"/>
              </a:solidFill>
              <a:latin typeface="Arial" pitchFamily="34" charset="0"/>
              <a:cs typeface="Arial" pitchFamily="34" charset="0"/>
            </a:endParaRPr>
          </a:p>
        </p:txBody>
      </p:sp>
      <p:sp>
        <p:nvSpPr>
          <p:cNvPr id="50188" name="Text Box 1036"/>
          <p:cNvSpPr txBox="1">
            <a:spLocks noChangeArrowheads="1"/>
          </p:cNvSpPr>
          <p:nvPr/>
        </p:nvSpPr>
        <p:spPr bwMode="auto">
          <a:xfrm>
            <a:off x="5435600" y="1341438"/>
            <a:ext cx="2016125" cy="14763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zh-CN" sz="3600" b="1" i="1">
                <a:solidFill>
                  <a:srgbClr val="00FFFF"/>
                </a:solidFill>
                <a:latin typeface="Arial" pitchFamily="34" charset="0"/>
                <a:cs typeface="Arial" pitchFamily="34" charset="0"/>
              </a:rPr>
              <a:t>=</a:t>
            </a:r>
            <a:r>
              <a:rPr lang="zh-CN" altLang="en-US" sz="3600" b="1" i="1">
                <a:solidFill>
                  <a:srgbClr val="00FFFF"/>
                </a:solidFill>
                <a:latin typeface="Arial" pitchFamily="34" charset="0"/>
                <a:cs typeface="Arial" pitchFamily="34" charset="0"/>
              </a:rPr>
              <a:t>二次</a:t>
            </a:r>
            <a:endParaRPr lang="en-US" altLang="zh-CN" sz="3600" b="1" i="1">
              <a:solidFill>
                <a:srgbClr val="00FFFF"/>
              </a:solidFill>
              <a:latin typeface="Arial" pitchFamily="34" charset="0"/>
              <a:cs typeface="Arial" pitchFamily="34" charset="0"/>
            </a:endParaRPr>
          </a:p>
          <a:p>
            <a:pPr algn="ctr">
              <a:spcBef>
                <a:spcPct val="50000"/>
              </a:spcBef>
            </a:pPr>
            <a:r>
              <a:rPr lang="zh-CN" altLang="en-US" sz="3600" b="1" i="1">
                <a:solidFill>
                  <a:srgbClr val="00FFFF"/>
                </a:solidFill>
                <a:latin typeface="Arial" pitchFamily="34" charset="0"/>
                <a:cs typeface="Arial" pitchFamily="34" charset="0"/>
              </a:rPr>
              <a:t>来临</a:t>
            </a:r>
            <a:endParaRPr lang="en-US" altLang="en-US" sz="3600" b="1" i="1">
              <a:solidFill>
                <a:srgbClr val="00FFFF"/>
              </a:solidFill>
              <a:latin typeface="Arial" pitchFamily="34" charset="0"/>
              <a:cs typeface="Arial" pitchFamily="34" charset="0"/>
            </a:endParaRPr>
          </a:p>
        </p:txBody>
      </p:sp>
      <p:sp>
        <p:nvSpPr>
          <p:cNvPr id="50189" name="Rectangle 1037"/>
          <p:cNvSpPr>
            <a:spLocks noGrp="1" noChangeArrowheads="1"/>
          </p:cNvSpPr>
          <p:nvPr>
            <p:ph type="title" idx="4294967295"/>
          </p:nvPr>
        </p:nvSpPr>
        <p:spPr>
          <a:xfrm>
            <a:off x="0" y="457200"/>
            <a:ext cx="7772400" cy="708025"/>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sz="4000" b="1">
                <a:solidFill>
                  <a:srgbClr val="FFFFFF"/>
                </a:solidFill>
                <a:latin typeface="Arial" pitchFamily="34" charset="0"/>
              </a:rPr>
              <a:t>前千禧年主义</a:t>
            </a:r>
            <a:endParaRPr lang="en-US" altLang="en-US" sz="4000" b="1">
              <a:solidFill>
                <a:srgbClr val="FFFFFF"/>
              </a:solidFill>
              <a:latin typeface="Arial" pitchFamily="34" charset="0"/>
            </a:endParaRPr>
          </a:p>
        </p:txBody>
      </p:sp>
      <p:sp>
        <p:nvSpPr>
          <p:cNvPr id="15" name="Text Box 7"/>
          <p:cNvSpPr txBox="1">
            <a:spLocks noChangeArrowheads="1"/>
          </p:cNvSpPr>
          <p:nvPr/>
        </p:nvSpPr>
        <p:spPr bwMode="auto">
          <a:xfrm rot="-848177">
            <a:off x="2603500" y="4732338"/>
            <a:ext cx="4724400" cy="1076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200" b="1">
                <a:solidFill>
                  <a:srgbClr val="FFFFFF"/>
                </a:solidFill>
                <a:latin typeface="Arial" pitchFamily="34" charset="0"/>
                <a:cs typeface="Arial" pitchFamily="34" charset="0"/>
              </a:rPr>
              <a:t>5 </a:t>
            </a:r>
            <a:r>
              <a:rPr lang="zh-CN" altLang="en-US" sz="3200" b="1">
                <a:solidFill>
                  <a:srgbClr val="FFFFFF"/>
                </a:solidFill>
                <a:latin typeface="Arial" pitchFamily="34" charset="0"/>
                <a:cs typeface="Arial" pitchFamily="34" charset="0"/>
              </a:rPr>
              <a:t>个被提观念</a:t>
            </a:r>
            <a:r>
              <a:rPr lang="en-US" altLang="ja-JP" sz="3200" b="1">
                <a:solidFill>
                  <a:srgbClr val="FFFFFF"/>
                </a:solidFill>
                <a:latin typeface="Arial" pitchFamily="34" charset="0"/>
                <a:cs typeface="Arial" pitchFamily="34" charset="0"/>
              </a:rPr>
              <a:t> </a:t>
            </a:r>
            <a:r>
              <a:rPr lang="zh-CN" altLang="en-US" sz="3200" b="1">
                <a:solidFill>
                  <a:srgbClr val="FFFFFF"/>
                </a:solidFill>
                <a:latin typeface="Arial" pitchFamily="34" charset="0"/>
                <a:cs typeface="Arial" pitchFamily="34" charset="0"/>
              </a:rPr>
              <a:t>全是</a:t>
            </a:r>
            <a:r>
              <a:rPr lang="en-US" altLang="ja-JP" sz="3200" b="1">
                <a:solidFill>
                  <a:srgbClr val="FFFFFF"/>
                </a:solidFill>
                <a:latin typeface="Arial" pitchFamily="34" charset="0"/>
                <a:cs typeface="Arial" pitchFamily="34" charset="0"/>
              </a:rPr>
              <a:t> </a:t>
            </a:r>
            <a:r>
              <a:rPr lang="zh-CN" altLang="en-US" sz="3200" b="1">
                <a:solidFill>
                  <a:srgbClr val="FFFFFF"/>
                </a:solidFill>
                <a:latin typeface="Arial" pitchFamily="34" charset="0"/>
                <a:cs typeface="Arial" pitchFamily="34" charset="0"/>
              </a:rPr>
              <a:t>前千禧年论</a:t>
            </a:r>
            <a:endParaRPr lang="en-US" altLang="en-US" sz="3200" b="1">
              <a:solidFill>
                <a:srgbClr val="000000"/>
              </a:solidFill>
              <a:latin typeface="Arial" pitchFamily="34" charset="0"/>
              <a:cs typeface="Arial" pitchFamily="34" charset="0"/>
            </a:endParaRPr>
          </a:p>
        </p:txBody>
      </p:sp>
      <p:sp>
        <p:nvSpPr>
          <p:cNvPr id="434191" name="Text Box 1041"/>
          <p:cNvSpPr txBox="1">
            <a:spLocks noChangeArrowheads="1"/>
          </p:cNvSpPr>
          <p:nvPr/>
        </p:nvSpPr>
        <p:spPr bwMode="auto">
          <a:xfrm>
            <a:off x="8121650" y="77788"/>
            <a:ext cx="86836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en-US" altLang="en-US" b="1">
                <a:solidFill>
                  <a:srgbClr val="FFFFFF"/>
                </a:solidFill>
                <a:latin typeface="Arial" pitchFamily="34" charset="0"/>
                <a:cs typeface="Arial" pitchFamily="34" charset="0"/>
              </a:rPr>
              <a:t>208</a:t>
            </a:r>
          </a:p>
          <a:p>
            <a:pPr algn="r"/>
            <a:r>
              <a:rPr lang="en-US" altLang="en-US" b="1">
                <a:solidFill>
                  <a:srgbClr val="FFFFFF"/>
                </a:solidFill>
                <a:latin typeface="Arial" pitchFamily="34" charset="0"/>
                <a:cs typeface="Arial" pitchFamily="34" charset="0"/>
              </a:rPr>
              <a:t>339e</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41151730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grpId="0"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grpId="0"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50179" grpId="0" animBg="1"/>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1" name="Rectangle 3"/>
          <p:cNvSpPr>
            <a:spLocks noGrp="1" noChangeArrowheads="1"/>
          </p:cNvSpPr>
          <p:nvPr>
            <p:ph type="title"/>
          </p:nvPr>
        </p:nvSpPr>
        <p:spPr>
          <a:xfrm>
            <a:off x="533400" y="609600"/>
            <a:ext cx="7999040" cy="5123656"/>
          </a:xfrm>
          <a:effectLst>
            <a:outerShdw blurRad="63500" dist="35921" dir="2700000" algn="ctr" rotWithShape="0">
              <a:schemeClr val="tx2">
                <a:alpha val="74998"/>
              </a:schemeClr>
            </a:outerShdw>
          </a:effectLst>
        </p:spPr>
        <p:txBody>
          <a:bodyPr/>
          <a:lstStyle/>
          <a:p>
            <a:pPr eaLnBrk="1" hangingPunct="1">
              <a:defRPr/>
            </a:pPr>
            <a:r>
              <a:rPr lang="zh-CN" altLang="en-US" sz="7200" b="1" dirty="0">
                <a:solidFill>
                  <a:schemeClr val="bg1"/>
                </a:solidFill>
                <a:latin typeface="Times New Roman" charset="0"/>
                <a:ea typeface="ＭＳ Ｐゴシック" charset="0"/>
                <a:cs typeface="ＭＳ Ｐゴシック" charset="0"/>
              </a:rPr>
              <a:t>我们与那挥动群星入太空的唯一永远住在一起！</a:t>
            </a:r>
            <a:endParaRPr lang="en-US" sz="5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4007927"/>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24151806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9851549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973138" y="2781300"/>
            <a:ext cx="2971801" cy="2819400"/>
          </a:xfrm>
          <a:prstGeom prst="ellipse">
            <a:avLst/>
          </a:prstGeom>
          <a:noFill/>
          <a:ln w="76200">
            <a:solidFill>
              <a:srgbClr val="FFFF00"/>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14" name="Oval 17"/>
          <p:cNvSpPr>
            <a:spLocks noChangeArrowheads="1"/>
          </p:cNvSpPr>
          <p:nvPr/>
        </p:nvSpPr>
        <p:spPr bwMode="auto">
          <a:xfrm>
            <a:off x="1903413" y="2667000"/>
            <a:ext cx="2971800" cy="2819400"/>
          </a:xfrm>
          <a:prstGeom prst="ellipse">
            <a:avLst/>
          </a:prstGeom>
          <a:solidFill>
            <a:schemeClr val="tx1"/>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15" name="Oval 14"/>
          <p:cNvSpPr>
            <a:spLocks noChangeArrowheads="1"/>
          </p:cNvSpPr>
          <p:nvPr/>
        </p:nvSpPr>
        <p:spPr bwMode="auto">
          <a:xfrm>
            <a:off x="1903413" y="2667000"/>
            <a:ext cx="2971800" cy="2819400"/>
          </a:xfrm>
          <a:prstGeom prst="ellipse">
            <a:avLst/>
          </a:prstGeom>
          <a:noFill/>
          <a:ln w="76200">
            <a:solidFill>
              <a:srgbClr val="FFFFFF"/>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16" name="Text Box 7"/>
          <p:cNvSpPr txBox="1">
            <a:spLocks noChangeArrowheads="1"/>
          </p:cNvSpPr>
          <p:nvPr/>
        </p:nvSpPr>
        <p:spPr bwMode="auto">
          <a:xfrm>
            <a:off x="2665413" y="2771775"/>
            <a:ext cx="1447800" cy="58578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200" b="1">
                <a:solidFill>
                  <a:srgbClr val="000000"/>
                </a:solidFill>
                <a:effectLst>
                  <a:outerShdw blurRad="38100" dist="38100" dir="2700000" algn="tl">
                    <a:srgbClr val="FFFFFF"/>
                  </a:outerShdw>
                </a:effectLst>
                <a:latin typeface="Arial" pitchFamily="34" charset="0"/>
                <a:cs typeface="Arial" pitchFamily="34" charset="0"/>
              </a:rPr>
              <a:t>以色列</a:t>
            </a:r>
            <a:endParaRPr lang="en-US" altLang="en-US" sz="32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50178" name="Line 1026"/>
          <p:cNvSpPr>
            <a:spLocks noChangeShapeType="1"/>
          </p:cNvSpPr>
          <p:nvPr/>
        </p:nvSpPr>
        <p:spPr bwMode="auto">
          <a:xfrm>
            <a:off x="1827213" y="4114800"/>
            <a:ext cx="6705600" cy="0"/>
          </a:xfrm>
          <a:prstGeom prst="line">
            <a:avLst/>
          </a:prstGeom>
          <a:noFill/>
          <a:ln w="76200">
            <a:solidFill>
              <a:srgbClr val="FF0000"/>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79" name="Line 1027"/>
          <p:cNvSpPr>
            <a:spLocks noChangeShapeType="1"/>
          </p:cNvSpPr>
          <p:nvPr/>
        </p:nvSpPr>
        <p:spPr bwMode="auto">
          <a:xfrm>
            <a:off x="4914900" y="2638425"/>
            <a:ext cx="0" cy="1371600"/>
          </a:xfrm>
          <a:prstGeom prst="line">
            <a:avLst/>
          </a:prstGeom>
          <a:noFill/>
          <a:ln w="38100">
            <a:solidFill>
              <a:srgbClr val="00CCFF"/>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80" name="Text Box 1028"/>
          <p:cNvSpPr txBox="1">
            <a:spLocks noChangeArrowheads="1"/>
          </p:cNvSpPr>
          <p:nvPr/>
        </p:nvSpPr>
        <p:spPr bwMode="auto">
          <a:xfrm>
            <a:off x="-30163" y="3357563"/>
            <a:ext cx="2009776" cy="1477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教会</a:t>
            </a:r>
            <a:endParaRPr lang="en-US" altLang="zh-CN" sz="3600" b="1">
              <a:solidFill>
                <a:srgbClr val="FFFFFF"/>
              </a:solidFill>
              <a:latin typeface="Arial" pitchFamily="34" charset="0"/>
              <a:cs typeface="Arial" pitchFamily="34" charset="0"/>
            </a:endParaRPr>
          </a:p>
          <a:p>
            <a:pPr algn="ctr">
              <a:spcBef>
                <a:spcPct val="50000"/>
              </a:spcBef>
            </a:pPr>
            <a:r>
              <a:rPr lang="zh-CN" altLang="en-US" sz="3600" b="1">
                <a:solidFill>
                  <a:srgbClr val="FFFFFF"/>
                </a:solidFill>
                <a:latin typeface="Arial" pitchFamily="34" charset="0"/>
                <a:cs typeface="Arial" pitchFamily="34" charset="0"/>
              </a:rPr>
              <a:t>年轮</a:t>
            </a:r>
            <a:r>
              <a:rPr lang="en-US" altLang="ja-JP" sz="3600" b="1">
                <a:solidFill>
                  <a:srgbClr val="FFFFFF"/>
                </a:solidFill>
                <a:latin typeface="Arial" pitchFamily="34" charset="0"/>
                <a:cs typeface="Arial" pitchFamily="34" charset="0"/>
              </a:rPr>
              <a:t> </a:t>
            </a:r>
            <a:endParaRPr lang="en-US" altLang="en-US" sz="3600" b="1">
              <a:solidFill>
                <a:srgbClr val="FFFFFF"/>
              </a:solidFill>
              <a:latin typeface="Arial" pitchFamily="34" charset="0"/>
              <a:cs typeface="Arial" pitchFamily="34" charset="0"/>
            </a:endParaRPr>
          </a:p>
        </p:txBody>
      </p:sp>
      <p:sp>
        <p:nvSpPr>
          <p:cNvPr id="50181" name="Text Box 1029"/>
          <p:cNvSpPr txBox="1">
            <a:spLocks noChangeArrowheads="1"/>
          </p:cNvSpPr>
          <p:nvPr/>
        </p:nvSpPr>
        <p:spPr bwMode="auto">
          <a:xfrm>
            <a:off x="3808413" y="1257300"/>
            <a:ext cx="20574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第二次来</a:t>
            </a:r>
            <a:endParaRPr lang="en-US" altLang="en-US" sz="3600" b="1">
              <a:solidFill>
                <a:srgbClr val="FFFFFF"/>
              </a:solidFill>
              <a:latin typeface="Arial" pitchFamily="34" charset="0"/>
              <a:cs typeface="Arial" pitchFamily="34" charset="0"/>
            </a:endParaRPr>
          </a:p>
        </p:txBody>
      </p:sp>
      <p:sp>
        <p:nvSpPr>
          <p:cNvPr id="50182" name="Text Box 1030"/>
          <p:cNvSpPr txBox="1">
            <a:spLocks noChangeArrowheads="1"/>
          </p:cNvSpPr>
          <p:nvPr/>
        </p:nvSpPr>
        <p:spPr bwMode="auto">
          <a:xfrm>
            <a:off x="1979613" y="32766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大灾难</a:t>
            </a:r>
            <a:endParaRPr lang="en-US" altLang="en-US" sz="3600" b="1">
              <a:solidFill>
                <a:srgbClr val="FFFFFF"/>
              </a:solidFill>
              <a:latin typeface="Arial" pitchFamily="34" charset="0"/>
              <a:cs typeface="Arial" pitchFamily="34" charset="0"/>
            </a:endParaRPr>
          </a:p>
        </p:txBody>
      </p:sp>
      <p:sp>
        <p:nvSpPr>
          <p:cNvPr id="50183" name="Text Box 1031"/>
          <p:cNvSpPr txBox="1">
            <a:spLocks noChangeArrowheads="1"/>
          </p:cNvSpPr>
          <p:nvPr/>
        </p:nvSpPr>
        <p:spPr bwMode="auto">
          <a:xfrm>
            <a:off x="2284413" y="4267200"/>
            <a:ext cx="2362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7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50184" name="Text Box 1032"/>
          <p:cNvSpPr txBox="1">
            <a:spLocks noChangeArrowheads="1"/>
          </p:cNvSpPr>
          <p:nvPr/>
        </p:nvSpPr>
        <p:spPr bwMode="auto">
          <a:xfrm>
            <a:off x="5103813" y="3276600"/>
            <a:ext cx="29718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千禧年</a:t>
            </a:r>
            <a:endParaRPr lang="en-US" altLang="en-US" sz="3600" b="1">
              <a:solidFill>
                <a:srgbClr val="FFFFFF"/>
              </a:solidFill>
              <a:latin typeface="Arial" pitchFamily="34" charset="0"/>
              <a:cs typeface="Arial" pitchFamily="34" charset="0"/>
            </a:endParaRPr>
          </a:p>
        </p:txBody>
      </p:sp>
      <p:sp>
        <p:nvSpPr>
          <p:cNvPr id="50185" name="Text Box 1033"/>
          <p:cNvSpPr txBox="1">
            <a:spLocks noChangeArrowheads="1"/>
          </p:cNvSpPr>
          <p:nvPr/>
        </p:nvSpPr>
        <p:spPr bwMode="auto">
          <a:xfrm>
            <a:off x="5332413" y="42672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1000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50186" name="Text Box 1034"/>
          <p:cNvSpPr txBox="1">
            <a:spLocks noChangeArrowheads="1"/>
          </p:cNvSpPr>
          <p:nvPr/>
        </p:nvSpPr>
        <p:spPr bwMode="auto">
          <a:xfrm rot="5400000" flipH="1">
            <a:off x="6237287" y="3905251"/>
            <a:ext cx="4951413" cy="64611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CC00"/>
                </a:solidFill>
                <a:latin typeface="Arial" pitchFamily="34" charset="0"/>
                <a:cs typeface="Arial" pitchFamily="34" charset="0"/>
              </a:rPr>
              <a:t>永恒国度</a:t>
            </a:r>
            <a:endParaRPr lang="en-US" altLang="en-US" sz="3600" b="1">
              <a:solidFill>
                <a:srgbClr val="FFCC00"/>
              </a:solidFill>
              <a:latin typeface="Arial" pitchFamily="34" charset="0"/>
              <a:cs typeface="Arial" pitchFamily="34" charset="0"/>
            </a:endParaRPr>
          </a:p>
        </p:txBody>
      </p:sp>
      <p:sp>
        <p:nvSpPr>
          <p:cNvPr id="50187" name="Text Box 1035"/>
          <p:cNvSpPr txBox="1">
            <a:spLocks noChangeArrowheads="1"/>
          </p:cNvSpPr>
          <p:nvPr/>
        </p:nvSpPr>
        <p:spPr bwMode="auto">
          <a:xfrm rot="5381629">
            <a:off x="6957219" y="5276057"/>
            <a:ext cx="2514600" cy="64611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3600" b="1">
                <a:solidFill>
                  <a:srgbClr val="FFFF00"/>
                </a:solidFill>
                <a:latin typeface="Arial" pitchFamily="34" charset="0"/>
                <a:cs typeface="Arial" pitchFamily="34" charset="0"/>
              </a:rPr>
              <a:t>审判</a:t>
            </a:r>
            <a:endParaRPr lang="en-US" altLang="en-US" sz="3600" b="1">
              <a:solidFill>
                <a:srgbClr val="FFFF00"/>
              </a:solidFill>
              <a:latin typeface="Arial" pitchFamily="34" charset="0"/>
              <a:cs typeface="Arial" pitchFamily="34" charset="0"/>
            </a:endParaRPr>
          </a:p>
        </p:txBody>
      </p:sp>
      <p:sp>
        <p:nvSpPr>
          <p:cNvPr id="50189" name="Rectangle 1037"/>
          <p:cNvSpPr>
            <a:spLocks noGrp="1" noChangeArrowheads="1"/>
          </p:cNvSpPr>
          <p:nvPr>
            <p:ph type="title" idx="4294967295"/>
          </p:nvPr>
        </p:nvSpPr>
        <p:spPr>
          <a:xfrm>
            <a:off x="0" y="457200"/>
            <a:ext cx="7772400" cy="708025"/>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sz="4000" b="1">
                <a:solidFill>
                  <a:srgbClr val="FFFFFF"/>
                </a:solidFill>
                <a:latin typeface="Arial" pitchFamily="34" charset="0"/>
              </a:rPr>
              <a:t>   福音主义</a:t>
            </a:r>
            <a:endParaRPr lang="en-US" altLang="en-US" sz="4000" b="1">
              <a:solidFill>
                <a:srgbClr val="FFFFFF"/>
              </a:solidFill>
              <a:latin typeface="Arial" pitchFamily="34" charset="0"/>
            </a:endParaRPr>
          </a:p>
        </p:txBody>
      </p:sp>
      <p:sp>
        <p:nvSpPr>
          <p:cNvPr id="436241" name="Text Box 1041"/>
          <p:cNvSpPr txBox="1">
            <a:spLocks noChangeArrowheads="1"/>
          </p:cNvSpPr>
          <p:nvPr/>
        </p:nvSpPr>
        <p:spPr bwMode="auto">
          <a:xfrm>
            <a:off x="8121650" y="77788"/>
            <a:ext cx="86836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en-US" altLang="en-US" b="1">
                <a:solidFill>
                  <a:srgbClr val="FFFFFF"/>
                </a:solidFill>
                <a:latin typeface="Arial" pitchFamily="34" charset="0"/>
                <a:cs typeface="Arial" pitchFamily="34" charset="0"/>
              </a:rPr>
              <a:t>208</a:t>
            </a:r>
          </a:p>
          <a:p>
            <a:pPr algn="r"/>
            <a:r>
              <a:rPr lang="en-US" altLang="en-US" b="1">
                <a:solidFill>
                  <a:srgbClr val="FFFFFF"/>
                </a:solidFill>
                <a:latin typeface="Arial" pitchFamily="34" charset="0"/>
                <a:cs typeface="Arial" pitchFamily="34" charset="0"/>
              </a:rPr>
              <a:t>339e</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44922030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grpId="0"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grpId="0"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78" grpId="0" animBg="1"/>
      <p:bldP spid="50179" grpId="0" animBg="1"/>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8273" name="Picture 4" descr="Jesus Coming Sphe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09588"/>
            <a:ext cx="9145588" cy="58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Rectangle 3"/>
          <p:cNvSpPr>
            <a:spLocks noGrp="1" noChangeArrowheads="1"/>
          </p:cNvSpPr>
          <p:nvPr>
            <p:ph type="title" idx="4294967295"/>
          </p:nvPr>
        </p:nvSpPr>
        <p:spPr>
          <a:xfrm>
            <a:off x="0" y="609600"/>
            <a:ext cx="7772400" cy="1143000"/>
          </a:xfrm>
        </p:spPr>
        <p:txBody>
          <a:bodyPr/>
          <a:lstStyle/>
          <a:p>
            <a:r>
              <a:rPr lang="zh-CN" altLang="en-US" sz="6600" b="1">
                <a:solidFill>
                  <a:schemeClr val="bg1"/>
                </a:solidFill>
                <a:ea typeface="SimSun" pitchFamily="2" charset="-122"/>
              </a:rPr>
              <a:t>何时被提？</a:t>
            </a:r>
          </a:p>
        </p:txBody>
      </p:sp>
    </p:spTree>
    <p:extLst>
      <p:ext uri="{BB962C8B-B14F-4D97-AF65-F5344CB8AC3E}">
        <p14:creationId xmlns:p14="http://schemas.microsoft.com/office/powerpoint/2010/main" val="438020774"/>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latin typeface="Comic Sans MS" charset="0"/>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遵 守 我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忍 耐 的 道</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2001834" y="760412"/>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51" name="TextBox 50"/>
            <p:cNvSpPr txBox="1"/>
            <p:nvPr/>
          </p:nvSpPr>
          <p:spPr>
            <a:xfrm>
              <a:off x="14454149" y="-381718"/>
              <a:ext cx="5170673" cy="120046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无</a:t>
              </a:r>
            </a:p>
          </p:txBody>
        </p:sp>
      </p:grpSp>
      <p:grpSp>
        <p:nvGrpSpPr>
          <p:cNvPr id="52" name="Group 51"/>
          <p:cNvGrpSpPr>
            <a:grpSpLocks noChangeAspect="1"/>
          </p:cNvGrpSpPr>
          <p:nvPr/>
        </p:nvGrpSpPr>
        <p:grpSpPr bwMode="auto">
          <a:xfrm>
            <a:off x="1440430" y="508001"/>
            <a:ext cx="6412222" cy="5951144"/>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latin typeface="Comic Sans MS" charset="0"/>
              </a:endParaRPr>
            </a:p>
          </p:txBody>
        </p:sp>
        <p:sp>
          <p:nvSpPr>
            <p:cNvPr id="54" name="TextBox 53"/>
            <p:cNvSpPr txBox="1"/>
            <p:nvPr/>
          </p:nvSpPr>
          <p:spPr>
            <a:xfrm>
              <a:off x="2320533" y="1304643"/>
              <a:ext cx="3347388" cy="321609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得 胜 的 ， 我 要 叫 他 在 我 神 殿 中 作 柱 子 ， 他 也 必 不 再 从 那 里 出 去 。 我 又 要 将 我 神 的 名 和 我 神 城 的 名 （ 这 城 就 是 从 天 上 、 从 我 神 那 里 降 下 来 的 新 耶 路 撒 冷 ） ， 并 我 的 新 名 ， 都 写 在 他 上 面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(启. </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7-13</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355289829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2751</TotalTime>
  <Words>3373</Words>
  <Application>Microsoft Macintosh PowerPoint</Application>
  <PresentationFormat>Letter Paper (8.5x11 in)</PresentationFormat>
  <Paragraphs>483</Paragraphs>
  <Slides>62</Slides>
  <Notes>45</Notes>
  <HiddenSlides>0</HiddenSlides>
  <MMClips>1</MMClips>
  <ScaleCrop>false</ScaleCrop>
  <HeadingPairs>
    <vt:vector size="6" baseType="variant">
      <vt:variant>
        <vt:lpstr>Fonts Used</vt:lpstr>
      </vt:variant>
      <vt:variant>
        <vt:i4>11</vt:i4>
      </vt:variant>
      <vt:variant>
        <vt:lpstr>Theme</vt:lpstr>
      </vt:variant>
      <vt:variant>
        <vt:i4>19</vt:i4>
      </vt:variant>
      <vt:variant>
        <vt:lpstr>Slide Titles</vt:lpstr>
      </vt:variant>
      <vt:variant>
        <vt:i4>62</vt:i4>
      </vt:variant>
    </vt:vector>
  </HeadingPairs>
  <TitlesOfParts>
    <vt:vector size="92" baseType="lpstr">
      <vt:lpstr>Bwgrkl</vt:lpstr>
      <vt:lpstr>NSimSun</vt:lpstr>
      <vt:lpstr>SimSun</vt:lpstr>
      <vt:lpstr>Arial</vt:lpstr>
      <vt:lpstr>Bwgrki</vt:lpstr>
      <vt:lpstr>Calibri</vt:lpstr>
      <vt:lpstr>Comic Sans MS</vt:lpstr>
      <vt:lpstr>Lucida Sans Unicode</vt:lpstr>
      <vt:lpstr>LucidaGrande</vt:lpstr>
      <vt:lpstr>Times New Roman</vt:lpstr>
      <vt:lpstr>Wingdings</vt:lpstr>
      <vt:lpstr>Blank Presentation</vt:lpstr>
      <vt:lpstr>1_Blank Presentation</vt:lpstr>
      <vt:lpstr>Orbit</vt:lpstr>
      <vt:lpstr>4_Office Theme</vt:lpstr>
      <vt:lpstr>Default Design</vt:lpstr>
      <vt:lpstr>1_Orbit</vt:lpstr>
      <vt:lpstr>22_Blank Presentation</vt:lpstr>
      <vt:lpstr>1_Default Design</vt:lpstr>
      <vt:lpstr>2_Blank Presentation</vt:lpstr>
      <vt:lpstr>15_Blank Presentation</vt:lpstr>
      <vt:lpstr>2_Orbit</vt:lpstr>
      <vt:lpstr>20_Default Design</vt:lpstr>
      <vt:lpstr>28_Blank Presentation</vt:lpstr>
      <vt:lpstr>88_Blank Presentation</vt:lpstr>
      <vt:lpstr>23_Blank Presentation</vt:lpstr>
      <vt:lpstr>7_Default Design</vt:lpstr>
      <vt:lpstr>3_Blank Presentation</vt:lpstr>
      <vt:lpstr>7_Blank Presentation</vt:lpstr>
      <vt:lpstr>34_Blank Presentation</vt:lpstr>
      <vt:lpstr>被提升天</vt:lpstr>
      <vt:lpstr>PowerPoint Presentation</vt:lpstr>
      <vt:lpstr>无千禧年观</vt:lpstr>
      <vt:lpstr>圣约神学的评论</vt:lpstr>
      <vt:lpstr>后千禧年观</vt:lpstr>
      <vt:lpstr>前千禧年主义</vt:lpstr>
      <vt:lpstr>   福音主义</vt:lpstr>
      <vt:lpstr>何时被提？</vt:lpstr>
      <vt:lpstr>撒 狄 (启. 3：7-13)</vt:lpstr>
      <vt:lpstr>基督应许在你敌人面前的荣耀(3:9). </vt:lpstr>
      <vt:lpstr>时代派</vt:lpstr>
      <vt:lpstr>希腊文介词</vt:lpstr>
      <vt:lpstr>前千禧年观</vt:lpstr>
      <vt:lpstr>“磨难前” - 升天</vt:lpstr>
      <vt:lpstr>为何我相信灾前论?</vt:lpstr>
      <vt:lpstr>“磨难前” - 升天</vt:lpstr>
      <vt:lpstr>“灾前” 被提</vt:lpstr>
      <vt:lpstr>新约另一处提到“脱离”  (thre,w e,k)</vt:lpstr>
      <vt:lpstr>“灾前” 被提</vt:lpstr>
      <vt:lpstr>为什么我相信灾前试炼？</vt:lpstr>
      <vt:lpstr>“灾前” 被提</vt:lpstr>
      <vt:lpstr>为什么我相信灾前试炼？</vt:lpstr>
      <vt:lpstr>PowerPoint Presentation</vt:lpstr>
      <vt:lpstr>PowerPoint Presentation</vt:lpstr>
      <vt:lpstr>基督第二次降临的阶段</vt:lpstr>
      <vt:lpstr>基督第二次降临的阶段</vt:lpstr>
      <vt:lpstr>基督第二次降临的阶段</vt:lpstr>
      <vt:lpstr>基督第二次降临的阶段</vt:lpstr>
      <vt:lpstr>灾中被提</vt:lpstr>
      <vt:lpstr>灾后被提</vt:lpstr>
      <vt:lpstr>“灾前” 被提的评论</vt:lpstr>
      <vt:lpstr>为什么我不跟随"患难后"的看法呢？</vt:lpstr>
      <vt:lpstr>“灾前被提阐”理论述了千禧年如何有新生儿和死亡</vt:lpstr>
      <vt:lpstr>部分被提</vt:lpstr>
      <vt:lpstr>“神谴之前” 被提</vt:lpstr>
      <vt:lpstr>灾前被提的前千禧年論 </vt:lpstr>
      <vt:lpstr>“我们会升上天去见他” 帖撒罗尼加前 4:19</vt:lpstr>
      <vt:lpstr>我们会与他在云中相见</vt:lpstr>
      <vt:lpstr>“我们应看他"</vt:lpstr>
      <vt:lpstr>天空 将 展现…</vt:lpstr>
      <vt:lpstr>…准备他的入口</vt:lpstr>
      <vt:lpstr>星星 应为 他鼓掌 用 雷鸣般的 赞美</vt:lpstr>
      <vt:lpstr>他眼中 的 甜美的 光芒 应加强 那些 等待</vt:lpstr>
      <vt:lpstr>我们应看他 然后面对面</vt:lpstr>
      <vt:lpstr>噢，我们应看他</vt:lpstr>
      <vt:lpstr>…在所有的荣耀 面对面</vt:lpstr>
      <vt:lpstr>我们应看他</vt:lpstr>
      <vt:lpstr>…面对我们的救主 和主的脸</vt:lpstr>
      <vt:lpstr>天使将吹响 他的到来的呐喊</vt:lpstr>
      <vt:lpstr>睡眠应从上升  他们沉睡的地方</vt:lpstr>
      <vt:lpstr>那些仍须 我们应在一瞬间改变了</vt:lpstr>
      <vt:lpstr>我们应看他 然后面对面</vt:lpstr>
      <vt:lpstr>我们影看她</vt:lpstr>
      <vt:lpstr>…在所有的荣耀 面对面</vt:lpstr>
      <vt:lpstr>我们应看他</vt:lpstr>
      <vt:lpstr>…面对我的救主 和主的脸</vt:lpstr>
      <vt:lpstr>我们应看他， 我们的救主和主!</vt:lpstr>
      <vt:lpstr>...我们的救主和主!</vt:lpstr>
      <vt:lpstr>Black</vt:lpstr>
      <vt:lpstr>我们与那挥动群星入太空的唯一永远住在一起！</vt:lpstr>
      <vt:lpstr>Black</vt:lpstr>
      <vt:lpstr>末世论 • BibleStudyDownloads.org</vt:lpstr>
    </vt:vector>
  </TitlesOfParts>
  <Company>First Baptist Church Yucaipa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Mahlon Friesen</dc:creator>
  <cp:lastModifiedBy>Rick Griffith</cp:lastModifiedBy>
  <cp:revision>177</cp:revision>
  <cp:lastPrinted>1999-09-09T19:37:30Z</cp:lastPrinted>
  <dcterms:created xsi:type="dcterms:W3CDTF">2009-03-11T14:46:21Z</dcterms:created>
  <dcterms:modified xsi:type="dcterms:W3CDTF">2019-11-18T01:44:48Z</dcterms:modified>
</cp:coreProperties>
</file>