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7.xml" ContentType="application/vnd.openxmlformats-officedocument.theme+xml"/>
  <Override PartName="/ppt/slideLayouts/slideLayout146.xml" ContentType="application/vnd.openxmlformats-officedocument.presentationml.slideLayout+xml"/>
  <Override PartName="/ppt/theme/theme18.xml" ContentType="application/vnd.openxmlformats-officedocument.theme+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0.xml" ContentType="application/vnd.openxmlformats-officedocument.theme+xml"/>
  <Override PartName="/ppt/slideLayouts/slideLayout150.xml" ContentType="application/vnd.openxmlformats-officedocument.presentationml.slideLayout+xml"/>
  <Override PartName="/ppt/theme/theme2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7.xml" ContentType="application/vnd.openxmlformats-officedocument.theme+xml"/>
  <Override PartName="/ppt/slideLayouts/slideLayout201.xml" ContentType="application/vnd.openxmlformats-officedocument.presentationml.slideLayout+xml"/>
  <Override PartName="/ppt/theme/theme2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3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3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8.xml" ContentType="application/vnd.openxmlformats-officedocument.theme+xml"/>
  <Override PartName="/ppt/slideLayouts/slideLayout310.xml" ContentType="application/vnd.openxmlformats-officedocument.presentationml.slideLayout+xml"/>
  <Override PartName="/ppt/theme/theme3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4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4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42.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4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2.bin" ContentType="application/vnd.openxmlformats-officedocument.oleObject"/>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1"/>
    <p:sldMasterId id="2147483715" r:id="rId2"/>
    <p:sldMasterId id="2147484690" r:id="rId3"/>
    <p:sldMasterId id="2147484742" r:id="rId4"/>
    <p:sldMasterId id="2147484757" r:id="rId5"/>
    <p:sldMasterId id="2147484760" r:id="rId6"/>
    <p:sldMasterId id="2147484791" r:id="rId7"/>
    <p:sldMasterId id="2147484804" r:id="rId8"/>
    <p:sldMasterId id="2147484834" r:id="rId9"/>
    <p:sldMasterId id="2147484836" r:id="rId10"/>
    <p:sldMasterId id="2147484865" r:id="rId11"/>
    <p:sldMasterId id="2147484879" r:id="rId12"/>
    <p:sldMasterId id="2147484895" r:id="rId13"/>
    <p:sldMasterId id="2147484909" r:id="rId14"/>
    <p:sldMasterId id="2147484912" r:id="rId15"/>
    <p:sldMasterId id="2147484924" r:id="rId16"/>
    <p:sldMasterId id="2147484926" r:id="rId17"/>
    <p:sldMasterId id="2147484940" r:id="rId18"/>
    <p:sldMasterId id="2147484942" r:id="rId19"/>
    <p:sldMasterId id="2147484944" r:id="rId20"/>
    <p:sldMasterId id="2147484947" r:id="rId21"/>
    <p:sldMasterId id="2147484949" r:id="rId22"/>
    <p:sldMasterId id="2147484953" r:id="rId23"/>
    <p:sldMasterId id="2147484956" r:id="rId24"/>
    <p:sldMasterId id="2147484968" r:id="rId25"/>
    <p:sldMasterId id="2147484980" r:id="rId26"/>
    <p:sldMasterId id="2147484992" r:id="rId27"/>
    <p:sldMasterId id="2147485005" r:id="rId28"/>
    <p:sldMasterId id="2147485007" r:id="rId29"/>
    <p:sldMasterId id="2147485011" r:id="rId30"/>
    <p:sldMasterId id="2147485026" r:id="rId31"/>
    <p:sldMasterId id="2147485041" r:id="rId32"/>
    <p:sldMasterId id="2147485053" r:id="rId33"/>
    <p:sldMasterId id="2147485065" r:id="rId34"/>
    <p:sldMasterId id="2147485077" r:id="rId35"/>
    <p:sldMasterId id="2147485089" r:id="rId36"/>
    <p:sldMasterId id="2147485101" r:id="rId37"/>
    <p:sldMasterId id="2147485113" r:id="rId38"/>
    <p:sldMasterId id="2147485125" r:id="rId39"/>
    <p:sldMasterId id="2147485127" r:id="rId40"/>
    <p:sldMasterId id="2147485143" r:id="rId41"/>
    <p:sldMasterId id="2147485157" r:id="rId42"/>
    <p:sldMasterId id="2147485169" r:id="rId43"/>
    <p:sldMasterId id="2147485184" r:id="rId44"/>
    <p:sldMasterId id="2147485199" r:id="rId45"/>
  </p:sldMasterIdLst>
  <p:notesMasterIdLst>
    <p:notesMasterId r:id="rId139"/>
  </p:notesMasterIdLst>
  <p:sldIdLst>
    <p:sldId id="365" r:id="rId46"/>
    <p:sldId id="560" r:id="rId47"/>
    <p:sldId id="553" r:id="rId48"/>
    <p:sldId id="499" r:id="rId49"/>
    <p:sldId id="500" r:id="rId50"/>
    <p:sldId id="501" r:id="rId51"/>
    <p:sldId id="502" r:id="rId52"/>
    <p:sldId id="294" r:id="rId53"/>
    <p:sldId id="513" r:id="rId54"/>
    <p:sldId id="508" r:id="rId55"/>
    <p:sldId id="559" r:id="rId56"/>
    <p:sldId id="512" r:id="rId57"/>
    <p:sldId id="536" r:id="rId58"/>
    <p:sldId id="538" r:id="rId59"/>
    <p:sldId id="472" r:id="rId60"/>
    <p:sldId id="537" r:id="rId61"/>
    <p:sldId id="539" r:id="rId62"/>
    <p:sldId id="473" r:id="rId63"/>
    <p:sldId id="540" r:id="rId64"/>
    <p:sldId id="511" r:id="rId65"/>
    <p:sldId id="534" r:id="rId66"/>
    <p:sldId id="535" r:id="rId67"/>
    <p:sldId id="541" r:id="rId68"/>
    <p:sldId id="474" r:id="rId69"/>
    <p:sldId id="476" r:id="rId70"/>
    <p:sldId id="510" r:id="rId71"/>
    <p:sldId id="507" r:id="rId72"/>
    <p:sldId id="475" r:id="rId73"/>
    <p:sldId id="509" r:id="rId74"/>
    <p:sldId id="542" r:id="rId75"/>
    <p:sldId id="543" r:id="rId76"/>
    <p:sldId id="544" r:id="rId77"/>
    <p:sldId id="545" r:id="rId78"/>
    <p:sldId id="503" r:id="rId79"/>
    <p:sldId id="425" r:id="rId80"/>
    <p:sldId id="506" r:id="rId81"/>
    <p:sldId id="561" r:id="rId82"/>
    <p:sldId id="546" r:id="rId83"/>
    <p:sldId id="504" r:id="rId84"/>
    <p:sldId id="505" r:id="rId85"/>
    <p:sldId id="479" r:id="rId86"/>
    <p:sldId id="480" r:id="rId87"/>
    <p:sldId id="478" r:id="rId88"/>
    <p:sldId id="481" r:id="rId89"/>
    <p:sldId id="482" r:id="rId90"/>
    <p:sldId id="477" r:id="rId91"/>
    <p:sldId id="483"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514" r:id="rId105"/>
    <p:sldId id="515" r:id="rId106"/>
    <p:sldId id="557" r:id="rId107"/>
    <p:sldId id="554" r:id="rId108"/>
    <p:sldId id="516" r:id="rId109"/>
    <p:sldId id="558" r:id="rId110"/>
    <p:sldId id="528" r:id="rId111"/>
    <p:sldId id="526" r:id="rId112"/>
    <p:sldId id="527" r:id="rId113"/>
    <p:sldId id="525" r:id="rId114"/>
    <p:sldId id="529" r:id="rId115"/>
    <p:sldId id="530" r:id="rId116"/>
    <p:sldId id="531" r:id="rId117"/>
    <p:sldId id="532" r:id="rId118"/>
    <p:sldId id="533" r:id="rId119"/>
    <p:sldId id="523" r:id="rId120"/>
    <p:sldId id="517" r:id="rId121"/>
    <p:sldId id="518" r:id="rId122"/>
    <p:sldId id="519" r:id="rId123"/>
    <p:sldId id="520" r:id="rId124"/>
    <p:sldId id="521" r:id="rId125"/>
    <p:sldId id="522" r:id="rId126"/>
    <p:sldId id="551" r:id="rId127"/>
    <p:sldId id="550" r:id="rId128"/>
    <p:sldId id="524" r:id="rId129"/>
    <p:sldId id="555" r:id="rId130"/>
    <p:sldId id="547" r:id="rId131"/>
    <p:sldId id="548" r:id="rId132"/>
    <p:sldId id="549" r:id="rId133"/>
    <p:sldId id="496" r:id="rId134"/>
    <p:sldId id="497" r:id="rId135"/>
    <p:sldId id="498" r:id="rId136"/>
    <p:sldId id="409" r:id="rId137"/>
    <p:sldId id="552" r:id="rId1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000"/>
    <a:srgbClr val="FFFF00"/>
    <a:srgbClr val="00FFFF"/>
    <a:srgbClr val="FFFFFF"/>
    <a:srgbClr val="C9C4FF"/>
    <a:srgbClr val="2E5C2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8708" autoAdjust="0"/>
  </p:normalViewPr>
  <p:slideViewPr>
    <p:cSldViewPr>
      <p:cViewPr varScale="1">
        <p:scale>
          <a:sx n="85" d="100"/>
          <a:sy n="85" d="100"/>
        </p:scale>
        <p:origin x="-104" y="-1408"/>
      </p:cViewPr>
      <p:guideLst>
        <p:guide orient="horz" pos="2160"/>
        <p:guide pos="2880"/>
      </p:guideLst>
    </p:cSldViewPr>
  </p:slideViewPr>
  <p:outlineViewPr>
    <p:cViewPr>
      <p:scale>
        <a:sx n="33" d="100"/>
        <a:sy n="33" d="100"/>
      </p:scale>
      <p:origin x="0" y="3216"/>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5.xml"/><Relationship Id="rId61" Type="http://schemas.openxmlformats.org/officeDocument/2006/relationships/slide" Target="slides/slide16.xml"/><Relationship Id="rId62" Type="http://schemas.openxmlformats.org/officeDocument/2006/relationships/slide" Target="slides/slide17.xml"/><Relationship Id="rId63" Type="http://schemas.openxmlformats.org/officeDocument/2006/relationships/slide" Target="slides/slide18.xml"/><Relationship Id="rId64" Type="http://schemas.openxmlformats.org/officeDocument/2006/relationships/slide" Target="slides/slide19.xml"/><Relationship Id="rId65" Type="http://schemas.openxmlformats.org/officeDocument/2006/relationships/slide" Target="slides/slide20.xml"/><Relationship Id="rId66" Type="http://schemas.openxmlformats.org/officeDocument/2006/relationships/slide" Target="slides/slide21.xml"/><Relationship Id="rId67" Type="http://schemas.openxmlformats.org/officeDocument/2006/relationships/slide" Target="slides/slide22.xml"/><Relationship Id="rId68" Type="http://schemas.openxmlformats.org/officeDocument/2006/relationships/slide" Target="slides/slide23.xml"/><Relationship Id="rId69" Type="http://schemas.openxmlformats.org/officeDocument/2006/relationships/slide" Target="slides/slide24.xml"/><Relationship Id="rId120" Type="http://schemas.openxmlformats.org/officeDocument/2006/relationships/slide" Target="slides/slide75.xml"/><Relationship Id="rId121" Type="http://schemas.openxmlformats.org/officeDocument/2006/relationships/slide" Target="slides/slide76.xml"/><Relationship Id="rId122" Type="http://schemas.openxmlformats.org/officeDocument/2006/relationships/slide" Target="slides/slide77.xml"/><Relationship Id="rId123" Type="http://schemas.openxmlformats.org/officeDocument/2006/relationships/slide" Target="slides/slide78.xml"/><Relationship Id="rId124" Type="http://schemas.openxmlformats.org/officeDocument/2006/relationships/slide" Target="slides/slide79.xml"/><Relationship Id="rId125" Type="http://schemas.openxmlformats.org/officeDocument/2006/relationships/slide" Target="slides/slide80.xml"/><Relationship Id="rId126" Type="http://schemas.openxmlformats.org/officeDocument/2006/relationships/slide" Target="slides/slide81.xml"/><Relationship Id="rId127" Type="http://schemas.openxmlformats.org/officeDocument/2006/relationships/slide" Target="slides/slide82.xml"/><Relationship Id="rId128" Type="http://schemas.openxmlformats.org/officeDocument/2006/relationships/slide" Target="slides/slide83.xml"/><Relationship Id="rId129" Type="http://schemas.openxmlformats.org/officeDocument/2006/relationships/slide" Target="slides/slide84.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45.xml"/><Relationship Id="rId91" Type="http://schemas.openxmlformats.org/officeDocument/2006/relationships/slide" Target="slides/slide46.xml"/><Relationship Id="rId92" Type="http://schemas.openxmlformats.org/officeDocument/2006/relationships/slide" Target="slides/slide47.xml"/><Relationship Id="rId93" Type="http://schemas.openxmlformats.org/officeDocument/2006/relationships/slide" Target="slides/slide48.xml"/><Relationship Id="rId94" Type="http://schemas.openxmlformats.org/officeDocument/2006/relationships/slide" Target="slides/slide49.xml"/><Relationship Id="rId95" Type="http://schemas.openxmlformats.org/officeDocument/2006/relationships/slide" Target="slides/slide50.xml"/><Relationship Id="rId96" Type="http://schemas.openxmlformats.org/officeDocument/2006/relationships/slide" Target="slides/slide51.xml"/><Relationship Id="rId101" Type="http://schemas.openxmlformats.org/officeDocument/2006/relationships/slide" Target="slides/slide56.xml"/><Relationship Id="rId102" Type="http://schemas.openxmlformats.org/officeDocument/2006/relationships/slide" Target="slides/slide57.xml"/><Relationship Id="rId103" Type="http://schemas.openxmlformats.org/officeDocument/2006/relationships/slide" Target="slides/slide58.xml"/><Relationship Id="rId104" Type="http://schemas.openxmlformats.org/officeDocument/2006/relationships/slide" Target="slides/slide59.xml"/><Relationship Id="rId105" Type="http://schemas.openxmlformats.org/officeDocument/2006/relationships/slide" Target="slides/slide60.xml"/><Relationship Id="rId106" Type="http://schemas.openxmlformats.org/officeDocument/2006/relationships/slide" Target="slides/slide61.xml"/><Relationship Id="rId107" Type="http://schemas.openxmlformats.org/officeDocument/2006/relationships/slide" Target="slides/slide62.xml"/><Relationship Id="rId108" Type="http://schemas.openxmlformats.org/officeDocument/2006/relationships/slide" Target="slides/slide63.xml"/><Relationship Id="rId109" Type="http://schemas.openxmlformats.org/officeDocument/2006/relationships/slide" Target="slides/slide64.xml"/><Relationship Id="rId97" Type="http://schemas.openxmlformats.org/officeDocument/2006/relationships/slide" Target="slides/slide52.xml"/><Relationship Id="rId98" Type="http://schemas.openxmlformats.org/officeDocument/2006/relationships/slide" Target="slides/slide53.xml"/><Relationship Id="rId99" Type="http://schemas.openxmlformats.org/officeDocument/2006/relationships/slide" Target="slides/slide54.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 Target="slides/slide1.xml"/><Relationship Id="rId47" Type="http://schemas.openxmlformats.org/officeDocument/2006/relationships/slide" Target="slides/slide2.xml"/><Relationship Id="rId48" Type="http://schemas.openxmlformats.org/officeDocument/2006/relationships/slide" Target="slides/slide3.xml"/><Relationship Id="rId49" Type="http://schemas.openxmlformats.org/officeDocument/2006/relationships/slide" Target="slides/slide4.xml"/><Relationship Id="rId100" Type="http://schemas.openxmlformats.org/officeDocument/2006/relationships/slide" Target="slides/slide5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5.xml"/><Relationship Id="rId71" Type="http://schemas.openxmlformats.org/officeDocument/2006/relationships/slide" Target="slides/slide26.xml"/><Relationship Id="rId72" Type="http://schemas.openxmlformats.org/officeDocument/2006/relationships/slide" Target="slides/slide27.xml"/><Relationship Id="rId73" Type="http://schemas.openxmlformats.org/officeDocument/2006/relationships/slide" Target="slides/slide28.xml"/><Relationship Id="rId74" Type="http://schemas.openxmlformats.org/officeDocument/2006/relationships/slide" Target="slides/slide29.xml"/><Relationship Id="rId75" Type="http://schemas.openxmlformats.org/officeDocument/2006/relationships/slide" Target="slides/slide30.xml"/><Relationship Id="rId76" Type="http://schemas.openxmlformats.org/officeDocument/2006/relationships/slide" Target="slides/slide31.xml"/><Relationship Id="rId77" Type="http://schemas.openxmlformats.org/officeDocument/2006/relationships/slide" Target="slides/slide32.xml"/><Relationship Id="rId78" Type="http://schemas.openxmlformats.org/officeDocument/2006/relationships/slide" Target="slides/slide33.xml"/><Relationship Id="rId79" Type="http://schemas.openxmlformats.org/officeDocument/2006/relationships/slide" Target="slides/slide34.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85.xml"/><Relationship Id="rId131" Type="http://schemas.openxmlformats.org/officeDocument/2006/relationships/slide" Target="slides/slide86.xml"/><Relationship Id="rId132" Type="http://schemas.openxmlformats.org/officeDocument/2006/relationships/slide" Target="slides/slide87.xml"/><Relationship Id="rId133" Type="http://schemas.openxmlformats.org/officeDocument/2006/relationships/slide" Target="slides/slide88.xml"/><Relationship Id="rId134" Type="http://schemas.openxmlformats.org/officeDocument/2006/relationships/slide" Target="slides/slide89.xml"/><Relationship Id="rId135" Type="http://schemas.openxmlformats.org/officeDocument/2006/relationships/slide" Target="slides/slide90.xml"/><Relationship Id="rId136" Type="http://schemas.openxmlformats.org/officeDocument/2006/relationships/slide" Target="slides/slide91.xml"/><Relationship Id="rId137" Type="http://schemas.openxmlformats.org/officeDocument/2006/relationships/slide" Target="slides/slide92.xml"/><Relationship Id="rId138" Type="http://schemas.openxmlformats.org/officeDocument/2006/relationships/slide" Target="slides/slide93.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5.xml"/><Relationship Id="rId51" Type="http://schemas.openxmlformats.org/officeDocument/2006/relationships/slide" Target="slides/slide6.xml"/><Relationship Id="rId52" Type="http://schemas.openxmlformats.org/officeDocument/2006/relationships/slide" Target="slides/slide7.xml"/><Relationship Id="rId53" Type="http://schemas.openxmlformats.org/officeDocument/2006/relationships/slide" Target="slides/slide8.xml"/><Relationship Id="rId54" Type="http://schemas.openxmlformats.org/officeDocument/2006/relationships/slide" Target="slides/slide9.xml"/><Relationship Id="rId55" Type="http://schemas.openxmlformats.org/officeDocument/2006/relationships/slide" Target="slides/slide10.xml"/><Relationship Id="rId56" Type="http://schemas.openxmlformats.org/officeDocument/2006/relationships/slide" Target="slides/slide11.xml"/><Relationship Id="rId57" Type="http://schemas.openxmlformats.org/officeDocument/2006/relationships/slide" Target="slides/slide12.xml"/><Relationship Id="rId58" Type="http://schemas.openxmlformats.org/officeDocument/2006/relationships/slide" Target="slides/slide13.xml"/><Relationship Id="rId59" Type="http://schemas.openxmlformats.org/officeDocument/2006/relationships/slide" Target="slides/slide14.xml"/><Relationship Id="rId110" Type="http://schemas.openxmlformats.org/officeDocument/2006/relationships/slide" Target="slides/slide65.xml"/><Relationship Id="rId111" Type="http://schemas.openxmlformats.org/officeDocument/2006/relationships/slide" Target="slides/slide66.xml"/><Relationship Id="rId112" Type="http://schemas.openxmlformats.org/officeDocument/2006/relationships/slide" Target="slides/slide67.xml"/><Relationship Id="rId113" Type="http://schemas.openxmlformats.org/officeDocument/2006/relationships/slide" Target="slides/slide68.xml"/><Relationship Id="rId114" Type="http://schemas.openxmlformats.org/officeDocument/2006/relationships/slide" Target="slides/slide69.xml"/><Relationship Id="rId115" Type="http://schemas.openxmlformats.org/officeDocument/2006/relationships/slide" Target="slides/slide70.xml"/><Relationship Id="rId116" Type="http://schemas.openxmlformats.org/officeDocument/2006/relationships/slide" Target="slides/slide71.xml"/><Relationship Id="rId117" Type="http://schemas.openxmlformats.org/officeDocument/2006/relationships/slide" Target="slides/slide72.xml"/><Relationship Id="rId118" Type="http://schemas.openxmlformats.org/officeDocument/2006/relationships/slide" Target="slides/slide73.xml"/><Relationship Id="rId119" Type="http://schemas.openxmlformats.org/officeDocument/2006/relationships/slide" Target="slides/slide7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5.xml"/><Relationship Id="rId81" Type="http://schemas.openxmlformats.org/officeDocument/2006/relationships/slide" Target="slides/slide36.xml"/><Relationship Id="rId82" Type="http://schemas.openxmlformats.org/officeDocument/2006/relationships/slide" Target="slides/slide37.xml"/><Relationship Id="rId83" Type="http://schemas.openxmlformats.org/officeDocument/2006/relationships/slide" Target="slides/slide38.xml"/><Relationship Id="rId84" Type="http://schemas.openxmlformats.org/officeDocument/2006/relationships/slide" Target="slides/slide39.xml"/><Relationship Id="rId85" Type="http://schemas.openxmlformats.org/officeDocument/2006/relationships/slide" Target="slides/slide40.xml"/><Relationship Id="rId86" Type="http://schemas.openxmlformats.org/officeDocument/2006/relationships/slide" Target="slides/slide41.xml"/><Relationship Id="rId87" Type="http://schemas.openxmlformats.org/officeDocument/2006/relationships/slide" Target="slides/slide42.xml"/><Relationship Id="rId88" Type="http://schemas.openxmlformats.org/officeDocument/2006/relationships/slide" Target="slides/slide43.xml"/><Relationship Id="rId89" Type="http://schemas.openxmlformats.org/officeDocument/2006/relationships/slide" Target="slides/slide44.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AFB4617-F3E0-CC40-9FAE-7A0084F95FD6}" type="slidenum">
              <a:rPr lang="en-US"/>
              <a:pPr>
                <a:defRPr/>
              </a:pPr>
              <a:t>‹#›</a:t>
            </a:fld>
            <a:endParaRPr lang="en-US"/>
          </a:p>
        </p:txBody>
      </p:sp>
    </p:spTree>
    <p:extLst>
      <p:ext uri="{BB962C8B-B14F-4D97-AF65-F5344CB8AC3E}">
        <p14:creationId xmlns:p14="http://schemas.microsoft.com/office/powerpoint/2010/main" val="959021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rohflorida.co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26"/>
          <p:cNvSpPr>
            <a:spLocks noGrp="1" noRot="1" noChangeAspect="1" noChangeArrowheads="1" noTextEdit="1"/>
          </p:cNvSpPr>
          <p:nvPr>
            <p:ph type="sldImg"/>
          </p:nvPr>
        </p:nvSpPr>
        <p:spPr>
          <a:ln/>
        </p:spPr>
      </p:sp>
      <p:sp>
        <p:nvSpPr>
          <p:cNvPr id="13312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0505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B7D42161-2F8C-479C-83AA-FE17FCC7758D}" type="slidenum">
              <a:rPr lang="en-US" sz="1200">
                <a:solidFill>
                  <a:srgbClr val="000000"/>
                </a:solidFill>
                <a:latin typeface="Arial" pitchFamily="34" charset="0"/>
                <a:cs typeface="+mn-cs"/>
              </a:rPr>
              <a:pPr algn="r"/>
              <a:t>10</a:t>
            </a:fld>
            <a:endParaRPr lang="en-US" sz="1200">
              <a:solidFill>
                <a:srgbClr val="000000"/>
              </a:solidFill>
              <a:latin typeface="Arial" pitchFamily="34" charset="0"/>
              <a:cs typeface="+mn-cs"/>
            </a:endParaRPr>
          </a:p>
        </p:txBody>
      </p:sp>
      <p:sp>
        <p:nvSpPr>
          <p:cNvPr id="822274" name="Rectangle 2"/>
          <p:cNvSpPr>
            <a:spLocks noGrp="1" noRot="1" noChangeAspect="1" noChangeArrowheads="1" noTextEdit="1"/>
          </p:cNvSpPr>
          <p:nvPr>
            <p:ph type="sldImg"/>
          </p:nvPr>
        </p:nvSpPr>
        <p:spPr>
          <a:solidFill>
            <a:srgbClr val="FFFFFF"/>
          </a:solidFill>
          <a:ln/>
        </p:spPr>
      </p:sp>
      <p:sp>
        <p:nvSpPr>
          <p:cNvPr id="822275"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extLst>
      <p:ext uri="{BB962C8B-B14F-4D97-AF65-F5344CB8AC3E}">
        <p14:creationId xmlns:p14="http://schemas.microsoft.com/office/powerpoint/2010/main" val="80826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2088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12</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785886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069C629-8563-47ED-854E-6AD06EAF707F}" type="slidenum">
              <a:rPr lang="en-GB" sz="1200">
                <a:solidFill>
                  <a:prstClr val="white"/>
                </a:solidFill>
              </a:rPr>
              <a:pPr/>
              <a:t>14</a:t>
            </a:fld>
            <a:endParaRPr lang="en-GB" sz="1200">
              <a:solidFill>
                <a:prstClr val="white"/>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a:p>
        </p:txBody>
      </p:sp>
    </p:spTree>
    <p:extLst>
      <p:ext uri="{BB962C8B-B14F-4D97-AF65-F5344CB8AC3E}">
        <p14:creationId xmlns:p14="http://schemas.microsoft.com/office/powerpoint/2010/main" val="391353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FFC440B-4BAF-408F-9598-8BC955528D9E}" type="slidenum">
              <a:rPr lang="en-GB" sz="1200">
                <a:solidFill>
                  <a:prstClr val="white"/>
                </a:solidFill>
              </a:rPr>
              <a:pPr/>
              <a:t>15</a:t>
            </a:fld>
            <a:endParaRPr lang="en-GB" sz="1200">
              <a:solidFill>
                <a:prstClr val="white"/>
              </a:solidFill>
            </a:endParaRPr>
          </a:p>
        </p:txBody>
      </p:sp>
      <p:sp>
        <p:nvSpPr>
          <p:cNvPr id="74342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57FD3C7-C7EF-49F2-803A-411E9A6EC236}" type="slidenum">
              <a:rPr lang="en-GB" sz="1200">
                <a:solidFill>
                  <a:prstClr val="white"/>
                </a:solidFill>
                <a:cs typeface="+mn-cs"/>
              </a:rPr>
              <a:pPr algn="r"/>
              <a:t>15</a:t>
            </a:fld>
            <a:endParaRPr lang="en-GB" sz="1200">
              <a:solidFill>
                <a:prstClr val="white"/>
              </a:solidFill>
              <a:cs typeface="+mn-cs"/>
            </a:endParaRPr>
          </a:p>
        </p:txBody>
      </p:sp>
      <p:sp>
        <p:nvSpPr>
          <p:cNvPr id="743427" name="Rectangle 2"/>
          <p:cNvSpPr>
            <a:spLocks noGrp="1" noRot="1" noChangeAspect="1" noChangeArrowheads="1" noTextEdit="1"/>
          </p:cNvSpPr>
          <p:nvPr>
            <p:ph type="sldImg"/>
          </p:nvPr>
        </p:nvSpPr>
        <p:spPr>
          <a:ln/>
        </p:spPr>
      </p:sp>
      <p:sp>
        <p:nvSpPr>
          <p:cNvPr id="74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116225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7790B7B-3B05-4D89-87A9-D4920A84BC59}" type="slidenum">
              <a:rPr lang="en-GB" sz="1200">
                <a:solidFill>
                  <a:prstClr val="white"/>
                </a:solidFill>
                <a:cs typeface="+mn-cs"/>
              </a:rPr>
              <a:pPr algn="r"/>
              <a:t>16</a:t>
            </a:fld>
            <a:endParaRPr lang="en-GB" sz="1200">
              <a:solidFill>
                <a:prstClr val="white"/>
              </a:solidFill>
              <a:cs typeface="+mn-cs"/>
            </a:endParaRPr>
          </a:p>
        </p:txBody>
      </p:sp>
      <p:sp>
        <p:nvSpPr>
          <p:cNvPr id="587778" name="Rectangle 2"/>
          <p:cNvSpPr>
            <a:spLocks noGrp="1" noRot="1" noChangeAspect="1" noChangeArrowheads="1" noTextEdit="1"/>
          </p:cNvSpPr>
          <p:nvPr>
            <p:ph type="sldImg"/>
          </p:nvPr>
        </p:nvSpPr>
        <p:spPr>
          <a:solidFill>
            <a:srgbClr val="FFFFFF"/>
          </a:solidFill>
          <a:ln/>
        </p:spPr>
      </p:sp>
      <p:sp>
        <p:nvSpPr>
          <p:cNvPr id="58777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1165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069C629-8563-47ED-854E-6AD06EAF707F}" type="slidenum">
              <a:rPr lang="en-GB" sz="1200">
                <a:solidFill>
                  <a:prstClr val="white"/>
                </a:solidFill>
              </a:rPr>
              <a:pPr/>
              <a:t>17</a:t>
            </a:fld>
            <a:endParaRPr lang="en-GB" sz="1200">
              <a:solidFill>
                <a:prstClr val="white"/>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a:p>
        </p:txBody>
      </p:sp>
    </p:spTree>
    <p:extLst>
      <p:ext uri="{BB962C8B-B14F-4D97-AF65-F5344CB8AC3E}">
        <p14:creationId xmlns:p14="http://schemas.microsoft.com/office/powerpoint/2010/main" val="92284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extLst>
      <p:ext uri="{BB962C8B-B14F-4D97-AF65-F5344CB8AC3E}">
        <p14:creationId xmlns:p14="http://schemas.microsoft.com/office/powerpoint/2010/main" val="1309123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069C629-8563-47ED-854E-6AD06EAF707F}" type="slidenum">
              <a:rPr lang="en-GB" sz="1200">
                <a:solidFill>
                  <a:prstClr val="white"/>
                </a:solidFill>
              </a:rPr>
              <a:pPr/>
              <a:t>19</a:t>
            </a:fld>
            <a:endParaRPr lang="en-GB" sz="1200">
              <a:solidFill>
                <a:prstClr val="white"/>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a:p>
        </p:txBody>
      </p:sp>
    </p:spTree>
    <p:extLst>
      <p:ext uri="{BB962C8B-B14F-4D97-AF65-F5344CB8AC3E}">
        <p14:creationId xmlns:p14="http://schemas.microsoft.com/office/powerpoint/2010/main" val="56696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20</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88208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111E4D1-2F55-5841-AA69-42BEDD30AB40}" type="slidenum">
              <a:rPr lang="zh-CN" altLang="en-US" sz="1200">
                <a:solidFill>
                  <a:srgbClr val="000000"/>
                </a:solidFill>
                <a:latin typeface="Times New Roman" charset="0"/>
              </a:rPr>
              <a:pPr/>
              <a:t>2</a:t>
            </a:fld>
            <a:endParaRPr lang="en-US" altLang="zh-CN" sz="1200">
              <a:solidFill>
                <a:srgbClr val="000000"/>
              </a:solidFill>
              <a:latin typeface="Times New Roman"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0868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D53CD0D-7801-4D2B-8283-B341B41FA24E}" type="slidenum">
              <a:rPr lang="en-GB" sz="1200">
                <a:solidFill>
                  <a:prstClr val="white"/>
                </a:solidFill>
              </a:rPr>
              <a:pPr/>
              <a:t>21</a:t>
            </a:fld>
            <a:endParaRPr lang="en-GB" sz="1200">
              <a:solidFill>
                <a:prstClr val="white"/>
              </a:solidFill>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484717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345AE5A-854A-4D11-AC28-76D2797B5099}" type="slidenum">
              <a:rPr lang="en-GB" sz="1200">
                <a:solidFill>
                  <a:srgbClr val="000000"/>
                </a:solidFill>
              </a:rPr>
              <a:pPr/>
              <a:t>22</a:t>
            </a:fld>
            <a:endParaRPr lang="en-GB" sz="1200">
              <a:solidFill>
                <a:srgbClr val="000000"/>
              </a:solidFill>
            </a:endParaRPr>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4110389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23</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99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24</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1682599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25</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150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26</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592442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70001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cs typeface="+mn-cs"/>
              </a:rPr>
              <a:pPr algn="r"/>
              <a:t>28</a:t>
            </a:fld>
            <a:endParaRPr lang="en-US" sz="1200">
              <a:solidFill>
                <a:prstClr val="black"/>
              </a:solidFill>
              <a:latin typeface="Arial" pitchFamily="34" charset="0"/>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366765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29</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8761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565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5C01547-C5B3-C542-8184-9A52EE01F989}" type="slidenum">
              <a:rPr lang="en-GB" sz="1200">
                <a:solidFill>
                  <a:srgbClr val="FFFFFF"/>
                </a:solidFill>
                <a:latin typeface="Comic Sans MS" charset="0"/>
              </a:rPr>
              <a:pPr eaLnBrk="1" hangingPunct="1"/>
              <a:t>30</a:t>
            </a:fld>
            <a:endParaRPr lang="en-GB" sz="1200">
              <a:solidFill>
                <a:srgbClr val="FFFFFF"/>
              </a:solidFill>
              <a:latin typeface="Comic Sans MS"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7061E80-F188-4445-9ED1-B9A0BDDA46D4}" type="slidenum">
              <a:rPr lang="en-GB" sz="1200">
                <a:solidFill>
                  <a:srgbClr val="000000"/>
                </a:solidFill>
                <a:latin typeface="Calibri" charset="0"/>
              </a:rPr>
              <a:pPr algn="r" defTabSz="449263" eaLnBrk="1" hangingPunct="1">
                <a:buClr>
                  <a:srgbClr val="000000"/>
                </a:buClr>
                <a:buSzPct val="100000"/>
                <a:buFont typeface="Calibri" charset="0"/>
                <a:buNone/>
              </a:pPr>
              <a:t>30</a:t>
            </a:fld>
            <a:endParaRPr lang="en-GB" sz="1200">
              <a:solidFill>
                <a:srgbClr val="000000"/>
              </a:solidFill>
              <a:latin typeface="Calibri"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320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extLst>
      <p:ext uri="{BB962C8B-B14F-4D97-AF65-F5344CB8AC3E}">
        <p14:creationId xmlns:p14="http://schemas.microsoft.com/office/powerpoint/2010/main" val="4215524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769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769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2B6F26B-E58A-6C44-B983-0F8D2B503DC6}" type="slidenum">
              <a:rPr lang="en-GB" sz="1200">
                <a:solidFill>
                  <a:srgbClr val="FFFFFF"/>
                </a:solidFill>
                <a:latin typeface="Comic Sans MS" charset="0"/>
              </a:rPr>
              <a:pPr eaLnBrk="1" hangingPunct="1"/>
              <a:t>31</a:t>
            </a:fld>
            <a:endParaRPr lang="en-GB" sz="1200">
              <a:solidFill>
                <a:srgbClr val="FFFFFF"/>
              </a:solidFill>
              <a:latin typeface="Comic Sans MS" charset="0"/>
            </a:endParaRPr>
          </a:p>
        </p:txBody>
      </p:sp>
      <p:sp>
        <p:nvSpPr>
          <p:cNvPr id="797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BD839FA3-4768-5548-B3B0-35B61C92F110}" type="slidenum">
              <a:rPr lang="en-GB" sz="1200">
                <a:solidFill>
                  <a:srgbClr val="000000"/>
                </a:solidFill>
                <a:latin typeface="Calibri" charset="0"/>
              </a:rPr>
              <a:pPr algn="r" defTabSz="449263" eaLnBrk="1" hangingPunct="1">
                <a:buClr>
                  <a:srgbClr val="000000"/>
                </a:buClr>
                <a:buSzPct val="100000"/>
                <a:buFont typeface="Calibri" charset="0"/>
                <a:buNone/>
              </a:pPr>
              <a:t>31</a:t>
            </a:fld>
            <a:endParaRPr lang="en-GB" sz="1200">
              <a:solidFill>
                <a:srgbClr val="000000"/>
              </a:solidFill>
              <a:latin typeface="Calibri" charset="0"/>
            </a:endParaRPr>
          </a:p>
        </p:txBody>
      </p:sp>
      <p:sp>
        <p:nvSpPr>
          <p:cNvPr id="797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79770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7355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974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974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D6F847F-C21D-244F-990B-6163D8C7285C}"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7997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F5C38D42-98F4-1A4B-9843-E312FDD93EDD}" type="slidenum">
              <a:rPr lang="en-GB" sz="1200">
                <a:solidFill>
                  <a:srgbClr val="000000"/>
                </a:solidFill>
                <a:latin typeface="Calibri" charset="0"/>
              </a:rPr>
              <a:pPr algn="r" defTabSz="449263" eaLnBrk="1" hangingPunct="1">
                <a:buClr>
                  <a:srgbClr val="000000"/>
                </a:buClr>
                <a:buSzPct val="100000"/>
                <a:buFont typeface="Calibri" charset="0"/>
                <a:buNone/>
              </a:pPr>
              <a:t>32</a:t>
            </a:fld>
            <a:endParaRPr lang="en-GB" sz="1200">
              <a:solidFill>
                <a:srgbClr val="000000"/>
              </a:solidFill>
              <a:latin typeface="Calibri" charset="0"/>
            </a:endParaRPr>
          </a:p>
        </p:txBody>
      </p:sp>
      <p:sp>
        <p:nvSpPr>
          <p:cNvPr id="7997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79975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7922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1794"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80179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9978412-BB34-F246-B37A-DE4AA6EF72BD}" type="slidenum">
              <a:rPr lang="en-GB" sz="1200">
                <a:solidFill>
                  <a:srgbClr val="FFFFFF"/>
                </a:solidFill>
                <a:latin typeface="Comic Sans MS" charset="0"/>
              </a:rPr>
              <a:pPr eaLnBrk="1" hangingPunct="1"/>
              <a:t>33</a:t>
            </a:fld>
            <a:endParaRPr lang="en-GB" sz="1200">
              <a:solidFill>
                <a:srgbClr val="FFFFFF"/>
              </a:solidFill>
              <a:latin typeface="Comic Sans MS" charset="0"/>
            </a:endParaRPr>
          </a:p>
        </p:txBody>
      </p:sp>
      <p:sp>
        <p:nvSpPr>
          <p:cNvPr id="8017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10018E14-471D-2A4B-831C-B48B1911E563}" type="slidenum">
              <a:rPr lang="en-GB" sz="1200">
                <a:solidFill>
                  <a:srgbClr val="000000"/>
                </a:solidFill>
                <a:latin typeface="Calibri" charset="0"/>
              </a:rPr>
              <a:pPr algn="r" defTabSz="449263" eaLnBrk="1" hangingPunct="1">
                <a:buClr>
                  <a:srgbClr val="000000"/>
                </a:buClr>
                <a:buSzPct val="100000"/>
                <a:buFont typeface="Calibri" charset="0"/>
                <a:buNone/>
              </a:pPr>
              <a:t>33</a:t>
            </a:fld>
            <a:endParaRPr lang="en-GB" sz="1200">
              <a:solidFill>
                <a:srgbClr val="000000"/>
              </a:solidFill>
              <a:latin typeface="Calibri" charset="0"/>
            </a:endParaRPr>
          </a:p>
        </p:txBody>
      </p:sp>
      <p:sp>
        <p:nvSpPr>
          <p:cNvPr id="8017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80179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8108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455EE34-68A7-B74B-8F5D-80CFB87240B0}" type="slidenum">
              <a:rPr lang="zh-CN" altLang="en-US" sz="1200">
                <a:solidFill>
                  <a:srgbClr val="000000"/>
                </a:solidFill>
                <a:ea typeface="ＭＳ Ｐゴシック" charset="0"/>
                <a:cs typeface="ＭＳ Ｐゴシック" charset="0"/>
              </a:rPr>
              <a:pPr eaLnBrk="1" hangingPunct="1"/>
              <a:t>34</a:t>
            </a:fld>
            <a:endParaRPr lang="en-US" altLang="zh-CN" sz="1200">
              <a:solidFill>
                <a:srgbClr val="000000"/>
              </a:solidFill>
              <a:ea typeface="ＭＳ Ｐゴシック" charset="0"/>
              <a:cs typeface="ＭＳ Ｐゴシック" charset="0"/>
            </a:endParaRPr>
          </a:p>
        </p:txBody>
      </p:sp>
      <p:sp>
        <p:nvSpPr>
          <p:cNvPr id="647170" name="Rectangle 2"/>
          <p:cNvSpPr>
            <a:spLocks noGrp="1" noRot="1" noChangeAspect="1" noChangeArrowheads="1" noTextEdit="1"/>
          </p:cNvSpPr>
          <p:nvPr>
            <p:ph type="sldImg"/>
          </p:nvPr>
        </p:nvSpPr>
        <p:spPr>
          <a:solidFill>
            <a:srgbClr val="FFFFFF"/>
          </a:solidFill>
          <a:ln/>
        </p:spPr>
      </p:sp>
      <p:sp>
        <p:nvSpPr>
          <p:cNvPr id="647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25639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35</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defTabSz="449263" eaLnBrk="1" hangingPunct="1">
                <a:buClr>
                  <a:srgbClr val="000000"/>
                </a:buClr>
                <a:buSzPct val="100000"/>
                <a:buFont typeface="Calibri" charset="0"/>
                <a:buNone/>
              </a:pPr>
              <a:t>35</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22 July 2015</a:t>
            </a: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r>
              <a:rPr lang="en-US" b="1" dirty="0"/>
              <a:t/>
            </a:r>
            <a:br>
              <a:rPr lang="en-US" b="1" dirty="0"/>
            </a:br>
            <a:r>
              <a:rPr lang="en-US" b="1" dirty="0"/>
              <a:t>By GAVIN ALLEN</a:t>
            </a:r>
            <a:br>
              <a:rPr lang="en-US" b="1" dirty="0"/>
            </a:br>
            <a:r>
              <a:rPr lang="en-US" b="1" dirty="0"/>
              <a:t>Last updated at 1:09 PM on 13th January 2011</a:t>
            </a:r>
            <a:r>
              <a:rPr lang="en-US" dirty="0"/>
              <a:t/>
            </a:r>
            <a:br>
              <a:rPr lang="en-US" dirty="0"/>
            </a:br>
            <a:r>
              <a:rPr lang="en-US" dirty="0"/>
              <a:t/>
            </a:r>
            <a:br>
              <a:rPr lang="en-US" dirty="0"/>
            </a:br>
            <a:r>
              <a:rPr lang="en-US" dirty="0"/>
              <a:t>It</a:t>
            </a:r>
            <a:r>
              <a:rPr lang="uk-UA" dirty="0"/>
              <a:t>'</a:t>
            </a:r>
            <a:r>
              <a:rPr lang="en-US" dirty="0"/>
              <a:t>s the kind of lovingly playful lick on the head you would expect to see a young cat bestow on its owner.</a:t>
            </a:r>
            <a:br>
              <a:rPr lang="en-US" dirty="0"/>
            </a:br>
            <a:r>
              <a:rPr lang="en-US" dirty="0"/>
              <a:t/>
            </a: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r>
              <a:rPr lang="en-US" dirty="0"/>
              <a:t/>
            </a: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r>
              <a:rPr lang="en-US" dirty="0"/>
              <a:t/>
            </a:r>
            <a:br>
              <a:rPr lang="en-US" dirty="0"/>
            </a:br>
            <a:r>
              <a:rPr lang="en-US" dirty="0"/>
              <a:t>Scroll down for video</a:t>
            </a:r>
            <a:br>
              <a:rPr lang="en-US" dirty="0"/>
            </a:br>
            <a:r>
              <a:rPr lang="en-US" dirty="0"/>
              <a:t/>
            </a:r>
            <a:br>
              <a:rPr lang="en-US" dirty="0"/>
            </a:br>
            <a:r>
              <a:rPr lang="en-US" dirty="0"/>
              <a:t/>
            </a: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r>
              <a:rPr lang="en-US" dirty="0"/>
              <a:t/>
            </a:r>
            <a:br>
              <a:rPr lang="en-US" dirty="0"/>
            </a:br>
            <a:r>
              <a:rPr lang="en-US" dirty="0"/>
              <a:t/>
            </a: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r>
              <a:rPr lang="en-US" dirty="0"/>
              <a:t/>
            </a: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r>
              <a:rPr lang="en-US" dirty="0"/>
              <a:t/>
            </a: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r>
              <a:rPr lang="en-US" dirty="0"/>
              <a:t/>
            </a:r>
            <a:br>
              <a:rPr lang="en-US" dirty="0"/>
            </a:br>
            <a:r>
              <a:rPr lang="en-US" dirty="0"/>
              <a:t>So far his biggest problem has been keeping his trousers on.</a:t>
            </a:r>
            <a:br>
              <a:rPr lang="en-US" dirty="0"/>
            </a:br>
            <a:r>
              <a:rPr lang="en-US" dirty="0"/>
              <a:t/>
            </a:r>
            <a:br>
              <a:rPr lang="en-US" dirty="0"/>
            </a:br>
            <a:r>
              <a:rPr lang="uk-UA" dirty="0"/>
              <a:t>'</a:t>
            </a:r>
            <a:r>
              <a:rPr lang="en-US" dirty="0"/>
              <a:t>Every time I bend over they go for my butt,</a:t>
            </a:r>
            <a:r>
              <a:rPr lang="uk-UA" dirty="0"/>
              <a:t>'</a:t>
            </a:r>
            <a:r>
              <a:rPr lang="en-US" dirty="0"/>
              <a:t> he said. </a:t>
            </a:r>
            <a:br>
              <a:rPr lang="en-US" dirty="0"/>
            </a:br>
            <a:r>
              <a:rPr lang="en-US" dirty="0"/>
              <a:t/>
            </a:r>
            <a:br>
              <a:rPr lang="en-US" dirty="0"/>
            </a:br>
            <a:r>
              <a:rPr lang="uk-UA" dirty="0"/>
              <a:t>'</a:t>
            </a:r>
            <a:r>
              <a:rPr lang="en-US" dirty="0"/>
              <a:t>Their teeth rip my pants right off. I</a:t>
            </a:r>
            <a:r>
              <a:rPr lang="uk-UA" dirty="0"/>
              <a:t>'</a:t>
            </a:r>
            <a:r>
              <a:rPr lang="en-US" dirty="0" err="1"/>
              <a:t>ve</a:t>
            </a:r>
            <a:r>
              <a:rPr lang="en-US" dirty="0"/>
              <a:t> been through six pairs already.</a:t>
            </a:r>
            <a:r>
              <a:rPr lang="uk-UA" dirty="0"/>
              <a:t>'</a:t>
            </a:r>
            <a:r>
              <a:rPr lang="en-US" dirty="0"/>
              <a:t/>
            </a:r>
            <a:br>
              <a:rPr lang="en-US" dirty="0"/>
            </a:br>
            <a:r>
              <a:rPr lang="en-US" dirty="0"/>
              <a:t/>
            </a: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r>
              <a:rPr lang="en-US" dirty="0"/>
              <a:t/>
            </a:r>
            <a:br>
              <a:rPr lang="en-US" dirty="0"/>
            </a:br>
            <a:r>
              <a:rPr lang="en-US" dirty="0"/>
              <a:t/>
            </a: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r>
              <a:rPr lang="en-US" dirty="0"/>
              <a:t/>
            </a:r>
            <a:br>
              <a:rPr lang="en-US" dirty="0"/>
            </a:br>
            <a:r>
              <a:rPr lang="en-US" dirty="0"/>
              <a:t/>
            </a: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r>
              <a:rPr lang="en-US" dirty="0"/>
              <a:t/>
            </a: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r>
              <a:rPr lang="en-US" dirty="0"/>
              <a:t/>
            </a: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r>
              <a:rPr lang="en-US" dirty="0"/>
              <a:t/>
            </a:r>
            <a:br>
              <a:rPr lang="en-US" dirty="0"/>
            </a:br>
            <a:r>
              <a:rPr lang="uk-UA" dirty="0"/>
              <a:t>'</a:t>
            </a:r>
            <a:r>
              <a:rPr lang="en-US" dirty="0"/>
              <a:t>But I</a:t>
            </a:r>
            <a:r>
              <a:rPr lang="uk-UA" dirty="0"/>
              <a:t>'</a:t>
            </a:r>
            <a:r>
              <a:rPr lang="en-US" dirty="0" err="1"/>
              <a:t>ll</a:t>
            </a:r>
            <a:r>
              <a:rPr lang="en-US" dirty="0"/>
              <a:t> be ever-vigilant and I will have a small fenced-off safety area in the corner if it looks like they</a:t>
            </a:r>
            <a:r>
              <a:rPr lang="uk-UA" dirty="0"/>
              <a:t>'</a:t>
            </a:r>
            <a:r>
              <a:rPr lang="en-US" dirty="0"/>
              <a:t>re getting too aggressive or I feel things are getting too dangerous.</a:t>
            </a:r>
            <a:br>
              <a:rPr lang="en-US" dirty="0"/>
            </a:br>
            <a:r>
              <a:rPr lang="en-US" dirty="0"/>
              <a:t/>
            </a:r>
            <a:br>
              <a:rPr lang="en-US" dirty="0"/>
            </a:br>
            <a:r>
              <a:rPr lang="en-US" dirty="0"/>
              <a:t>The stunt is a way to raise funds for </a:t>
            </a:r>
            <a:r>
              <a:rPr lang="en-US" dirty="0" err="1"/>
              <a:t>Jablon</a:t>
            </a:r>
            <a:r>
              <a:rPr lang="uk-UA" dirty="0"/>
              <a:t>'</a:t>
            </a:r>
            <a:r>
              <a:rPr lang="en-US" dirty="0"/>
              <a:t>s animal refuge, which cares for injured or orphaned animals in the hope of giving them the chance to be returned to the wild.</a:t>
            </a:r>
            <a:br>
              <a:rPr lang="en-US" dirty="0"/>
            </a:br>
            <a:r>
              <a:rPr lang="en-US" dirty="0"/>
              <a:t/>
            </a:r>
            <a:br>
              <a:rPr lang="en-US" dirty="0"/>
            </a:br>
            <a:r>
              <a:rPr lang="en-US" dirty="0"/>
              <a:t>He opened the site in 1999 and was soon caring for raccoons, injured deer, bobcats, coyotes, snakes, eagles and owls. </a:t>
            </a:r>
            <a:br>
              <a:rPr lang="en-US" dirty="0"/>
            </a:br>
            <a:r>
              <a:rPr lang="en-US" dirty="0"/>
              <a:t/>
            </a:r>
            <a:br>
              <a:rPr lang="en-US" dirty="0"/>
            </a:br>
            <a:r>
              <a:rPr lang="en-US" dirty="0"/>
              <a:t>But soon the animals being brought in were getting increasingly larger and exotic – alligators, monkeys and big cats, including lions, tigers, lynx and pumas.</a:t>
            </a:r>
            <a:br>
              <a:rPr lang="en-US" dirty="0"/>
            </a:br>
            <a:r>
              <a:rPr lang="en-US" dirty="0"/>
              <a:t/>
            </a: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r>
              <a:rPr lang="en-US" dirty="0"/>
              <a:t/>
            </a: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a:t>'</a:t>
            </a:r>
            <a:r>
              <a:rPr lang="en-US" dirty="0"/>
              <a:t>s unusual plan. </a:t>
            </a:r>
            <a:br>
              <a:rPr lang="en-US" dirty="0"/>
            </a:br>
            <a:r>
              <a:rPr lang="en-US" dirty="0"/>
              <a:t/>
            </a: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r>
              <a:rPr lang="en-US" dirty="0"/>
              <a:t/>
            </a:r>
            <a:br>
              <a:rPr lang="en-US" dirty="0"/>
            </a:br>
            <a:r>
              <a:rPr lang="uk-UA" dirty="0"/>
              <a:t>'</a:t>
            </a:r>
            <a:r>
              <a:rPr lang="en-US" dirty="0"/>
              <a:t>I </a:t>
            </a:r>
            <a:r>
              <a:rPr lang="en-US" dirty="0" err="1"/>
              <a:t>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r>
              <a:rPr lang="en-US" dirty="0"/>
              <a:t/>
            </a:r>
            <a:br>
              <a:rPr lang="en-US" dirty="0"/>
            </a:br>
            <a:r>
              <a:rPr lang="en-US" dirty="0"/>
              <a:t/>
            </a:r>
            <a:br>
              <a:rPr lang="en-US" dirty="0"/>
            </a:br>
            <a:r>
              <a:rPr lang="uk-UA" dirty="0"/>
              <a:t>'</a:t>
            </a:r>
            <a:r>
              <a:rPr lang="en-US" dirty="0"/>
              <a:t>If the lions were fully grown I </a:t>
            </a:r>
            <a:r>
              <a:rPr lang="en-US" dirty="0" err="1"/>
              <a:t>wouldn</a:t>
            </a:r>
            <a:r>
              <a:rPr lang="uk-UA" dirty="0"/>
              <a:t>'</a:t>
            </a:r>
            <a:r>
              <a:rPr lang="en-US" dirty="0"/>
              <a:t>t be doing this. </a:t>
            </a:r>
            <a:br>
              <a:rPr lang="en-US" dirty="0"/>
            </a:br>
            <a:r>
              <a:rPr lang="en-US" dirty="0"/>
              <a:t/>
            </a: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r>
              <a:rPr lang="en-US" dirty="0"/>
              <a:t/>
            </a:r>
            <a:br>
              <a:rPr lang="en-US" dirty="0"/>
            </a:br>
            <a:r>
              <a:rPr lang="uk-UA" dirty="0"/>
              <a:t>'</a:t>
            </a:r>
            <a:r>
              <a:rPr lang="en-US" dirty="0"/>
              <a:t>I don</a:t>
            </a:r>
            <a:r>
              <a:rPr lang="uk-UA" dirty="0"/>
              <a:t>'</a:t>
            </a:r>
            <a:r>
              <a:rPr lang="en-US" dirty="0"/>
              <a:t>t train my animals to do tricks and be with other people. </a:t>
            </a:r>
            <a:br>
              <a:rPr lang="en-US" dirty="0"/>
            </a:br>
            <a:r>
              <a:rPr lang="en-US" dirty="0"/>
              <a:t/>
            </a:r>
            <a:br>
              <a:rPr lang="en-US" dirty="0"/>
            </a:br>
            <a:r>
              <a:rPr lang="uk-UA" dirty="0"/>
              <a:t>'</a:t>
            </a:r>
            <a:r>
              <a:rPr lang="en-US" dirty="0"/>
              <a:t>I try to give them natural lives, so once they get to be a little bigger I will not be coming in with them.</a:t>
            </a:r>
            <a:r>
              <a:rPr lang="uk-UA" dirty="0"/>
              <a:t>'</a:t>
            </a:r>
            <a:r>
              <a:rPr lang="en-US" dirty="0"/>
              <a:t/>
            </a:r>
            <a:br>
              <a:rPr lang="en-US" dirty="0"/>
            </a:br>
            <a:r>
              <a:rPr lang="en-US" dirty="0"/>
              <a:t/>
            </a: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r>
              <a:rPr lang="en-US" dirty="0"/>
              <a:t/>
            </a: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9226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36</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4272735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EC2B4D5-2071-BE48-BC29-A27B60D371A2}" type="slidenum">
              <a:rPr lang="en-US">
                <a:solidFill>
                  <a:prstClr val="black"/>
                </a:solidFill>
              </a:rPr>
              <a:pPr/>
              <a:t>37</a:t>
            </a:fld>
            <a:endParaRPr lang="en-US">
              <a:solidFill>
                <a:prstClr val="black"/>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782319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A61E228-9FA1-8B42-B749-2F514A5DE7A4}" type="slidenum">
              <a:rPr lang="en-US">
                <a:solidFill>
                  <a:prstClr val="black"/>
                </a:solidFill>
              </a:rPr>
              <a:pPr/>
              <a:t>38</a:t>
            </a:fld>
            <a:endParaRPr lang="en-US">
              <a:solidFill>
                <a:prstClr val="black"/>
              </a:solidFill>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339633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BBD399B4-B331-554E-8653-E9683FB01C46}" type="slidenum">
              <a:rPr lang="en-US">
                <a:solidFill>
                  <a:prstClr val="black"/>
                </a:solidFill>
              </a:rPr>
              <a:pPr/>
              <a:t>39</a:t>
            </a:fld>
            <a:endParaRPr lang="en-US">
              <a:solidFill>
                <a:prstClr val="black"/>
              </a:solidFill>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887129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7C8489C-4AE9-3041-AB6A-C79B6917BF28}" type="slidenum">
              <a:rPr lang="en-US">
                <a:solidFill>
                  <a:prstClr val="black"/>
                </a:solidFill>
              </a:rPr>
              <a:pPr/>
              <a:t>40</a:t>
            </a:fld>
            <a:endParaRPr lang="en-US">
              <a:solidFill>
                <a:prstClr val="black"/>
              </a:solidFill>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70810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D8215B9-4035-41D2-A524-E2DDE3127521}" type="slidenum">
              <a:rPr lang="en-US" altLang="en-US" sz="1200">
                <a:solidFill>
                  <a:srgbClr val="000000"/>
                </a:solidFill>
                <a:latin typeface="Arial" pitchFamily="34" charset="0"/>
              </a:rPr>
              <a:pPr eaLnBrk="1" hangingPunct="1"/>
              <a:t>4</a:t>
            </a:fld>
            <a:endParaRPr lang="en-US" altLang="en-US" sz="1200">
              <a:solidFill>
                <a:srgbClr val="000000"/>
              </a:solidFill>
              <a:latin typeface="Arial" pitchFamily="34"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556398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FFFFFF"/>
                </a:solidFill>
                <a:latin typeface="Calibri" charset="0"/>
              </a:rPr>
              <a:t>10/06/10</a:t>
            </a:r>
          </a:p>
        </p:txBody>
      </p:sp>
      <p:sp>
        <p:nvSpPr>
          <p:cNvPr id="30515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BFD754D4-7A0C-5641-B640-6E06BC43147F}" type="slidenum">
              <a:rPr lang="en-GB" sz="1200">
                <a:solidFill>
                  <a:srgbClr val="FFFFFF"/>
                </a:solidFill>
                <a:latin typeface="Calibri" charset="0"/>
              </a:rPr>
              <a:pPr eaLnBrk="1" hangingPunct="1"/>
              <a:t>43</a:t>
            </a:fld>
            <a:endParaRPr lang="en-GB" sz="1200">
              <a:solidFill>
                <a:srgbClr val="FFFFFF"/>
              </a:solidFill>
              <a:latin typeface="Calibri" charset="0"/>
            </a:endParaRPr>
          </a:p>
        </p:txBody>
      </p:sp>
      <p:sp>
        <p:nvSpPr>
          <p:cNvPr id="305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43120CE0-2ACE-6340-8B99-0B8595D3C8DB}" type="slidenum">
              <a:rPr lang="en-GB" sz="1200">
                <a:solidFill>
                  <a:srgbClr val="000000"/>
                </a:solidFill>
                <a:latin typeface="Calibri" charset="0"/>
              </a:rPr>
              <a:pPr algn="r" eaLnBrk="1" hangingPunct="1">
                <a:buClr>
                  <a:srgbClr val="000000"/>
                </a:buClr>
                <a:buFont typeface="Calibri" charset="0"/>
                <a:buNone/>
              </a:pPr>
              <a:t>43</a:t>
            </a:fld>
            <a:endParaRPr lang="en-GB" sz="1200">
              <a:solidFill>
                <a:srgbClr val="000000"/>
              </a:solidFill>
              <a:latin typeface="Calibri" charset="0"/>
            </a:endParaRPr>
          </a:p>
        </p:txBody>
      </p:sp>
      <p:sp>
        <p:nvSpPr>
          <p:cNvPr id="305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5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ndParaRPr>
          </a:p>
        </p:txBody>
      </p:sp>
    </p:spTree>
    <p:extLst>
      <p:ext uri="{BB962C8B-B14F-4D97-AF65-F5344CB8AC3E}">
        <p14:creationId xmlns:p14="http://schemas.microsoft.com/office/powerpoint/2010/main" val="3064360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3FB9B-C53B-DF47-B6CD-BF5AB18CD9BF}" type="slidenum">
              <a:rPr lang="en-US" sz="1200">
                <a:solidFill>
                  <a:srgbClr val="000000"/>
                </a:solidFill>
                <a:latin typeface="Arial" charset="0"/>
                <a:cs typeface="Arial" charset="0"/>
              </a:rPr>
              <a:pPr eaLnBrk="1" hangingPunct="1"/>
              <a:t>45</a:t>
            </a:fld>
            <a:endParaRPr lang="en-US" sz="1200">
              <a:solidFill>
                <a:srgbClr val="000000"/>
              </a:solidFill>
              <a:latin typeface="Arial" charset="0"/>
              <a:cs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60601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noTextEdit="1"/>
          </p:cNvSpPr>
          <p:nvPr>
            <p:ph type="sldImg"/>
          </p:nvPr>
        </p:nvSpPr>
        <p:spPr>
          <a:ln/>
        </p:spPr>
      </p:sp>
      <p:sp>
        <p:nvSpPr>
          <p:cNvPr id="2990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29901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485581-3AFC-7245-9380-0E2F1CA4FA7D}" type="slidenum">
              <a:rPr lang="en-US" sz="1200">
                <a:solidFill>
                  <a:prstClr val="black"/>
                </a:solidFill>
              </a:rPr>
              <a:pPr eaLnBrk="1" hangingPunct="1"/>
              <a:t>46</a:t>
            </a:fld>
            <a:endParaRPr lang="en-US" sz="1200">
              <a:solidFill>
                <a:prstClr val="black"/>
              </a:solidFill>
            </a:endParaRPr>
          </a:p>
        </p:txBody>
      </p:sp>
    </p:spTree>
    <p:extLst>
      <p:ext uri="{BB962C8B-B14F-4D97-AF65-F5344CB8AC3E}">
        <p14:creationId xmlns:p14="http://schemas.microsoft.com/office/powerpoint/2010/main" val="2958695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56</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3EAFC012-E3AC-B14B-99BB-1FFEEAEF3BC5}" type="slidenum">
              <a:rPr lang="en-GB" sz="1200">
                <a:solidFill>
                  <a:srgbClr val="000000"/>
                </a:solidFill>
                <a:latin typeface="Calibri" charset="0"/>
              </a:rPr>
              <a:pPr algn="r" eaLnBrk="1" hangingPunct="1">
                <a:buClr>
                  <a:srgbClr val="000000"/>
                </a:buClr>
                <a:buSzPct val="100000"/>
                <a:buFont typeface="Calibri" charset="0"/>
                <a:buNone/>
              </a:pPr>
              <a:t>56</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2950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solidFill>
            <a:srgbClr val="FFFFFF"/>
          </a:solidFill>
          <a:ln/>
        </p:spPr>
      </p:sp>
      <p:sp>
        <p:nvSpPr>
          <p:cNvPr id="3225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67770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BF103E-7F9B-134D-B34C-1C3D29E3DD50}" type="slidenum">
              <a:rPr lang="zh-CN" altLang="en-US" sz="1200">
                <a:solidFill>
                  <a:srgbClr val="000000"/>
                </a:solidFill>
                <a:ea typeface="ＭＳ Ｐゴシック" charset="0"/>
                <a:cs typeface="ＭＳ Ｐゴシック" charset="0"/>
              </a:rPr>
              <a:pPr eaLnBrk="1" hangingPunct="1"/>
              <a:t>60</a:t>
            </a:fld>
            <a:endParaRPr lang="en-US" altLang="zh-CN"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83364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DC6D9A1-D9C2-5441-8457-99ABDEBE44B7}" type="slidenum">
              <a:rPr lang="zh-CN" altLang="en-US" sz="1200">
                <a:solidFill>
                  <a:srgbClr val="000000"/>
                </a:solidFill>
                <a:ea typeface="ＭＳ Ｐゴシック" charset="0"/>
                <a:cs typeface="ＭＳ Ｐゴシック" charset="0"/>
              </a:rPr>
              <a:pPr eaLnBrk="1" hangingPunct="1"/>
              <a:t>61</a:t>
            </a:fld>
            <a:endParaRPr lang="en-US" altLang="zh-CN" sz="1200">
              <a:solidFill>
                <a:srgbClr val="000000"/>
              </a:solidFill>
              <a:ea typeface="ＭＳ Ｐゴシック" charset="0"/>
              <a:cs typeface="ＭＳ Ｐゴシック" charset="0"/>
            </a:endParaRPr>
          </a:p>
        </p:txBody>
      </p:sp>
      <p:sp>
        <p:nvSpPr>
          <p:cNvPr id="651266" name="Rectangle 2"/>
          <p:cNvSpPr>
            <a:spLocks noGrp="1" noRot="1" noChangeAspect="1" noChangeArrowheads="1" noTextEdit="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670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prstClr val="black"/>
                </a:solidFill>
                <a:ea typeface="ＭＳ Ｐゴシック" charset="0"/>
                <a:cs typeface="ＭＳ Ｐゴシック" charset="0"/>
              </a:rPr>
              <a:pPr algn="r" eaLnBrk="1" hangingPunct="1"/>
              <a:t>62</a:t>
            </a:fld>
            <a:endParaRPr lang="en-US" altLang="zh-CN" sz="1200">
              <a:solidFill>
                <a:prstClr val="black"/>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393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763240A-0B17-BC46-84C9-00B2FFE1D4B7}" type="slidenum">
              <a:rPr lang="zh-CN" altLang="en-US" sz="1200">
                <a:solidFill>
                  <a:srgbClr val="000000"/>
                </a:solidFill>
                <a:latin typeface="Times New Roman" charset="0"/>
              </a:rPr>
              <a:pPr/>
              <a:t>63</a:t>
            </a:fld>
            <a:endParaRPr lang="en-US" altLang="zh-CN" sz="1200">
              <a:solidFill>
                <a:srgbClr val="000000"/>
              </a:solidFill>
              <a:latin typeface="Times New Roman" charset="0"/>
            </a:endParaRPr>
          </a:p>
        </p:txBody>
      </p:sp>
      <p:sp>
        <p:nvSpPr>
          <p:cNvPr id="210946" name="Rectangle 2"/>
          <p:cNvSpPr>
            <a:spLocks noGrp="1" noRot="1" noChangeAspect="1" noChangeArrowheads="1" noTextEdit="1"/>
          </p:cNvSpPr>
          <p:nvPr>
            <p:ph type="sldImg"/>
          </p:nvPr>
        </p:nvSpPr>
        <p:spPr>
          <a:xfrm>
            <a:off x="1150938" y="692150"/>
            <a:ext cx="4556125" cy="3416300"/>
          </a:xfrm>
          <a:ln/>
        </p:spPr>
      </p:sp>
      <p:sp>
        <p:nvSpPr>
          <p:cNvPr id="210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5642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9D09FD7-D296-8C42-A20A-32118D826645}" type="slidenum">
              <a:rPr lang="zh-CN" altLang="en-US" sz="1200">
                <a:solidFill>
                  <a:srgbClr val="000000"/>
                </a:solidFill>
                <a:ea typeface="SimSun" charset="0"/>
                <a:cs typeface="SimSun" charset="0"/>
              </a:rPr>
              <a:pPr eaLnBrk="1" hangingPunct="1"/>
              <a:t>64</a:t>
            </a:fld>
            <a:endParaRPr lang="en-US" altLang="zh-CN" sz="1200">
              <a:solidFill>
                <a:srgbClr val="000000"/>
              </a:solidFill>
              <a:ea typeface="SimSun" charset="0"/>
              <a:cs typeface="SimSun" charset="0"/>
            </a:endParaRPr>
          </a:p>
        </p:txBody>
      </p:sp>
      <p:sp>
        <p:nvSpPr>
          <p:cNvPr id="270338" name="Rectangle 2"/>
          <p:cNvSpPr>
            <a:spLocks noGrp="1" noRot="1" noChangeAspect="1" noChangeArrowheads="1"/>
          </p:cNvSpPr>
          <p:nvPr>
            <p:ph type="sldImg"/>
          </p:nvPr>
        </p:nvSpPr>
        <p:spPr>
          <a:xfrm>
            <a:off x="1152525" y="692150"/>
            <a:ext cx="4554538" cy="3416300"/>
          </a:xfrm>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altLang="zh-CN" dirty="0">
                <a:latin typeface="Arial" charset="0"/>
                <a:ea typeface="SimSun" charset="0"/>
                <a:cs typeface="SimSun" charset="0"/>
              </a:rPr>
              <a:t>Slides 13 and 127 Repeated </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57590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023070-6BC3-48FF-B427-F75D5843405F}" type="slidenum">
              <a:rPr lang="en-US" altLang="en-US" sz="1200">
                <a:solidFill>
                  <a:srgbClr val="000000"/>
                </a:solidFill>
                <a:latin typeface="Arial" pitchFamily="34" charset="0"/>
              </a:rPr>
              <a:pPr eaLnBrk="1" hangingPunct="1"/>
              <a:t>5</a:t>
            </a:fld>
            <a:endParaRPr lang="en-US" altLang="en-US" sz="1200">
              <a:solidFill>
                <a:srgbClr val="000000"/>
              </a:solidFill>
              <a:latin typeface="Arial" pitchFamily="34"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450038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prstClr val="black"/>
                </a:solidFill>
                <a:ea typeface="ＭＳ Ｐゴシック" charset="0"/>
                <a:cs typeface="ＭＳ Ｐゴシック" charset="0"/>
              </a:rPr>
              <a:pPr algn="r" eaLnBrk="1" hangingPunct="1"/>
              <a:t>65</a:t>
            </a:fld>
            <a:endParaRPr lang="en-US" altLang="zh-CN" sz="1200">
              <a:solidFill>
                <a:prstClr val="black"/>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3237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1ACD95B4-1588-B149-B589-CE276D204C77}" type="slidenum">
              <a:rPr lang="zh-CN" altLang="en-US" sz="1200">
                <a:solidFill>
                  <a:prstClr val="black"/>
                </a:solidFill>
                <a:latin typeface="Arial" charset="0"/>
                <a:ea typeface="ＭＳ Ｐゴシック" charset="0"/>
                <a:cs typeface="ＭＳ Ｐゴシック" charset="0"/>
              </a:rPr>
              <a:pPr algn="r"/>
              <a:t>66</a:t>
            </a:fld>
            <a:endParaRPr lang="en-US" altLang="zh-CN" sz="1200">
              <a:solidFill>
                <a:prstClr val="black"/>
              </a:solidFill>
              <a:latin typeface="Arial" charset="0"/>
              <a:ea typeface="ＭＳ Ｐゴシック" charset="0"/>
              <a:cs typeface="ＭＳ Ｐゴシック" charset="0"/>
            </a:endParaRPr>
          </a:p>
        </p:txBody>
      </p:sp>
      <p:sp>
        <p:nvSpPr>
          <p:cNvPr id="714754" name="Rectangle 2"/>
          <p:cNvSpPr>
            <a:spLocks noGrp="1" noRot="1" noChangeAspect="1" noChangeArrowheads="1" noTextEdit="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8426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69F20327-222D-5949-BC29-93980DBEA1EC}" type="slidenum">
              <a:rPr lang="zh-CN" altLang="en-US" sz="1200">
                <a:solidFill>
                  <a:prstClr val="black"/>
                </a:solidFill>
                <a:latin typeface="Arial" charset="0"/>
                <a:ea typeface="ＭＳ Ｐゴシック" charset="0"/>
                <a:cs typeface="ＭＳ Ｐゴシック" charset="0"/>
              </a:rPr>
              <a:pPr algn="r"/>
              <a:t>67</a:t>
            </a:fld>
            <a:endParaRPr lang="en-US" altLang="zh-CN" sz="1200">
              <a:solidFill>
                <a:prstClr val="black"/>
              </a:solidFill>
              <a:latin typeface="Arial" charset="0"/>
              <a:ea typeface="ＭＳ Ｐゴシック" charset="0"/>
              <a:cs typeface="ＭＳ Ｐゴシック" charset="0"/>
            </a:endParaRPr>
          </a:p>
        </p:txBody>
      </p:sp>
      <p:sp>
        <p:nvSpPr>
          <p:cNvPr id="716802" name="Rectangle 2"/>
          <p:cNvSpPr>
            <a:spLocks noGrp="1" noRot="1" noChangeAspect="1" noChangeArrowheads="1" noTextEdit="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6020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EB6BFDF3-C94D-F244-90BE-F516E3248C20}" type="slidenum">
              <a:rPr lang="zh-CN" altLang="en-US" sz="1200">
                <a:solidFill>
                  <a:prstClr val="black"/>
                </a:solidFill>
                <a:latin typeface="Arial" charset="0"/>
                <a:ea typeface="ＭＳ Ｐゴシック" charset="0"/>
                <a:cs typeface="ＭＳ Ｐゴシック" charset="0"/>
              </a:rPr>
              <a:pPr algn="r"/>
              <a:t>68</a:t>
            </a:fld>
            <a:endParaRPr lang="en-US" altLang="zh-CN" sz="1200">
              <a:solidFill>
                <a:prstClr val="black"/>
              </a:solidFill>
              <a:latin typeface="Arial" charset="0"/>
              <a:ea typeface="ＭＳ Ｐゴシック" charset="0"/>
              <a:cs typeface="ＭＳ Ｐゴシック" charset="0"/>
            </a:endParaRPr>
          </a:p>
        </p:txBody>
      </p:sp>
      <p:sp>
        <p:nvSpPr>
          <p:cNvPr id="718850" name="Rectangle 2"/>
          <p:cNvSpPr>
            <a:spLocks noGrp="1" noRot="1" noChangeAspect="1" noChangeArrowheads="1" noTextEdit="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8146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A8CF140A-5EF2-E64E-9777-246F69EB039E}" type="slidenum">
              <a:rPr lang="zh-CN" altLang="en-US" sz="1200">
                <a:solidFill>
                  <a:prstClr val="black"/>
                </a:solidFill>
                <a:latin typeface="Arial" charset="0"/>
                <a:ea typeface="ＭＳ Ｐゴシック" charset="0"/>
                <a:cs typeface="ＭＳ Ｐゴシック" charset="0"/>
              </a:rPr>
              <a:pPr algn="r"/>
              <a:t>70</a:t>
            </a:fld>
            <a:endParaRPr lang="en-US" altLang="zh-CN" sz="1200">
              <a:solidFill>
                <a:prstClr val="black"/>
              </a:solidFill>
              <a:latin typeface="Arial" charset="0"/>
              <a:ea typeface="ＭＳ Ｐゴシック" charset="0"/>
              <a:cs typeface="ＭＳ Ｐゴシック" charset="0"/>
            </a:endParaRPr>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5291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2C88B59-06A8-8943-BD69-270C96839A37}" type="slidenum">
              <a:rPr lang="zh-CN" altLang="en-US" sz="1200">
                <a:solidFill>
                  <a:prstClr val="black"/>
                </a:solidFill>
                <a:ea typeface="ＭＳ Ｐゴシック" charset="0"/>
                <a:cs typeface="ＭＳ Ｐゴシック" charset="0"/>
              </a:rPr>
              <a:pPr eaLnBrk="1" hangingPunct="1"/>
              <a:t>71</a:t>
            </a:fld>
            <a:endParaRPr lang="en-US" altLang="zh-CN" sz="1200">
              <a:solidFill>
                <a:prstClr val="black"/>
              </a:solidFill>
              <a:ea typeface="ＭＳ Ｐゴシック" charset="0"/>
              <a:cs typeface="ＭＳ Ｐゴシック" charset="0"/>
            </a:endParaRPr>
          </a:p>
        </p:txBody>
      </p:sp>
      <p:sp>
        <p:nvSpPr>
          <p:cNvPr id="727042" name="Rectangle 2"/>
          <p:cNvSpPr>
            <a:spLocks noGrp="1" noRot="1" noChangeAspect="1" noChangeArrowheads="1" noTextEdit="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8844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a:ln/>
        </p:spPr>
      </p:sp>
      <p:sp>
        <p:nvSpPr>
          <p:cNvPr id="4986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707852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ChangeArrowheads="1" noTextEdit="1"/>
          </p:cNvSpPr>
          <p:nvPr>
            <p:ph type="sldImg"/>
          </p:nvPr>
        </p:nvSpPr>
        <p:spPr>
          <a:ln/>
        </p:spPr>
      </p:sp>
      <p:sp>
        <p:nvSpPr>
          <p:cNvPr id="5007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574061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a:ln/>
        </p:spPr>
      </p:sp>
      <p:sp>
        <p:nvSpPr>
          <p:cNvPr id="5027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503597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2B41259-C82A-7644-882B-0E0C4CD78D85}" type="slidenum">
              <a:rPr lang="zh-CN" altLang="en-US" sz="1200">
                <a:solidFill>
                  <a:prstClr val="black"/>
                </a:solidFill>
                <a:ea typeface="ＭＳ Ｐゴシック" charset="0"/>
                <a:cs typeface="ＭＳ Ｐゴシック" charset="0"/>
              </a:rPr>
              <a:pPr eaLnBrk="1" hangingPunct="1"/>
              <a:t>75</a:t>
            </a:fld>
            <a:endParaRPr lang="en-US" altLang="zh-CN" sz="1200">
              <a:solidFill>
                <a:prstClr val="black"/>
              </a:solidFill>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684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D65D8A-700C-4D92-8DF9-BC5062811687}" type="slidenum">
              <a:rPr lang="en-US" altLang="en-US" sz="1200">
                <a:solidFill>
                  <a:srgbClr val="000000"/>
                </a:solidFill>
                <a:latin typeface="Arial" pitchFamily="34" charset="0"/>
              </a:rPr>
              <a:pPr eaLnBrk="1" hangingPunct="1"/>
              <a:t>6</a:t>
            </a:fld>
            <a:endParaRPr lang="en-US" altLang="en-US" sz="1200">
              <a:solidFill>
                <a:srgbClr val="000000"/>
              </a:solidFill>
              <a:latin typeface="Arial" pitchFamily="34"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7228999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D7498CD-B4C7-8C4B-A42D-C823E5916CFB}" type="slidenum">
              <a:rPr lang="en-US" sz="1200">
                <a:solidFill>
                  <a:srgbClr val="000000"/>
                </a:solidFill>
                <a:ea typeface="ＭＳ Ｐゴシック" charset="0"/>
                <a:cs typeface="ＭＳ Ｐゴシック" charset="0"/>
              </a:rPr>
              <a:pPr eaLnBrk="1" hangingPunct="1"/>
              <a:t>76</a:t>
            </a:fld>
            <a:endParaRPr lang="en-US" sz="1200">
              <a:solidFill>
                <a:srgbClr val="000000"/>
              </a:solidFill>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5878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A56FB6E-353F-C041-BD90-1975E4D9357A}" type="slidenum">
              <a:rPr lang="en-US" sz="1200">
                <a:solidFill>
                  <a:srgbClr val="000000"/>
                </a:solidFill>
                <a:ea typeface="ＭＳ Ｐゴシック" charset="0"/>
                <a:cs typeface="ＭＳ Ｐゴシック" charset="0"/>
              </a:rPr>
              <a:pPr eaLnBrk="1" hangingPunct="1"/>
              <a:t>77</a:t>
            </a:fld>
            <a:endParaRPr lang="en-US" sz="1200">
              <a:solidFill>
                <a:srgbClr val="000000"/>
              </a:solidFill>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53638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3D2DEA7-51AF-1B4C-AFBD-B0A8D308320B}" type="slidenum">
              <a:rPr lang="en-US" sz="1200">
                <a:solidFill>
                  <a:srgbClr val="000000"/>
                </a:solidFill>
                <a:ea typeface="ＭＳ Ｐゴシック" charset="0"/>
                <a:cs typeface="ＭＳ Ｐゴシック" charset="0"/>
              </a:rPr>
              <a:pPr eaLnBrk="1" hangingPunct="1"/>
              <a:t>78</a:t>
            </a:fld>
            <a:endParaRPr lang="en-US" sz="1200">
              <a:solidFill>
                <a:srgbClr val="000000"/>
              </a:solidFill>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37994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6971582-1AE5-BD49-A251-82A871BBD2CC}" type="slidenum">
              <a:rPr lang="en-US" sz="1200">
                <a:solidFill>
                  <a:srgbClr val="000000"/>
                </a:solidFill>
                <a:ea typeface="ＭＳ Ｐゴシック" charset="0"/>
                <a:cs typeface="ＭＳ Ｐゴシック" charset="0"/>
              </a:rPr>
              <a:pPr eaLnBrk="1" hangingPunct="1"/>
              <a:t>79</a:t>
            </a:fld>
            <a:endParaRPr lang="en-US" sz="1200">
              <a:solidFill>
                <a:srgbClr val="000000"/>
              </a:solidFill>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357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4A50300-D35E-0F4B-8AB5-057F14831954}" type="slidenum">
              <a:rPr lang="en-US" sz="1200">
                <a:solidFill>
                  <a:srgbClr val="000000"/>
                </a:solidFill>
                <a:ea typeface="ＭＳ Ｐゴシック" charset="0"/>
                <a:cs typeface="ＭＳ Ｐゴシック" charset="0"/>
              </a:rPr>
              <a:pPr eaLnBrk="1" hangingPunct="1"/>
              <a:t>80</a:t>
            </a:fld>
            <a:endParaRPr lang="en-US" sz="1200">
              <a:solidFill>
                <a:srgbClr val="000000"/>
              </a:solidFill>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871890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1F08065-98C2-614B-8145-F0444A7157E7}" type="slidenum">
              <a:rPr lang="en-US" sz="1200">
                <a:solidFill>
                  <a:srgbClr val="000000"/>
                </a:solidFill>
                <a:ea typeface="ＭＳ Ｐゴシック" charset="0"/>
                <a:cs typeface="ＭＳ Ｐゴシック" charset="0"/>
              </a:rPr>
              <a:pPr eaLnBrk="1" hangingPunct="1"/>
              <a:t>81</a:t>
            </a:fld>
            <a:endParaRPr lang="en-US" sz="1200">
              <a:solidFill>
                <a:srgbClr val="000000"/>
              </a:solidFill>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30500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D856DE-84A7-B841-9D4E-4F2A152F0F15}" type="slidenum">
              <a:rPr lang="zh-CN" altLang="en-US" sz="1200">
                <a:solidFill>
                  <a:srgbClr val="000000"/>
                </a:solidFill>
                <a:ea typeface="ＭＳ Ｐゴシック" charset="0"/>
                <a:cs typeface="ＭＳ Ｐゴシック" charset="0"/>
              </a:rPr>
              <a:pPr eaLnBrk="1" hangingPunct="1"/>
              <a:t>84</a:t>
            </a:fld>
            <a:endParaRPr lang="en-US" altLang="zh-CN" sz="1200">
              <a:solidFill>
                <a:srgbClr val="000000"/>
              </a:solidFill>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80773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35AE74D-5467-C440-9169-5614D731941B}" type="slidenum">
              <a:rPr lang="zh-CN" altLang="en-US" sz="1200">
                <a:solidFill>
                  <a:srgbClr val="000000"/>
                </a:solidFill>
                <a:latin typeface="Times New Roman" charset="0"/>
              </a:rPr>
              <a:pPr/>
              <a:t>85</a:t>
            </a:fld>
            <a:endParaRPr lang="en-US" altLang="zh-CN" sz="1200">
              <a:solidFill>
                <a:srgbClr val="000000"/>
              </a:solidFill>
              <a:latin typeface="Times New Roman"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1830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DDD098E-1152-604D-A80F-131EB2020EB3}" type="slidenum">
              <a:rPr lang="en-US" sz="1200">
                <a:solidFill>
                  <a:srgbClr val="000000"/>
                </a:solidFill>
                <a:latin typeface="Comic Sans MS" charset="0"/>
              </a:rPr>
              <a:pPr/>
              <a:t>86</a:t>
            </a:fld>
            <a:endParaRPr lang="en-US" sz="1200">
              <a:solidFill>
                <a:srgbClr val="000000"/>
              </a:solidFill>
              <a:latin typeface="Comic Sans MS" charset="0"/>
            </a:endParaRPr>
          </a:p>
        </p:txBody>
      </p:sp>
      <p:sp>
        <p:nvSpPr>
          <p:cNvPr id="326658" name="Rectangle 2"/>
          <p:cNvSpPr>
            <a:spLocks noGrp="1" noRot="1" noChangeAspect="1" noChangeArrowheads="1"/>
          </p:cNvSpPr>
          <p:nvPr>
            <p:ph type="sldImg"/>
          </p:nvPr>
        </p:nvSpPr>
        <p:spPr>
          <a:xfrm>
            <a:off x="1131888" y="703263"/>
            <a:ext cx="4586287" cy="3440112"/>
          </a:xfrm>
          <a:solidFill>
            <a:srgbClr val="FFFFFF"/>
          </a:solidFill>
          <a:ln/>
        </p:spPr>
      </p:sp>
      <p:sp>
        <p:nvSpPr>
          <p:cNvPr id="326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696987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29CEF1E-B48D-FF40-AF30-FAB191580AA4}" type="slidenum">
              <a:rPr lang="en-US" sz="1200">
                <a:solidFill>
                  <a:srgbClr val="000000"/>
                </a:solidFill>
                <a:latin typeface="Comic Sans MS" charset="0"/>
              </a:rPr>
              <a:pPr/>
              <a:t>87</a:t>
            </a:fld>
            <a:endParaRPr lang="en-US" sz="1200">
              <a:solidFill>
                <a:srgbClr val="000000"/>
              </a:solidFill>
              <a:latin typeface="Comic Sans MS" charset="0"/>
            </a:endParaRPr>
          </a:p>
        </p:txBody>
      </p:sp>
      <p:sp>
        <p:nvSpPr>
          <p:cNvPr id="328706" name="Rectangle 2"/>
          <p:cNvSpPr>
            <a:spLocks noGrp="1" noRot="1" noChangeAspect="1" noChangeArrowheads="1"/>
          </p:cNvSpPr>
          <p:nvPr>
            <p:ph type="sldImg"/>
          </p:nvPr>
        </p:nvSpPr>
        <p:spPr>
          <a:xfrm>
            <a:off x="1131888" y="703263"/>
            <a:ext cx="4586287" cy="3440112"/>
          </a:xfrm>
          <a:solidFill>
            <a:srgbClr val="FFFFFF"/>
          </a:solidFill>
          <a:ln/>
        </p:spPr>
      </p:sp>
      <p:sp>
        <p:nvSpPr>
          <p:cNvPr id="328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88593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49D0FA5-6520-4DB8-80E9-231CB8D0EF78}" type="slidenum">
              <a:rPr lang="en-US" altLang="en-US" sz="1200">
                <a:solidFill>
                  <a:srgbClr val="000000"/>
                </a:solidFill>
                <a:latin typeface="Arial" pitchFamily="34" charset="0"/>
              </a:rPr>
              <a:pPr eaLnBrk="1" hangingPunct="1"/>
              <a:t>7</a:t>
            </a:fld>
            <a:endParaRPr lang="en-US" altLang="en-US" sz="1200">
              <a:solidFill>
                <a:srgbClr val="000000"/>
              </a:solidFill>
              <a:latin typeface="Arial" pitchFamily="34"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549123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5C57FB2-F0A9-DA4D-9D4E-18BA7AEBB937}" type="slidenum">
              <a:rPr lang="en-US" sz="1200">
                <a:solidFill>
                  <a:srgbClr val="000000"/>
                </a:solidFill>
                <a:latin typeface="Comic Sans MS" charset="0"/>
              </a:rPr>
              <a:pPr/>
              <a:t>88</a:t>
            </a:fld>
            <a:endParaRPr lang="en-US" sz="1200">
              <a:solidFill>
                <a:srgbClr val="000000"/>
              </a:solidFill>
              <a:latin typeface="Comic Sans MS" charset="0"/>
            </a:endParaRPr>
          </a:p>
        </p:txBody>
      </p:sp>
      <p:sp>
        <p:nvSpPr>
          <p:cNvPr id="330754" name="Rectangle 2"/>
          <p:cNvSpPr>
            <a:spLocks noGrp="1" noRot="1" noChangeAspect="1" noChangeArrowheads="1"/>
          </p:cNvSpPr>
          <p:nvPr>
            <p:ph type="sldImg"/>
          </p:nvPr>
        </p:nvSpPr>
        <p:spPr>
          <a:xfrm>
            <a:off x="1131888" y="703263"/>
            <a:ext cx="4586287" cy="3440112"/>
          </a:xfrm>
          <a:solidFill>
            <a:srgbClr val="FFFFFF"/>
          </a:solidFill>
          <a:ln/>
        </p:spPr>
      </p:sp>
      <p:sp>
        <p:nvSpPr>
          <p:cNvPr id="3307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6067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178179" name="Rectangle 3"/>
          <p:cNvSpPr>
            <a:spLocks noGrp="1" noChangeArrowheads="1"/>
          </p:cNvSpPr>
          <p:nvPr>
            <p:ph type="body" idx="1"/>
          </p:nvPr>
        </p:nvSpPr>
        <p:spPr/>
        <p:txBody>
          <a:bodyPr/>
          <a:lstStyle/>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神說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「我們要照著我們的形象，按著我們的樣式造人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使他們管理海裏的魚ヽ空中的鳥ヽ地上的牲畜，以及全地，和地上所有爬行的生物</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1:26)</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於是，神照著自已的形象創造了人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就是照著祂的形象創造了人</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祂所創造的有男有女</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1:27)</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神就是賜福給他們，對他們說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「要繁殖增多，充滿這地，征服它</a:t>
            </a:r>
            <a:r>
              <a:rPr lang="en-US" altLang="zh-TW" b="1">
                <a:effectLst>
                  <a:outerShdw blurRad="38100" dist="38100" dir="2700000" algn="tl">
                    <a:srgbClr val="DDDDDD"/>
                  </a:outerShdw>
                </a:effectLst>
                <a:latin typeface="Arial" charset="0"/>
                <a:ea typeface="PMingLiU" charset="0"/>
                <a:cs typeface="PMingLiU" charset="0"/>
              </a:rPr>
              <a:t>;</a:t>
            </a:r>
            <a:r>
              <a:rPr lang="zh-TW" altLang="en-US" b="1" u="sng">
                <a:effectLst>
                  <a:outerShdw blurRad="38100" dist="38100" dir="2700000" algn="tl">
                    <a:srgbClr val="DDDDDD"/>
                  </a:outerShdw>
                </a:effectLst>
                <a:latin typeface="Arial" charset="0"/>
                <a:ea typeface="PMingLiU" charset="0"/>
                <a:cs typeface="PMingLiU" charset="0"/>
              </a:rPr>
              <a:t>也要管理海裏的魚，空中的鳥</a:t>
            </a:r>
            <a:r>
              <a:rPr lang="zh-TW" altLang="en-US" b="1">
                <a:effectLst>
                  <a:outerShdw blurRad="38100" dist="38100" dir="2700000" algn="tl">
                    <a:srgbClr val="DDDDDD"/>
                  </a:outerShdw>
                </a:effectLst>
                <a:latin typeface="Arial" charset="0"/>
                <a:ea typeface="PMingLiU" charset="0"/>
                <a:cs typeface="PMingLiU" charset="0"/>
              </a:rPr>
              <a:t>和地上所有爬行的生物。」 </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1:28)</a:t>
            </a:r>
          </a:p>
          <a:p>
            <a:pPr eaLnBrk="1" hangingPunct="1">
              <a:spcBef>
                <a:spcPct val="50000"/>
              </a:spcBef>
              <a:defRPr/>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spcBef>
                <a:spcPct val="50000"/>
              </a:spcBef>
              <a:defRPr/>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defRPr/>
            </a:pPr>
            <a:endParaRPr lang="zh-TW" altLang="en-US">
              <a:latin typeface="Arial" charset="0"/>
              <a:ea typeface="PMingLiU" charset="0"/>
              <a:cs typeface="PMingLiU" charset="0"/>
            </a:endParaRPr>
          </a:p>
        </p:txBody>
      </p:sp>
    </p:spTree>
    <p:extLst>
      <p:ext uri="{BB962C8B-B14F-4D97-AF65-F5344CB8AC3E}">
        <p14:creationId xmlns:p14="http://schemas.microsoft.com/office/powerpoint/2010/main" val="1546704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6524251-233A-4543-8EBC-87B62CABA50A}" type="slidenum">
              <a:rPr lang="zh-CN" altLang="en-US" sz="1200">
                <a:solidFill>
                  <a:srgbClr val="000000"/>
                </a:solidFill>
                <a:latin typeface="Arial" charset="0"/>
                <a:ea typeface="SimSun" charset="0"/>
                <a:cs typeface="SimSun" charset="0"/>
              </a:rPr>
              <a:pPr eaLnBrk="1" hangingPunct="1"/>
              <a:t>90</a:t>
            </a:fld>
            <a:endParaRPr lang="en-US" altLang="zh-CN" sz="1200">
              <a:solidFill>
                <a:srgbClr val="000000"/>
              </a:solidFill>
              <a:latin typeface="Arial" charset="0"/>
              <a:ea typeface="SimSun" charset="0"/>
              <a:cs typeface="SimSun" charset="0"/>
            </a:endParaRPr>
          </a:p>
        </p:txBody>
      </p:sp>
      <p:sp>
        <p:nvSpPr>
          <p:cNvPr id="496642" name="Rectangle 2"/>
          <p:cNvSpPr>
            <a:spLocks noGrp="1" noRot="1" noChangeAspect="1" noChangeArrowheads="1"/>
          </p:cNvSpPr>
          <p:nvPr>
            <p:ph type="sldImg"/>
          </p:nvPr>
        </p:nvSpPr>
        <p:spPr>
          <a:xfrm>
            <a:off x="1152525" y="692150"/>
            <a:ext cx="4554538"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1528250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TW" altLang="en-US">
              <a:latin typeface="Arial" charset="0"/>
              <a:ea typeface="PMingLiU" charset="0"/>
              <a:cs typeface="PMingLiU" charset="0"/>
            </a:endParaRPr>
          </a:p>
        </p:txBody>
      </p:sp>
    </p:spTree>
    <p:extLst>
      <p:ext uri="{BB962C8B-B14F-4D97-AF65-F5344CB8AC3E}">
        <p14:creationId xmlns:p14="http://schemas.microsoft.com/office/powerpoint/2010/main" val="923195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extLst>
      <p:ext uri="{BB962C8B-B14F-4D97-AF65-F5344CB8AC3E}">
        <p14:creationId xmlns:p14="http://schemas.microsoft.com/office/powerpoint/2010/main" val="183032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5DEAD4-3BE2-4845-AED2-33B674C37923}" type="slidenum">
              <a:rPr lang="en-US" sz="1200"/>
              <a:pPr/>
              <a:t>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5852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310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174D2-15BC-FE43-9571-3BFF9E115344}" type="slidenum">
              <a:rPr lang="en-GB" sz="1200">
                <a:solidFill>
                  <a:srgbClr val="FFFFFF"/>
                </a:solidFill>
              </a:rPr>
              <a:pPr eaLnBrk="1" hangingPunct="1"/>
              <a:t>9</a:t>
            </a:fld>
            <a:endParaRPr lang="en-GB" sz="1200">
              <a:solidFill>
                <a:srgbClr val="FFFFFF"/>
              </a:solidFill>
            </a:endParaRPr>
          </a:p>
        </p:txBody>
      </p:sp>
      <p:sp>
        <p:nvSpPr>
          <p:cNvPr id="3031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F9CAAAD8-880D-6A47-AE7A-743028064939}" type="slidenum">
              <a:rPr lang="en-GB" sz="1200">
                <a:solidFill>
                  <a:srgbClr val="000000"/>
                </a:solidFill>
                <a:latin typeface="Calibri" charset="0"/>
              </a:rPr>
              <a:pPr algn="r" eaLnBrk="1" hangingPunct="1">
                <a:buClr>
                  <a:srgbClr val="000000"/>
                </a:buClr>
                <a:buFont typeface="Calibri" charset="0"/>
                <a:buNone/>
              </a:pPr>
              <a:t>9</a:t>
            </a:fld>
            <a:endParaRPr lang="en-GB" sz="1200">
              <a:solidFill>
                <a:srgbClr val="000000"/>
              </a:solidFill>
              <a:latin typeface="Calibri" charset="0"/>
            </a:endParaRPr>
          </a:p>
        </p:txBody>
      </p:sp>
      <p:sp>
        <p:nvSpPr>
          <p:cNvPr id="3031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31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ndParaRPr>
          </a:p>
        </p:txBody>
      </p:sp>
    </p:spTree>
    <p:extLst>
      <p:ext uri="{BB962C8B-B14F-4D97-AF65-F5344CB8AC3E}">
        <p14:creationId xmlns:p14="http://schemas.microsoft.com/office/powerpoint/2010/main" val="53428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5.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7.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C75C6-5CBD-C244-AC86-640694030CE5}" type="slidenum">
              <a:rPr lang="en-US"/>
              <a:pPr>
                <a:defRPr/>
              </a:pPr>
              <a:t>‹#›</a:t>
            </a:fld>
            <a:endParaRPr lang="en-US"/>
          </a:p>
        </p:txBody>
      </p:sp>
    </p:spTree>
    <p:extLst>
      <p:ext uri="{BB962C8B-B14F-4D97-AF65-F5344CB8AC3E}">
        <p14:creationId xmlns:p14="http://schemas.microsoft.com/office/powerpoint/2010/main" val="211813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3AFBF-EBD1-9D41-B54B-DE5EE6E301C4}" type="slidenum">
              <a:rPr lang="en-US"/>
              <a:pPr>
                <a:defRPr/>
              </a:pPr>
              <a:t>‹#›</a:t>
            </a:fld>
            <a:endParaRPr lang="en-US"/>
          </a:p>
        </p:txBody>
      </p:sp>
    </p:spTree>
    <p:extLst>
      <p:ext uri="{BB962C8B-B14F-4D97-AF65-F5344CB8AC3E}">
        <p14:creationId xmlns:p14="http://schemas.microsoft.com/office/powerpoint/2010/main" val="38193898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175297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4859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84866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585697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941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040464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500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165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2496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71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DC70A-78D4-284F-850E-41788886E881}" type="slidenum">
              <a:rPr lang="en-US"/>
              <a:pPr>
                <a:defRPr/>
              </a:pPr>
              <a:t>‹#›</a:t>
            </a:fld>
            <a:endParaRPr lang="en-US"/>
          </a:p>
        </p:txBody>
      </p:sp>
    </p:spTree>
    <p:extLst>
      <p:ext uri="{BB962C8B-B14F-4D97-AF65-F5344CB8AC3E}">
        <p14:creationId xmlns:p14="http://schemas.microsoft.com/office/powerpoint/2010/main" val="21237592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9005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87519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9070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1228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882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49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5991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602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494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3488262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59" name="Rectangle 3"/>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a:t>Click to edit Master title style</a:t>
            </a:r>
          </a:p>
        </p:txBody>
      </p:sp>
      <p:sp>
        <p:nvSpPr>
          <p:cNvPr id="557060" name="Rectangle 4"/>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5"/>
          <p:cNvSpPr>
            <a:spLocks noGrp="1" noChangeArrowheads="1"/>
          </p:cNvSpPr>
          <p:nvPr>
            <p:ph type="dt" sz="half" idx="10"/>
          </p:nvPr>
        </p:nvSpPr>
        <p:spPr>
          <a:xfrm>
            <a:off x="914400" y="6248400"/>
            <a:ext cx="1676400" cy="457200"/>
          </a:xfrm>
          <a:effectLst/>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a:effec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248400"/>
            <a:ext cx="1676400" cy="457200"/>
          </a:xfrm>
          <a:effectLst/>
        </p:spPr>
        <p:txBody>
          <a:bodyPr/>
          <a:lstStyle>
            <a:lvl1pPr>
              <a:defRPr/>
            </a:lvl1pPr>
          </a:lstStyle>
          <a:p>
            <a:pPr>
              <a:defRPr/>
            </a:pPr>
            <a:fld id="{69CBFD65-4232-7345-84DA-9A43BFD5CC3A}" type="slidenum">
              <a:rPr lang="en-US"/>
              <a:pPr>
                <a:defRPr/>
              </a:pPr>
              <a:t>‹#›</a:t>
            </a:fld>
            <a:endParaRPr lang="en-US"/>
          </a:p>
        </p:txBody>
      </p:sp>
    </p:spTree>
    <p:extLst>
      <p:ext uri="{BB962C8B-B14F-4D97-AF65-F5344CB8AC3E}">
        <p14:creationId xmlns:p14="http://schemas.microsoft.com/office/powerpoint/2010/main" val="123265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pPr/>
              <a:t>‹#›</a:t>
            </a:fld>
            <a:endParaRPr lang="en-US" altLang="zh-CN"/>
          </a:p>
        </p:txBody>
      </p:sp>
    </p:spTree>
    <p:extLst>
      <p:ext uri="{BB962C8B-B14F-4D97-AF65-F5344CB8AC3E}">
        <p14:creationId xmlns:p14="http://schemas.microsoft.com/office/powerpoint/2010/main" val="1931838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fld id="{0864B9AE-50CA-C54B-8103-2FEEA796F80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1821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7523EF11-730C-AB48-963E-A03AA0F6A654}"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05664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A5164CE2-6A1C-D440-B99B-A41ADC48C47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08488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8AD7D149-60A8-DC46-B37A-E2C405768E9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459764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fld id="{B1E994C0-BFBB-144A-926B-9DDE36C7CC4D}"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876133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fld id="{B6A1010C-5EFE-C149-9586-90AF5225B9E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83010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fld id="{9676DB57-CC2F-FA44-B4CC-3C95A885557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9486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7BA790A1-9DC5-A441-BDA5-A8074A4F2C9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129886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6DEC4208-F959-834E-A662-272412820BF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1333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FB5768-0068-3746-9903-128B06203546}" type="slidenum">
              <a:rPr lang="en-US"/>
              <a:pPr>
                <a:defRPr/>
              </a:pPr>
              <a:t>‹#›</a:t>
            </a:fld>
            <a:endParaRPr lang="en-US"/>
          </a:p>
        </p:txBody>
      </p:sp>
    </p:spTree>
    <p:extLst>
      <p:ext uri="{BB962C8B-B14F-4D97-AF65-F5344CB8AC3E}">
        <p14:creationId xmlns:p14="http://schemas.microsoft.com/office/powerpoint/2010/main" val="21869607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3D907D6A-9FD7-8446-AE08-42CD53B2768F}"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841057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3D0A311E-72BC-CE45-919C-BE0343566A5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75881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DDDDDD"/>
                  </a:outerShdw>
                </a:effectLst>
                <a:latin typeface="Arial" charset="0"/>
              </a:defRPr>
            </a:lvl1pPr>
          </a:lstStyle>
          <a:p>
            <a:fld id="{282EB4CF-6601-DF4B-81BA-A0FA8B1BF2FB}" type="slidenum">
              <a:rPr lang="en-GB"/>
              <a:pPr/>
              <a:t>‹#›</a:t>
            </a:fld>
            <a:endParaRPr lang="en-GB"/>
          </a:p>
        </p:txBody>
      </p:sp>
    </p:spTree>
    <p:extLst>
      <p:ext uri="{BB962C8B-B14F-4D97-AF65-F5344CB8AC3E}">
        <p14:creationId xmlns:p14="http://schemas.microsoft.com/office/powerpoint/2010/main" val="7614837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1ABB50-921E-0345-8E38-180505AAC0B1}" type="slidenum">
              <a:rPr lang="en-US"/>
              <a:pPr>
                <a:defRPr/>
              </a:pPr>
              <a:t>‹#›</a:t>
            </a:fld>
            <a:endParaRPr lang="en-US"/>
          </a:p>
        </p:txBody>
      </p:sp>
    </p:spTree>
    <p:extLst>
      <p:ext uri="{BB962C8B-B14F-4D97-AF65-F5344CB8AC3E}">
        <p14:creationId xmlns:p14="http://schemas.microsoft.com/office/powerpoint/2010/main" val="33987917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C533-7987-EF48-B72B-3ECF0DF891B6}" type="slidenum">
              <a:rPr lang="en-US"/>
              <a:pPr>
                <a:defRPr/>
              </a:pPr>
              <a:t>‹#›</a:t>
            </a:fld>
            <a:endParaRPr lang="en-US"/>
          </a:p>
        </p:txBody>
      </p:sp>
    </p:spTree>
    <p:extLst>
      <p:ext uri="{BB962C8B-B14F-4D97-AF65-F5344CB8AC3E}">
        <p14:creationId xmlns:p14="http://schemas.microsoft.com/office/powerpoint/2010/main" val="3702518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420D137-2B75-B042-AD77-14A7815CAD9A}" type="slidenum">
              <a:rPr lang="en-US"/>
              <a:pPr>
                <a:defRPr/>
              </a:pPr>
              <a:t>‹#›</a:t>
            </a:fld>
            <a:endParaRPr lang="en-US"/>
          </a:p>
        </p:txBody>
      </p:sp>
    </p:spTree>
    <p:extLst>
      <p:ext uri="{BB962C8B-B14F-4D97-AF65-F5344CB8AC3E}">
        <p14:creationId xmlns:p14="http://schemas.microsoft.com/office/powerpoint/2010/main" val="594430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8947FD7-F082-7148-BA6E-9854A54AC1E4}" type="slidenum">
              <a:rPr lang="en-US"/>
              <a:pPr>
                <a:defRPr/>
              </a:pPr>
              <a:t>‹#›</a:t>
            </a:fld>
            <a:endParaRPr lang="en-US"/>
          </a:p>
        </p:txBody>
      </p:sp>
    </p:spTree>
    <p:extLst>
      <p:ext uri="{BB962C8B-B14F-4D97-AF65-F5344CB8AC3E}">
        <p14:creationId xmlns:p14="http://schemas.microsoft.com/office/powerpoint/2010/main" val="42019117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7EC20BD-9294-C546-9474-91306AA67D26}" type="slidenum">
              <a:rPr lang="en-US"/>
              <a:pPr>
                <a:defRPr/>
              </a:pPr>
              <a:t>‹#›</a:t>
            </a:fld>
            <a:endParaRPr lang="en-US"/>
          </a:p>
        </p:txBody>
      </p:sp>
    </p:spTree>
    <p:extLst>
      <p:ext uri="{BB962C8B-B14F-4D97-AF65-F5344CB8AC3E}">
        <p14:creationId xmlns:p14="http://schemas.microsoft.com/office/powerpoint/2010/main" val="2645727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6299D41-BC8D-2F46-97A8-76EF32A9CFFE}" type="slidenum">
              <a:rPr lang="en-US"/>
              <a:pPr>
                <a:defRPr/>
              </a:pPr>
              <a:t>‹#›</a:t>
            </a:fld>
            <a:endParaRPr lang="en-US"/>
          </a:p>
        </p:txBody>
      </p:sp>
    </p:spTree>
    <p:extLst>
      <p:ext uri="{BB962C8B-B14F-4D97-AF65-F5344CB8AC3E}">
        <p14:creationId xmlns:p14="http://schemas.microsoft.com/office/powerpoint/2010/main" val="19652096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972BA51-72E5-744C-A85F-55D9DDA5C4FF}" type="slidenum">
              <a:rPr lang="en-US"/>
              <a:pPr>
                <a:defRPr/>
              </a:pPr>
              <a:t>‹#›</a:t>
            </a:fld>
            <a:endParaRPr lang="en-US"/>
          </a:p>
        </p:txBody>
      </p:sp>
    </p:spTree>
    <p:extLst>
      <p:ext uri="{BB962C8B-B14F-4D97-AF65-F5344CB8AC3E}">
        <p14:creationId xmlns:p14="http://schemas.microsoft.com/office/powerpoint/2010/main" val="20049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82C99C2-58B7-E243-B69D-23FE1EBCFA5C}" type="slidenum">
              <a:rPr lang="en-US"/>
              <a:pPr>
                <a:defRPr/>
              </a:pPr>
              <a:t>‹#›</a:t>
            </a:fld>
            <a:endParaRPr lang="en-US"/>
          </a:p>
        </p:txBody>
      </p:sp>
    </p:spTree>
    <p:extLst>
      <p:ext uri="{BB962C8B-B14F-4D97-AF65-F5344CB8AC3E}">
        <p14:creationId xmlns:p14="http://schemas.microsoft.com/office/powerpoint/2010/main" val="20611109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8C08B4A-1CB4-2D45-A9B7-035C553A7BD8}" type="slidenum">
              <a:rPr lang="en-US"/>
              <a:pPr>
                <a:defRPr/>
              </a:pPr>
              <a:t>‹#›</a:t>
            </a:fld>
            <a:endParaRPr lang="en-US"/>
          </a:p>
        </p:txBody>
      </p:sp>
    </p:spTree>
    <p:extLst>
      <p:ext uri="{BB962C8B-B14F-4D97-AF65-F5344CB8AC3E}">
        <p14:creationId xmlns:p14="http://schemas.microsoft.com/office/powerpoint/2010/main" val="22699138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A49AAF1-8E7F-3344-B9EF-D645D7B718C6}" type="slidenum">
              <a:rPr lang="en-US"/>
              <a:pPr>
                <a:defRPr/>
              </a:pPr>
              <a:t>‹#›</a:t>
            </a:fld>
            <a:endParaRPr lang="en-US"/>
          </a:p>
        </p:txBody>
      </p:sp>
    </p:spTree>
    <p:extLst>
      <p:ext uri="{BB962C8B-B14F-4D97-AF65-F5344CB8AC3E}">
        <p14:creationId xmlns:p14="http://schemas.microsoft.com/office/powerpoint/2010/main" val="996942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C3B72C-347C-7140-9A07-C701F71641CF}" type="slidenum">
              <a:rPr lang="en-US"/>
              <a:pPr>
                <a:defRPr/>
              </a:pPr>
              <a:t>‹#›</a:t>
            </a:fld>
            <a:endParaRPr lang="en-US"/>
          </a:p>
        </p:txBody>
      </p:sp>
    </p:spTree>
    <p:extLst>
      <p:ext uri="{BB962C8B-B14F-4D97-AF65-F5344CB8AC3E}">
        <p14:creationId xmlns:p14="http://schemas.microsoft.com/office/powerpoint/2010/main" val="21003065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F76EB9-C69D-8B49-9C4C-CF9351AF8162}" type="slidenum">
              <a:rPr lang="en-US"/>
              <a:pPr>
                <a:defRPr/>
              </a:pPr>
              <a:t>‹#›</a:t>
            </a:fld>
            <a:endParaRPr lang="en-US"/>
          </a:p>
        </p:txBody>
      </p:sp>
    </p:spTree>
    <p:extLst>
      <p:ext uri="{BB962C8B-B14F-4D97-AF65-F5344CB8AC3E}">
        <p14:creationId xmlns:p14="http://schemas.microsoft.com/office/powerpoint/2010/main" val="32955962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EA11B5A-3F3D-9249-B85F-B7778180AF4E}" type="slidenum">
              <a:rPr lang="en-US"/>
              <a:pPr>
                <a:defRPr/>
              </a:pPr>
              <a:t>‹#›</a:t>
            </a:fld>
            <a:endParaRPr lang="en-US"/>
          </a:p>
        </p:txBody>
      </p:sp>
    </p:spTree>
    <p:extLst>
      <p:ext uri="{BB962C8B-B14F-4D97-AF65-F5344CB8AC3E}">
        <p14:creationId xmlns:p14="http://schemas.microsoft.com/office/powerpoint/2010/main" val="33896385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4C16582-F80A-EC4A-A676-D253C03057D0}" type="slidenum">
              <a:rPr lang="en-US"/>
              <a:pPr>
                <a:defRPr/>
              </a:pPr>
              <a:t>‹#›</a:t>
            </a:fld>
            <a:endParaRPr lang="en-US"/>
          </a:p>
        </p:txBody>
      </p:sp>
    </p:spTree>
    <p:extLst>
      <p:ext uri="{BB962C8B-B14F-4D97-AF65-F5344CB8AC3E}">
        <p14:creationId xmlns:p14="http://schemas.microsoft.com/office/powerpoint/2010/main" val="9135407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3B2BF067-3848-5549-8D09-B7CB7883CC4F}" type="slidenum">
              <a:rPr lang="en-GB"/>
              <a:pPr/>
              <a:t>‹#›</a:t>
            </a:fld>
            <a:endParaRPr lang="en-GB"/>
          </a:p>
        </p:txBody>
      </p:sp>
    </p:spTree>
    <p:extLst>
      <p:ext uri="{BB962C8B-B14F-4D97-AF65-F5344CB8AC3E}">
        <p14:creationId xmlns:p14="http://schemas.microsoft.com/office/powerpoint/2010/main" val="4741681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fld id="{F1904044-ADCF-A24B-83D4-1268604A3DAE}" type="slidenum">
              <a:rPr lang="en-US"/>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3891622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3613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805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59EF4D6-1E3C-8E4F-B9A9-C1D4AA305529}" type="slidenum">
              <a:rPr lang="en-US"/>
              <a:pPr>
                <a:defRPr/>
              </a:pPr>
              <a:t>‹#›</a:t>
            </a:fld>
            <a:endParaRPr lang="en-US"/>
          </a:p>
        </p:txBody>
      </p:sp>
    </p:spTree>
    <p:extLst>
      <p:ext uri="{BB962C8B-B14F-4D97-AF65-F5344CB8AC3E}">
        <p14:creationId xmlns:p14="http://schemas.microsoft.com/office/powerpoint/2010/main" val="4109450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351983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3"/>
          <p:cNvSpPr>
            <a:spLocks noGrp="1" noChangeArrowheads="1"/>
          </p:cNvSpPr>
          <p:nvPr>
            <p:ph type="sldNum" sz="quarter" idx="11"/>
          </p:nvPr>
        </p:nvSpPr>
        <p:spPr/>
        <p:txBody>
          <a:bodyPr/>
          <a:lstStyle>
            <a:lvl1pPr>
              <a:defRPr>
                <a:effectLst>
                  <a:outerShdw blurRad="38100" dist="38100" dir="2700000" algn="tl">
                    <a:srgbClr val="808080"/>
                  </a:outerShdw>
                </a:effectLst>
                <a:cs typeface="Times New Roman" pitchFamily="18" charset="0"/>
              </a:defRPr>
            </a:lvl1pPr>
          </a:lstStyle>
          <a:p>
            <a:r>
              <a:rPr lang="en-US" altLang="en-US"/>
              <a:t>Source</a:t>
            </a:r>
            <a:endParaRPr lang="en-US" altLang="en-US" sz="1400"/>
          </a:p>
        </p:txBody>
      </p:sp>
    </p:spTree>
    <p:extLst>
      <p:ext uri="{BB962C8B-B14F-4D97-AF65-F5344CB8AC3E}">
        <p14:creationId xmlns:p14="http://schemas.microsoft.com/office/powerpoint/2010/main" val="16026449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ffectLst>
                  <a:outerShdw blurRad="38100" dist="38100" dir="2700000" algn="tl">
                    <a:srgbClr val="FFFFFF"/>
                  </a:outerShdw>
                </a:effectLst>
              </a:defRPr>
            </a:lvl1pPr>
          </a:lstStyle>
          <a:p>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effectLst>
                  <a:outerShdw blurRad="38100" dist="38100" dir="2700000" algn="tl">
                    <a:srgbClr val="FFFFFF"/>
                  </a:outerShdw>
                </a:effectLst>
                <a:cs typeface="Times New Roman" pitchFamily="18" charset="0"/>
              </a:defRPr>
            </a:lvl1pPr>
          </a:lstStyle>
          <a:p>
            <a:endParaRPr lang="en-US" altLang="en-US">
              <a:solidFill>
                <a:srgbClr val="000000"/>
              </a:solidFill>
              <a:latin typeface="Times New Roman" pitchFamily="18" charset="0"/>
              <a:ea typeface="MS PGothic" pitchFamily="34" charset="-128"/>
            </a:endParaRPr>
          </a:p>
        </p:txBody>
      </p:sp>
      <p:sp>
        <p:nvSpPr>
          <p:cNvPr id="6" name="Slide Number Placeholder 5"/>
          <p:cNvSpPr>
            <a:spLocks noGrp="1"/>
          </p:cNvSpPr>
          <p:nvPr>
            <p:ph type="sldNum" sz="quarter" idx="12"/>
          </p:nvPr>
        </p:nvSpPr>
        <p:spPr/>
        <p:txBody>
          <a:bodyPr/>
          <a:lstStyle>
            <a:lvl1pPr eaLnBrk="0" hangingPunct="0">
              <a:defRPr>
                <a:effectLst>
                  <a:outerShdw blurRad="38100" dist="38100" dir="2700000" algn="tl">
                    <a:srgbClr val="808080"/>
                  </a:outerShdw>
                </a:effectLst>
              </a:defRPr>
            </a:lvl1pPr>
          </a:lstStyle>
          <a:p>
            <a:fld id="{1B438D6F-B9FC-44DC-8970-CF66E6CC6616}" type="slidenum">
              <a:rPr lang="en-US" altLang="en-US"/>
              <a:pPr/>
              <a:t>‹#›</a:t>
            </a:fld>
            <a:endParaRPr lang="en-US" altLang="en-US"/>
          </a:p>
        </p:txBody>
      </p:sp>
    </p:spTree>
    <p:extLst>
      <p:ext uri="{BB962C8B-B14F-4D97-AF65-F5344CB8AC3E}">
        <p14:creationId xmlns:p14="http://schemas.microsoft.com/office/powerpoint/2010/main" val="842772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5"/>
          <p:cNvSpPr>
            <a:spLocks noGrp="1" noChangeArrowheads="1"/>
          </p:cNvSpPr>
          <p:nvPr>
            <p:ph type="ftr" sz="quarter" idx="11"/>
          </p:nvPr>
        </p:nvSpPr>
        <p:spPr>
          <a:xfrm>
            <a:off x="3200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ffectLst>
                  <a:outerShdw blurRad="38100" dist="38100" dir="2700000" algn="tl">
                    <a:srgbClr val="FFFFFF"/>
                  </a:outerShdw>
                </a:effectLst>
                <a:cs typeface="Times New Roman" pitchFamily="18" charset="0"/>
              </a:defRPr>
            </a:lvl1pPr>
          </a:lstStyle>
          <a:p>
            <a:pPr eaLnBrk="1" hangingPunct="1"/>
            <a:endParaRPr lang="en-US" altLang="en-US">
              <a:solidFill>
                <a:srgbClr val="000000"/>
              </a:solidFill>
              <a:latin typeface="Times New Roman" pitchFamily="18" charset="0"/>
              <a:ea typeface="MS PGothic" pitchFamily="34" charset="-128"/>
            </a:endParaRPr>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808080"/>
                  </a:outerShdw>
                </a:effectLst>
                <a:cs typeface="Times New Roman" pitchFamily="18" charset="0"/>
              </a:defRPr>
            </a:lvl1pPr>
          </a:lstStyle>
          <a:p>
            <a:fld id="{75521436-3082-4718-97AC-09ADE8A88005}" type="slidenum">
              <a:rPr lang="en-US" altLang="en-US"/>
              <a:pPr/>
              <a:t>‹#›</a:t>
            </a:fld>
            <a:endParaRPr lang="en-US" altLang="en-US"/>
          </a:p>
        </p:txBody>
      </p:sp>
    </p:spTree>
    <p:extLst>
      <p:ext uri="{BB962C8B-B14F-4D97-AF65-F5344CB8AC3E}">
        <p14:creationId xmlns:p14="http://schemas.microsoft.com/office/powerpoint/2010/main" val="3673112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89925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15522137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3789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732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24906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46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B55B48D-8B1F-2547-BFB4-F5DDE5C5C330}" type="slidenum">
              <a:rPr lang="en-US"/>
              <a:pPr>
                <a:defRPr/>
              </a:pPr>
              <a:t>‹#›</a:t>
            </a:fld>
            <a:endParaRPr lang="en-US"/>
          </a:p>
        </p:txBody>
      </p:sp>
    </p:spTree>
    <p:extLst>
      <p:ext uri="{BB962C8B-B14F-4D97-AF65-F5344CB8AC3E}">
        <p14:creationId xmlns:p14="http://schemas.microsoft.com/office/powerpoint/2010/main" val="22770762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23645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187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077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6480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98849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862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4204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23AEB5-C0C2-BD48-8C2A-0460CCB9C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3294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9DC4DF-476A-3443-89A1-A05703DEC3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05643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DC1C30-1045-CE43-B3B7-1E19608D50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22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1B877E4F-3735-1F43-B1E6-495E8B5BBACA}" type="slidenum">
              <a:rPr lang="en-US"/>
              <a:pPr>
                <a:defRPr/>
              </a:pPr>
              <a:t>‹#›</a:t>
            </a:fld>
            <a:endParaRPr lang="en-US"/>
          </a:p>
        </p:txBody>
      </p:sp>
    </p:spTree>
    <p:extLst>
      <p:ext uri="{BB962C8B-B14F-4D97-AF65-F5344CB8AC3E}">
        <p14:creationId xmlns:p14="http://schemas.microsoft.com/office/powerpoint/2010/main" val="19226956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EE163-FFEE-0E41-9522-5B8CEB73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1279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5887EE-C55E-5442-9E21-8A6CA17FD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547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8BB939-10C4-7449-9C6B-07270BB76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3692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C3F044-51CA-8946-B9DC-6EA8F228AA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019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FA6C32-2D8B-2148-BA1C-6CCEA5CFC7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0623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FEAFBE-3FED-F44E-B3DF-4234EC0E3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81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C79DB-0455-F34F-9D9E-F66E4DB866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2804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874E8A-D364-8344-BEEE-9CA031B9D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7513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30/4/18</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a:ex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6079476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30/4/18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1622162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959EAE6-55C2-F743-B412-52234DDAE38B}" type="slidenum">
              <a:rPr lang="en-US"/>
              <a:pPr>
                <a:defRPr/>
              </a:pPr>
              <a:t>‹#›</a:t>
            </a:fld>
            <a:endParaRPr lang="en-US"/>
          </a:p>
        </p:txBody>
      </p:sp>
    </p:spTree>
    <p:extLst>
      <p:ext uri="{BB962C8B-B14F-4D97-AF65-F5344CB8AC3E}">
        <p14:creationId xmlns:p14="http://schemas.microsoft.com/office/powerpoint/2010/main" val="15054218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30/4/18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100028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30/4/18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1867817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30/4/18</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30291938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30/4/18</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36772198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30/4/18</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14224719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30/4/18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27650438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30/4/18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18091703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30/4/18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21989975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30/4/18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1295087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59BBECD0-DB33-4BD1-AE8B-AAA445B4F9AB}" type="slidenum">
              <a:rPr lang="en-US"/>
              <a:pPr/>
              <a:t>‹#›</a:t>
            </a:fld>
            <a:endParaRPr lang="en-US"/>
          </a:p>
        </p:txBody>
      </p:sp>
    </p:spTree>
    <p:extLst>
      <p:ext uri="{BB962C8B-B14F-4D97-AF65-F5344CB8AC3E}">
        <p14:creationId xmlns:p14="http://schemas.microsoft.com/office/powerpoint/2010/main" val="306121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99A425-9A89-D640-9596-900510DBEBE0}" type="slidenum">
              <a:rPr lang="en-US"/>
              <a:pPr>
                <a:defRPr/>
              </a:pPr>
              <a:t>‹#›</a:t>
            </a:fld>
            <a:endParaRPr lang="en-US"/>
          </a:p>
        </p:txBody>
      </p:sp>
    </p:spTree>
    <p:extLst>
      <p:ext uri="{BB962C8B-B14F-4D97-AF65-F5344CB8AC3E}">
        <p14:creationId xmlns:p14="http://schemas.microsoft.com/office/powerpoint/2010/main" val="9372556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231B12A0-A503-4BB2-A0CC-8AFB096D9851}" type="slidenum">
              <a:rPr lang="en-US"/>
              <a:pPr/>
              <a:t>‹#›</a:t>
            </a:fld>
            <a:endParaRPr lang="en-US"/>
          </a:p>
        </p:txBody>
      </p:sp>
    </p:spTree>
    <p:extLst>
      <p:ext uri="{BB962C8B-B14F-4D97-AF65-F5344CB8AC3E}">
        <p14:creationId xmlns:p14="http://schemas.microsoft.com/office/powerpoint/2010/main" val="3630368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3D2E88D6-015C-42E4-9353-A97BA84E6BA3}" type="slidenum">
              <a:rPr lang="en-US"/>
              <a:pPr/>
              <a:t>‹#›</a:t>
            </a:fld>
            <a:endParaRPr lang="en-US"/>
          </a:p>
        </p:txBody>
      </p:sp>
    </p:spTree>
    <p:extLst>
      <p:ext uri="{BB962C8B-B14F-4D97-AF65-F5344CB8AC3E}">
        <p14:creationId xmlns:p14="http://schemas.microsoft.com/office/powerpoint/2010/main" val="24494680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D0F83DE6-0822-469A-A8E2-8D5330D5AE92}" type="slidenum">
              <a:rPr lang="en-US"/>
              <a:pPr/>
              <a:t>‹#›</a:t>
            </a:fld>
            <a:endParaRPr lang="en-US"/>
          </a:p>
        </p:txBody>
      </p:sp>
    </p:spTree>
    <p:extLst>
      <p:ext uri="{BB962C8B-B14F-4D97-AF65-F5344CB8AC3E}">
        <p14:creationId xmlns:p14="http://schemas.microsoft.com/office/powerpoint/2010/main" val="39345603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p>
        </p:txBody>
      </p:sp>
      <p:sp>
        <p:nvSpPr>
          <p:cNvPr id="8" name="Rectangle 1029"/>
          <p:cNvSpPr>
            <a:spLocks noGrp="1" noChangeArrowheads="1"/>
          </p:cNvSpPr>
          <p:nvPr>
            <p:ph type="ftr" sz="quarter" idx="11"/>
          </p:nvPr>
        </p:nvSpPr>
        <p:spPr>
          <a:ln/>
        </p:spPr>
        <p:txBody>
          <a:bodyPr/>
          <a:lstStyle>
            <a:lvl1pPr>
              <a:defRPr/>
            </a:lvl1pPr>
          </a:lstStyle>
          <a:p>
            <a:endParaRPr lang="en-US"/>
          </a:p>
        </p:txBody>
      </p:sp>
      <p:sp>
        <p:nvSpPr>
          <p:cNvPr id="9" name="Rectangle 1030"/>
          <p:cNvSpPr>
            <a:spLocks noGrp="1" noChangeArrowheads="1"/>
          </p:cNvSpPr>
          <p:nvPr>
            <p:ph type="sldNum" sz="quarter" idx="12"/>
          </p:nvPr>
        </p:nvSpPr>
        <p:spPr>
          <a:ln/>
        </p:spPr>
        <p:txBody>
          <a:bodyPr/>
          <a:lstStyle>
            <a:lvl1pPr>
              <a:defRPr/>
            </a:lvl1pPr>
          </a:lstStyle>
          <a:p>
            <a:fld id="{99F4DB65-BC0F-4B88-B066-22C62FFA8FA3}" type="slidenum">
              <a:rPr lang="en-US"/>
              <a:pPr/>
              <a:t>‹#›</a:t>
            </a:fld>
            <a:endParaRPr lang="en-US"/>
          </a:p>
        </p:txBody>
      </p:sp>
    </p:spTree>
    <p:extLst>
      <p:ext uri="{BB962C8B-B14F-4D97-AF65-F5344CB8AC3E}">
        <p14:creationId xmlns:p14="http://schemas.microsoft.com/office/powerpoint/2010/main" val="16925447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p>
        </p:txBody>
      </p:sp>
      <p:sp>
        <p:nvSpPr>
          <p:cNvPr id="4" name="Rectangle 1029"/>
          <p:cNvSpPr>
            <a:spLocks noGrp="1" noChangeArrowheads="1"/>
          </p:cNvSpPr>
          <p:nvPr>
            <p:ph type="ftr" sz="quarter" idx="11"/>
          </p:nvPr>
        </p:nvSpPr>
        <p:spPr>
          <a:ln/>
        </p:spPr>
        <p:txBody>
          <a:bodyPr/>
          <a:lstStyle>
            <a:lvl1pPr>
              <a:defRPr/>
            </a:lvl1pPr>
          </a:lstStyle>
          <a:p>
            <a:endParaRPr lang="en-US"/>
          </a:p>
        </p:txBody>
      </p:sp>
      <p:sp>
        <p:nvSpPr>
          <p:cNvPr id="5" name="Rectangle 1030"/>
          <p:cNvSpPr>
            <a:spLocks noGrp="1" noChangeArrowheads="1"/>
          </p:cNvSpPr>
          <p:nvPr>
            <p:ph type="sldNum" sz="quarter" idx="12"/>
          </p:nvPr>
        </p:nvSpPr>
        <p:spPr>
          <a:ln/>
        </p:spPr>
        <p:txBody>
          <a:bodyPr/>
          <a:lstStyle>
            <a:lvl1pPr>
              <a:defRPr/>
            </a:lvl1pPr>
          </a:lstStyle>
          <a:p>
            <a:fld id="{3DB11462-7968-4B5E-AEC9-D1C5477A03EC}" type="slidenum">
              <a:rPr lang="en-US"/>
              <a:pPr/>
              <a:t>‹#›</a:t>
            </a:fld>
            <a:endParaRPr lang="en-US"/>
          </a:p>
        </p:txBody>
      </p:sp>
    </p:spTree>
    <p:extLst>
      <p:ext uri="{BB962C8B-B14F-4D97-AF65-F5344CB8AC3E}">
        <p14:creationId xmlns:p14="http://schemas.microsoft.com/office/powerpoint/2010/main" val="2287397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p>
        </p:txBody>
      </p:sp>
      <p:sp>
        <p:nvSpPr>
          <p:cNvPr id="3" name="Rectangle 1029"/>
          <p:cNvSpPr>
            <a:spLocks noGrp="1" noChangeArrowheads="1"/>
          </p:cNvSpPr>
          <p:nvPr>
            <p:ph type="ftr" sz="quarter" idx="11"/>
          </p:nvPr>
        </p:nvSpPr>
        <p:spPr>
          <a:ln/>
        </p:spPr>
        <p:txBody>
          <a:bodyPr/>
          <a:lstStyle>
            <a:lvl1pPr>
              <a:defRPr/>
            </a:lvl1pPr>
          </a:lstStyle>
          <a:p>
            <a:endParaRPr lang="en-US"/>
          </a:p>
        </p:txBody>
      </p:sp>
      <p:sp>
        <p:nvSpPr>
          <p:cNvPr id="4" name="Rectangle 1030"/>
          <p:cNvSpPr>
            <a:spLocks noGrp="1" noChangeArrowheads="1"/>
          </p:cNvSpPr>
          <p:nvPr>
            <p:ph type="sldNum" sz="quarter" idx="12"/>
          </p:nvPr>
        </p:nvSpPr>
        <p:spPr>
          <a:ln/>
        </p:spPr>
        <p:txBody>
          <a:bodyPr/>
          <a:lstStyle>
            <a:lvl1pPr>
              <a:defRPr/>
            </a:lvl1pPr>
          </a:lstStyle>
          <a:p>
            <a:fld id="{F838886C-3AA1-4E90-8410-A907A9939F20}" type="slidenum">
              <a:rPr lang="en-US"/>
              <a:pPr/>
              <a:t>‹#›</a:t>
            </a:fld>
            <a:endParaRPr lang="en-US"/>
          </a:p>
        </p:txBody>
      </p:sp>
    </p:spTree>
    <p:extLst>
      <p:ext uri="{BB962C8B-B14F-4D97-AF65-F5344CB8AC3E}">
        <p14:creationId xmlns:p14="http://schemas.microsoft.com/office/powerpoint/2010/main" val="26957214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8F88A1FF-FAD2-4788-ADDF-296C535D05A6}" type="slidenum">
              <a:rPr lang="en-US"/>
              <a:pPr/>
              <a:t>‹#›</a:t>
            </a:fld>
            <a:endParaRPr lang="en-US"/>
          </a:p>
        </p:txBody>
      </p:sp>
    </p:spTree>
    <p:extLst>
      <p:ext uri="{BB962C8B-B14F-4D97-AF65-F5344CB8AC3E}">
        <p14:creationId xmlns:p14="http://schemas.microsoft.com/office/powerpoint/2010/main" val="5590637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A8990933-E045-4FCF-9D59-F2280F11A968}" type="slidenum">
              <a:rPr lang="en-US"/>
              <a:pPr/>
              <a:t>‹#›</a:t>
            </a:fld>
            <a:endParaRPr lang="en-US"/>
          </a:p>
        </p:txBody>
      </p:sp>
    </p:spTree>
    <p:extLst>
      <p:ext uri="{BB962C8B-B14F-4D97-AF65-F5344CB8AC3E}">
        <p14:creationId xmlns:p14="http://schemas.microsoft.com/office/powerpoint/2010/main" val="34120227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9C162EF-D2AE-4A79-BE54-24C7FD82FAE2}" type="slidenum">
              <a:rPr lang="en-US"/>
              <a:pPr/>
              <a:t>‹#›</a:t>
            </a:fld>
            <a:endParaRPr lang="en-US"/>
          </a:p>
        </p:txBody>
      </p:sp>
    </p:spTree>
    <p:extLst>
      <p:ext uri="{BB962C8B-B14F-4D97-AF65-F5344CB8AC3E}">
        <p14:creationId xmlns:p14="http://schemas.microsoft.com/office/powerpoint/2010/main" val="700698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EAE069A1-9301-4F78-A108-93618C199DB0}" type="slidenum">
              <a:rPr lang="en-US"/>
              <a:pPr/>
              <a:t>‹#›</a:t>
            </a:fld>
            <a:endParaRPr lang="en-US"/>
          </a:p>
        </p:txBody>
      </p:sp>
    </p:spTree>
    <p:extLst>
      <p:ext uri="{BB962C8B-B14F-4D97-AF65-F5344CB8AC3E}">
        <p14:creationId xmlns:p14="http://schemas.microsoft.com/office/powerpoint/2010/main" val="353694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BB828-A9E5-A249-AC96-1F111443D4F9}" type="slidenum">
              <a:rPr lang="en-US"/>
              <a:pPr>
                <a:defRPr/>
              </a:pPr>
              <a:t>‹#›</a:t>
            </a:fld>
            <a:endParaRPr lang="en-US"/>
          </a:p>
        </p:txBody>
      </p:sp>
    </p:spTree>
    <p:extLst>
      <p:ext uri="{BB962C8B-B14F-4D97-AF65-F5344CB8AC3E}">
        <p14:creationId xmlns:p14="http://schemas.microsoft.com/office/powerpoint/2010/main" val="1440905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D4F2531-60F5-B84E-8134-DA89F4714211}" type="slidenum">
              <a:rPr lang="en-US"/>
              <a:pPr>
                <a:defRPr/>
              </a:pPr>
              <a:t>‹#›</a:t>
            </a:fld>
            <a:endParaRPr lang="en-US"/>
          </a:p>
        </p:txBody>
      </p:sp>
    </p:spTree>
    <p:extLst>
      <p:ext uri="{BB962C8B-B14F-4D97-AF65-F5344CB8AC3E}">
        <p14:creationId xmlns:p14="http://schemas.microsoft.com/office/powerpoint/2010/main" val="384600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1028"/>
          <p:cNvSpPr>
            <a:spLocks noGrp="1" noChangeArrowheads="1"/>
          </p:cNvSpPr>
          <p:nvPr>
            <p:ph type="dt" sz="half" idx="10"/>
          </p:nvPr>
        </p:nvSpPr>
        <p:spPr>
          <a:ln/>
        </p:spPr>
        <p:txBody>
          <a:bodyPr/>
          <a:lstStyle>
            <a:lvl1pPr>
              <a:defRPr/>
            </a:lvl1pPr>
          </a:lstStyle>
          <a:p>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D63817CB-2039-4857-AFDF-171DB718CBEE}" type="slidenum">
              <a:rPr lang="en-US"/>
              <a:pPr/>
              <a:t>‹#›</a:t>
            </a:fld>
            <a:endParaRPr lang="en-US"/>
          </a:p>
        </p:txBody>
      </p:sp>
    </p:spTree>
    <p:extLst>
      <p:ext uri="{BB962C8B-B14F-4D97-AF65-F5344CB8AC3E}">
        <p14:creationId xmlns:p14="http://schemas.microsoft.com/office/powerpoint/2010/main" val="2801719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2F9FCAF0-CD56-3740-8107-0EE8160DC4CE}" type="slidenum">
              <a:rPr lang="en-GB"/>
              <a:pPr/>
              <a:t>‹#›</a:t>
            </a:fld>
            <a:endParaRPr lang="en-GB"/>
          </a:p>
        </p:txBody>
      </p:sp>
    </p:spTree>
    <p:extLst>
      <p:ext uri="{BB962C8B-B14F-4D97-AF65-F5344CB8AC3E}">
        <p14:creationId xmlns:p14="http://schemas.microsoft.com/office/powerpoint/2010/main" val="33816534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4508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549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071490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1194382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7519351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441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98647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377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81CFED-A151-E24E-BB17-8FB970330C5B}" type="slidenum">
              <a:rPr lang="en-US"/>
              <a:pPr>
                <a:defRPr/>
              </a:pPr>
              <a:t>‹#›</a:t>
            </a:fld>
            <a:endParaRPr lang="en-US"/>
          </a:p>
        </p:txBody>
      </p:sp>
    </p:spTree>
    <p:extLst>
      <p:ext uri="{BB962C8B-B14F-4D97-AF65-F5344CB8AC3E}">
        <p14:creationId xmlns:p14="http://schemas.microsoft.com/office/powerpoint/2010/main" val="21494476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003076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14477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340846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046034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2650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407101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38949294"/>
      </p:ext>
    </p:extLst>
  </p:cSld>
  <p:clrMapOvr>
    <a:masterClrMapping/>
  </p:clrMapOvr>
  <p:transition xmlns:p14="http://schemas.microsoft.com/office/powerpoint/2010/mai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35502097"/>
      </p:ext>
    </p:extLst>
  </p:cSld>
  <p:clrMapOvr>
    <a:masterClrMapping/>
  </p:clrMapOvr>
  <p:transition xmlns:p14="http://schemas.microsoft.com/office/powerpoint/2010/mai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26417090"/>
      </p:ext>
    </p:extLst>
  </p:cSld>
  <p:clrMapOvr>
    <a:masterClrMapping/>
  </p:clrMapOvr>
  <p:transition xmlns:p14="http://schemas.microsoft.com/office/powerpoint/2010/mai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062763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1F5690-BAA3-A943-8336-CF9A49F0BF90}" type="slidenum">
              <a:rPr lang="en-US"/>
              <a:pPr>
                <a:defRPr/>
              </a:pPr>
              <a:t>‹#›</a:t>
            </a:fld>
            <a:endParaRPr lang="en-US"/>
          </a:p>
        </p:txBody>
      </p:sp>
    </p:spTree>
    <p:extLst>
      <p:ext uri="{BB962C8B-B14F-4D97-AF65-F5344CB8AC3E}">
        <p14:creationId xmlns:p14="http://schemas.microsoft.com/office/powerpoint/2010/main" val="9446285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3311933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220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229439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9108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2512264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50076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3157207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792081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80258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17741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254700656"/>
      </p:ext>
    </p:extLst>
  </p:cSld>
  <p:clrMapOvr>
    <a:masterClrMapping/>
  </p:clrMapOvr>
  <p:transition xmlns:p14="http://schemas.microsoft.com/office/powerpoint/2010/mai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23243438"/>
      </p:ext>
    </p:extLst>
  </p:cSld>
  <p:clrMapOvr>
    <a:masterClrMapping/>
  </p:clrMapOvr>
  <p:transition xmlns:p14="http://schemas.microsoft.com/office/powerpoint/2010/mai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90715861"/>
      </p:ext>
    </p:extLst>
  </p:cSld>
  <p:clrMapOvr>
    <a:masterClrMapping/>
  </p:clrMapOvr>
  <p:transition xmlns:p14="http://schemas.microsoft.com/office/powerpoint/2010/mai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416230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662280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68201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522963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609959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720007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4003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762953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98368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434153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17785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486589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136278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331025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366643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199809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73111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411235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269862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334125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863622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995383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720965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980007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236140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012163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8037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600922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935085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117117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65163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641681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01573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889058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819558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934298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85267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290047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127628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421120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806314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411970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084458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128331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110171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75786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5911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382224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645157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504436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790800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67877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013903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66127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250417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022739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0451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914183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775819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585918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43274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750987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910598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949203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574992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943853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BE5991-67CF-D742-AA07-378CEF78FDE1}" type="datetime1">
              <a:rPr lang="zh-CN" altLang="en-US"/>
              <a:pPr>
                <a:defRPr/>
              </a:pPr>
              <a:t>30/4/18</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5653A2-9AB5-654A-B828-6ED6B2B195F8}" type="slidenum">
              <a:rPr lang="zh-CN" altLang="en-US"/>
              <a:pPr>
                <a:defRPr/>
              </a:pPr>
              <a:t>‹#›</a:t>
            </a:fld>
            <a:endParaRPr lang="en-US" altLang="zh-CN"/>
          </a:p>
        </p:txBody>
      </p:sp>
    </p:spTree>
    <p:extLst>
      <p:ext uri="{BB962C8B-B14F-4D97-AF65-F5344CB8AC3E}">
        <p14:creationId xmlns:p14="http://schemas.microsoft.com/office/powerpoint/2010/main" val="194834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873A94-897B-564C-AE6A-767C80406FE9}" type="slidenum">
              <a:rPr lang="en-US"/>
              <a:pPr>
                <a:defRPr/>
              </a:pPr>
              <a:t>‹#›</a:t>
            </a:fld>
            <a:endParaRPr lang="en-US"/>
          </a:p>
        </p:txBody>
      </p:sp>
    </p:spTree>
    <p:extLst>
      <p:ext uri="{BB962C8B-B14F-4D97-AF65-F5344CB8AC3E}">
        <p14:creationId xmlns:p14="http://schemas.microsoft.com/office/powerpoint/2010/main" val="1130806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F3D837-3699-CA47-96C3-2BCC8EBACF87}" type="datetime1">
              <a:rPr lang="zh-CN" altLang="en-US"/>
              <a:pPr>
                <a:defRPr/>
              </a:pPr>
              <a:t>30/4/18</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DD7F-3CDB-2E41-93EB-75E42D18C5B1}" type="slidenum">
              <a:rPr lang="zh-CN" altLang="en-US"/>
              <a:pPr>
                <a:defRPr/>
              </a:pPr>
              <a:t>‹#›</a:t>
            </a:fld>
            <a:endParaRPr lang="en-US" altLang="zh-CN"/>
          </a:p>
        </p:txBody>
      </p:sp>
    </p:spTree>
    <p:extLst>
      <p:ext uri="{BB962C8B-B14F-4D97-AF65-F5344CB8AC3E}">
        <p14:creationId xmlns:p14="http://schemas.microsoft.com/office/powerpoint/2010/main" val="18215176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B6CD7-BB7A-9D44-8ABB-808CC754FC43}" type="datetime1">
              <a:rPr lang="zh-CN" altLang="en-US"/>
              <a:pPr>
                <a:defRPr/>
              </a:pPr>
              <a:t>30/4/18</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D07D87-D81F-1641-915E-9723D7054466}" type="slidenum">
              <a:rPr lang="zh-CN" altLang="en-US"/>
              <a:pPr>
                <a:defRPr/>
              </a:pPr>
              <a:t>‹#›</a:t>
            </a:fld>
            <a:endParaRPr lang="en-US" altLang="zh-CN"/>
          </a:p>
        </p:txBody>
      </p:sp>
    </p:spTree>
    <p:extLst>
      <p:ext uri="{BB962C8B-B14F-4D97-AF65-F5344CB8AC3E}">
        <p14:creationId xmlns:p14="http://schemas.microsoft.com/office/powerpoint/2010/main" val="31165243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A4A747-F680-254F-8277-85470C40C8BD}" type="datetime1">
              <a:rPr lang="zh-CN" altLang="en-US"/>
              <a:pPr>
                <a:defRPr/>
              </a:pPr>
              <a:t>30/4/18</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2305BF-6544-1441-8CFA-D16DEA4A548B}" type="slidenum">
              <a:rPr lang="zh-CN" altLang="en-US"/>
              <a:pPr>
                <a:defRPr/>
              </a:pPr>
              <a:t>‹#›</a:t>
            </a:fld>
            <a:endParaRPr lang="en-US" altLang="zh-CN"/>
          </a:p>
        </p:txBody>
      </p:sp>
    </p:spTree>
    <p:extLst>
      <p:ext uri="{BB962C8B-B14F-4D97-AF65-F5344CB8AC3E}">
        <p14:creationId xmlns:p14="http://schemas.microsoft.com/office/powerpoint/2010/main" val="40146648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D7F2AD-E66B-594B-999D-2A1334313F7C}" type="datetime1">
              <a:rPr lang="zh-CN" altLang="en-US"/>
              <a:pPr>
                <a:defRPr/>
              </a:pPr>
              <a:t>30/4/18</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D42DCF-DA82-054C-8BAD-811532C1DA11}" type="slidenum">
              <a:rPr lang="zh-CN" altLang="en-US"/>
              <a:pPr>
                <a:defRPr/>
              </a:pPr>
              <a:t>‹#›</a:t>
            </a:fld>
            <a:endParaRPr lang="en-US" altLang="zh-CN"/>
          </a:p>
        </p:txBody>
      </p:sp>
    </p:spTree>
    <p:extLst>
      <p:ext uri="{BB962C8B-B14F-4D97-AF65-F5344CB8AC3E}">
        <p14:creationId xmlns:p14="http://schemas.microsoft.com/office/powerpoint/2010/main" val="27621946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0711FC-4A50-0A40-A3B3-5684287FA55B}" type="datetime1">
              <a:rPr lang="zh-CN" altLang="en-US"/>
              <a:pPr>
                <a:defRPr/>
              </a:pPr>
              <a:t>30/4/18</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4060F4-5AD5-E240-9F7B-B050FCF45561}" type="slidenum">
              <a:rPr lang="zh-CN" altLang="en-US"/>
              <a:pPr>
                <a:defRPr/>
              </a:pPr>
              <a:t>‹#›</a:t>
            </a:fld>
            <a:endParaRPr lang="en-US" altLang="zh-CN"/>
          </a:p>
        </p:txBody>
      </p:sp>
    </p:spTree>
    <p:extLst>
      <p:ext uri="{BB962C8B-B14F-4D97-AF65-F5344CB8AC3E}">
        <p14:creationId xmlns:p14="http://schemas.microsoft.com/office/powerpoint/2010/main" val="29182563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37103-8D3C-004A-BD9C-B2DCD75C0971}" type="datetime1">
              <a:rPr lang="zh-CN" altLang="en-US"/>
              <a:pPr>
                <a:defRPr/>
              </a:pPr>
              <a:t>30/4/18</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3C1B1-2ABB-764C-8607-B0E134E897C3}" type="slidenum">
              <a:rPr lang="zh-CN" altLang="en-US"/>
              <a:pPr>
                <a:defRPr/>
              </a:pPr>
              <a:t>‹#›</a:t>
            </a:fld>
            <a:endParaRPr lang="en-US" altLang="zh-CN"/>
          </a:p>
        </p:txBody>
      </p:sp>
    </p:spTree>
    <p:extLst>
      <p:ext uri="{BB962C8B-B14F-4D97-AF65-F5344CB8AC3E}">
        <p14:creationId xmlns:p14="http://schemas.microsoft.com/office/powerpoint/2010/main" val="174242792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8433F3-F493-F544-A393-78BEDF8A4A5C}" type="datetime1">
              <a:rPr lang="zh-CN" altLang="en-US"/>
              <a:pPr>
                <a:defRPr/>
              </a:pPr>
              <a:t>30/4/18</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8B9C0-9FEA-9241-B499-B1204CC76C4F}" type="slidenum">
              <a:rPr lang="zh-CN" altLang="en-US"/>
              <a:pPr>
                <a:defRPr/>
              </a:pPr>
              <a:t>‹#›</a:t>
            </a:fld>
            <a:endParaRPr lang="en-US" altLang="zh-CN"/>
          </a:p>
        </p:txBody>
      </p:sp>
    </p:spTree>
    <p:extLst>
      <p:ext uri="{BB962C8B-B14F-4D97-AF65-F5344CB8AC3E}">
        <p14:creationId xmlns:p14="http://schemas.microsoft.com/office/powerpoint/2010/main" val="42458956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9ED9C7-9D4B-DF44-857E-2DABAC570BBE}" type="datetime1">
              <a:rPr lang="zh-CN" altLang="en-US"/>
              <a:pPr>
                <a:defRPr/>
              </a:pPr>
              <a:t>30/4/18</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C5DE75-E4CB-DC48-80A8-980F92163C10}" type="slidenum">
              <a:rPr lang="zh-CN" altLang="en-US"/>
              <a:pPr>
                <a:defRPr/>
              </a:pPr>
              <a:t>‹#›</a:t>
            </a:fld>
            <a:endParaRPr lang="en-US" altLang="zh-CN"/>
          </a:p>
        </p:txBody>
      </p:sp>
    </p:spTree>
    <p:extLst>
      <p:ext uri="{BB962C8B-B14F-4D97-AF65-F5344CB8AC3E}">
        <p14:creationId xmlns:p14="http://schemas.microsoft.com/office/powerpoint/2010/main" val="28924085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B4B3-5593-A34F-81F1-AE8C448E155D}" type="datetime1">
              <a:rPr lang="zh-CN" altLang="en-US"/>
              <a:pPr>
                <a:defRPr/>
              </a:pPr>
              <a:t>30/4/18</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7C40A-C0CC-5749-9336-32B6D9283FFA}" type="slidenum">
              <a:rPr lang="zh-CN" altLang="en-US"/>
              <a:pPr>
                <a:defRPr/>
              </a:pPr>
              <a:t>‹#›</a:t>
            </a:fld>
            <a:endParaRPr lang="en-US" altLang="zh-CN"/>
          </a:p>
        </p:txBody>
      </p:sp>
    </p:spTree>
    <p:extLst>
      <p:ext uri="{BB962C8B-B14F-4D97-AF65-F5344CB8AC3E}">
        <p14:creationId xmlns:p14="http://schemas.microsoft.com/office/powerpoint/2010/main" val="18791171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C6FC85-BF2D-DF40-879D-79D7090663A6}" type="datetime1">
              <a:rPr lang="zh-CN" altLang="en-US"/>
              <a:pPr>
                <a:defRPr/>
              </a:pPr>
              <a:t>30/4/18</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94BDC-CFC2-4F43-AA50-F3BE528248D8}" type="slidenum">
              <a:rPr lang="zh-CN" altLang="en-US"/>
              <a:pPr>
                <a:defRPr/>
              </a:pPr>
              <a:t>‹#›</a:t>
            </a:fld>
            <a:endParaRPr lang="en-US" altLang="zh-CN"/>
          </a:p>
        </p:txBody>
      </p:sp>
    </p:spTree>
    <p:extLst>
      <p:ext uri="{BB962C8B-B14F-4D97-AF65-F5344CB8AC3E}">
        <p14:creationId xmlns:p14="http://schemas.microsoft.com/office/powerpoint/2010/main" val="3024474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95518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258542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87668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252871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92233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711460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544721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406474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596354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49573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51286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3380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5386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3898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95124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3429277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748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2583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6112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11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8404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4078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8914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9781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210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3979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7880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967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674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427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0032588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8384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8853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1481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7944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307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3824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36078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1640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02377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120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269901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1117482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958203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88427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755817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1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8568504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869793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0075812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5209285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7684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7543159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328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561612665"/>
      </p:ext>
    </p:extLst>
  </p:cSld>
  <p:clrMapOvr>
    <a:masterClrMapping/>
  </p:clrMapOvr>
  <p:transition xmlns:p14="http://schemas.microsoft.com/office/powerpoint/2010/mai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438211362"/>
      </p:ext>
    </p:extLst>
  </p:cSld>
  <p:clrMapOvr>
    <a:masterClrMapping/>
  </p:clrMapOvr>
  <p:transition xmlns:p14="http://schemas.microsoft.com/office/powerpoint/2010/mai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07688910"/>
      </p:ext>
    </p:extLst>
  </p:cSld>
  <p:clrMapOvr>
    <a:masterClrMapping/>
  </p:clrMapOvr>
  <p:transition xmlns:p14="http://schemas.microsoft.com/office/powerpoint/2010/mai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8700933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4625563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693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7456631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60592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914947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305878697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334106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8691755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4040700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287902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81432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782699124"/>
      </p:ext>
    </p:extLst>
  </p:cSld>
  <p:clrMapOvr>
    <a:masterClrMapping/>
  </p:clrMapOvr>
  <p:transition xmlns:p14="http://schemas.microsoft.com/office/powerpoint/2010/mai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509994202"/>
      </p:ext>
    </p:extLst>
  </p:cSld>
  <p:clrMapOvr>
    <a:masterClrMapping/>
  </p:clrMapOvr>
  <p:transition xmlns:p14="http://schemas.microsoft.com/office/powerpoint/2010/mai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84542175"/>
      </p:ext>
    </p:extLst>
  </p:cSld>
  <p:clrMapOvr>
    <a:masterClrMapping/>
  </p:clrMapOvr>
  <p:transition xmlns:p14="http://schemas.microsoft.com/office/powerpoint/2010/mai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latin typeface="Constantia"/>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3670288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768329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6462185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0862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885721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631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8376074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06236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9424667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1413577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30236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34782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63172759"/>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75907807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108109366"/>
      </p:ext>
    </p:extLst>
  </p:cSld>
  <p:clrMapOvr>
    <a:masterClrMapping/>
  </p:clrMapOvr>
  <p:transition xmlns:p14="http://schemas.microsoft.com/office/powerpoint/2010/mai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30/4/18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481686456"/>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2A27CD-1E63-CC4B-916A-6DCCFEDEBFB2}" type="slidenum">
              <a:rPr lang="en-US"/>
              <a:pPr>
                <a:defRPr/>
              </a:pPr>
              <a:t>‹#›</a:t>
            </a:fld>
            <a:endParaRPr lang="en-US"/>
          </a:p>
        </p:txBody>
      </p:sp>
    </p:spTree>
    <p:extLst>
      <p:ext uri="{BB962C8B-B14F-4D97-AF65-F5344CB8AC3E}">
        <p14:creationId xmlns:p14="http://schemas.microsoft.com/office/powerpoint/2010/main" val="1212558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65873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774461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1212161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17446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94478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258627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596927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211265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542881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96295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0D95CE-BC4D-F84A-937E-E8406CF55C0E}" type="slidenum">
              <a:rPr lang="en-US"/>
              <a:pPr>
                <a:defRPr/>
              </a:pPr>
              <a:t>‹#›</a:t>
            </a:fld>
            <a:endParaRPr lang="en-US"/>
          </a:p>
        </p:txBody>
      </p:sp>
    </p:spTree>
    <p:extLst>
      <p:ext uri="{BB962C8B-B14F-4D97-AF65-F5344CB8AC3E}">
        <p14:creationId xmlns:p14="http://schemas.microsoft.com/office/powerpoint/2010/main" val="2678698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30783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679414"/>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28930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69553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6027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42102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35858"/>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41990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49026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5808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6B18-B396-E44F-A780-63483D41A694}" type="slidenum">
              <a:rPr lang="en-US"/>
              <a:pPr>
                <a:defRPr/>
              </a:pPr>
              <a:t>‹#›</a:t>
            </a:fld>
            <a:endParaRPr lang="en-US"/>
          </a:p>
        </p:txBody>
      </p:sp>
    </p:spTree>
    <p:extLst>
      <p:ext uri="{BB962C8B-B14F-4D97-AF65-F5344CB8AC3E}">
        <p14:creationId xmlns:p14="http://schemas.microsoft.com/office/powerpoint/2010/main" val="4230921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66052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20870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857306"/>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444576490"/>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561010774"/>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1710008738"/>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1733058906"/>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030985085"/>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482098023"/>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239141585"/>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5A5CC1-AF72-8244-B227-6A1097337787}" type="slidenum">
              <a:rPr lang="en-US"/>
              <a:pPr>
                <a:defRPr/>
              </a:pPr>
              <a:t>‹#›</a:t>
            </a:fld>
            <a:endParaRPr lang="en-US"/>
          </a:p>
        </p:txBody>
      </p:sp>
    </p:spTree>
    <p:extLst>
      <p:ext uri="{BB962C8B-B14F-4D97-AF65-F5344CB8AC3E}">
        <p14:creationId xmlns:p14="http://schemas.microsoft.com/office/powerpoint/2010/main" val="29665712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726637544"/>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91021199"/>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272137931"/>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735644920"/>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129182263"/>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7BFB4B23-43A6-D14D-971E-BDCC85E702BE}" type="slidenum">
              <a:rPr lang="en-US"/>
              <a:pPr>
                <a:defRPr/>
              </a:pPr>
              <a:t>‹#›</a:t>
            </a:fld>
            <a:endParaRPr lang="en-US"/>
          </a:p>
        </p:txBody>
      </p:sp>
    </p:spTree>
    <p:extLst>
      <p:ext uri="{BB962C8B-B14F-4D97-AF65-F5344CB8AC3E}">
        <p14:creationId xmlns:p14="http://schemas.microsoft.com/office/powerpoint/2010/main" val="8863099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02351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10545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33114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810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B19B2-4CA3-CA44-B902-4120C8878FA1}" type="slidenum">
              <a:rPr lang="en-US"/>
              <a:pPr>
                <a:defRPr/>
              </a:pPr>
              <a:t>‹#›</a:t>
            </a:fld>
            <a:endParaRPr lang="en-US"/>
          </a:p>
        </p:txBody>
      </p:sp>
    </p:spTree>
    <p:extLst>
      <p:ext uri="{BB962C8B-B14F-4D97-AF65-F5344CB8AC3E}">
        <p14:creationId xmlns:p14="http://schemas.microsoft.com/office/powerpoint/2010/main" val="543091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8029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79995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2547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99567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01184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88402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26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950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0617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5770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9F7E9-4709-4242-B5F3-7C809E87F97A}" type="slidenum">
              <a:rPr lang="en-US"/>
              <a:pPr>
                <a:defRPr/>
              </a:pPr>
              <a:t>‹#›</a:t>
            </a:fld>
            <a:endParaRPr lang="en-US"/>
          </a:p>
        </p:txBody>
      </p:sp>
    </p:spTree>
    <p:extLst>
      <p:ext uri="{BB962C8B-B14F-4D97-AF65-F5344CB8AC3E}">
        <p14:creationId xmlns:p14="http://schemas.microsoft.com/office/powerpoint/2010/main" val="3170977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1762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47818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072959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72126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74230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05249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31802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11898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582795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81688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11.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theme" Target="../theme/theme12.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theme" Target="../theme/theme13.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5.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slideLayout" Target="../slideLayouts/slideLayout144.xml"/><Relationship Id="rId13" Type="http://schemas.openxmlformats.org/officeDocument/2006/relationships/slideLayout" Target="../slideLayouts/slideLayout145.xml"/><Relationship Id="rId14" Type="http://schemas.openxmlformats.org/officeDocument/2006/relationships/theme" Target="../theme/theme17.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53.xml"/><Relationship Id="rId4" Type="http://schemas.openxmlformats.org/officeDocument/2006/relationships/theme" Target="../theme/theme22.xml"/><Relationship Id="rId1" Type="http://schemas.openxmlformats.org/officeDocument/2006/relationships/slideLayout" Target="../slideLayouts/slideLayout151.xml"/><Relationship Id="rId2" Type="http://schemas.openxmlformats.org/officeDocument/2006/relationships/slideLayout" Target="../slideLayouts/slideLayout15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24.xml"/><Relationship Id="rId13" Type="http://schemas.openxmlformats.org/officeDocument/2006/relationships/image" Target="../media/image4.jpe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25.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26.xml"/><Relationship Id="rId13" Type="http://schemas.openxmlformats.org/officeDocument/2006/relationships/image" Target="../media/image6.jpe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27.xml"/><Relationship Id="rId14" Type="http://schemas.openxmlformats.org/officeDocument/2006/relationships/image" Target="../media/image8.jpeg"/><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04.xml"/><Relationship Id="rId4" Type="http://schemas.openxmlformats.org/officeDocument/2006/relationships/theme" Target="../theme/theme29.xml"/><Relationship Id="rId1" Type="http://schemas.openxmlformats.org/officeDocument/2006/relationships/slideLayout" Target="../slideLayouts/slideLayout202.xml"/><Relationship Id="rId2" Type="http://schemas.openxmlformats.org/officeDocument/2006/relationships/slideLayout" Target="../slideLayouts/slideLayout20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slideLayout" Target="../slideLayouts/slideLayout216.xml"/><Relationship Id="rId13" Type="http://schemas.openxmlformats.org/officeDocument/2006/relationships/slideLayout" Target="../slideLayouts/slideLayout217.xml"/><Relationship Id="rId14" Type="http://schemas.openxmlformats.org/officeDocument/2006/relationships/slideLayout" Target="../slideLayouts/slideLayout218.xml"/><Relationship Id="rId15" Type="http://schemas.openxmlformats.org/officeDocument/2006/relationships/theme" Target="../theme/theme30.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29.xml"/><Relationship Id="rId12" Type="http://schemas.openxmlformats.org/officeDocument/2006/relationships/slideLayout" Target="../slideLayouts/slideLayout230.xml"/><Relationship Id="rId13" Type="http://schemas.openxmlformats.org/officeDocument/2006/relationships/slideLayout" Target="../slideLayouts/slideLayout231.xml"/><Relationship Id="rId14" Type="http://schemas.openxmlformats.org/officeDocument/2006/relationships/slideLayout" Target="../slideLayouts/slideLayout232.xml"/><Relationship Id="rId15" Type="http://schemas.openxmlformats.org/officeDocument/2006/relationships/theme" Target="../theme/theme31.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32.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33.xml"/><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34.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35.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36.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theme" Target="../theme/theme37.xml"/><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09.xml"/><Relationship Id="rId12" Type="http://schemas.openxmlformats.org/officeDocument/2006/relationships/theme" Target="../theme/theme38.xml"/><Relationship Id="rId1" Type="http://schemas.openxmlformats.org/officeDocument/2006/relationships/slideLayout" Target="../slideLayouts/slideLayout299.xml"/><Relationship Id="rId2" Type="http://schemas.openxmlformats.org/officeDocument/2006/relationships/slideLayout" Target="../slideLayouts/slideLayout300.xml"/><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321.xml"/><Relationship Id="rId12" Type="http://schemas.openxmlformats.org/officeDocument/2006/relationships/slideLayout" Target="../slideLayouts/slideLayout322.xml"/><Relationship Id="rId13" Type="http://schemas.openxmlformats.org/officeDocument/2006/relationships/slideLayout" Target="../slideLayouts/slideLayout323.xml"/><Relationship Id="rId14" Type="http://schemas.openxmlformats.org/officeDocument/2006/relationships/slideLayout" Target="../slideLayouts/slideLayout324.xml"/><Relationship Id="rId15" Type="http://schemas.openxmlformats.org/officeDocument/2006/relationships/slideLayout" Target="../slideLayouts/slideLayout325.xml"/><Relationship Id="rId16" Type="http://schemas.openxmlformats.org/officeDocument/2006/relationships/theme" Target="../theme/theme40.xml"/><Relationship Id="rId1" Type="http://schemas.openxmlformats.org/officeDocument/2006/relationships/slideLayout" Target="../slideLayouts/slideLayout311.xml"/><Relationship Id="rId2" Type="http://schemas.openxmlformats.org/officeDocument/2006/relationships/slideLayout" Target="../slideLayouts/slideLayout312.xml"/><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slideLayout" Target="../slideLayouts/slideLayout337.xml"/><Relationship Id="rId13" Type="http://schemas.openxmlformats.org/officeDocument/2006/relationships/slideLayout" Target="../slideLayouts/slideLayout338.xml"/><Relationship Id="rId14" Type="http://schemas.openxmlformats.org/officeDocument/2006/relationships/theme" Target="../theme/theme41.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349.xml"/><Relationship Id="rId12" Type="http://schemas.openxmlformats.org/officeDocument/2006/relationships/theme" Target="../theme/theme42.xml"/><Relationship Id="rId13" Type="http://schemas.openxmlformats.org/officeDocument/2006/relationships/image" Target="../media/image4.jpeg"/><Relationship Id="rId1" Type="http://schemas.openxmlformats.org/officeDocument/2006/relationships/slideLayout" Target="../slideLayouts/slideLayout339.xml"/><Relationship Id="rId2" Type="http://schemas.openxmlformats.org/officeDocument/2006/relationships/slideLayout" Target="../slideLayouts/slideLayout340.xml"/><Relationship Id="rId3" Type="http://schemas.openxmlformats.org/officeDocument/2006/relationships/slideLayout" Target="../slideLayouts/slideLayout341.xml"/><Relationship Id="rId4" Type="http://schemas.openxmlformats.org/officeDocument/2006/relationships/slideLayout" Target="../slideLayouts/slideLayout342.xml"/><Relationship Id="rId5" Type="http://schemas.openxmlformats.org/officeDocument/2006/relationships/slideLayout" Target="../slideLayouts/slideLayout343.xml"/><Relationship Id="rId6" Type="http://schemas.openxmlformats.org/officeDocument/2006/relationships/slideLayout" Target="../slideLayouts/slideLayout344.xml"/><Relationship Id="rId7" Type="http://schemas.openxmlformats.org/officeDocument/2006/relationships/slideLayout" Target="../slideLayouts/slideLayout345.xml"/><Relationship Id="rId8" Type="http://schemas.openxmlformats.org/officeDocument/2006/relationships/slideLayout" Target="../slideLayouts/slideLayout346.xml"/><Relationship Id="rId9" Type="http://schemas.openxmlformats.org/officeDocument/2006/relationships/slideLayout" Target="../slideLayouts/slideLayout347.xml"/><Relationship Id="rId10" Type="http://schemas.openxmlformats.org/officeDocument/2006/relationships/slideLayout" Target="../slideLayouts/slideLayout348.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360.xml"/><Relationship Id="rId12" Type="http://schemas.openxmlformats.org/officeDocument/2006/relationships/slideLayout" Target="../slideLayouts/slideLayout361.xml"/><Relationship Id="rId13" Type="http://schemas.openxmlformats.org/officeDocument/2006/relationships/slideLayout" Target="../slideLayouts/slideLayout362.xml"/><Relationship Id="rId14" Type="http://schemas.openxmlformats.org/officeDocument/2006/relationships/slideLayout" Target="../slideLayouts/slideLayout363.xml"/><Relationship Id="rId15" Type="http://schemas.openxmlformats.org/officeDocument/2006/relationships/theme" Target="../theme/theme43.xml"/><Relationship Id="rId1" Type="http://schemas.openxmlformats.org/officeDocument/2006/relationships/slideLayout" Target="../slideLayouts/slideLayout350.xml"/><Relationship Id="rId2" Type="http://schemas.openxmlformats.org/officeDocument/2006/relationships/slideLayout" Target="../slideLayouts/slideLayout351.xml"/><Relationship Id="rId3" Type="http://schemas.openxmlformats.org/officeDocument/2006/relationships/slideLayout" Target="../slideLayouts/slideLayout352.xml"/><Relationship Id="rId4" Type="http://schemas.openxmlformats.org/officeDocument/2006/relationships/slideLayout" Target="../slideLayouts/slideLayout353.xml"/><Relationship Id="rId5" Type="http://schemas.openxmlformats.org/officeDocument/2006/relationships/slideLayout" Target="../slideLayouts/slideLayout354.xml"/><Relationship Id="rId6" Type="http://schemas.openxmlformats.org/officeDocument/2006/relationships/slideLayout" Target="../slideLayouts/slideLayout355.xml"/><Relationship Id="rId7" Type="http://schemas.openxmlformats.org/officeDocument/2006/relationships/slideLayout" Target="../slideLayouts/slideLayout356.xml"/><Relationship Id="rId8" Type="http://schemas.openxmlformats.org/officeDocument/2006/relationships/slideLayout" Target="../slideLayouts/slideLayout357.xml"/><Relationship Id="rId9" Type="http://schemas.openxmlformats.org/officeDocument/2006/relationships/slideLayout" Target="../slideLayouts/slideLayout358.xml"/><Relationship Id="rId10" Type="http://schemas.openxmlformats.org/officeDocument/2006/relationships/slideLayout" Target="../slideLayouts/slideLayout359.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theme" Target="../theme/theme4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slideLayout" Target="../slideLayouts/slideLayout389.xml"/><Relationship Id="rId13" Type="http://schemas.openxmlformats.org/officeDocument/2006/relationships/slideLayout" Target="../slideLayouts/slideLayout390.xml"/><Relationship Id="rId14" Type="http://schemas.openxmlformats.org/officeDocument/2006/relationships/slideLayout" Target="../slideLayouts/slideLayout391.xml"/><Relationship Id="rId15" Type="http://schemas.openxmlformats.org/officeDocument/2006/relationships/theme" Target="../theme/theme4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theme" Target="../theme/theme6.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12035372-EB72-2E48-892D-2617FFF538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1679191699"/>
      </p:ext>
    </p:extLst>
  </p:cSld>
  <p:clrMap bg1="lt1" tx1="dk1" bg2="lt2" tx2="dk2" accent1="accent1" accent2="accent2" accent3="accent3" accent4="accent4" accent5="accent5" accent6="accent6" hlink="hlink" folHlink="folHlink"/>
  <p:sldLayoutIdLst>
    <p:sldLayoutId id="214748483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06281618"/>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897070475"/>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4891" r:id="rId12"/>
    <p:sldLayoutId id="2147484892" r:id="rId13"/>
    <p:sldLayoutId id="2147484893" r:id="rId14"/>
    <p:sldLayoutId id="2147484894"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690272"/>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 id="2147484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4CD5B50-C309-A74C-B0D8-E0C788AC0953}" type="slidenum">
              <a:rPr lang="en-US"/>
              <a:pPr>
                <a:defRPr/>
              </a:pPr>
              <a:t>‹#›</a:t>
            </a:fld>
            <a:endParaRPr lang="en-US"/>
          </a:p>
        </p:txBody>
      </p:sp>
    </p:spTree>
    <p:extLst>
      <p:ext uri="{BB962C8B-B14F-4D97-AF65-F5344CB8AC3E}">
        <p14:creationId xmlns:p14="http://schemas.microsoft.com/office/powerpoint/2010/main" val="1028180939"/>
      </p:ext>
    </p:extLst>
  </p:cSld>
  <p:clrMap bg1="lt1" tx1="dk1" bg2="lt2" tx2="dk2" accent1="accent1" accent2="accent2" accent3="accent3" accent4="accent4" accent5="accent5" accent6="accent6" hlink="hlink" folHlink="folHlink"/>
  <p:sldLayoutIdLst>
    <p:sldLayoutId id="2147484910" r:id="rId1"/>
    <p:sldLayoutId id="2147484911"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30"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31"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32"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33"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34"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35"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cs typeface="MS PGothic" charset="0"/>
              </a:defRPr>
            </a:lvl1pPr>
          </a:lstStyle>
          <a:p>
            <a:pPr eaLnBrk="1" hangingPunct="1">
              <a:defRPr/>
            </a:pPr>
            <a:endParaRPr lang="en-US">
              <a:solidFill>
                <a:srgbClr val="FFFFCC"/>
              </a:solidFill>
              <a:latin typeface="Times New Roman" charset="0"/>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cs typeface="MS PGothic" charset="0"/>
              </a:defRPr>
            </a:lvl1pPr>
          </a:lstStyle>
          <a:p>
            <a:pPr eaLnBrk="1" hangingPunct="1">
              <a:defRPr/>
            </a:pPr>
            <a:endParaRPr lang="en-US">
              <a:solidFill>
                <a:srgbClr val="FFFFCC"/>
              </a:solidFill>
              <a:latin typeface="Times New Roman" charset="0"/>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a typeface="MS PGothic" charset="0"/>
                <a:cs typeface="MS PGothic" charset="0"/>
              </a:defRPr>
            </a:lvl1pPr>
          </a:lstStyle>
          <a:p>
            <a:pPr eaLnBrk="1" hangingPunct="1"/>
            <a:fld id="{A367AF34-C4B7-3A4E-B753-7CD2B2F54EC7}" type="slidenum">
              <a:rPr lang="en-US">
                <a:solidFill>
                  <a:srgbClr val="FFFFCC"/>
                </a:solidFill>
                <a:latin typeface="Times New Roman" charset="0"/>
              </a:rPr>
              <a:pPr eaLnBrk="1" hangingPunct="1"/>
              <a:t>‹#›</a:t>
            </a:fld>
            <a:endParaRPr lang="en-US">
              <a:solidFill>
                <a:srgbClr val="FFFFCC"/>
              </a:solidFill>
              <a:latin typeface="Times New Roman" charset="0"/>
            </a:endParaRPr>
          </a:p>
        </p:txBody>
      </p:sp>
    </p:spTree>
    <p:extLst>
      <p:ext uri="{BB962C8B-B14F-4D97-AF65-F5344CB8AC3E}">
        <p14:creationId xmlns:p14="http://schemas.microsoft.com/office/powerpoint/2010/main" val="3719218650"/>
      </p:ext>
    </p:extLst>
  </p:cSld>
  <p:clrMap bg1="dk2" tx1="lt1" bg2="dk1" tx2="lt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14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a typeface="MS PGothic" charset="0"/>
                <a:cs typeface="MS PGothic" charset="0"/>
              </a:defRPr>
            </a:lvl1pPr>
          </a:lstStyle>
          <a:p>
            <a:pPr eaLnBrk="1" hangingPunct="1"/>
            <a:fld id="{B3388126-87C4-A64E-B429-ED606F07A300}" type="slidenum">
              <a:rPr lang="en-GB">
                <a:latin typeface="Times New Roman" charset="0"/>
              </a:rPr>
              <a:pPr eaLnBrk="1" hangingPunct="1"/>
              <a:t>‹#›</a:t>
            </a:fld>
            <a:endParaRPr lang="en-GB">
              <a:latin typeface="Times New Roman" charset="0"/>
            </a:endParaRPr>
          </a:p>
        </p:txBody>
      </p:sp>
    </p:spTree>
    <p:extLst>
      <p:ext uri="{BB962C8B-B14F-4D97-AF65-F5344CB8AC3E}">
        <p14:creationId xmlns:p14="http://schemas.microsoft.com/office/powerpoint/2010/main" val="1192937727"/>
      </p:ext>
    </p:extLst>
  </p:cSld>
  <p:clrMap bg1="lt1" tx1="dk1" bg2="lt2" tx2="dk2" accent1="accent1" accent2="accent2" accent3="accent3" accent4="accent4" accent5="accent5" accent6="accent6" hlink="hlink" folHlink="folHlink"/>
  <p:sldLayoutIdLst>
    <p:sldLayoutId id="214748492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eaLnBrk="1" hangingPunct="1">
              <a:defRPr/>
            </a:pPr>
            <a:fld id="{669ACF4B-CDBA-2D46-8AC8-75E36025A4FD}" type="slidenum">
              <a:rPr lang="en-US"/>
              <a:pPr eaLnBrk="1" hangingPunct="1">
                <a:defRPr/>
              </a:pPr>
              <a:t>‹#›</a:t>
            </a:fld>
            <a:endParaRPr lang="en-US"/>
          </a:p>
        </p:txBody>
      </p:sp>
    </p:spTree>
    <p:extLst>
      <p:ext uri="{BB962C8B-B14F-4D97-AF65-F5344CB8AC3E}">
        <p14:creationId xmlns:p14="http://schemas.microsoft.com/office/powerpoint/2010/main" val="3816594747"/>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 id="2147484938" r:id="rId12"/>
    <p:sldLayoutId id="2147484939"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01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pPr eaLnBrk="1" hangingPunct="1"/>
            <a:fld id="{33E55407-9189-3048-989A-76F27752D1E5}" type="slidenum">
              <a:rPr lang="en-GB">
                <a:latin typeface="Times New Roman" charset="0"/>
              </a:rPr>
              <a:pPr eaLnBrk="1" hangingPunct="1"/>
              <a:t>‹#›</a:t>
            </a:fld>
            <a:endParaRPr lang="en-GB">
              <a:latin typeface="Times New Roman" charset="0"/>
            </a:endParaRPr>
          </a:p>
        </p:txBody>
      </p:sp>
    </p:spTree>
    <p:extLst>
      <p:ext uri="{BB962C8B-B14F-4D97-AF65-F5344CB8AC3E}">
        <p14:creationId xmlns:p14="http://schemas.microsoft.com/office/powerpoint/2010/main" val="2830794943"/>
      </p:ext>
    </p:extLst>
  </p:cSld>
  <p:clrMap bg1="lt1" tx1="dk1" bg2="lt2" tx2="dk2" accent1="accent1" accent2="accent2" accent3="accent3" accent4="accent4" accent5="accent5" accent6="accent6" hlink="hlink" folHlink="folHlink"/>
  <p:sldLayoutIdLst>
    <p:sldLayoutId id="214748494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eaLnBrk="1" hangingPunct="1">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pPr eaLnBrk="1" hangingPunct="1"/>
            <a:fld id="{5A342DC9-B492-934D-840A-2E92C4265D96}" type="slidenum">
              <a:rPr lang="en-US"/>
              <a:pPr eaLnBrk="1" hangingPunct="1"/>
              <a:t>‹#›</a:t>
            </a:fld>
            <a:endParaRPr lang="en-US"/>
          </a:p>
        </p:txBody>
      </p:sp>
      <p:grpSp>
        <p:nvGrpSpPr>
          <p:cNvPr id="208900" name="Group 1028"/>
          <p:cNvGrpSpPr>
            <a:grpSpLocks/>
          </p:cNvGrpSpPr>
          <p:nvPr/>
        </p:nvGrpSpPr>
        <p:grpSpPr bwMode="auto">
          <a:xfrm>
            <a:off x="0" y="0"/>
            <a:ext cx="9140825" cy="6850063"/>
            <a:chOff x="0" y="0"/>
            <a:chExt cx="5758" cy="4315"/>
          </a:xfrm>
        </p:grpSpPr>
        <p:grpSp>
          <p:nvGrpSpPr>
            <p:cNvPr id="20890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MS PGothic" pitchFamily="34" charset="-128"/>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MS PGothic" pitchFamily="34" charset="-128"/>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pitchFamily="-112" charset="0"/>
                  <a:ea typeface="MS PGothic" pitchFamily="34" charset="-128"/>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ffectLst>
                    <a:outerShdw blurRad="38100" dist="38100" dir="2700000" algn="tl">
                      <a:srgbClr val="000000">
                        <a:alpha val="43137"/>
                      </a:srgbClr>
                    </a:outerShdw>
                  </a:effectLst>
                  <a:latin typeface="Times New Roman"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MS PGothic" pitchFamily="34" charset="-128"/>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MS PGothic" pitchFamily="34" charset="-128"/>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ffectLst>
                  <a:outerShdw blurRad="38100" dist="38100" dir="2700000" algn="tl">
                    <a:srgbClr val="000000">
                      <a:alpha val="43137"/>
                    </a:srgbClr>
                  </a:outerShdw>
                </a:effectLst>
                <a:latin typeface="Times New Roman"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eaLnBrk="1" hangingPunct="1">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064641"/>
      </p:ext>
    </p:extLst>
  </p:cSld>
  <p:clrMap bg1="dk2" tx1="lt1" bg2="dk1" tx2="lt2" accent1="accent1" accent2="accent2" accent3="accent3" accent4="accent4" accent5="accent5" accent6="accent6" hlink="hlink" folHlink="folHlink"/>
  <p:sldLayoutIdLst>
    <p:sldLayoutId id="214748494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13">
            <a:lum bright="6000"/>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6"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7" name="Rectangle 5"/>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0"/>
                <a:cs typeface="ＭＳ Ｐゴシック" charset="0"/>
              </a:defRPr>
            </a:lvl1pPr>
          </a:lstStyle>
          <a:p>
            <a:pPr>
              <a:defRPr/>
            </a:pPr>
            <a:endParaRPr lang="en-US"/>
          </a:p>
        </p:txBody>
      </p:sp>
      <p:sp>
        <p:nvSpPr>
          <p:cNvPr id="556038"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0"/>
                <a:cs typeface="ＭＳ Ｐゴシック" charset="0"/>
              </a:defRPr>
            </a:lvl1pPr>
          </a:lstStyle>
          <a:p>
            <a:pPr>
              <a:defRPr/>
            </a:pPr>
            <a:endParaRPr lang="en-US"/>
          </a:p>
        </p:txBody>
      </p:sp>
      <p:sp>
        <p:nvSpPr>
          <p:cNvPr id="556039" name="Rectangle 7"/>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939E95B0-915B-E847-8A23-4A8DD46B78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8"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hf sldNum="0" hdr="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74001081"/>
      </p:ext>
    </p:extLst>
  </p:cSld>
  <p:clrMap bg1="dk2" tx1="lt1" bg2="dk1" tx2="lt2" accent1="accent1" accent2="accent2" accent3="accent3" accent4="accent4" accent5="accent5" accent6="accent6" hlink="hlink" folHlink="folHlink"/>
  <p:sldLayoutIdLst>
    <p:sldLayoutId id="2147484945" r:id="rId1"/>
    <p:sldLayoutId id="214748494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67266" name="Group 2"/>
          <p:cNvGrpSpPr>
            <a:grpSpLocks/>
          </p:cNvGrpSpPr>
          <p:nvPr/>
        </p:nvGrpSpPr>
        <p:grpSpPr bwMode="auto">
          <a:xfrm>
            <a:off x="0" y="0"/>
            <a:ext cx="9145588" cy="6845300"/>
            <a:chOff x="0" y="0"/>
            <a:chExt cx="5761" cy="4312"/>
          </a:xfrm>
        </p:grpSpPr>
        <p:sp>
          <p:nvSpPr>
            <p:cNvPr id="26726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26727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New Roman" charset="0"/>
                <a:ea typeface="MS PGothic" charset="0"/>
                <a:cs typeface="+mn-cs"/>
              </a:endParaRPr>
            </a:p>
          </p:txBody>
        </p:sp>
      </p:grpSp>
      <p:sp>
        <p:nvSpPr>
          <p:cNvPr id="26726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26726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354410141"/>
      </p:ext>
    </p:extLst>
  </p:cSld>
  <p:clrMap bg1="dk2" tx1="lt1" bg2="dk1" tx2="lt2" accent1="accent1" accent2="accent2" accent3="accent3" accent4="accent4" accent5="accent5" accent6="accent6" hlink="hlink" folHlink="folHlink"/>
  <p:sldLayoutIdLst>
    <p:sldLayoutId id="21474849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pPr eaLnBrk="1" hangingPunct="1"/>
            <a:endParaRPr lang="en-US" altLang="en-US">
              <a:latin typeface="Times New Roman" pitchFamily="18" charset="0"/>
              <a:ea typeface="MS PGothic" pitchFamily="34" charset="-128"/>
              <a:cs typeface="+mn-cs"/>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rgbClr val="FFFFFF"/>
                </a:solidFill>
                <a:effectLst/>
              </a:defRPr>
            </a:lvl1pPr>
          </a:lstStyle>
          <a:p>
            <a:pPr eaLnBrk="1" hangingPunct="1"/>
            <a:r>
              <a:rPr lang="en-US" altLang="en-US">
                <a:latin typeface="Times New Roman" pitchFamily="18" charset="0"/>
                <a:ea typeface="MS PGothic" pitchFamily="34" charset="-128"/>
                <a:cs typeface="+mn-cs"/>
              </a:rPr>
              <a:t>Source</a:t>
            </a:r>
            <a:endParaRPr lang="en-US" altLang="en-US" sz="1400">
              <a:latin typeface="Times New Roman" pitchFamily="18" charset="0"/>
              <a:ea typeface="MS PGothic" pitchFamily="34" charset="-128"/>
              <a:cs typeface="+mn-cs"/>
            </a:endParaRPr>
          </a:p>
        </p:txBody>
      </p:sp>
    </p:spTree>
    <p:extLst>
      <p:ext uri="{BB962C8B-B14F-4D97-AF65-F5344CB8AC3E}">
        <p14:creationId xmlns:p14="http://schemas.microsoft.com/office/powerpoint/2010/main" val="3978337408"/>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Lst>
  <p:txStyles>
    <p:title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extLst>
      <p:ext uri="{BB962C8B-B14F-4D97-AF65-F5344CB8AC3E}">
        <p14:creationId xmlns:p14="http://schemas.microsoft.com/office/powerpoint/2010/main" val="3950224299"/>
      </p:ext>
    </p:extLst>
  </p:cSld>
  <p:clrMap bg1="lt1" tx1="dk1" bg2="lt2" tx2="dk2" accent1="accent1" accent2="accent2" accent3="accent3" accent4="accent4" accent5="accent5" accent6="accent6" hlink="hlink" folHlink="folHlink"/>
  <p:sldLayoutIdLst>
    <p:sldLayoutId id="2147484954" r:id="rId1"/>
    <p:sldLayoutId id="214748495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solidFill>
                <a:srgbClr val="000000"/>
              </a:solidFill>
              <a:cs typeface="+mn-cs"/>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solidFill>
                <a:srgbClr val="000000"/>
              </a:solidFill>
              <a:cs typeface="+mn-cs"/>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74610014-F65A-244F-9398-9D72E04E1A96}" type="slidenum">
              <a:rPr lang="en-US" smtClean="0">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1261361208"/>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solidFill>
                <a:srgbClr val="000000"/>
              </a:solidFill>
              <a:cs typeface="+mn-cs"/>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solidFill>
                <a:srgbClr val="000000"/>
              </a:solidFill>
              <a:cs typeface="+mn-cs"/>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DB828AF1-749D-4C49-BD52-D6E7057E5F3F}" type="slidenum">
              <a:rPr lang="en-US" smtClean="0">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25071531"/>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8" charset="0"/>
          <a:ea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30/4/18</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481121"/>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34" charset="0"/>
                <a:ea typeface="Osaka" pitchFamily="1" charset="-128"/>
              </a:defRPr>
            </a:lvl1pPr>
          </a:lstStyle>
          <a:p>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34" charset="0"/>
                <a:ea typeface="Osaka" pitchFamily="1" charset="-128"/>
              </a:defRPr>
            </a:lvl1pPr>
          </a:lstStyle>
          <a:p>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itchFamily="34" charset="0"/>
                <a:ea typeface="Osaka" pitchFamily="1" charset="-128"/>
              </a:defRPr>
            </a:lvl1pPr>
          </a:lstStyle>
          <a:p>
            <a:fld id="{C1AA97FA-9AAE-43C1-A089-6A7A3357F71B}" type="slidenum">
              <a:rPr lang="en-US"/>
              <a:pPr/>
              <a:t>‹#›</a:t>
            </a:fld>
            <a:endParaRPr lang="en-US"/>
          </a:p>
        </p:txBody>
      </p:sp>
    </p:spTree>
    <p:extLst>
      <p:ext uri="{BB962C8B-B14F-4D97-AF65-F5344CB8AC3E}">
        <p14:creationId xmlns:p14="http://schemas.microsoft.com/office/powerpoint/2010/main" val="4020206190"/>
      </p:ext>
    </p:extLst>
  </p:cSld>
  <p:clrMap bg1="dk2" tx1="lt1" bg2="dk1" tx2="lt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 id="2147485004" r:id="rId12"/>
  </p:sldLayoutIdLst>
  <p:hf sldNum="0"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itchFamily="1"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1"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1"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94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pPr eaLnBrk="1" hangingPunct="1"/>
            <a:fld id="{231EA157-BB6D-D34C-8D70-2DBD46E9E747}" type="slidenum">
              <a:rPr lang="en-GB">
                <a:latin typeface="Times New Roman" charset="0"/>
              </a:rPr>
              <a:pPr eaLnBrk="1" hangingPunct="1"/>
              <a:t>‹#›</a:t>
            </a:fld>
            <a:endParaRPr lang="en-GB">
              <a:latin typeface="Times New Roman" charset="0"/>
            </a:endParaRPr>
          </a:p>
        </p:txBody>
      </p:sp>
    </p:spTree>
    <p:extLst>
      <p:ext uri="{BB962C8B-B14F-4D97-AF65-F5344CB8AC3E}">
        <p14:creationId xmlns:p14="http://schemas.microsoft.com/office/powerpoint/2010/main" val="2532963627"/>
      </p:ext>
    </p:extLst>
  </p:cSld>
  <p:clrMap bg1="lt1" tx1="dk1" bg2="lt2" tx2="dk2" accent1="accent1" accent2="accent2" accent3="accent3" accent4="accent4" accent5="accent5" accent6="accent6" hlink="hlink" folHlink="folHlink"/>
  <p:sldLayoutIdLst>
    <p:sldLayoutId id="214748500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665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665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651069832"/>
      </p:ext>
    </p:extLst>
  </p:cSld>
  <p:clrMap bg1="dk2" tx1="lt1" bg2="dk1" tx2="lt2" accent1="accent1" accent2="accent2" accent3="accent3" accent4="accent4" accent5="accent5" accent6="accent6" hlink="hlink" folHlink="folHlink"/>
  <p:sldLayoutIdLst>
    <p:sldLayoutId id="2147485008" r:id="rId1"/>
    <p:sldLayoutId id="2147485009" r:id="rId2"/>
    <p:sldLayoutId id="2147485010"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400407253"/>
      </p:ext>
    </p:extLst>
  </p:cSld>
  <p:clrMap bg1="dk1" tx1="lt1" bg2="dk2" tx2="lt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 id="2147485023" r:id="rId12"/>
    <p:sldLayoutId id="2147485024" r:id="rId13"/>
    <p:sldLayoutId id="2147485025"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819839872"/>
      </p:ext>
    </p:extLst>
  </p:cSld>
  <p:clrMap bg1="dk1" tx1="lt1" bg2="dk2" tx2="lt2" accent1="accent1" accent2="accent2" accent3="accent3" accent4="accent4" accent5="accent5" accent6="accent6" hlink="hlink" folHlink="folHlink"/>
  <p:sldLayoutIdLst>
    <p:sldLayoutId id="2147485027" r:id="rId1"/>
    <p:sldLayoutId id="2147485028" r:id="rId2"/>
    <p:sldLayoutId id="2147485029" r:id="rId3"/>
    <p:sldLayoutId id="2147485030" r:id="rId4"/>
    <p:sldLayoutId id="2147485031" r:id="rId5"/>
    <p:sldLayoutId id="2147485032" r:id="rId6"/>
    <p:sldLayoutId id="2147485033" r:id="rId7"/>
    <p:sldLayoutId id="2147485034" r:id="rId8"/>
    <p:sldLayoutId id="2147485035" r:id="rId9"/>
    <p:sldLayoutId id="2147485036" r:id="rId10"/>
    <p:sldLayoutId id="2147485037" r:id="rId11"/>
    <p:sldLayoutId id="2147485038" r:id="rId12"/>
    <p:sldLayoutId id="2147485039" r:id="rId13"/>
    <p:sldLayoutId id="2147485040"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64637438"/>
      </p:ext>
    </p:extLst>
  </p:cSld>
  <p:clrMap bg1="dk2" tx1="lt1" bg2="dk1" tx2="lt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03321734"/>
      </p:ext>
    </p:extLst>
  </p:cSld>
  <p:clrMap bg1="dk2" tx1="lt1" bg2="dk1"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7905580"/>
      </p:ext>
    </p:extLst>
  </p:cSld>
  <p:clrMap bg1="dk2" tx1="lt1" bg2="dk1" tx2="lt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93234439"/>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82706064"/>
      </p:ext>
    </p:extLst>
  </p:cSld>
  <p:clrMap bg1="dk2" tx1="lt1" bg2="dk1" tx2="lt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1" hangingPunct="1">
                <a:defRPr/>
              </a:pPr>
              <a:endParaRPr lang="zh-CN" altLang="en-US">
                <a:solidFill>
                  <a:srgbClr val="FFFFFF"/>
                </a:solidFill>
                <a:latin typeface="Times New Roman" pitchFamily="18" charset="0"/>
                <a:ea typeface="ＭＳ Ｐゴシック" pitchFamily="34" charset="-128"/>
                <a:cs typeface="+mn-cs"/>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eaLnBrk="1" hangingPunct="1">
              <a:defRPr/>
            </a:pPr>
            <a:fld id="{F90E691A-1B90-1F4F-A0E7-B68E9F151C30}" type="slidenum">
              <a:rPr lang="zh-CN" altLang="en-US">
                <a:solidFill>
                  <a:srgbClr val="FFFFFF"/>
                </a:solidFill>
              </a:rPr>
              <a:pPr eaLnBrk="1" hangingPunct="1">
                <a:defRPr/>
              </a:pPr>
              <a:t>‹#›</a:t>
            </a:fld>
            <a:endParaRPr lang="en-US" altLang="zh-CN">
              <a:solidFill>
                <a:srgbClr val="FFFFFF"/>
              </a:solidFill>
            </a:endParaRPr>
          </a:p>
        </p:txBody>
      </p:sp>
    </p:spTree>
    <p:extLst>
      <p:ext uri="{BB962C8B-B14F-4D97-AF65-F5344CB8AC3E}">
        <p14:creationId xmlns:p14="http://schemas.microsoft.com/office/powerpoint/2010/main" val="1235424182"/>
      </p:ext>
    </p:extLst>
  </p:cSld>
  <p:clrMap bg1="dk2" tx1="lt1" bg2="dk1" tx2="lt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316D457C-B33A-8940-85E5-0FFA914F5A45}" type="datetime1">
              <a:rPr lang="zh-CN" altLang="en-US">
                <a:ea typeface="MS PGothic" charset="0"/>
              </a:rPr>
              <a:pPr>
                <a:defRPr/>
              </a:pPr>
              <a:t>30/4/18</a:t>
            </a:fld>
            <a:endParaRPr lang="en-US" altLang="zh-CN">
              <a:ea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S PGothic" pitchFamily="34" charset="-128"/>
                <a:cs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BB4E25A8-2795-9146-A2E2-C9A97C2914C7}" type="slidenum">
              <a:rPr lang="zh-CN" altLang="en-US">
                <a:ea typeface="MS PGothic" charset="0"/>
              </a:rPr>
              <a:pPr>
                <a:defRPr/>
              </a:pPr>
              <a:t>‹#›</a:t>
            </a:fld>
            <a:endParaRPr lang="en-US" altLang="zh-CN">
              <a:ea typeface="MS PGothic" charset="0"/>
            </a:endParaRPr>
          </a:p>
        </p:txBody>
      </p:sp>
    </p:spTree>
    <p:extLst>
      <p:ext uri="{BB962C8B-B14F-4D97-AF65-F5344CB8AC3E}">
        <p14:creationId xmlns:p14="http://schemas.microsoft.com/office/powerpoint/2010/main" val="1591543771"/>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6pPr>
      <a:lvl7pPr marL="9144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7pPr>
      <a:lvl8pPr marL="13716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8pPr>
      <a:lvl9pPr marL="18288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EE26C0F3-8372-514F-AB9F-A901F7DFB9B1}" type="slidenum">
              <a:rPr lang="en-US">
                <a:solidFill>
                  <a:srgbClr val="FFFFFF"/>
                </a:solidFill>
                <a:latin typeface="Comic Sans MS" charset="0"/>
                <a:cs typeface="+mn-cs"/>
              </a:rPr>
              <a:pPr>
                <a:defRPr/>
              </a:pPr>
              <a:t>‹#›</a:t>
            </a:fld>
            <a:endParaRPr lang="en-US">
              <a:solidFill>
                <a:srgbClr val="FFFFFF"/>
              </a:solidFill>
              <a:latin typeface="Comic Sans MS" charset="0"/>
              <a:cs typeface="+mn-cs"/>
            </a:endParaRPr>
          </a:p>
        </p:txBody>
      </p:sp>
    </p:spTree>
    <p:extLst>
      <p:ext uri="{BB962C8B-B14F-4D97-AF65-F5344CB8AC3E}">
        <p14:creationId xmlns:p14="http://schemas.microsoft.com/office/powerpoint/2010/main" val="1727388421"/>
      </p:ext>
    </p:extLst>
  </p:cSld>
  <p:clrMap bg1="lt1" tx1="dk1" bg2="lt2" tx2="dk2" accent1="accent1" accent2="accent2" accent3="accent3" accent4="accent4" accent5="accent5" accent6="accent6" hlink="hlink" folHlink="folHlink"/>
  <p:sldLayoutIdLst>
    <p:sldLayoutId id="2147485126" r:id="rId1"/>
  </p:sldLayoutIdLst>
  <p:transition xmlns:p14="http://schemas.microsoft.com/office/powerpoint/2010/mai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937390808"/>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 id="2147484754" r:id="rId12"/>
    <p:sldLayoutId id="2147484755" r:id="rId13"/>
    <p:sldLayoutId id="214748475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1417799"/>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274178"/>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solidFill>
                <a:srgbClr val="000000"/>
              </a:solidFill>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solidFill>
                <a:srgbClr val="000000"/>
              </a:solidFill>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74610014-F65A-244F-9398-9D72E04E1A9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476267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69991537"/>
      </p:ext>
    </p:extLst>
  </p:cSld>
  <p:clrMap bg1="dk1" tx1="lt1" bg2="dk2" tx2="lt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 id="2147485181" r:id="rId12"/>
    <p:sldLayoutId id="2147485182" r:id="rId13"/>
    <p:sldLayoutId id="2147485183"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639898819"/>
      </p:ext>
    </p:extLst>
  </p:cSld>
  <p:clrMap bg1="dk1" tx1="lt1" bg2="dk2" tx2="lt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 id="2147485198"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cs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cs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cs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cs typeface="SimSun" charset="0"/>
              </a:rPr>
              <a:pPr>
                <a:defRPr/>
              </a:pPr>
              <a:t>‹#›</a:t>
            </a:fld>
            <a:endParaRPr lang="en-US" altLang="zh-CN">
              <a:solidFill>
                <a:srgbClr val="FEFAC9"/>
              </a:solidFill>
              <a:latin typeface="Times New Roman" charset="0"/>
              <a:ea typeface="SimSun" charset="0"/>
              <a:cs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163435984"/>
      </p:ext>
    </p:extLst>
  </p:cSld>
  <p:clrMap bg1="dk1" tx1="lt1" bg2="dk2" tx2="lt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 id="2147485211" r:id="rId12"/>
    <p:sldLayoutId id="2147485212" r:id="rId13"/>
    <p:sldLayoutId id="2147485213"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87213431"/>
      </p:ext>
    </p:extLst>
  </p:cSld>
  <p:clrMap bg1="lt1" tx1="dk1" bg2="lt2" tx2="dk2" accent1="accent1" accent2="accent2" accent3="accent3" accent4="accent4" accent5="accent5" accent6="accent6" hlink="hlink" folHlink="folHlink"/>
  <p:sldLayoutIdLst>
    <p:sldLayoutId id="2147484758" r:id="rId1"/>
    <p:sldLayoutId id="214748475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611198"/>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 id="2147484773"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10197349"/>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0" y="1422400"/>
            <a:ext cx="9147175" cy="5435600"/>
            <a:chOff x="0" y="896"/>
            <a:chExt cx="5762" cy="3424"/>
          </a:xfrm>
        </p:grpSpPr>
        <p:grpSp>
          <p:nvGrpSpPr>
            <p:cNvPr id="178184" name="Group 3"/>
            <p:cNvGrpSpPr>
              <a:grpSpLocks/>
            </p:cNvGrpSpPr>
            <p:nvPr userDrawn="1"/>
          </p:nvGrpSpPr>
          <p:grpSpPr bwMode="auto">
            <a:xfrm>
              <a:off x="20" y="896"/>
              <a:ext cx="5742" cy="3424"/>
              <a:chOff x="20" y="896"/>
              <a:chExt cx="5742" cy="3424"/>
            </a:xfrm>
          </p:grpSpPr>
          <p:sp>
            <p:nvSpPr>
              <p:cNvPr id="1783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sp>
            <p:nvSpPr>
              <p:cNvPr id="1783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00">
                  <a:solidFill>
                    <a:srgbClr val="FFFFFF"/>
                  </a:solidFill>
                </a:endParaRPr>
              </a:p>
            </p:txBody>
          </p:sp>
        </p:grpSp>
        <p:grpSp>
          <p:nvGrpSpPr>
            <p:cNvPr id="178185" name="Group 17"/>
            <p:cNvGrpSpPr>
              <a:grpSpLocks/>
            </p:cNvGrpSpPr>
            <p:nvPr userDrawn="1"/>
          </p:nvGrpSpPr>
          <p:grpSpPr bwMode="auto">
            <a:xfrm>
              <a:off x="0" y="2291"/>
              <a:ext cx="1385" cy="1702"/>
              <a:chOff x="0" y="2291"/>
              <a:chExt cx="1385" cy="1702"/>
            </a:xfrm>
          </p:grpSpPr>
          <p:sp>
            <p:nvSpPr>
              <p:cNvPr id="1781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2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987E2A5D-029F-CC43-BBB7-2B5341BE580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943945"/>
      </p:ext>
    </p:extLst>
  </p:cSld>
  <p:clrMap bg1="dk2" tx1="lt1" bg2="dk1" tx2="lt2" accent1="accent1" accent2="accent2" accent3="accent3" accent4="accent4" accent5="accent5" accent6="accent6" hlink="hlink" folHlink="folHlink"/>
  <p:sldLayoutIdLst>
    <p:sldLayoutId id="21474848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eaLnBrk="1" hangingPunct="1">
              <a:defRPr/>
            </a:pPr>
            <a:fld id="{8E84017C-FDBA-1D49-A156-B939BFA42FD6}" type="slidenum">
              <a:rPr lang="en-GB">
                <a:latin typeface="Times New Roman" charset="0"/>
              </a:rPr>
              <a:pPr eaLnBrk="1" hangingPunct="1">
                <a:defRPr/>
              </a:pPr>
              <a:t>‹#›</a:t>
            </a:fld>
            <a:endParaRPr lang="en-GB">
              <a:latin typeface="Times New Roman" charset="0"/>
            </a:endParaRPr>
          </a:p>
        </p:txBody>
      </p:sp>
    </p:spTree>
    <p:extLst>
      <p:ext uri="{BB962C8B-B14F-4D97-AF65-F5344CB8AC3E}">
        <p14:creationId xmlns:p14="http://schemas.microsoft.com/office/powerpoint/2010/main" val="417754276"/>
      </p:ext>
    </p:extLst>
  </p:cSld>
  <p:clrMap bg1="lt1" tx1="dk1" bg2="lt2" tx2="dk2" accent1="accent1" accent2="accent2" accent3="accent3" accent4="accent4" accent5="accent5" accent6="accent6" hlink="hlink" folHlink="folHlink"/>
  <p:sldLayoutIdLst>
    <p:sldLayoutId id="214748483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7.jpeg"/><Relationship Id="rId1" Type="http://schemas.openxmlformats.org/officeDocument/2006/relationships/themeOverride" Target="../theme/themeOverride1.xml"/><Relationship Id="rId2"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8.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9.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36.png"/><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76.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1.xml"/><Relationship Id="rId3"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wmf"/><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gif"/><Relationship Id="rId10" Type="http://schemas.openxmlformats.org/officeDocument/2006/relationships/image" Target="../media/image47.wmf"/><Relationship Id="rId11" Type="http://schemas.openxmlformats.org/officeDocument/2006/relationships/image" Target="../media/image48.wmf"/><Relationship Id="rId1" Type="http://schemas.openxmlformats.org/officeDocument/2006/relationships/slideLayout" Target="../slideLayouts/slideLayout127.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6.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76.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76.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76.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76.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76.xml"/><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76.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76.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58.jpeg"/><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5.xml"/><Relationship Id="rId3" Type="http://schemas.openxmlformats.org/officeDocument/2006/relationships/image" Target="../media/image6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46.xml"/><Relationship Id="rId3"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47.xml"/><Relationship Id="rId3"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bin"/><Relationship Id="rId5" Type="http://schemas.openxmlformats.org/officeDocument/2006/relationships/image" Target="../media/image65.emf"/><Relationship Id="rId1" Type="http://schemas.openxmlformats.org/officeDocument/2006/relationships/vmlDrawing" Target="../drawings/vmlDrawing1.vml"/><Relationship Id="rId2" Type="http://schemas.openxmlformats.org/officeDocument/2006/relationships/slideLayout" Target="../slideLayouts/slideLayout20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50.xml"/><Relationship Id="rId3"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2.xml"/><Relationship Id="rId2" Type="http://schemas.openxmlformats.org/officeDocument/2006/relationships/notesSlide" Target="../notesSlides/notesSlide51.xml"/><Relationship Id="rId3"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notesSlide" Target="../notesSlides/notesSlide52.xml"/><Relationship Id="rId3" Type="http://schemas.openxmlformats.org/officeDocument/2006/relationships/image" Target="../media/image6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1.xml"/><Relationship Id="rId2" Type="http://schemas.openxmlformats.org/officeDocument/2006/relationships/notesSlide" Target="../notesSlides/notesSlide53.xml"/><Relationship Id="rId3"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63.jpeg"/><Relationship Id="rId3"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54.xml"/><Relationship Id="rId3" Type="http://schemas.openxmlformats.org/officeDocument/2006/relationships/image" Target="../media/image6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55.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05.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05.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05.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59.xml"/><Relationship Id="rId3"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0.xml"/><Relationship Id="rId3" Type="http://schemas.openxmlformats.org/officeDocument/2006/relationships/image" Target="../media/image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1.xml"/><Relationship Id="rId3" Type="http://schemas.openxmlformats.org/officeDocument/2006/relationships/image" Target="../media/image6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2.xml"/><Relationship Id="rId3" Type="http://schemas.openxmlformats.org/officeDocument/2006/relationships/image" Target="../media/image6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3.xml"/><Relationship Id="rId3"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4.xml"/><Relationship Id="rId3" Type="http://schemas.openxmlformats.org/officeDocument/2006/relationships/image" Target="../media/image7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65.xml"/><Relationship Id="rId3" Type="http://schemas.openxmlformats.org/officeDocument/2006/relationships/image" Target="../media/image7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64.xml"/><Relationship Id="rId2" Type="http://schemas.openxmlformats.org/officeDocument/2006/relationships/image" Target="../media/image72.png"/><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0.xml"/><Relationship Id="rId2" Type="http://schemas.openxmlformats.org/officeDocument/2006/relationships/image" Target="../media/image7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8.xml"/><Relationship Id="rId3" Type="http://schemas.openxmlformats.org/officeDocument/2006/relationships/image" Target="../media/image7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71.xml"/><Relationship Id="rId3" Type="http://schemas.openxmlformats.org/officeDocument/2006/relationships/image" Target="../media/image79.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2.bin"/><Relationship Id="rId5" Type="http://schemas.openxmlformats.org/officeDocument/2006/relationships/image" Target="../media/image65.emf"/><Relationship Id="rId1" Type="http://schemas.openxmlformats.org/officeDocument/2006/relationships/vmlDrawing" Target="../drawings/vmlDrawing2.vml"/><Relationship Id="rId2"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3.xml"/><Relationship Id="rId3" Type="http://schemas.openxmlformats.org/officeDocument/2006/relationships/image" Target="../media/image8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3.xml"/><Relationship Id="rId2" Type="http://schemas.openxmlformats.org/officeDocument/2006/relationships/notesSlide" Target="../notesSlides/notesSlide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a:xfrm>
            <a:off x="0" y="1676400"/>
            <a:ext cx="9144000" cy="2286000"/>
          </a:xfrm>
        </p:spPr>
        <p:txBody>
          <a:bodyPr/>
          <a:lstStyle/>
          <a:p>
            <a:pPr eaLnBrk="1" hangingPunct="1">
              <a:defRPr/>
            </a:pPr>
            <a:r>
              <a:rPr lang="zh-TW" altLang="en-US" sz="5400">
                <a:effectLst>
                  <a:outerShdw blurRad="38100" dist="38100" dir="2700000" algn="tl">
                    <a:srgbClr val="000000"/>
                  </a:outerShdw>
                </a:effectLst>
                <a:latin typeface="Arial" charset="0"/>
                <a:ea typeface="ＭＳ Ｐゴシック" charset="0"/>
                <a:cs typeface="ＭＳ Ｐゴシック" charset="0"/>
              </a:rPr>
              <a:t>前千禧年主义 和 时代论者</a:t>
            </a:r>
            <a:endParaRPr lang="en-US" sz="3600">
              <a:effectLst>
                <a:outerShdw blurRad="38100" dist="38100" dir="2700000" algn="tl">
                  <a:srgbClr val="000000"/>
                </a:outerShdw>
              </a:effectLst>
              <a:latin typeface="Arial" charset="0"/>
              <a:ea typeface="ＭＳ Ｐゴシック" charset="0"/>
              <a:cs typeface="ＭＳ Ｐゴシック" charset="0"/>
            </a:endParaRPr>
          </a:p>
        </p:txBody>
      </p:sp>
      <p:sp>
        <p:nvSpPr>
          <p:cNvPr id="7" name="Rectangle 4"/>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i="1" u="none" strike="noStrike" kern="0" cap="none" spc="0" normalizeH="0" baseline="0" noProof="0" dirty="0">
                <a:ln>
                  <a:noFill/>
                </a:ln>
                <a:solidFill>
                  <a:srgbClr val="FFFFFF"/>
                </a:solidFill>
                <a:effectLst>
                  <a:glow rad="228600">
                    <a:srgbClr val="000000"/>
                  </a:glow>
                </a:effectLst>
                <a:uLnTx/>
                <a:uFillTx/>
                <a:cs typeface="Arial" charset="0"/>
              </a:rPr>
              <a:t>末世论</a:t>
            </a:r>
            <a:endParaRPr kumimoji="0" lang="en-US" sz="2000" b="1" i="1" u="none" strike="noStrike" kern="0" cap="none" spc="0" normalizeH="0" baseline="0" noProof="0" dirty="0">
              <a:ln>
                <a:noFill/>
              </a:ln>
              <a:solidFill>
                <a:srgbClr val="FFFFFF"/>
              </a:solidFill>
              <a:effectLst>
                <a:glow rad="228600">
                  <a:srgbClr val="000000"/>
                </a:glow>
              </a:effectLst>
              <a:uLnTx/>
              <a:uFillTx/>
              <a:cs typeface="Arial"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0"/>
            <a:ext cx="9144000" cy="908720"/>
          </a:xfrm>
          <a:solidFill>
            <a:srgbClr val="000000"/>
          </a:solidFill>
          <a:effectLst>
            <a:outerShdw blurRad="63500" dist="38099" dir="2700000" algn="ctr" rotWithShape="0">
              <a:srgbClr val="000000">
                <a:alpha val="99962"/>
              </a:srgbClr>
            </a:outerShdw>
          </a:effectLst>
          <a:extLst/>
        </p:spPr>
        <p:txBody>
          <a:bodyPr/>
          <a:lstStyle/>
          <a:p>
            <a:r>
              <a:rPr lang="zh-CN" altLang="en-US" sz="4000" dirty="0">
                <a:solidFill>
                  <a:srgbClr val="FFFFFF"/>
                </a:solidFill>
                <a:latin typeface="SimSun" pitchFamily="2" charset="-122"/>
                <a:ea typeface="SimSun" pitchFamily="2" charset="-122"/>
              </a:rPr>
              <a:t>相信以色列的民族有前途吗？</a:t>
            </a:r>
            <a:r>
              <a:rPr lang="zh-CN" altLang="en-US" sz="4000" dirty="0">
                <a:latin typeface="SimSun" pitchFamily="2" charset="-122"/>
                <a:ea typeface="SimSun" pitchFamily="2" charset="-122"/>
              </a:rPr>
              <a:t> </a:t>
            </a:r>
            <a:endParaRPr lang="en-US" sz="4000" dirty="0">
              <a:solidFill>
                <a:srgbClr val="FFFFFF"/>
              </a:solidFill>
              <a:latin typeface="SimSun" pitchFamily="2" charset="-122"/>
              <a:ea typeface="SimSun" pitchFamily="2" charset="-122"/>
              <a:cs typeface="MS PGothic" pitchFamily="34" charset="-128"/>
            </a:endParaRPr>
          </a:p>
        </p:txBody>
      </p:sp>
      <p:sp>
        <p:nvSpPr>
          <p:cNvPr id="10244" name="Oval 4"/>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66"/>
              </a:solidFill>
              <a:latin typeface="Arial" pitchFamily="34" charset="0"/>
              <a:ea typeface="Osaka" pitchFamily="1" charset="-128"/>
            </a:endParaRPr>
          </a:p>
        </p:txBody>
      </p:sp>
      <p:sp>
        <p:nvSpPr>
          <p:cNvPr id="10246" name="Text Box 6"/>
          <p:cNvSpPr txBox="1">
            <a:spLocks noChangeArrowheads="1"/>
          </p:cNvSpPr>
          <p:nvPr/>
        </p:nvSpPr>
        <p:spPr bwMode="auto">
          <a:xfrm>
            <a:off x="457200" y="1387475"/>
            <a:ext cx="36576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TW" altLang="en-US" sz="3200" b="1">
                <a:solidFill>
                  <a:srgbClr val="FFFF66"/>
                </a:solidFill>
                <a:latin typeface="SimSun" pitchFamily="2" charset="-122"/>
                <a:ea typeface="SimSun" pitchFamily="2" charset="-122"/>
              </a:rPr>
              <a:t>時代派的千禧年派</a:t>
            </a:r>
            <a:r>
              <a:rPr lang="zh-TW" altLang="en-US" sz="3200" b="1">
                <a:solidFill>
                  <a:srgbClr val="FFFF66"/>
                </a:solidFill>
                <a:latin typeface="Arial" pitchFamily="34" charset="0"/>
                <a:ea typeface="SimSun" pitchFamily="2" charset="-122"/>
              </a:rPr>
              <a:t> </a:t>
            </a:r>
            <a:endParaRPr lang="en-US" sz="3200" b="1">
              <a:solidFill>
                <a:srgbClr val="FFFF66"/>
              </a:solidFill>
              <a:latin typeface="Arial" pitchFamily="34" charset="0"/>
              <a:ea typeface="SimSun" pitchFamily="2" charset="-122"/>
            </a:endParaRPr>
          </a:p>
        </p:txBody>
      </p:sp>
      <p:sp>
        <p:nvSpPr>
          <p:cNvPr id="10247" name="Text Box 7"/>
          <p:cNvSpPr txBox="1">
            <a:spLocks noChangeArrowheads="1"/>
          </p:cNvSpPr>
          <p:nvPr/>
        </p:nvSpPr>
        <p:spPr bwMode="auto">
          <a:xfrm>
            <a:off x="2971800" y="3733800"/>
            <a:ext cx="1314450" cy="13239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FFFF66"/>
                </a:solidFill>
                <a:latin typeface="SimSun" pitchFamily="2" charset="-122"/>
                <a:ea typeface="SimSun" pitchFamily="2" charset="-122"/>
              </a:rPr>
              <a:t>以色列有前途</a:t>
            </a:r>
          </a:p>
          <a:p>
            <a:endParaRPr lang="en-US">
              <a:solidFill>
                <a:srgbClr val="FFFF66"/>
              </a:solidFill>
              <a:ea typeface="SimSun" pitchFamily="2" charset="-122"/>
            </a:endParaRPr>
          </a:p>
        </p:txBody>
      </p:sp>
      <p:sp>
        <p:nvSpPr>
          <p:cNvPr id="10248" name="Oval 8"/>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66"/>
              </a:solidFill>
              <a:latin typeface="Arial" pitchFamily="34" charset="0"/>
              <a:ea typeface="Osaka" pitchFamily="1" charset="-128"/>
            </a:endParaRPr>
          </a:p>
        </p:txBody>
      </p:sp>
      <p:sp>
        <p:nvSpPr>
          <p:cNvPr id="10249" name="Text Box 9"/>
          <p:cNvSpPr txBox="1">
            <a:spLocks noChangeArrowheads="1"/>
          </p:cNvSpPr>
          <p:nvPr/>
        </p:nvSpPr>
        <p:spPr bwMode="auto">
          <a:xfrm>
            <a:off x="5257800" y="1143000"/>
            <a:ext cx="3124200" cy="107791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TW" altLang="en-US" sz="3200" b="1" dirty="0">
                <a:solidFill>
                  <a:srgbClr val="E1CDCD"/>
                </a:solidFill>
                <a:latin typeface="SimSun" pitchFamily="2" charset="-122"/>
                <a:ea typeface="SimSun" pitchFamily="2" charset="-122"/>
              </a:rPr>
              <a:t>非千禧年派与</a:t>
            </a:r>
            <a:endParaRPr lang="en-US" altLang="zh-TW" sz="3200" b="1" dirty="0">
              <a:solidFill>
                <a:srgbClr val="E1CDCD"/>
              </a:solidFill>
              <a:latin typeface="SimSun" pitchFamily="2" charset="-122"/>
              <a:ea typeface="Osaka" pitchFamily="1" charset="-128"/>
            </a:endParaRPr>
          </a:p>
          <a:p>
            <a:pPr algn="ctr"/>
            <a:r>
              <a:rPr lang="zh-TW" altLang="en-US" sz="3200" b="1" dirty="0">
                <a:solidFill>
                  <a:srgbClr val="E1CDCD"/>
                </a:solidFill>
                <a:latin typeface="SimSun" pitchFamily="2" charset="-122"/>
                <a:ea typeface="SimSun" pitchFamily="2" charset="-122"/>
              </a:rPr>
              <a:t>后千禧年派</a:t>
            </a:r>
            <a:endParaRPr lang="en-US" sz="3200" b="1" dirty="0">
              <a:solidFill>
                <a:srgbClr val="E1CDCD"/>
              </a:solidFill>
              <a:latin typeface="SimSun" pitchFamily="2" charset="-122"/>
              <a:ea typeface="SimSun" pitchFamily="2" charset="-122"/>
            </a:endParaRPr>
          </a:p>
        </p:txBody>
      </p:sp>
      <p:sp>
        <p:nvSpPr>
          <p:cNvPr id="10250" name="Text Box 10"/>
          <p:cNvSpPr txBox="1">
            <a:spLocks noChangeArrowheads="1"/>
          </p:cNvSpPr>
          <p:nvPr/>
        </p:nvSpPr>
        <p:spPr bwMode="auto">
          <a:xfrm>
            <a:off x="7239000" y="3613150"/>
            <a:ext cx="1314450" cy="13843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2800" b="1">
                <a:solidFill>
                  <a:srgbClr val="C9C4FF"/>
                </a:solidFill>
                <a:latin typeface="SimSun" pitchFamily="2" charset="-122"/>
                <a:ea typeface="SimSun" pitchFamily="2" charset="-122"/>
              </a:rPr>
              <a:t>以色列是没有前途的 </a:t>
            </a:r>
            <a:endParaRPr lang="en-US" sz="2800" b="1">
              <a:solidFill>
                <a:srgbClr val="C9C4FF"/>
              </a:solidFill>
              <a:latin typeface="SimSun" pitchFamily="2" charset="-122"/>
              <a:ea typeface="SimSun" pitchFamily="2" charset="-122"/>
            </a:endParaRPr>
          </a:p>
        </p:txBody>
      </p:sp>
      <p:sp>
        <p:nvSpPr>
          <p:cNvPr id="10251" name="Oval 11"/>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66"/>
              </a:solidFill>
              <a:latin typeface="Arial" pitchFamily="34" charset="0"/>
              <a:ea typeface="Osaka" pitchFamily="1" charset="-128"/>
            </a:endParaRPr>
          </a:p>
        </p:txBody>
      </p:sp>
      <p:sp>
        <p:nvSpPr>
          <p:cNvPr id="10252" name="Text Box 12"/>
          <p:cNvSpPr txBox="1">
            <a:spLocks noChangeArrowheads="1"/>
          </p:cNvSpPr>
          <p:nvPr/>
        </p:nvSpPr>
        <p:spPr bwMode="auto">
          <a:xfrm>
            <a:off x="5943600" y="5959475"/>
            <a:ext cx="2971800" cy="5238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2800" b="1">
                <a:solidFill>
                  <a:srgbClr val="00FFFF"/>
                </a:solidFill>
                <a:latin typeface="SimSun" pitchFamily="2" charset="-122"/>
                <a:ea typeface="SimSun" pitchFamily="2" charset="-122"/>
              </a:rPr>
              <a:t>公约前千禧年</a:t>
            </a:r>
            <a:r>
              <a:rPr lang="zh-TW" altLang="en-US" sz="2800" b="1">
                <a:solidFill>
                  <a:srgbClr val="00FFFF"/>
                </a:solidFill>
                <a:latin typeface="SimSun" pitchFamily="2" charset="-122"/>
                <a:ea typeface="SimSun" pitchFamily="2" charset="-122"/>
              </a:rPr>
              <a:t>派</a:t>
            </a:r>
            <a:r>
              <a:rPr lang="zh-CN" altLang="en-US" sz="2800" b="1">
                <a:solidFill>
                  <a:srgbClr val="00FFFF"/>
                </a:solidFill>
                <a:latin typeface="SimSun" pitchFamily="2" charset="-122"/>
                <a:ea typeface="SimSun" pitchFamily="2" charset="-122"/>
              </a:rPr>
              <a:t> </a:t>
            </a:r>
            <a:endParaRPr lang="en-US" sz="2800" b="1">
              <a:solidFill>
                <a:srgbClr val="00FFFF"/>
              </a:solidFill>
              <a:latin typeface="SimSun" pitchFamily="2" charset="-122"/>
              <a:ea typeface="SimSun" pitchFamily="2" charset="-122"/>
            </a:endParaRPr>
          </a:p>
        </p:txBody>
      </p:sp>
      <p:sp>
        <p:nvSpPr>
          <p:cNvPr id="10253" name="Text Box 13"/>
          <p:cNvSpPr txBox="1">
            <a:spLocks noChangeArrowheads="1"/>
          </p:cNvSpPr>
          <p:nvPr/>
        </p:nvSpPr>
        <p:spPr bwMode="auto">
          <a:xfrm>
            <a:off x="4895850" y="3613150"/>
            <a:ext cx="1314450" cy="13843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2800" b="1">
                <a:solidFill>
                  <a:srgbClr val="66FFFF"/>
                </a:solidFill>
                <a:latin typeface="SimSun" pitchFamily="2" charset="-122"/>
                <a:ea typeface="SimSun" pitchFamily="2" charset="-122"/>
              </a:rPr>
              <a:t>教会是新以色列</a:t>
            </a:r>
            <a:endParaRPr lang="en-US" sz="2800" b="1">
              <a:solidFill>
                <a:srgbClr val="66FFFF"/>
              </a:solidFill>
              <a:latin typeface="SimSun" pitchFamily="2" charset="-122"/>
              <a:ea typeface="SimSun" pitchFamily="2" charset="-122"/>
            </a:endParaRPr>
          </a:p>
        </p:txBody>
      </p:sp>
      <p:sp>
        <p:nvSpPr>
          <p:cNvPr id="10254" name="Text Box 14"/>
          <p:cNvSpPr txBox="1">
            <a:spLocks noChangeArrowheads="1"/>
          </p:cNvSpPr>
          <p:nvPr/>
        </p:nvSpPr>
        <p:spPr bwMode="auto">
          <a:xfrm>
            <a:off x="914400" y="3657600"/>
            <a:ext cx="1543050" cy="15700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3200" b="1">
                <a:solidFill>
                  <a:srgbClr val="FFFF66"/>
                </a:solidFill>
                <a:latin typeface="SimSun" pitchFamily="2" charset="-122"/>
                <a:ea typeface="SimSun" pitchFamily="2" charset="-122"/>
              </a:rPr>
              <a:t>教会与以色列不同</a:t>
            </a:r>
            <a:r>
              <a:rPr lang="zh-CN" altLang="en-US" b="1">
                <a:solidFill>
                  <a:srgbClr val="FFFF66"/>
                </a:solidFill>
                <a:latin typeface="SimSun" pitchFamily="2" charset="-122"/>
                <a:ea typeface="SimSun" pitchFamily="2" charset="-122"/>
              </a:rPr>
              <a:t> </a:t>
            </a:r>
            <a:endParaRPr lang="en-US" b="1">
              <a:solidFill>
                <a:srgbClr val="FFFF66"/>
              </a:solidFill>
              <a:latin typeface="SimSun" pitchFamily="2" charset="-122"/>
              <a:ea typeface="SimSun" pitchFamily="2" charset="-122"/>
            </a:endParaRPr>
          </a:p>
        </p:txBody>
      </p:sp>
      <p:sp>
        <p:nvSpPr>
          <p:cNvPr id="13" name="Text Box 144"/>
          <p:cNvSpPr txBox="1">
            <a:spLocks noChangeArrowheads="1"/>
          </p:cNvSpPr>
          <p:nvPr/>
        </p:nvSpPr>
        <p:spPr bwMode="auto">
          <a:xfrm>
            <a:off x="8341990" y="132390"/>
            <a:ext cx="698178" cy="461665"/>
          </a:xfrm>
          <a:prstGeom prst="rect">
            <a:avLst/>
          </a:prstGeom>
          <a:noFill/>
          <a:ln w="9525">
            <a:noFill/>
            <a:miter lim="800000"/>
            <a:headEnd/>
            <a:tailEnd/>
          </a:ln>
          <a:effectLst/>
        </p:spPr>
        <p:txBody>
          <a:bodyPr wrap="none">
            <a:spAutoFit/>
          </a:bodyPr>
          <a:lstStyle/>
          <a:p>
            <a:pPr>
              <a:defRPr/>
            </a:pPr>
            <a:r>
              <a:rPr lang="en-US" b="1" dirty="0">
                <a:solidFill>
                  <a:srgbClr val="FFFFFF"/>
                </a:solidFill>
                <a:cs typeface="+mn-cs"/>
              </a:rPr>
              <a:t>431</a:t>
            </a:r>
          </a:p>
        </p:txBody>
      </p:sp>
    </p:spTree>
    <p:extLst>
      <p:ext uri="{BB962C8B-B14F-4D97-AF65-F5344CB8AC3E}">
        <p14:creationId xmlns:p14="http://schemas.microsoft.com/office/powerpoint/2010/main" val="868155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1000" fill="hold"/>
                                        <p:tgtEl>
                                          <p:spTgt spid="10246"/>
                                        </p:tgtEl>
                                        <p:attrNameLst>
                                          <p:attrName>ppt_w</p:attrName>
                                        </p:attrNameLst>
                                      </p:cBhvr>
                                      <p:tavLst>
                                        <p:tav tm="0">
                                          <p:val>
                                            <p:strVal val="#ppt_w+.3"/>
                                          </p:val>
                                        </p:tav>
                                        <p:tav tm="100000">
                                          <p:val>
                                            <p:strVal val="#ppt_w"/>
                                          </p:val>
                                        </p:tav>
                                      </p:tavLst>
                                    </p:anim>
                                    <p:anim calcmode="lin" valueType="num">
                                      <p:cBhvr>
                                        <p:cTn id="8" dur="1000" fill="hold"/>
                                        <p:tgtEl>
                                          <p:spTgt spid="10246"/>
                                        </p:tgtEl>
                                        <p:attrNameLst>
                                          <p:attrName>ppt_h</p:attrName>
                                        </p:attrNameLst>
                                      </p:cBhvr>
                                      <p:tavLst>
                                        <p:tav tm="0">
                                          <p:val>
                                            <p:strVal val="#ppt_h"/>
                                          </p:val>
                                        </p:tav>
                                        <p:tav tm="100000">
                                          <p:val>
                                            <p:strVal val="#ppt_h"/>
                                          </p:val>
                                        </p:tav>
                                      </p:tavLst>
                                    </p:anim>
                                    <p:animEffect transition="in" filter="fade">
                                      <p:cBhvr>
                                        <p:cTn id="9" dur="1000"/>
                                        <p:tgtEl>
                                          <p:spTgt spid="1024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3"/>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p:cTn id="19" dur="1000" fill="hold"/>
                                        <p:tgtEl>
                                          <p:spTgt spid="10247"/>
                                        </p:tgtEl>
                                        <p:attrNameLst>
                                          <p:attrName>ppt_w</p:attrName>
                                        </p:attrNameLst>
                                      </p:cBhvr>
                                      <p:tavLst>
                                        <p:tav tm="0">
                                          <p:val>
                                            <p:strVal val="#ppt_w+.3"/>
                                          </p:val>
                                        </p:tav>
                                        <p:tav tm="100000">
                                          <p:val>
                                            <p:strVal val="#ppt_w"/>
                                          </p:val>
                                        </p:tav>
                                      </p:tavLst>
                                    </p:anim>
                                    <p:anim calcmode="lin" valueType="num">
                                      <p:cBhvr>
                                        <p:cTn id="20" dur="1000" fill="hold"/>
                                        <p:tgtEl>
                                          <p:spTgt spid="10247"/>
                                        </p:tgtEl>
                                        <p:attrNameLst>
                                          <p:attrName>ppt_h</p:attrName>
                                        </p:attrNameLst>
                                      </p:cBhvr>
                                      <p:tavLst>
                                        <p:tav tm="0">
                                          <p:val>
                                            <p:strVal val="#ppt_h"/>
                                          </p:val>
                                        </p:tav>
                                        <p:tav tm="100000">
                                          <p:val>
                                            <p:strVal val="#ppt_h"/>
                                          </p:val>
                                        </p:tav>
                                      </p:tavLst>
                                    </p:anim>
                                    <p:animEffect transition="in" filter="fade">
                                      <p:cBhvr>
                                        <p:cTn id="21" dur="1000"/>
                                        <p:tgtEl>
                                          <p:spTgt spid="1024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0249"/>
                                        </p:tgtEl>
                                        <p:attrNameLst>
                                          <p:attrName>style.visibility</p:attrName>
                                        </p:attrNameLst>
                                      </p:cBhvr>
                                      <p:to>
                                        <p:strVal val="visible"/>
                                      </p:to>
                                    </p:set>
                                    <p:anim calcmode="lin" valueType="num">
                                      <p:cBhvr>
                                        <p:cTn id="26" dur="1000" fill="hold"/>
                                        <p:tgtEl>
                                          <p:spTgt spid="10249"/>
                                        </p:tgtEl>
                                        <p:attrNameLst>
                                          <p:attrName>ppt_w</p:attrName>
                                        </p:attrNameLst>
                                      </p:cBhvr>
                                      <p:tavLst>
                                        <p:tav tm="0">
                                          <p:val>
                                            <p:strVal val="#ppt_w+.3"/>
                                          </p:val>
                                        </p:tav>
                                        <p:tav tm="100000">
                                          <p:val>
                                            <p:strVal val="#ppt_w"/>
                                          </p:val>
                                        </p:tav>
                                      </p:tavLst>
                                    </p:anim>
                                    <p:anim calcmode="lin" valueType="num">
                                      <p:cBhvr>
                                        <p:cTn id="27" dur="1000" fill="hold"/>
                                        <p:tgtEl>
                                          <p:spTgt spid="10249"/>
                                        </p:tgtEl>
                                        <p:attrNameLst>
                                          <p:attrName>ppt_h</p:attrName>
                                        </p:attrNameLst>
                                      </p:cBhvr>
                                      <p:tavLst>
                                        <p:tav tm="0">
                                          <p:val>
                                            <p:strVal val="#ppt_h"/>
                                          </p:val>
                                        </p:tav>
                                        <p:tav tm="100000">
                                          <p:val>
                                            <p:strVal val="#ppt_h"/>
                                          </p:val>
                                        </p:tav>
                                      </p:tavLst>
                                    </p:anim>
                                    <p:animEffect transition="in" filter="fade">
                                      <p:cBhvr>
                                        <p:cTn id="28" dur="1000"/>
                                        <p:tgtEl>
                                          <p:spTgt spid="1024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0248"/>
                                        </p:tgtEl>
                                        <p:attrNameLst>
                                          <p:attrName>style.visibility</p:attrName>
                                        </p:attrNameLst>
                                      </p:cBhvr>
                                      <p:to>
                                        <p:strVal val="visible"/>
                                      </p:to>
                                    </p:set>
                                    <p:anim calcmode="lin" valueType="num">
                                      <p:cBhvr>
                                        <p:cTn id="32" dur="1000" fill="hold"/>
                                        <p:tgtEl>
                                          <p:spTgt spid="10248"/>
                                        </p:tgtEl>
                                        <p:attrNameLst>
                                          <p:attrName>ppt_w</p:attrName>
                                        </p:attrNameLst>
                                      </p:cBhvr>
                                      <p:tavLst>
                                        <p:tav tm="0">
                                          <p:val>
                                            <p:strVal val="#ppt_w+.3"/>
                                          </p:val>
                                        </p:tav>
                                        <p:tav tm="100000">
                                          <p:val>
                                            <p:strVal val="#ppt_w"/>
                                          </p:val>
                                        </p:tav>
                                      </p:tavLst>
                                    </p:anim>
                                    <p:anim calcmode="lin" valueType="num">
                                      <p:cBhvr>
                                        <p:cTn id="33" dur="1000" fill="hold"/>
                                        <p:tgtEl>
                                          <p:spTgt spid="10248"/>
                                        </p:tgtEl>
                                        <p:attrNameLst>
                                          <p:attrName>ppt_h</p:attrName>
                                        </p:attrNameLst>
                                      </p:cBhvr>
                                      <p:tavLst>
                                        <p:tav tm="0">
                                          <p:val>
                                            <p:strVal val="#ppt_h"/>
                                          </p:val>
                                        </p:tav>
                                        <p:tav tm="100000">
                                          <p:val>
                                            <p:strVal val="#ppt_h"/>
                                          </p:val>
                                        </p:tav>
                                      </p:tavLst>
                                    </p:anim>
                                    <p:animEffect transition="in" filter="fade">
                                      <p:cBhvr>
                                        <p:cTn id="34" dur="1000"/>
                                        <p:tgtEl>
                                          <p:spTgt spid="1024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0250"/>
                                        </p:tgtEl>
                                        <p:attrNameLst>
                                          <p:attrName>style.visibility</p:attrName>
                                        </p:attrNameLst>
                                      </p:cBhvr>
                                      <p:to>
                                        <p:strVal val="visible"/>
                                      </p:to>
                                    </p:set>
                                    <p:anim calcmode="lin" valueType="num">
                                      <p:cBhvr>
                                        <p:cTn id="38" dur="1000" fill="hold"/>
                                        <p:tgtEl>
                                          <p:spTgt spid="10250"/>
                                        </p:tgtEl>
                                        <p:attrNameLst>
                                          <p:attrName>ppt_w</p:attrName>
                                        </p:attrNameLst>
                                      </p:cBhvr>
                                      <p:tavLst>
                                        <p:tav tm="0">
                                          <p:val>
                                            <p:strVal val="#ppt_w+.3"/>
                                          </p:val>
                                        </p:tav>
                                        <p:tav tm="100000">
                                          <p:val>
                                            <p:strVal val="#ppt_w"/>
                                          </p:val>
                                        </p:tav>
                                      </p:tavLst>
                                    </p:anim>
                                    <p:anim calcmode="lin" valueType="num">
                                      <p:cBhvr>
                                        <p:cTn id="39" dur="1000" fill="hold"/>
                                        <p:tgtEl>
                                          <p:spTgt spid="10250"/>
                                        </p:tgtEl>
                                        <p:attrNameLst>
                                          <p:attrName>ppt_h</p:attrName>
                                        </p:attrNameLst>
                                      </p:cBhvr>
                                      <p:tavLst>
                                        <p:tav tm="0">
                                          <p:val>
                                            <p:strVal val="#ppt_h"/>
                                          </p:val>
                                        </p:tav>
                                        <p:tav tm="100000">
                                          <p:val>
                                            <p:strVal val="#ppt_h"/>
                                          </p:val>
                                        </p:tav>
                                      </p:tavLst>
                                    </p:anim>
                                    <p:animEffect transition="in" filter="fade">
                                      <p:cBhvr>
                                        <p:cTn id="40" dur="1000"/>
                                        <p:tgtEl>
                                          <p:spTgt spid="102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0252"/>
                                        </p:tgtEl>
                                        <p:attrNameLst>
                                          <p:attrName>style.visibility</p:attrName>
                                        </p:attrNameLst>
                                      </p:cBhvr>
                                      <p:to>
                                        <p:strVal val="visible"/>
                                      </p:to>
                                    </p:set>
                                    <p:anim calcmode="lin" valueType="num">
                                      <p:cBhvr>
                                        <p:cTn id="45" dur="1000" fill="hold"/>
                                        <p:tgtEl>
                                          <p:spTgt spid="10252"/>
                                        </p:tgtEl>
                                        <p:attrNameLst>
                                          <p:attrName>ppt_w</p:attrName>
                                        </p:attrNameLst>
                                      </p:cBhvr>
                                      <p:tavLst>
                                        <p:tav tm="0">
                                          <p:val>
                                            <p:strVal val="#ppt_w+.3"/>
                                          </p:val>
                                        </p:tav>
                                        <p:tav tm="100000">
                                          <p:val>
                                            <p:strVal val="#ppt_w"/>
                                          </p:val>
                                        </p:tav>
                                      </p:tavLst>
                                    </p:anim>
                                    <p:anim calcmode="lin" valueType="num">
                                      <p:cBhvr>
                                        <p:cTn id="46" dur="1000" fill="hold"/>
                                        <p:tgtEl>
                                          <p:spTgt spid="10252"/>
                                        </p:tgtEl>
                                        <p:attrNameLst>
                                          <p:attrName>ppt_h</p:attrName>
                                        </p:attrNameLst>
                                      </p:cBhvr>
                                      <p:tavLst>
                                        <p:tav tm="0">
                                          <p:val>
                                            <p:strVal val="#ppt_h"/>
                                          </p:val>
                                        </p:tav>
                                        <p:tav tm="100000">
                                          <p:val>
                                            <p:strVal val="#ppt_h"/>
                                          </p:val>
                                        </p:tav>
                                      </p:tavLst>
                                    </p:anim>
                                    <p:animEffect transition="in" filter="fade">
                                      <p:cBhvr>
                                        <p:cTn id="47" dur="1000"/>
                                        <p:tgtEl>
                                          <p:spTgt spid="1025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0251"/>
                                        </p:tgtEl>
                                        <p:attrNameLst>
                                          <p:attrName>style.visibility</p:attrName>
                                        </p:attrNameLst>
                                      </p:cBhvr>
                                      <p:to>
                                        <p:strVal val="visible"/>
                                      </p:to>
                                    </p:set>
                                    <p:anim calcmode="lin" valueType="num">
                                      <p:cBhvr>
                                        <p:cTn id="51" dur="1000" fill="hold"/>
                                        <p:tgtEl>
                                          <p:spTgt spid="10251"/>
                                        </p:tgtEl>
                                        <p:attrNameLst>
                                          <p:attrName>ppt_w</p:attrName>
                                        </p:attrNameLst>
                                      </p:cBhvr>
                                      <p:tavLst>
                                        <p:tav tm="0">
                                          <p:val>
                                            <p:strVal val="#ppt_w+.3"/>
                                          </p:val>
                                        </p:tav>
                                        <p:tav tm="100000">
                                          <p:val>
                                            <p:strVal val="#ppt_w"/>
                                          </p:val>
                                        </p:tav>
                                      </p:tavLst>
                                    </p:anim>
                                    <p:anim calcmode="lin" valueType="num">
                                      <p:cBhvr>
                                        <p:cTn id="52" dur="1000" fill="hold"/>
                                        <p:tgtEl>
                                          <p:spTgt spid="10251"/>
                                        </p:tgtEl>
                                        <p:attrNameLst>
                                          <p:attrName>ppt_h</p:attrName>
                                        </p:attrNameLst>
                                      </p:cBhvr>
                                      <p:tavLst>
                                        <p:tav tm="0">
                                          <p:val>
                                            <p:strVal val="#ppt_h"/>
                                          </p:val>
                                        </p:tav>
                                        <p:tav tm="100000">
                                          <p:val>
                                            <p:strVal val="#ppt_h"/>
                                          </p:val>
                                        </p:tav>
                                      </p:tavLst>
                                    </p:anim>
                                    <p:animEffect transition="in" filter="fade">
                                      <p:cBhvr>
                                        <p:cTn id="53" dur="1000"/>
                                        <p:tgtEl>
                                          <p:spTgt spid="1025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0253"/>
                                        </p:tgtEl>
                                        <p:attrNameLst>
                                          <p:attrName>style.visibility</p:attrName>
                                        </p:attrNameLst>
                                      </p:cBhvr>
                                      <p:to>
                                        <p:strVal val="visible"/>
                                      </p:to>
                                    </p:set>
                                    <p:anim calcmode="lin" valueType="num">
                                      <p:cBhvr>
                                        <p:cTn id="58" dur="1000" fill="hold"/>
                                        <p:tgtEl>
                                          <p:spTgt spid="10253"/>
                                        </p:tgtEl>
                                        <p:attrNameLst>
                                          <p:attrName>ppt_w</p:attrName>
                                        </p:attrNameLst>
                                      </p:cBhvr>
                                      <p:tavLst>
                                        <p:tav tm="0">
                                          <p:val>
                                            <p:strVal val="#ppt_w+.3"/>
                                          </p:val>
                                        </p:tav>
                                        <p:tav tm="100000">
                                          <p:val>
                                            <p:strVal val="#ppt_w"/>
                                          </p:val>
                                        </p:tav>
                                      </p:tavLst>
                                    </p:anim>
                                    <p:anim calcmode="lin" valueType="num">
                                      <p:cBhvr>
                                        <p:cTn id="59" dur="1000" fill="hold"/>
                                        <p:tgtEl>
                                          <p:spTgt spid="10253"/>
                                        </p:tgtEl>
                                        <p:attrNameLst>
                                          <p:attrName>ppt_h</p:attrName>
                                        </p:attrNameLst>
                                      </p:cBhvr>
                                      <p:tavLst>
                                        <p:tav tm="0">
                                          <p:val>
                                            <p:strVal val="#ppt_h"/>
                                          </p:val>
                                        </p:tav>
                                        <p:tav tm="100000">
                                          <p:val>
                                            <p:strVal val="#ppt_h"/>
                                          </p:val>
                                        </p:tav>
                                      </p:tavLst>
                                    </p:anim>
                                    <p:animEffect transition="in" filter="fade">
                                      <p:cBhvr>
                                        <p:cTn id="60" dur="1000"/>
                                        <p:tgtEl>
                                          <p:spTgt spid="1025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10254"/>
                                        </p:tgtEl>
                                        <p:attrNameLst>
                                          <p:attrName>style.visibility</p:attrName>
                                        </p:attrNameLst>
                                      </p:cBhvr>
                                      <p:to>
                                        <p:strVal val="visible"/>
                                      </p:to>
                                    </p:set>
                                    <p:anim calcmode="lin" valueType="num">
                                      <p:cBhvr>
                                        <p:cTn id="65" dur="1000" fill="hold"/>
                                        <p:tgtEl>
                                          <p:spTgt spid="10254"/>
                                        </p:tgtEl>
                                        <p:attrNameLst>
                                          <p:attrName>ppt_w</p:attrName>
                                        </p:attrNameLst>
                                      </p:cBhvr>
                                      <p:tavLst>
                                        <p:tav tm="0">
                                          <p:val>
                                            <p:strVal val="#ppt_w+.3"/>
                                          </p:val>
                                        </p:tav>
                                        <p:tav tm="100000">
                                          <p:val>
                                            <p:strVal val="#ppt_w"/>
                                          </p:val>
                                        </p:tav>
                                      </p:tavLst>
                                    </p:anim>
                                    <p:anim calcmode="lin" valueType="num">
                                      <p:cBhvr>
                                        <p:cTn id="66" dur="1000" fill="hold"/>
                                        <p:tgtEl>
                                          <p:spTgt spid="10254"/>
                                        </p:tgtEl>
                                        <p:attrNameLst>
                                          <p:attrName>ppt_h</p:attrName>
                                        </p:attrNameLst>
                                      </p:cBhvr>
                                      <p:tavLst>
                                        <p:tav tm="0">
                                          <p:val>
                                            <p:strVal val="#ppt_h"/>
                                          </p:val>
                                        </p:tav>
                                        <p:tav tm="100000">
                                          <p:val>
                                            <p:strVal val="#ppt_h"/>
                                          </p:val>
                                        </p:tav>
                                      </p:tavLst>
                                    </p:anim>
                                    <p:animEffect transition="in" filter="fade">
                                      <p:cBhvr>
                                        <p:cTn id="67" dur="1000"/>
                                        <p:tgtEl>
                                          <p:spTgt spid="10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6" grpId="0"/>
      <p:bldP spid="10247" grpId="0"/>
      <p:bldP spid="10248" grpId="0" animBg="1"/>
      <p:bldP spid="10249" grpId="0"/>
      <p:bldP spid="10250" grpId="0"/>
      <p:bldP spid="10251" grpId="0" animBg="1"/>
      <p:bldP spid="10252" grpId="0"/>
      <p:bldP spid="10253" grpId="0"/>
      <p:bldP spid="102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88640"/>
            <a:ext cx="9143999" cy="1440160"/>
          </a:xfrm>
          <a:solidFill>
            <a:schemeClr val="bg1"/>
          </a:solidFill>
          <a:effectLst/>
          <a:extLst/>
        </p:spPr>
        <p:txBody>
          <a:bodyPr/>
          <a:lstStyle/>
          <a:p>
            <a:pPr>
              <a:defRPr/>
            </a:pPr>
            <a:r>
              <a:rPr lang="zh-CN" altLang="en-US" b="1" dirty="0">
                <a:solidFill>
                  <a:schemeClr val="tx1"/>
                </a:solidFill>
                <a:ea typeface="Osaka" charset="0"/>
                <a:cs typeface="Osaka" charset="0"/>
              </a:rPr>
              <a:t>时代论派史</a:t>
            </a:r>
            <a:r>
              <a:rPr lang="en-SG" altLang="zh-CN" b="1" dirty="0">
                <a:solidFill>
                  <a:schemeClr val="tx1"/>
                </a:solidFill>
                <a:ea typeface="Osaka" charset="0"/>
                <a:cs typeface="Osaka" charset="0"/>
              </a:rPr>
              <a:t/>
            </a:r>
            <a:br>
              <a:rPr lang="en-SG" altLang="zh-CN" b="1" dirty="0">
                <a:solidFill>
                  <a:schemeClr val="tx1"/>
                </a:solidFill>
                <a:ea typeface="Osaka" charset="0"/>
                <a:cs typeface="Osaka" charset="0"/>
              </a:rPr>
            </a:br>
            <a:r>
              <a:rPr lang="zh-CN" altLang="en-US" b="1" dirty="0">
                <a:solidFill>
                  <a:schemeClr val="tx1"/>
                </a:solidFill>
                <a:effectLst>
                  <a:glow rad="127000">
                    <a:schemeClr val="bg1"/>
                  </a:glow>
                </a:effectLst>
                <a:latin typeface="Arial" charset="0"/>
                <a:ea typeface="ＭＳ Ｐゴシック" charset="0"/>
                <a:cs typeface="Osaka" charset="0"/>
              </a:rPr>
              <a:t>从</a:t>
            </a:r>
            <a:r>
              <a:rPr lang="en-US" b="1" dirty="0">
                <a:solidFill>
                  <a:schemeClr val="tx2"/>
                </a:solidFill>
                <a:effectLst>
                  <a:glow rad="127000">
                    <a:schemeClr val="bg1"/>
                  </a:glow>
                </a:effectLst>
                <a:latin typeface="Arial" charset="0"/>
                <a:ea typeface="ＭＳ Ｐゴシック" charset="0"/>
                <a:cs typeface="ＭＳ Ｐゴシック" charset="0"/>
              </a:rPr>
              <a:t> 1830s </a:t>
            </a:r>
            <a:r>
              <a:rPr lang="zh-CN" altLang="en-US" b="1" dirty="0">
                <a:solidFill>
                  <a:schemeClr val="tx2"/>
                </a:solidFill>
                <a:effectLst>
                  <a:glow rad="127000">
                    <a:schemeClr val="bg1"/>
                  </a:glow>
                </a:effectLst>
                <a:latin typeface="Arial" charset="0"/>
                <a:ea typeface="ＭＳ Ｐゴシック" charset="0"/>
                <a:cs typeface="ＭＳ Ｐゴシック" charset="0"/>
              </a:rPr>
              <a:t>至</a:t>
            </a:r>
            <a:r>
              <a:rPr lang="en-US" b="1" dirty="0">
                <a:solidFill>
                  <a:schemeClr val="tx2"/>
                </a:solidFill>
                <a:effectLst>
                  <a:glow rad="127000">
                    <a:schemeClr val="bg1"/>
                  </a:glow>
                </a:effectLst>
                <a:latin typeface="Arial" charset="0"/>
                <a:ea typeface="ＭＳ Ｐゴシック" charset="0"/>
                <a:cs typeface="ＭＳ Ｐゴシック" charset="0"/>
              </a:rPr>
              <a:t> 1980s</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27927" y="1700808"/>
            <a:ext cx="8923247" cy="4464496"/>
          </a:xfrm>
          <a:prstGeom prst="rect">
            <a:avLst/>
          </a:prstGeom>
        </p:spPr>
      </p:pic>
    </p:spTree>
    <p:extLst>
      <p:ext uri="{BB962C8B-B14F-4D97-AF65-F5344CB8AC3E}">
        <p14:creationId xmlns:p14="http://schemas.microsoft.com/office/powerpoint/2010/main" val="335405789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dirty="0">
                <a:solidFill>
                  <a:srgbClr val="FFFFFF"/>
                </a:solidFill>
                <a:latin typeface="Times" charset="0"/>
                <a:cs typeface="+mn-cs"/>
              </a:rPr>
              <a:t>最好的诠释是一种正常的，文字，历史，阅读和语法的文本。</a:t>
            </a:r>
            <a:endParaRPr lang="en-US" sz="3200" dirty="0">
              <a:solidFill>
                <a:srgbClr val="FFFFFF"/>
              </a:solidFill>
              <a:latin typeface="Times" charset="0"/>
              <a:cs typeface="+mn-cs"/>
            </a:endParaRP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19019069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74700"/>
            <a:ext cx="7315200" cy="3225800"/>
          </a:xfrm>
        </p:spPr>
        <p:txBody>
          <a:bodyPr/>
          <a:lstStyle/>
          <a:p>
            <a:r>
              <a:rPr lang="en-US" sz="4800" dirty="0"/>
              <a:t>“</a:t>
            </a:r>
            <a:r>
              <a:rPr lang="zh-CN" altLang="en-US" sz="4800" dirty="0"/>
              <a:t>但是</a:t>
            </a:r>
            <a:r>
              <a:rPr lang="zh-CN" altLang="en-US" sz="4800" dirty="0">
                <a:solidFill>
                  <a:srgbClr val="FFFF00"/>
                </a:solidFill>
              </a:rPr>
              <a:t>不要按照字面理解</a:t>
            </a:r>
            <a:r>
              <a:rPr lang="en-US" altLang="zh-CN" sz="4800" dirty="0"/>
              <a:t>《</a:t>
            </a:r>
            <a:r>
              <a:rPr lang="zh-CN" altLang="en-US" sz="4800" dirty="0"/>
              <a:t>启示录</a:t>
            </a:r>
            <a:r>
              <a:rPr lang="en-US" altLang="zh-CN" sz="4800" dirty="0"/>
              <a:t>》</a:t>
            </a:r>
            <a:r>
              <a:rPr lang="zh-CN" altLang="en-US" sz="4800" dirty="0"/>
              <a:t>中的数字。因为这是先知性的书</a:t>
            </a:r>
            <a:r>
              <a:rPr lang="en-US" sz="4800" dirty="0"/>
              <a:t>!"</a:t>
            </a:r>
          </a:p>
        </p:txBody>
      </p:sp>
      <p:sp>
        <p:nvSpPr>
          <p:cNvPr id="3" name="Subtitle 2"/>
          <p:cNvSpPr>
            <a:spLocks noGrp="1"/>
          </p:cNvSpPr>
          <p:nvPr>
            <p:ph type="subTitle" idx="1"/>
          </p:nvPr>
        </p:nvSpPr>
        <p:spPr>
          <a:xfrm>
            <a:off x="914400" y="4724400"/>
            <a:ext cx="8013700" cy="1752600"/>
          </a:xfrm>
        </p:spPr>
        <p:txBody>
          <a:bodyPr/>
          <a:lstStyle/>
          <a:p>
            <a:r>
              <a:rPr lang="zh-CN" altLang="en-US" sz="3600" b="1" dirty="0"/>
              <a:t>真的吗？如果按照字面去理解数字，哪些经文我们不能很好的掌握其意义</a:t>
            </a:r>
            <a:r>
              <a:rPr lang="en-US" sz="3600" b="1" dirty="0"/>
              <a:t>?</a:t>
            </a:r>
          </a:p>
        </p:txBody>
      </p:sp>
    </p:spTree>
    <p:extLst>
      <p:ext uri="{BB962C8B-B14F-4D97-AF65-F5344CB8AC3E}">
        <p14:creationId xmlns:p14="http://schemas.microsoft.com/office/powerpoint/2010/main" val="23538846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381000" y="1600200"/>
            <a:ext cx="8240713" cy="649288"/>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3600" b="1">
                <a:solidFill>
                  <a:srgbClr val="FFFFFF"/>
                </a:solidFill>
                <a:ea typeface="SimSun" pitchFamily="2" charset="-122"/>
                <a:cs typeface="+mn-cs"/>
              </a:rPr>
              <a:t>按照通常意义上的，除非它是胡说八道</a:t>
            </a:r>
            <a:r>
              <a:rPr lang="zh-CN" altLang="en-US" sz="3200">
                <a:solidFill>
                  <a:srgbClr val="000000"/>
                </a:solidFill>
                <a:ea typeface="SimSun" pitchFamily="2" charset="-122"/>
                <a:cs typeface="+mn-cs"/>
              </a:rPr>
              <a:t> </a:t>
            </a:r>
            <a:endParaRPr lang="en-US" altLang="zh-CN" sz="3200" b="1">
              <a:solidFill>
                <a:srgbClr val="FFFFFF"/>
              </a:solidFill>
              <a:ea typeface="SimSun" pitchFamily="2" charset="-122"/>
              <a:cs typeface="+mn-cs"/>
            </a:endParaRPr>
          </a:p>
        </p:txBody>
      </p:sp>
      <p:sp>
        <p:nvSpPr>
          <p:cNvPr id="12296" name="Text Box 8"/>
          <p:cNvSpPr txBox="1">
            <a:spLocks noChangeArrowheads="1"/>
          </p:cNvSpPr>
          <p:nvPr/>
        </p:nvSpPr>
        <p:spPr bwMode="auto">
          <a:xfrm>
            <a:off x="1042988" y="2312988"/>
            <a:ext cx="643827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cs typeface="+mn-cs"/>
              </a:rPr>
              <a:t>   </a:t>
            </a:r>
            <a:r>
              <a:rPr lang="en-US" altLang="zh-CN" sz="3200" dirty="0">
                <a:solidFill>
                  <a:srgbClr val="FFFFFF"/>
                </a:solidFill>
                <a:ea typeface="SimSun" pitchFamily="2" charset="-122"/>
                <a:cs typeface="+mn-cs"/>
              </a:rPr>
              <a:t>144,000 </a:t>
            </a:r>
            <a:r>
              <a:rPr lang="zh-CN" altLang="en-US" sz="3200" b="1" dirty="0">
                <a:solidFill>
                  <a:srgbClr val="FFFFFF"/>
                </a:solidFill>
                <a:ea typeface="SimSun" pitchFamily="2" charset="-122"/>
                <a:cs typeface="+mn-cs"/>
              </a:rPr>
              <a:t>以色列的见证人</a:t>
            </a:r>
            <a:r>
              <a:rPr lang="zh-CN" altLang="en-US" sz="3200" dirty="0">
                <a:solidFill>
                  <a:srgbClr val="FFFFFF"/>
                </a:solidFill>
                <a:ea typeface="SimSun" pitchFamily="2" charset="-122"/>
                <a:cs typeface="+mn-cs"/>
              </a:rPr>
              <a:t> </a:t>
            </a:r>
            <a:r>
              <a:rPr lang="en-US" altLang="zh-CN" sz="3200" dirty="0">
                <a:solidFill>
                  <a:srgbClr val="FFFFFF"/>
                </a:solidFill>
                <a:ea typeface="SimSun" pitchFamily="2" charset="-122"/>
                <a:cs typeface="+mn-cs"/>
              </a:rPr>
              <a:t> (7:4)</a:t>
            </a:r>
          </a:p>
        </p:txBody>
      </p:sp>
      <p:sp>
        <p:nvSpPr>
          <p:cNvPr id="12298" name="Text Box 10"/>
          <p:cNvSpPr txBox="1">
            <a:spLocks noChangeArrowheads="1"/>
          </p:cNvSpPr>
          <p:nvPr/>
        </p:nvSpPr>
        <p:spPr bwMode="auto">
          <a:xfrm>
            <a:off x="1066800" y="2970213"/>
            <a:ext cx="5506934"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FFFFFF"/>
                </a:solidFill>
                <a:ea typeface="SimSun" pitchFamily="2" charset="-122"/>
                <a:cs typeface="+mn-cs"/>
              </a:rPr>
              <a:t>   </a:t>
            </a:r>
            <a:r>
              <a:rPr lang="en-US" altLang="zh-CN" sz="3200" dirty="0">
                <a:solidFill>
                  <a:srgbClr val="FFFFFF"/>
                </a:solidFill>
                <a:ea typeface="SimSun" pitchFamily="2" charset="-122"/>
                <a:cs typeface="+mn-cs"/>
              </a:rPr>
              <a:t>1000 </a:t>
            </a:r>
            <a:r>
              <a:rPr lang="zh-CN" altLang="en-US" sz="3200" b="1" dirty="0">
                <a:solidFill>
                  <a:srgbClr val="FFFFFF"/>
                </a:solidFill>
                <a:ea typeface="SimSun" pitchFamily="2" charset="-122"/>
                <a:cs typeface="+mn-cs"/>
              </a:rPr>
              <a:t>年的圣徒统治</a:t>
            </a:r>
            <a:r>
              <a:rPr lang="en-US" altLang="zh-CN" dirty="0">
                <a:solidFill>
                  <a:srgbClr val="FFFFFF"/>
                </a:solidFill>
                <a:ea typeface="SimSun" pitchFamily="2" charset="-122"/>
                <a:cs typeface="+mn-cs"/>
              </a:rPr>
              <a:t> </a:t>
            </a:r>
            <a:r>
              <a:rPr lang="en-US" altLang="zh-CN" sz="3200" dirty="0">
                <a:solidFill>
                  <a:srgbClr val="FFFFFF"/>
                </a:solidFill>
                <a:ea typeface="SimSun" pitchFamily="2" charset="-122"/>
                <a:cs typeface="+mn-cs"/>
              </a:rPr>
              <a:t>(20:4)</a:t>
            </a:r>
          </a:p>
        </p:txBody>
      </p:sp>
      <p:sp>
        <p:nvSpPr>
          <p:cNvPr id="12299" name="Text Box 11"/>
          <p:cNvSpPr txBox="1">
            <a:spLocks noChangeArrowheads="1"/>
          </p:cNvSpPr>
          <p:nvPr/>
        </p:nvSpPr>
        <p:spPr bwMode="auto">
          <a:xfrm>
            <a:off x="1042988" y="4283075"/>
            <a:ext cx="431109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cs typeface="+mn-cs"/>
              </a:rPr>
              <a:t>   </a:t>
            </a:r>
            <a:r>
              <a:rPr lang="en-US" altLang="zh-CN" sz="3200" dirty="0">
                <a:solidFill>
                  <a:srgbClr val="FFFFFF"/>
                </a:solidFill>
                <a:ea typeface="SimSun" pitchFamily="2" charset="-122"/>
                <a:cs typeface="+mn-cs"/>
              </a:rPr>
              <a:t>3 </a:t>
            </a:r>
            <a:r>
              <a:rPr lang="zh-CN" altLang="en-US" sz="3200" b="1" dirty="0">
                <a:solidFill>
                  <a:srgbClr val="FFFFFF"/>
                </a:solidFill>
                <a:ea typeface="SimSun" pitchFamily="2" charset="-122"/>
                <a:cs typeface="+mn-cs"/>
              </a:rPr>
              <a:t>天半的死亡</a:t>
            </a:r>
            <a:r>
              <a:rPr lang="en-US" altLang="zh-CN" sz="3200" dirty="0">
                <a:solidFill>
                  <a:srgbClr val="FFFFFF"/>
                </a:solidFill>
                <a:ea typeface="SimSun" pitchFamily="2" charset="-122"/>
                <a:cs typeface="+mn-cs"/>
              </a:rPr>
              <a:t> (11:9)</a:t>
            </a:r>
          </a:p>
        </p:txBody>
      </p:sp>
      <p:sp>
        <p:nvSpPr>
          <p:cNvPr id="12300" name="Text Box 12"/>
          <p:cNvSpPr txBox="1">
            <a:spLocks noChangeArrowheads="1"/>
          </p:cNvSpPr>
          <p:nvPr/>
        </p:nvSpPr>
        <p:spPr bwMode="auto">
          <a:xfrm>
            <a:off x="1042988" y="3625850"/>
            <a:ext cx="4638106"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cs typeface="+mn-cs"/>
              </a:rPr>
              <a:t>   </a:t>
            </a:r>
            <a:r>
              <a:rPr lang="en-US" altLang="zh-CN" sz="3200" dirty="0">
                <a:solidFill>
                  <a:srgbClr val="FFFFFF"/>
                </a:solidFill>
                <a:ea typeface="SimSun" pitchFamily="2" charset="-122"/>
                <a:cs typeface="+mn-cs"/>
              </a:rPr>
              <a:t>1260 </a:t>
            </a:r>
            <a:r>
              <a:rPr lang="zh-CN" altLang="en-US" sz="3200" b="1" dirty="0">
                <a:solidFill>
                  <a:srgbClr val="FFFFFF"/>
                </a:solidFill>
                <a:ea typeface="SimSun" pitchFamily="2" charset="-122"/>
                <a:cs typeface="+mn-cs"/>
              </a:rPr>
              <a:t>天的预告 </a:t>
            </a:r>
            <a:r>
              <a:rPr lang="en-US" altLang="zh-CN" sz="3200" dirty="0">
                <a:solidFill>
                  <a:srgbClr val="FFFFFF"/>
                </a:solidFill>
                <a:ea typeface="SimSun" pitchFamily="2" charset="-122"/>
                <a:cs typeface="+mn-cs"/>
              </a:rPr>
              <a:t>(11:3)</a:t>
            </a:r>
          </a:p>
        </p:txBody>
      </p:sp>
      <p:sp>
        <p:nvSpPr>
          <p:cNvPr id="582663" name="Text Box 13"/>
          <p:cNvSpPr txBox="1">
            <a:spLocks noChangeArrowheads="1"/>
          </p:cNvSpPr>
          <p:nvPr/>
        </p:nvSpPr>
        <p:spPr bwMode="auto">
          <a:xfrm>
            <a:off x="395288" y="1031875"/>
            <a:ext cx="3671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3200" b="1" i="1">
                <a:solidFill>
                  <a:srgbClr val="FFFFFF"/>
                </a:solidFill>
                <a:ea typeface="SimSun" pitchFamily="2" charset="-122"/>
                <a:cs typeface="+mn-cs"/>
              </a:rPr>
              <a:t>原则</a:t>
            </a:r>
            <a:r>
              <a:rPr lang="en-US" altLang="zh-CN" sz="3200" b="1" i="1">
                <a:solidFill>
                  <a:srgbClr val="FFFFFF"/>
                </a:solidFill>
                <a:ea typeface="SimSun" pitchFamily="2" charset="-122"/>
                <a:cs typeface="+mn-cs"/>
              </a:rPr>
              <a:t> #1:</a:t>
            </a:r>
          </a:p>
        </p:txBody>
      </p:sp>
      <p:sp>
        <p:nvSpPr>
          <p:cNvPr id="12302" name="Text Box 14"/>
          <p:cNvSpPr txBox="1">
            <a:spLocks noChangeArrowheads="1"/>
          </p:cNvSpPr>
          <p:nvPr/>
        </p:nvSpPr>
        <p:spPr bwMode="auto">
          <a:xfrm>
            <a:off x="1042988" y="4940300"/>
            <a:ext cx="541075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eaLnBrk="1" hangingPunct="1">
              <a:spcBef>
                <a:spcPct val="20000"/>
              </a:spcBef>
              <a:buFont typeface="Arial" pitchFamily="34" charset="0"/>
              <a:buChar char="•"/>
            </a:pPr>
            <a:r>
              <a:rPr lang="zh-CN" altLang="en-US" sz="3200" b="1" dirty="0">
                <a:solidFill>
                  <a:srgbClr val="FFFFFF"/>
                </a:solidFill>
                <a:ea typeface="SimSun" pitchFamily="2" charset="-122"/>
                <a:cs typeface="+mn-cs"/>
              </a:rPr>
              <a:t>伯拉大河的水涸乾 </a:t>
            </a:r>
            <a:r>
              <a:rPr lang="en-US" altLang="zh-CN" sz="3200" dirty="0">
                <a:solidFill>
                  <a:srgbClr val="DAE9FC"/>
                </a:solidFill>
                <a:ea typeface="SimSun" pitchFamily="2" charset="-122"/>
                <a:cs typeface="+mn-cs"/>
              </a:rPr>
              <a:t>(16:12)</a:t>
            </a:r>
          </a:p>
        </p:txBody>
      </p:sp>
      <p:sp>
        <p:nvSpPr>
          <p:cNvPr id="582665" name="Rectangle 15"/>
          <p:cNvSpPr>
            <a:spLocks noGrp="1" noChangeArrowheads="1"/>
          </p:cNvSpPr>
          <p:nvPr>
            <p:ph type="title" idx="4294967295"/>
          </p:nvPr>
        </p:nvSpPr>
        <p:spPr>
          <a:xfrm>
            <a:off x="381000" y="222250"/>
            <a:ext cx="8610600" cy="784225"/>
          </a:xfrm>
          <a:solidFill>
            <a:srgbClr val="660066"/>
          </a:solidFill>
          <a:ln w="22225" cap="flat">
            <a:solidFill>
              <a:srgbClr val="FF0000"/>
            </a:solidFill>
            <a:miter lim="800000"/>
            <a:headEnd/>
            <a:tailEnd/>
          </a:ln>
        </p:spPr>
        <p:txBody>
          <a:bodyPr anchor="t">
            <a:spAutoFit/>
          </a:bodyPr>
          <a:lstStyle/>
          <a:p>
            <a:pPr>
              <a:spcBef>
                <a:spcPct val="50000"/>
              </a:spcBef>
            </a:pPr>
            <a:r>
              <a:rPr lang="zh-CN" altLang="en-US" b="1" dirty="0">
                <a:solidFill>
                  <a:schemeClr val="bg1"/>
                </a:solidFill>
                <a:ea typeface="SimSun" pitchFamily="2" charset="-122"/>
              </a:rPr>
              <a:t>解经的四个原则</a:t>
            </a:r>
            <a:endParaRPr lang="en-US" altLang="zh-CN" sz="5200" dirty="0">
              <a:solidFill>
                <a:schemeClr val="bg1"/>
              </a:solidFill>
              <a:ea typeface="SimSun" pitchFamily="2" charset="-122"/>
            </a:endParaRPr>
          </a:p>
        </p:txBody>
      </p:sp>
    </p:spTree>
    <p:extLst>
      <p:ext uri="{BB962C8B-B14F-4D97-AF65-F5344CB8AC3E}">
        <p14:creationId xmlns:p14="http://schemas.microsoft.com/office/powerpoint/2010/main" val="1344465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6"/>
                                        </p:tgtEl>
                                        <p:attrNameLst>
                                          <p:attrName>style.visibility</p:attrName>
                                        </p:attrNameLst>
                                      </p:cBhvr>
                                      <p:to>
                                        <p:strVal val="visible"/>
                                      </p:to>
                                    </p:set>
                                    <p:anim calcmode="lin" valueType="num">
                                      <p:cBhvr additive="base">
                                        <p:cTn id="25" dur="500" fill="hold"/>
                                        <p:tgtEl>
                                          <p:spTgt spid="12296"/>
                                        </p:tgtEl>
                                        <p:attrNameLst>
                                          <p:attrName>ppt_x</p:attrName>
                                        </p:attrNameLst>
                                      </p:cBhvr>
                                      <p:tavLst>
                                        <p:tav tm="0">
                                          <p:val>
                                            <p:strVal val="#ppt_x"/>
                                          </p:val>
                                        </p:tav>
                                        <p:tav tm="100000">
                                          <p:val>
                                            <p:strVal val="#ppt_x"/>
                                          </p:val>
                                        </p:tav>
                                      </p:tavLst>
                                    </p:anim>
                                    <p:anim calcmode="lin" valueType="num">
                                      <p:cBhvr additive="base">
                                        <p:cTn id="26"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8"/>
                                        </p:tgtEl>
                                        <p:attrNameLst>
                                          <p:attrName>style.visibility</p:attrName>
                                        </p:attrNameLst>
                                      </p:cBhvr>
                                      <p:to>
                                        <p:strVal val="visible"/>
                                      </p:to>
                                    </p:set>
                                    <p:anim calcmode="lin" valueType="num">
                                      <p:cBhvr additive="base">
                                        <p:cTn id="31" dur="500" fill="hold"/>
                                        <p:tgtEl>
                                          <p:spTgt spid="12298"/>
                                        </p:tgtEl>
                                        <p:attrNameLst>
                                          <p:attrName>ppt_x</p:attrName>
                                        </p:attrNameLst>
                                      </p:cBhvr>
                                      <p:tavLst>
                                        <p:tav tm="0">
                                          <p:val>
                                            <p:strVal val="#ppt_x"/>
                                          </p:val>
                                        </p:tav>
                                        <p:tav tm="100000">
                                          <p:val>
                                            <p:strVal val="#ppt_x"/>
                                          </p:val>
                                        </p:tav>
                                      </p:tavLst>
                                    </p:anim>
                                    <p:anim calcmode="lin" valueType="num">
                                      <p:cBhvr additive="base">
                                        <p:cTn id="32" dur="500" fill="hold"/>
                                        <p:tgtEl>
                                          <p:spTgt spid="1229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300"/>
                                        </p:tgtEl>
                                        <p:attrNameLst>
                                          <p:attrName>style.visibility</p:attrName>
                                        </p:attrNameLst>
                                      </p:cBhvr>
                                      <p:to>
                                        <p:strVal val="visible"/>
                                      </p:to>
                                    </p:set>
                                    <p:anim calcmode="lin" valueType="num">
                                      <p:cBhvr additive="base">
                                        <p:cTn id="37" dur="500" fill="hold"/>
                                        <p:tgtEl>
                                          <p:spTgt spid="12300"/>
                                        </p:tgtEl>
                                        <p:attrNameLst>
                                          <p:attrName>ppt_x</p:attrName>
                                        </p:attrNameLst>
                                      </p:cBhvr>
                                      <p:tavLst>
                                        <p:tav tm="0">
                                          <p:val>
                                            <p:strVal val="#ppt_x"/>
                                          </p:val>
                                        </p:tav>
                                        <p:tav tm="100000">
                                          <p:val>
                                            <p:strVal val="#ppt_x"/>
                                          </p:val>
                                        </p:tav>
                                      </p:tavLst>
                                    </p:anim>
                                    <p:anim calcmode="lin" valueType="num">
                                      <p:cBhvr additive="base">
                                        <p:cTn id="38" dur="500" fill="hold"/>
                                        <p:tgtEl>
                                          <p:spTgt spid="123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9"/>
                                        </p:tgtEl>
                                        <p:attrNameLst>
                                          <p:attrName>style.visibility</p:attrName>
                                        </p:attrNameLst>
                                      </p:cBhvr>
                                      <p:to>
                                        <p:strVal val="visible"/>
                                      </p:to>
                                    </p:set>
                                    <p:anim calcmode="lin" valueType="num">
                                      <p:cBhvr additive="base">
                                        <p:cTn id="43" dur="500" fill="hold"/>
                                        <p:tgtEl>
                                          <p:spTgt spid="12299"/>
                                        </p:tgtEl>
                                        <p:attrNameLst>
                                          <p:attrName>ppt_x</p:attrName>
                                        </p:attrNameLst>
                                      </p:cBhvr>
                                      <p:tavLst>
                                        <p:tav tm="0">
                                          <p:val>
                                            <p:strVal val="#ppt_x"/>
                                          </p:val>
                                        </p:tav>
                                        <p:tav tm="100000">
                                          <p:val>
                                            <p:strVal val="#ppt_x"/>
                                          </p:val>
                                        </p:tav>
                                      </p:tavLst>
                                    </p:anim>
                                    <p:anim calcmode="lin" valueType="num">
                                      <p:cBhvr additive="base">
                                        <p:cTn id="44"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302"/>
                                        </p:tgtEl>
                                        <p:attrNameLst>
                                          <p:attrName>style.visibility</p:attrName>
                                        </p:attrNameLst>
                                      </p:cBhvr>
                                      <p:to>
                                        <p:strVal val="visible"/>
                                      </p:to>
                                    </p:set>
                                    <p:anim calcmode="lin" valueType="num">
                                      <p:cBhvr additive="base">
                                        <p:cTn id="49" dur="500" fill="hold"/>
                                        <p:tgtEl>
                                          <p:spTgt spid="12302"/>
                                        </p:tgtEl>
                                        <p:attrNameLst>
                                          <p:attrName>ppt_x</p:attrName>
                                        </p:attrNameLst>
                                      </p:cBhvr>
                                      <p:tavLst>
                                        <p:tav tm="0">
                                          <p:val>
                                            <p:strVal val="#ppt_x"/>
                                          </p:val>
                                        </p:tav>
                                        <p:tav tm="100000">
                                          <p:val>
                                            <p:strVal val="#ppt_x"/>
                                          </p:val>
                                        </p:tav>
                                      </p:tavLst>
                                    </p:anim>
                                    <p:anim calcmode="lin" valueType="num">
                                      <p:cBhvr additive="base">
                                        <p:cTn id="50"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2296" grpId="0" animBg="1"/>
      <p:bldP spid="12298" grpId="0" animBg="1"/>
      <p:bldP spid="12299" grpId="0" animBg="1"/>
      <p:bldP spid="12300" grpId="0" animBg="1"/>
      <p:bldP spid="123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24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cs typeface="+mn-cs"/>
              </a:rPr>
              <a:t>启示录</a:t>
            </a:r>
            <a:r>
              <a:rPr lang="en-US" altLang="ja-JP" sz="2800">
                <a:solidFill>
                  <a:srgbClr val="FFFFFF"/>
                </a:solidFill>
                <a:latin typeface="Times New Roman" pitchFamily="18" charset="0"/>
                <a:ea typeface="MS PGothic" pitchFamily="34" charset="-128"/>
                <a:cs typeface="+mn-cs"/>
              </a:rPr>
              <a:t>16:12   </a:t>
            </a:r>
          </a:p>
          <a:p>
            <a:pPr>
              <a:spcBef>
                <a:spcPct val="20000"/>
              </a:spcBef>
            </a:pPr>
            <a:r>
              <a:rPr lang="zh-CN" altLang="en-US" sz="2800">
                <a:solidFill>
                  <a:srgbClr val="FFFFFF"/>
                </a:solidFill>
                <a:latin typeface="Times New Roman" pitchFamily="18" charset="0"/>
                <a:ea typeface="SimSun" pitchFamily="2" charset="-122"/>
                <a:cs typeface="+mn-cs"/>
              </a:rPr>
              <a:t>第六位天使把碗倒在幼发拉底大河上，河水就干了，为了要给那些从东方来的王预备道路。</a:t>
            </a:r>
            <a:endParaRPr lang="en-US" sz="2800">
              <a:solidFill>
                <a:srgbClr val="FFFFFF"/>
              </a:solidFill>
              <a:latin typeface="Times New Roman" pitchFamily="18" charset="0"/>
              <a:ea typeface="MS PGothic" pitchFamily="34" charset="-128"/>
              <a:cs typeface="+mn-cs"/>
            </a:endParaRPr>
          </a:p>
        </p:txBody>
      </p:sp>
      <p:sp>
        <p:nvSpPr>
          <p:cNvPr id="615430" name="Freeform 6"/>
          <p:cNvSpPr>
            <a:spLocks/>
          </p:cNvSpPr>
          <p:nvPr/>
        </p:nvSpPr>
        <p:spPr bwMode="auto">
          <a:xfrm>
            <a:off x="1066800" y="1905000"/>
            <a:ext cx="2819400" cy="259080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3" name="Text Box 9"/>
          <p:cNvSpPr txBox="1">
            <a:spLocks noChangeArrowheads="1"/>
          </p:cNvSpPr>
          <p:nvPr/>
        </p:nvSpPr>
        <p:spPr bwMode="auto">
          <a:xfrm>
            <a:off x="539750" y="4484688"/>
            <a:ext cx="2220913" cy="587375"/>
          </a:xfrm>
          <a:prstGeom prst="rect">
            <a:avLst/>
          </a:prstGeom>
          <a:solidFill>
            <a:srgbClr val="800000"/>
          </a:solidFill>
          <a:ln>
            <a:noFill/>
          </a:ln>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3200">
                <a:solidFill>
                  <a:srgbClr val="FFFFFF"/>
                </a:solidFill>
                <a:cs typeface="+mn-cs"/>
              </a:rPr>
              <a:t>100 </a:t>
            </a:r>
            <a:r>
              <a:rPr lang="zh-CN" altLang="en-US" sz="3200" b="1">
                <a:solidFill>
                  <a:srgbClr val="FFFFFF"/>
                </a:solidFill>
                <a:ea typeface="SimSun" pitchFamily="2" charset="-122"/>
                <a:cs typeface="+mn-cs"/>
              </a:rPr>
              <a:t>解经书</a:t>
            </a:r>
          </a:p>
        </p:txBody>
      </p:sp>
      <p:sp>
        <p:nvSpPr>
          <p:cNvPr id="615434" name="Text Box 10"/>
          <p:cNvSpPr txBox="1">
            <a:spLocks noChangeArrowheads="1"/>
          </p:cNvSpPr>
          <p:nvPr/>
        </p:nvSpPr>
        <p:spPr bwMode="auto">
          <a:xfrm>
            <a:off x="539750" y="5084763"/>
            <a:ext cx="1974850" cy="587375"/>
          </a:xfrm>
          <a:prstGeom prst="rect">
            <a:avLst/>
          </a:prstGeom>
          <a:solidFill>
            <a:srgbClr val="800000"/>
          </a:solidFill>
          <a:ln>
            <a:noFill/>
          </a:ln>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3200">
                <a:solidFill>
                  <a:srgbClr val="FFFFFF"/>
                </a:solidFill>
                <a:cs typeface="+mn-cs"/>
              </a:rPr>
              <a:t> </a:t>
            </a:r>
            <a:r>
              <a:rPr lang="en-US" sz="3200">
                <a:solidFill>
                  <a:srgbClr val="FFFFFF"/>
                </a:solidFill>
                <a:cs typeface="+mn-cs"/>
              </a:rPr>
              <a:t>57 </a:t>
            </a:r>
            <a:r>
              <a:rPr lang="zh-TW" altLang="en-US" sz="3200">
                <a:solidFill>
                  <a:srgbClr val="FFFFFF"/>
                </a:solidFill>
                <a:cs typeface="+mn-cs"/>
              </a:rPr>
              <a:t> </a:t>
            </a:r>
            <a:r>
              <a:rPr lang="zh-CN" altLang="en-US" sz="3200" b="1">
                <a:solidFill>
                  <a:srgbClr val="FFFFFF"/>
                </a:solidFill>
                <a:ea typeface="SimSun" pitchFamily="2" charset="-122"/>
                <a:cs typeface="+mn-cs"/>
              </a:rPr>
              <a:t>解释</a:t>
            </a:r>
          </a:p>
        </p:txBody>
      </p:sp>
      <p:sp>
        <p:nvSpPr>
          <p:cNvPr id="615435" name="Line 11"/>
          <p:cNvSpPr>
            <a:spLocks noChangeShapeType="1"/>
          </p:cNvSpPr>
          <p:nvPr/>
        </p:nvSpPr>
        <p:spPr bwMode="auto">
          <a:xfrm flipH="1">
            <a:off x="990600" y="1773238"/>
            <a:ext cx="125413"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6" name="Freeform 12"/>
          <p:cNvSpPr>
            <a:spLocks/>
          </p:cNvSpPr>
          <p:nvPr/>
        </p:nvSpPr>
        <p:spPr bwMode="auto">
          <a:xfrm>
            <a:off x="381000" y="1447800"/>
            <a:ext cx="701675" cy="528638"/>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742408"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2488421796"/>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67200" y="0"/>
            <a:ext cx="4876800" cy="6858000"/>
          </a:xfrm>
          <a:prstGeom prst="rect">
            <a:avLst/>
          </a:prstGeom>
          <a:solidFill>
            <a:srgbClr val="000066"/>
          </a:solidFill>
          <a:ln w="9525">
            <a:noFill/>
            <a:miter lim="800000"/>
            <a:headEnd/>
            <a:tailEnd/>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Comic Sans MS" pitchFamily="66" charset="0"/>
                <a:ea typeface="SimSun" pitchFamily="2" charset="-122"/>
                <a:cs typeface="+mn-cs"/>
              </a:rPr>
              <a:t>启示录   </a:t>
            </a:r>
            <a:r>
              <a:rPr lang="en-US" sz="2800" b="1">
                <a:solidFill>
                  <a:srgbClr val="FFFFFF"/>
                </a:solidFill>
                <a:latin typeface="Times New Roman" pitchFamily="18" charset="0"/>
                <a:ea typeface="SimSun" pitchFamily="2" charset="-122"/>
                <a:cs typeface="+mn-cs"/>
              </a:rPr>
              <a:t>9:13-16 </a:t>
            </a:r>
          </a:p>
          <a:p>
            <a:pPr>
              <a:spcBef>
                <a:spcPct val="20000"/>
              </a:spcBef>
            </a:pPr>
            <a:r>
              <a:rPr lang="en-US" sz="2800" b="1">
                <a:solidFill>
                  <a:srgbClr val="FFFFFF"/>
                </a:solidFill>
                <a:latin typeface="Times New Roman" pitchFamily="18" charset="0"/>
                <a:ea typeface="SimSun" pitchFamily="2" charset="-122"/>
                <a:cs typeface="+mn-cs"/>
              </a:rPr>
              <a:t>  </a:t>
            </a:r>
          </a:p>
          <a:p>
            <a:r>
              <a:rPr lang="en-US" altLang="zh-CN" sz="3200" b="1">
                <a:solidFill>
                  <a:srgbClr val="FFFFFF"/>
                </a:solidFill>
                <a:latin typeface="Comic Sans MS" pitchFamily="66" charset="0"/>
                <a:ea typeface="SimSun" pitchFamily="2" charset="-122"/>
                <a:cs typeface="+mn-cs"/>
              </a:rPr>
              <a:t>13 </a:t>
            </a:r>
            <a:r>
              <a:rPr lang="zh-CN" altLang="en-US" sz="3200" b="1">
                <a:solidFill>
                  <a:srgbClr val="FFFFFF"/>
                </a:solidFill>
                <a:latin typeface="Comic Sans MS" pitchFamily="66" charset="0"/>
                <a:ea typeface="SimSun" pitchFamily="2" charset="-122"/>
                <a:cs typeface="+mn-cs"/>
              </a:rPr>
              <a:t>第六位天使吹号，我就听见有声音从神面前金坛的四角出来，</a:t>
            </a:r>
            <a:r>
              <a:rPr lang="en-US" altLang="zh-CN" sz="3200" b="1">
                <a:solidFill>
                  <a:srgbClr val="FFFFFF"/>
                </a:solidFill>
                <a:latin typeface="Comic Sans MS" pitchFamily="66" charset="0"/>
                <a:ea typeface="SimSun" pitchFamily="2" charset="-122"/>
                <a:cs typeface="+mn-cs"/>
              </a:rPr>
              <a:t>14 </a:t>
            </a:r>
            <a:r>
              <a:rPr lang="zh-CN" altLang="en-US" sz="3200" b="1">
                <a:solidFill>
                  <a:srgbClr val="FFFFFF"/>
                </a:solidFill>
                <a:latin typeface="Comic Sans MS" pitchFamily="66" charset="0"/>
                <a:ea typeface="SimSun" pitchFamily="2" charset="-122"/>
                <a:cs typeface="+mn-cs"/>
              </a:rPr>
              <a:t>吩咐那吹号的第六位天使，说：把那捆绑在幼发拉底大河的四个使者释放了。</a:t>
            </a:r>
            <a:r>
              <a:rPr lang="en-US" altLang="zh-CN" sz="3200" b="1">
                <a:solidFill>
                  <a:srgbClr val="FFFFFF"/>
                </a:solidFill>
                <a:latin typeface="Comic Sans MS" pitchFamily="66" charset="0"/>
                <a:ea typeface="SimSun" pitchFamily="2" charset="-122"/>
                <a:cs typeface="+mn-cs"/>
              </a:rPr>
              <a:t>15 </a:t>
            </a:r>
            <a:r>
              <a:rPr lang="zh-CN" altLang="en-US" sz="3200" b="1">
                <a:solidFill>
                  <a:srgbClr val="FFFFFF"/>
                </a:solidFill>
                <a:latin typeface="Comic Sans MS" pitchFamily="66" charset="0"/>
                <a:ea typeface="SimSun" pitchFamily="2" charset="-122"/>
                <a:cs typeface="+mn-cs"/>
              </a:rPr>
              <a:t>那四个使者就被释放；他们原是预备好了，到某年某月某日某时，</a:t>
            </a:r>
            <a:r>
              <a:rPr lang="zh-CN" altLang="en-US" sz="3200" b="1">
                <a:solidFill>
                  <a:srgbClr val="FFFF00"/>
                </a:solidFill>
                <a:latin typeface="Comic Sans MS" pitchFamily="66" charset="0"/>
                <a:ea typeface="SimSun" pitchFamily="2" charset="-122"/>
                <a:cs typeface="+mn-cs"/>
              </a:rPr>
              <a:t>要杀人的三分之一</a:t>
            </a:r>
            <a:r>
              <a:rPr lang="zh-CN" altLang="en-US" sz="3200" b="1">
                <a:solidFill>
                  <a:srgbClr val="FFFFFF"/>
                </a:solidFill>
                <a:latin typeface="Comic Sans MS" pitchFamily="66" charset="0"/>
                <a:ea typeface="SimSun" pitchFamily="2" charset="-122"/>
                <a:cs typeface="+mn-cs"/>
              </a:rPr>
              <a:t>。</a:t>
            </a:r>
            <a:r>
              <a:rPr lang="en-US" altLang="zh-CN" sz="3200" b="1">
                <a:solidFill>
                  <a:srgbClr val="FFFFFF"/>
                </a:solidFill>
                <a:latin typeface="Comic Sans MS" pitchFamily="66" charset="0"/>
                <a:ea typeface="SimSun" pitchFamily="2" charset="-122"/>
                <a:cs typeface="+mn-cs"/>
              </a:rPr>
              <a:t>16 </a:t>
            </a:r>
            <a:r>
              <a:rPr lang="zh-CN" altLang="en-US" sz="3200" b="1">
                <a:solidFill>
                  <a:srgbClr val="FFFF00"/>
                </a:solidFill>
                <a:latin typeface="Comic Sans MS" pitchFamily="66" charset="0"/>
                <a:ea typeface="SimSun" pitchFamily="2" charset="-122"/>
                <a:cs typeface="+mn-cs"/>
              </a:rPr>
              <a:t>马军有二万万</a:t>
            </a:r>
            <a:r>
              <a:rPr lang="zh-CN" altLang="en-US" sz="3200" b="1">
                <a:solidFill>
                  <a:srgbClr val="FFFFFF"/>
                </a:solidFill>
                <a:latin typeface="Comic Sans MS" pitchFamily="66" charset="0"/>
                <a:ea typeface="SimSun" pitchFamily="2" charset="-122"/>
                <a:cs typeface="+mn-cs"/>
              </a:rPr>
              <a:t>；他们的数目我听见了。 </a:t>
            </a:r>
            <a:endParaRPr lang="en-US" sz="3200" b="1">
              <a:solidFill>
                <a:srgbClr val="FFFFFF"/>
              </a:solidFill>
              <a:latin typeface="Times New Roman" pitchFamily="18" charset="0"/>
              <a:ea typeface="SimSun" pitchFamily="2" charset="-122"/>
              <a:cs typeface="+mn-cs"/>
            </a:endParaRPr>
          </a:p>
        </p:txBody>
      </p:sp>
      <p:sp>
        <p:nvSpPr>
          <p:cNvPr id="615430" name="Freeform 6"/>
          <p:cNvSpPr>
            <a:spLocks/>
          </p:cNvSpPr>
          <p:nvPr/>
        </p:nvSpPr>
        <p:spPr bwMode="auto">
          <a:xfrm rot="1694376">
            <a:off x="736600" y="2838450"/>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586756"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6" name="Freeform 12"/>
          <p:cNvSpPr>
            <a:spLocks/>
          </p:cNvSpPr>
          <p:nvPr/>
        </p:nvSpPr>
        <p:spPr bwMode="auto">
          <a:xfrm>
            <a:off x="561975" y="1752600"/>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586758" name="Rectangle 18"/>
          <p:cNvSpPr>
            <a:spLocks noGrp="1" noChangeArrowheads="1"/>
          </p:cNvSpPr>
          <p:nvPr>
            <p:ph type="title" idx="4294967295"/>
          </p:nvPr>
        </p:nvSpPr>
        <p:spPr>
          <a:xfrm>
            <a:off x="914400" y="685800"/>
            <a:ext cx="3276600" cy="1143000"/>
          </a:xfrm>
          <a:solidFill>
            <a:srgbClr val="800000"/>
          </a:solidFill>
        </p:spPr>
        <p:txBody>
          <a:bodyPr/>
          <a:lstStyle/>
          <a:p>
            <a:r>
              <a:rPr lang="en-US" altLang="zh-TW" sz="4000" b="1">
                <a:solidFill>
                  <a:srgbClr val="FFFFFF"/>
                </a:solidFill>
                <a:ea typeface="PMingLiU" pitchFamily="18" charset="-120"/>
              </a:rPr>
              <a:t>200 </a:t>
            </a:r>
            <a:r>
              <a:rPr lang="zh-TW" altLang="en-US" sz="4000" b="1">
                <a:solidFill>
                  <a:srgbClr val="FFFFFF"/>
                </a:solidFill>
                <a:ea typeface="PMingLiU" pitchFamily="18" charset="-120"/>
              </a:rPr>
              <a:t>万士兵</a:t>
            </a:r>
            <a:endParaRPr lang="en-US" sz="4000" b="1">
              <a:solidFill>
                <a:srgbClr val="FFFFFF"/>
              </a:solidFill>
            </a:endParaRPr>
          </a:p>
        </p:txBody>
      </p:sp>
      <p:sp>
        <p:nvSpPr>
          <p:cNvPr id="586759" name="Text Box 19"/>
          <p:cNvSpPr txBox="1">
            <a:spLocks noChangeArrowheads="1"/>
          </p:cNvSpPr>
          <p:nvPr/>
        </p:nvSpPr>
        <p:spPr bwMode="auto">
          <a:xfrm>
            <a:off x="8382000" y="15875"/>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cs typeface="+mn-cs"/>
              </a:rPr>
              <a:t>339</a:t>
            </a:r>
            <a:endParaRPr lang="en-US">
              <a:solidFill>
                <a:srgbClr val="000000"/>
              </a:solidFill>
              <a:cs typeface="+mn-cs"/>
            </a:endParaRPr>
          </a:p>
        </p:txBody>
      </p:sp>
    </p:spTree>
    <p:extLst>
      <p:ext uri="{BB962C8B-B14F-4D97-AF65-F5344CB8AC3E}">
        <p14:creationId xmlns:p14="http://schemas.microsoft.com/office/powerpoint/2010/main" val="198787828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381000" y="1600200"/>
            <a:ext cx="8240713" cy="649288"/>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3600" b="1">
                <a:solidFill>
                  <a:srgbClr val="FFFFFF"/>
                </a:solidFill>
                <a:ea typeface="SimSun" pitchFamily="2" charset="-122"/>
              </a:rPr>
              <a:t>按照通常意义上的，除非它是胡说八道</a:t>
            </a:r>
            <a:r>
              <a:rPr lang="zh-CN" altLang="en-US" sz="3200">
                <a:solidFill>
                  <a:srgbClr val="000000"/>
                </a:solidFill>
                <a:ea typeface="SimSun" pitchFamily="2" charset="-122"/>
              </a:rPr>
              <a:t> </a:t>
            </a:r>
            <a:endParaRPr lang="en-US" altLang="zh-CN" sz="3200" b="1">
              <a:solidFill>
                <a:srgbClr val="FFFFFF"/>
              </a:solidFill>
              <a:ea typeface="SimSun" pitchFamily="2" charset="-122"/>
            </a:endParaRPr>
          </a:p>
        </p:txBody>
      </p:sp>
      <p:sp>
        <p:nvSpPr>
          <p:cNvPr id="12296" name="Text Box 8"/>
          <p:cNvSpPr txBox="1">
            <a:spLocks noChangeArrowheads="1"/>
          </p:cNvSpPr>
          <p:nvPr/>
        </p:nvSpPr>
        <p:spPr bwMode="auto">
          <a:xfrm>
            <a:off x="1042988" y="2312988"/>
            <a:ext cx="643827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144,000 </a:t>
            </a:r>
            <a:r>
              <a:rPr lang="zh-CN" altLang="en-US" sz="3200" b="1" dirty="0">
                <a:solidFill>
                  <a:srgbClr val="FFFFFF"/>
                </a:solidFill>
                <a:ea typeface="SimSun" pitchFamily="2" charset="-122"/>
              </a:rPr>
              <a:t>以色列的见证人</a:t>
            </a:r>
            <a:r>
              <a:rPr lang="zh-CN" altLang="en-US" sz="3200" dirty="0">
                <a:solidFill>
                  <a:srgbClr val="FFFFFF"/>
                </a:solidFill>
                <a:ea typeface="SimSun" pitchFamily="2" charset="-122"/>
              </a:rPr>
              <a:t> </a:t>
            </a:r>
            <a:r>
              <a:rPr lang="en-US" altLang="zh-CN" sz="3200" dirty="0">
                <a:solidFill>
                  <a:srgbClr val="FFFFFF"/>
                </a:solidFill>
                <a:ea typeface="SimSun" pitchFamily="2" charset="-122"/>
              </a:rPr>
              <a:t> (7:4)</a:t>
            </a:r>
          </a:p>
        </p:txBody>
      </p:sp>
      <p:sp>
        <p:nvSpPr>
          <p:cNvPr id="12298" name="Text Box 10"/>
          <p:cNvSpPr txBox="1">
            <a:spLocks noChangeArrowheads="1"/>
          </p:cNvSpPr>
          <p:nvPr/>
        </p:nvSpPr>
        <p:spPr bwMode="auto">
          <a:xfrm>
            <a:off x="1066800" y="2970213"/>
            <a:ext cx="5506934"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FFFFFF"/>
                </a:solidFill>
                <a:ea typeface="SimSun" pitchFamily="2" charset="-122"/>
              </a:rPr>
              <a:t>   </a:t>
            </a:r>
            <a:r>
              <a:rPr lang="en-US" altLang="zh-CN" sz="3200" dirty="0">
                <a:solidFill>
                  <a:srgbClr val="FFFFFF"/>
                </a:solidFill>
                <a:ea typeface="SimSun" pitchFamily="2" charset="-122"/>
              </a:rPr>
              <a:t>1000 </a:t>
            </a:r>
            <a:r>
              <a:rPr lang="zh-CN" altLang="en-US" sz="3200" b="1" dirty="0">
                <a:solidFill>
                  <a:srgbClr val="FFFFFF"/>
                </a:solidFill>
                <a:ea typeface="SimSun" pitchFamily="2" charset="-122"/>
              </a:rPr>
              <a:t>年的圣徒统治</a:t>
            </a:r>
            <a:r>
              <a:rPr lang="en-US" altLang="zh-CN" dirty="0">
                <a:solidFill>
                  <a:srgbClr val="FFFFFF"/>
                </a:solidFill>
                <a:ea typeface="SimSun" pitchFamily="2" charset="-122"/>
              </a:rPr>
              <a:t> </a:t>
            </a:r>
            <a:r>
              <a:rPr lang="en-US" altLang="zh-CN" sz="3200" dirty="0">
                <a:solidFill>
                  <a:srgbClr val="FFFFFF"/>
                </a:solidFill>
                <a:ea typeface="SimSun" pitchFamily="2" charset="-122"/>
              </a:rPr>
              <a:t>(20:4)</a:t>
            </a:r>
          </a:p>
        </p:txBody>
      </p:sp>
      <p:sp>
        <p:nvSpPr>
          <p:cNvPr id="12299" name="Text Box 11"/>
          <p:cNvSpPr txBox="1">
            <a:spLocks noChangeArrowheads="1"/>
          </p:cNvSpPr>
          <p:nvPr/>
        </p:nvSpPr>
        <p:spPr bwMode="auto">
          <a:xfrm>
            <a:off x="1042988" y="4283075"/>
            <a:ext cx="431109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3 </a:t>
            </a:r>
            <a:r>
              <a:rPr lang="zh-CN" altLang="en-US" sz="3200" b="1" dirty="0">
                <a:solidFill>
                  <a:srgbClr val="FFFFFF"/>
                </a:solidFill>
                <a:ea typeface="SimSun" pitchFamily="2" charset="-122"/>
              </a:rPr>
              <a:t>天半的死亡</a:t>
            </a:r>
            <a:r>
              <a:rPr lang="en-US" altLang="zh-CN" sz="3200" dirty="0">
                <a:solidFill>
                  <a:srgbClr val="FFFFFF"/>
                </a:solidFill>
                <a:ea typeface="SimSun" pitchFamily="2" charset="-122"/>
              </a:rPr>
              <a:t> (11:9)</a:t>
            </a:r>
          </a:p>
        </p:txBody>
      </p:sp>
      <p:sp>
        <p:nvSpPr>
          <p:cNvPr id="12300" name="Text Box 12"/>
          <p:cNvSpPr txBox="1">
            <a:spLocks noChangeArrowheads="1"/>
          </p:cNvSpPr>
          <p:nvPr/>
        </p:nvSpPr>
        <p:spPr bwMode="auto">
          <a:xfrm>
            <a:off x="1042988" y="3625850"/>
            <a:ext cx="4638106"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1260 </a:t>
            </a:r>
            <a:r>
              <a:rPr lang="zh-CN" altLang="en-US" sz="3200" b="1" dirty="0">
                <a:solidFill>
                  <a:srgbClr val="FFFFFF"/>
                </a:solidFill>
                <a:ea typeface="SimSun" pitchFamily="2" charset="-122"/>
              </a:rPr>
              <a:t>天的预告 </a:t>
            </a:r>
            <a:r>
              <a:rPr lang="en-US" altLang="zh-CN" sz="3200" dirty="0">
                <a:solidFill>
                  <a:srgbClr val="FFFFFF"/>
                </a:solidFill>
                <a:ea typeface="SimSun" pitchFamily="2" charset="-122"/>
              </a:rPr>
              <a:t>(11:3)</a:t>
            </a:r>
          </a:p>
        </p:txBody>
      </p:sp>
      <p:sp>
        <p:nvSpPr>
          <p:cNvPr id="582663" name="Text Box 13"/>
          <p:cNvSpPr txBox="1">
            <a:spLocks noChangeArrowheads="1"/>
          </p:cNvSpPr>
          <p:nvPr/>
        </p:nvSpPr>
        <p:spPr bwMode="auto">
          <a:xfrm>
            <a:off x="395288" y="1031875"/>
            <a:ext cx="3671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3200" b="1" i="1">
                <a:solidFill>
                  <a:srgbClr val="FFFFFF"/>
                </a:solidFill>
                <a:ea typeface="SimSun" pitchFamily="2" charset="-122"/>
              </a:rPr>
              <a:t>原则</a:t>
            </a:r>
            <a:r>
              <a:rPr lang="en-US" altLang="zh-CN" sz="3200" b="1" i="1">
                <a:solidFill>
                  <a:srgbClr val="FFFFFF"/>
                </a:solidFill>
                <a:ea typeface="SimSun" pitchFamily="2" charset="-122"/>
              </a:rPr>
              <a:t> #1:</a:t>
            </a:r>
          </a:p>
        </p:txBody>
      </p:sp>
      <p:sp>
        <p:nvSpPr>
          <p:cNvPr id="12302" name="Text Box 14"/>
          <p:cNvSpPr txBox="1">
            <a:spLocks noChangeArrowheads="1"/>
          </p:cNvSpPr>
          <p:nvPr/>
        </p:nvSpPr>
        <p:spPr bwMode="auto">
          <a:xfrm>
            <a:off x="1042988" y="4940300"/>
            <a:ext cx="541075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defTabSz="457200" eaLnBrk="1" hangingPunct="1">
              <a:spcBef>
                <a:spcPct val="20000"/>
              </a:spcBef>
              <a:buSzPct val="80000"/>
              <a:buFont typeface="Arial" pitchFamily="34" charset="0"/>
              <a:buChar char="•"/>
            </a:pPr>
            <a:r>
              <a:rPr lang="zh-CN" altLang="en-US" sz="3200" b="1" dirty="0">
                <a:solidFill>
                  <a:srgbClr val="FFFFFF"/>
                </a:solidFill>
                <a:ea typeface="SimSun" pitchFamily="2" charset="-122"/>
              </a:rPr>
              <a:t>伯拉大河的水涸乾 </a:t>
            </a:r>
            <a:r>
              <a:rPr lang="en-US" altLang="zh-CN" sz="3200" dirty="0">
                <a:solidFill>
                  <a:srgbClr val="DAE9FC"/>
                </a:solidFill>
                <a:ea typeface="SimSun" pitchFamily="2" charset="-122"/>
              </a:rPr>
              <a:t>(16:12)</a:t>
            </a:r>
          </a:p>
        </p:txBody>
      </p:sp>
      <p:sp>
        <p:nvSpPr>
          <p:cNvPr id="582665" name="Rectangle 15"/>
          <p:cNvSpPr>
            <a:spLocks noGrp="1" noChangeArrowheads="1"/>
          </p:cNvSpPr>
          <p:nvPr>
            <p:ph type="title" idx="4294967295"/>
          </p:nvPr>
        </p:nvSpPr>
        <p:spPr>
          <a:xfrm>
            <a:off x="381000" y="222250"/>
            <a:ext cx="8610600" cy="784225"/>
          </a:xfrm>
          <a:solidFill>
            <a:srgbClr val="660066"/>
          </a:solidFill>
          <a:ln w="22225" cap="flat">
            <a:solidFill>
              <a:srgbClr val="FF0000"/>
            </a:solidFill>
            <a:miter lim="800000"/>
            <a:headEnd/>
            <a:tailEnd/>
          </a:ln>
        </p:spPr>
        <p:txBody>
          <a:bodyPr anchor="t">
            <a:spAutoFit/>
          </a:bodyPr>
          <a:lstStyle/>
          <a:p>
            <a:pPr>
              <a:spcBef>
                <a:spcPct val="50000"/>
              </a:spcBef>
            </a:pPr>
            <a:r>
              <a:rPr lang="zh-CN" altLang="en-US" b="1" dirty="0">
                <a:solidFill>
                  <a:schemeClr val="bg1"/>
                </a:solidFill>
                <a:ea typeface="SimSun" pitchFamily="2" charset="-122"/>
              </a:rPr>
              <a:t>解经的四个原则</a:t>
            </a:r>
            <a:endParaRPr lang="en-US" altLang="zh-CN" sz="5200" dirty="0">
              <a:solidFill>
                <a:schemeClr val="bg1"/>
              </a:solidFill>
              <a:ea typeface="SimSun" pitchFamily="2" charset="-122"/>
            </a:endParaRPr>
          </a:p>
        </p:txBody>
      </p:sp>
      <p:sp>
        <p:nvSpPr>
          <p:cNvPr id="10" name="Text Box 14"/>
          <p:cNvSpPr txBox="1">
            <a:spLocks noChangeArrowheads="1"/>
          </p:cNvSpPr>
          <p:nvPr/>
        </p:nvSpPr>
        <p:spPr bwMode="auto">
          <a:xfrm>
            <a:off x="1042988" y="5601035"/>
            <a:ext cx="5862800"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eaLnBrk="1" hangingPunct="1">
              <a:spcBef>
                <a:spcPct val="20000"/>
              </a:spcBef>
              <a:buFont typeface="Arial" pitchFamily="34" charset="0"/>
              <a:buChar char="•"/>
            </a:pPr>
            <a:r>
              <a:rPr lang="zh-CN" altLang="en-US" sz="3200" b="1" dirty="0">
                <a:solidFill>
                  <a:srgbClr val="DAE9FC"/>
                </a:solidFill>
                <a:ea typeface="SimSun" pitchFamily="2" charset="-122"/>
              </a:rPr>
              <a:t>重量（</a:t>
            </a:r>
            <a:r>
              <a:rPr lang="en-US" altLang="zh-CN" sz="3200" b="1" dirty="0">
                <a:solidFill>
                  <a:srgbClr val="DAE9FC"/>
                </a:solidFill>
                <a:ea typeface="SimSun" pitchFamily="2" charset="-122"/>
              </a:rPr>
              <a:t>75 </a:t>
            </a:r>
            <a:r>
              <a:rPr lang="zh-CN" altLang="en-US" sz="3200" b="1" dirty="0">
                <a:solidFill>
                  <a:srgbClr val="DAE9FC"/>
                </a:solidFill>
                <a:ea typeface="SimSun" pitchFamily="2" charset="-122"/>
              </a:rPr>
              <a:t>磅冰雹） </a:t>
            </a:r>
            <a:r>
              <a:rPr lang="en-US" altLang="zh-CN" sz="3200" b="1" dirty="0">
                <a:solidFill>
                  <a:srgbClr val="DAE9FC"/>
                </a:solidFill>
                <a:ea typeface="SimSun" pitchFamily="2" charset="-122"/>
              </a:rPr>
              <a:t>(16:21)</a:t>
            </a:r>
          </a:p>
        </p:txBody>
      </p:sp>
    </p:spTree>
    <p:extLst>
      <p:ext uri="{BB962C8B-B14F-4D97-AF65-F5344CB8AC3E}">
        <p14:creationId xmlns:p14="http://schemas.microsoft.com/office/powerpoint/2010/main" val="3402840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6"/>
                                        </p:tgtEl>
                                        <p:attrNameLst>
                                          <p:attrName>style.visibility</p:attrName>
                                        </p:attrNameLst>
                                      </p:cBhvr>
                                      <p:to>
                                        <p:strVal val="visible"/>
                                      </p:to>
                                    </p:set>
                                    <p:anim calcmode="lin" valueType="num">
                                      <p:cBhvr additive="base">
                                        <p:cTn id="25" dur="500" fill="hold"/>
                                        <p:tgtEl>
                                          <p:spTgt spid="12296"/>
                                        </p:tgtEl>
                                        <p:attrNameLst>
                                          <p:attrName>ppt_x</p:attrName>
                                        </p:attrNameLst>
                                      </p:cBhvr>
                                      <p:tavLst>
                                        <p:tav tm="0">
                                          <p:val>
                                            <p:strVal val="#ppt_x"/>
                                          </p:val>
                                        </p:tav>
                                        <p:tav tm="100000">
                                          <p:val>
                                            <p:strVal val="#ppt_x"/>
                                          </p:val>
                                        </p:tav>
                                      </p:tavLst>
                                    </p:anim>
                                    <p:anim calcmode="lin" valueType="num">
                                      <p:cBhvr additive="base">
                                        <p:cTn id="26"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8"/>
                                        </p:tgtEl>
                                        <p:attrNameLst>
                                          <p:attrName>style.visibility</p:attrName>
                                        </p:attrNameLst>
                                      </p:cBhvr>
                                      <p:to>
                                        <p:strVal val="visible"/>
                                      </p:to>
                                    </p:set>
                                    <p:anim calcmode="lin" valueType="num">
                                      <p:cBhvr additive="base">
                                        <p:cTn id="31" dur="500" fill="hold"/>
                                        <p:tgtEl>
                                          <p:spTgt spid="12298"/>
                                        </p:tgtEl>
                                        <p:attrNameLst>
                                          <p:attrName>ppt_x</p:attrName>
                                        </p:attrNameLst>
                                      </p:cBhvr>
                                      <p:tavLst>
                                        <p:tav tm="0">
                                          <p:val>
                                            <p:strVal val="#ppt_x"/>
                                          </p:val>
                                        </p:tav>
                                        <p:tav tm="100000">
                                          <p:val>
                                            <p:strVal val="#ppt_x"/>
                                          </p:val>
                                        </p:tav>
                                      </p:tavLst>
                                    </p:anim>
                                    <p:anim calcmode="lin" valueType="num">
                                      <p:cBhvr additive="base">
                                        <p:cTn id="32" dur="500" fill="hold"/>
                                        <p:tgtEl>
                                          <p:spTgt spid="1229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300"/>
                                        </p:tgtEl>
                                        <p:attrNameLst>
                                          <p:attrName>style.visibility</p:attrName>
                                        </p:attrNameLst>
                                      </p:cBhvr>
                                      <p:to>
                                        <p:strVal val="visible"/>
                                      </p:to>
                                    </p:set>
                                    <p:anim calcmode="lin" valueType="num">
                                      <p:cBhvr additive="base">
                                        <p:cTn id="37" dur="500" fill="hold"/>
                                        <p:tgtEl>
                                          <p:spTgt spid="12300"/>
                                        </p:tgtEl>
                                        <p:attrNameLst>
                                          <p:attrName>ppt_x</p:attrName>
                                        </p:attrNameLst>
                                      </p:cBhvr>
                                      <p:tavLst>
                                        <p:tav tm="0">
                                          <p:val>
                                            <p:strVal val="#ppt_x"/>
                                          </p:val>
                                        </p:tav>
                                        <p:tav tm="100000">
                                          <p:val>
                                            <p:strVal val="#ppt_x"/>
                                          </p:val>
                                        </p:tav>
                                      </p:tavLst>
                                    </p:anim>
                                    <p:anim calcmode="lin" valueType="num">
                                      <p:cBhvr additive="base">
                                        <p:cTn id="38" dur="500" fill="hold"/>
                                        <p:tgtEl>
                                          <p:spTgt spid="123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9"/>
                                        </p:tgtEl>
                                        <p:attrNameLst>
                                          <p:attrName>style.visibility</p:attrName>
                                        </p:attrNameLst>
                                      </p:cBhvr>
                                      <p:to>
                                        <p:strVal val="visible"/>
                                      </p:to>
                                    </p:set>
                                    <p:anim calcmode="lin" valueType="num">
                                      <p:cBhvr additive="base">
                                        <p:cTn id="43" dur="500" fill="hold"/>
                                        <p:tgtEl>
                                          <p:spTgt spid="12299"/>
                                        </p:tgtEl>
                                        <p:attrNameLst>
                                          <p:attrName>ppt_x</p:attrName>
                                        </p:attrNameLst>
                                      </p:cBhvr>
                                      <p:tavLst>
                                        <p:tav tm="0">
                                          <p:val>
                                            <p:strVal val="#ppt_x"/>
                                          </p:val>
                                        </p:tav>
                                        <p:tav tm="100000">
                                          <p:val>
                                            <p:strVal val="#ppt_x"/>
                                          </p:val>
                                        </p:tav>
                                      </p:tavLst>
                                    </p:anim>
                                    <p:anim calcmode="lin" valueType="num">
                                      <p:cBhvr additive="base">
                                        <p:cTn id="44"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302"/>
                                        </p:tgtEl>
                                        <p:attrNameLst>
                                          <p:attrName>style.visibility</p:attrName>
                                        </p:attrNameLst>
                                      </p:cBhvr>
                                      <p:to>
                                        <p:strVal val="visible"/>
                                      </p:to>
                                    </p:set>
                                    <p:anim calcmode="lin" valueType="num">
                                      <p:cBhvr additive="base">
                                        <p:cTn id="49" dur="500" fill="hold"/>
                                        <p:tgtEl>
                                          <p:spTgt spid="12302"/>
                                        </p:tgtEl>
                                        <p:attrNameLst>
                                          <p:attrName>ppt_x</p:attrName>
                                        </p:attrNameLst>
                                      </p:cBhvr>
                                      <p:tavLst>
                                        <p:tav tm="0">
                                          <p:val>
                                            <p:strVal val="#ppt_x"/>
                                          </p:val>
                                        </p:tav>
                                        <p:tav tm="100000">
                                          <p:val>
                                            <p:strVal val="#ppt_x"/>
                                          </p:val>
                                        </p:tav>
                                      </p:tavLst>
                                    </p:anim>
                                    <p:anim calcmode="lin" valueType="num">
                                      <p:cBhvr additive="base">
                                        <p:cTn id="50"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2296" grpId="0" animBg="1"/>
      <p:bldP spid="12298" grpId="0" animBg="1"/>
      <p:bldP spid="12299" grpId="0" animBg="1"/>
      <p:bldP spid="12300" grpId="0" animBg="1"/>
      <p:bldP spid="12302"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Grp="1" noChangeArrowheads="1"/>
          </p:cNvSpPr>
          <p:nvPr>
            <p:ph type="ctrTitle"/>
          </p:nvPr>
        </p:nvSpPr>
        <p:spPr>
          <a:xfrm>
            <a:off x="76200" y="76200"/>
            <a:ext cx="3886200" cy="1371600"/>
          </a:xfrm>
        </p:spPr>
        <p:txBody>
          <a:bodyPr/>
          <a:lstStyle/>
          <a:p>
            <a:r>
              <a:rPr lang="en-US" b="1" dirty="0">
                <a:latin typeface="Arial" charset="0"/>
                <a:ea typeface="ＭＳ Ｐゴシック" charset="0"/>
              </a:rPr>
              <a:t>75</a:t>
            </a:r>
            <a:r>
              <a:rPr lang="zh-CN" altLang="en-US" b="1" dirty="0">
                <a:latin typeface="Arial" charset="0"/>
                <a:ea typeface="ＭＳ Ｐゴシック" charset="0"/>
              </a:rPr>
              <a:t>磅（九十斤）的冰雹</a:t>
            </a:r>
            <a:endParaRPr lang="en-US" b="1" dirty="0">
              <a:latin typeface="Arial" charset="0"/>
              <a:ea typeface="ＭＳ Ｐゴシック" charset="0"/>
            </a:endParaRPr>
          </a:p>
        </p:txBody>
      </p:sp>
      <p:pic>
        <p:nvPicPr>
          <p:cNvPr id="1007618" name="Picture 4" descr="hail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2004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zh-CN" altLang="en-US" sz="2800" b="1" dirty="0">
                <a:solidFill>
                  <a:srgbClr val="FFFFFF"/>
                </a:solidFill>
                <a:cs typeface="Arial" charset="0"/>
              </a:rPr>
              <a:t>启示录</a:t>
            </a:r>
            <a:r>
              <a:rPr lang="en-US" sz="2800" b="1" dirty="0">
                <a:solidFill>
                  <a:srgbClr val="FFFFFF"/>
                </a:solidFill>
                <a:cs typeface="Arial" charset="0"/>
              </a:rPr>
              <a:t>16:21 (</a:t>
            </a:r>
            <a:r>
              <a:rPr lang="zh-CN" altLang="en-US" sz="2800" b="1" dirty="0">
                <a:solidFill>
                  <a:srgbClr val="FFFFFF"/>
                </a:solidFill>
                <a:cs typeface="Arial" charset="0"/>
              </a:rPr>
              <a:t>金碗</a:t>
            </a:r>
            <a:r>
              <a:rPr lang="en-US" sz="2800" b="1" dirty="0">
                <a:solidFill>
                  <a:srgbClr val="FFFFFF"/>
                </a:solidFill>
                <a:cs typeface="Arial" charset="0"/>
              </a:rPr>
              <a:t>#7)</a:t>
            </a:r>
          </a:p>
          <a:p>
            <a:pPr>
              <a:spcBef>
                <a:spcPct val="20000"/>
              </a:spcBef>
            </a:pPr>
            <a:r>
              <a:rPr lang="en-US" sz="2800" b="1" dirty="0">
                <a:solidFill>
                  <a:srgbClr val="FFFFFF"/>
                </a:solidFill>
                <a:cs typeface="Arial" charset="0"/>
              </a:rPr>
              <a:t>  </a:t>
            </a:r>
          </a:p>
          <a:p>
            <a:r>
              <a:rPr lang="zh-CN" altLang="en-US" b="1" dirty="0">
                <a:solidFill>
                  <a:srgbClr val="FFFFFF"/>
                </a:solidFill>
                <a:cs typeface="Arial" charset="0"/>
              </a:rPr>
              <a:t>又 有 大 雹 子 从 天 落 在 人 身 上 ， 每 一 个 约 重 一 他 连 得 （ </a:t>
            </a:r>
            <a:r>
              <a:rPr lang="zh-CN" altLang="en-US" b="1" dirty="0">
                <a:solidFill>
                  <a:srgbClr val="FFFF00"/>
                </a:solidFill>
                <a:cs typeface="Arial" charset="0"/>
              </a:rPr>
              <a:t>一 他 连 得 约 有 九 十 斤 </a:t>
            </a:r>
            <a:r>
              <a:rPr lang="zh-CN" altLang="en-US" b="1" dirty="0">
                <a:solidFill>
                  <a:srgbClr val="FFFFFF"/>
                </a:solidFill>
                <a:cs typeface="Arial" charset="0"/>
              </a:rPr>
              <a:t>） 。 为 这 雹 子 的 灾 极 大 ， 人 就 亵 渎 神 。</a:t>
            </a:r>
            <a:endParaRPr lang="en-US" b="1" dirty="0">
              <a:solidFill>
                <a:srgbClr val="FFFFFF"/>
              </a:solidFill>
              <a:cs typeface="Arial" charset="0"/>
            </a:endParaRPr>
          </a:p>
        </p:txBody>
      </p:sp>
      <p:pic>
        <p:nvPicPr>
          <p:cNvPr id="1007620" name="Picture 6" descr="28_Hail_st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7621" name="Picture 7" descr="31_hail_stone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4200" y="2922588"/>
            <a:ext cx="22098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7622"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zh-CN" altLang="en-US" sz="2600" b="1" dirty="0">
                <a:solidFill>
                  <a:srgbClr val="FFFFFF"/>
                </a:solidFill>
                <a:cs typeface="Arial" charset="0"/>
              </a:rPr>
              <a:t>美国历史最大的冰雹有</a:t>
            </a:r>
            <a:r>
              <a:rPr lang="en-US" altLang="zh-CN" sz="2600" b="1" dirty="0">
                <a:solidFill>
                  <a:srgbClr val="FFFFFF"/>
                </a:solidFill>
                <a:cs typeface="Arial" charset="0"/>
              </a:rPr>
              <a:t>7”</a:t>
            </a:r>
            <a:r>
              <a:rPr lang="zh-CN" altLang="en-US" sz="2600" b="1" dirty="0">
                <a:solidFill>
                  <a:srgbClr val="FFFFFF"/>
                </a:solidFill>
                <a:cs typeface="Arial" charset="0"/>
              </a:rPr>
              <a:t>宽，</a:t>
            </a:r>
            <a:r>
              <a:rPr lang="en-US" altLang="zh-CN" sz="2600" b="1" dirty="0">
                <a:solidFill>
                  <a:srgbClr val="FFFFFF"/>
                </a:solidFill>
                <a:cs typeface="Arial" charset="0"/>
              </a:rPr>
              <a:t>18.75”</a:t>
            </a:r>
            <a:r>
              <a:rPr lang="zh-CN" altLang="en-US" sz="2600" b="1" dirty="0">
                <a:solidFill>
                  <a:srgbClr val="FFFFFF"/>
                </a:solidFill>
                <a:cs typeface="Arial" charset="0"/>
              </a:rPr>
              <a:t>直径，</a:t>
            </a:r>
            <a:r>
              <a:rPr lang="en-US" altLang="zh-CN" sz="2600" b="1" dirty="0">
                <a:solidFill>
                  <a:srgbClr val="FFFFFF"/>
                </a:solidFill>
                <a:cs typeface="Arial" charset="0"/>
              </a:rPr>
              <a:t>0.45</a:t>
            </a:r>
            <a:r>
              <a:rPr lang="zh-CN" altLang="en-US" sz="2600" b="1" dirty="0">
                <a:solidFill>
                  <a:srgbClr val="FFFFFF"/>
                </a:solidFill>
                <a:cs typeface="Arial" charset="0"/>
              </a:rPr>
              <a:t>斤重，</a:t>
            </a:r>
            <a:r>
              <a:rPr lang="en-US" altLang="zh-CN" sz="2600" b="1" dirty="0">
                <a:solidFill>
                  <a:srgbClr val="FFFFFF"/>
                </a:solidFill>
                <a:cs typeface="Arial" charset="0"/>
              </a:rPr>
              <a:t> </a:t>
            </a:r>
            <a:r>
              <a:rPr lang="zh-CN" altLang="en-US" sz="2600" b="1" dirty="0">
                <a:solidFill>
                  <a:srgbClr val="FFFFFF"/>
                </a:solidFill>
                <a:cs typeface="Arial" charset="0"/>
              </a:rPr>
              <a:t>就象一个庞大的西瓜循序的从天上掉下来！那冰雹在澳罗拉，内布拉斯加的一个暴风雨时坠落</a:t>
            </a:r>
            <a:r>
              <a:rPr lang="en-US" sz="2600" b="1" dirty="0">
                <a:solidFill>
                  <a:srgbClr val="FFFFFF"/>
                </a:solidFill>
                <a:cs typeface="Arial" charset="0"/>
              </a:rPr>
              <a:t>. </a:t>
            </a:r>
            <a:r>
              <a:rPr lang="zh-CN" altLang="en-US" sz="2600" b="1" dirty="0">
                <a:solidFill>
                  <a:srgbClr val="FFFFFF"/>
                </a:solidFill>
                <a:cs typeface="Arial" charset="0"/>
              </a:rPr>
              <a:t>美国最重的冰雹有一斤重，在</a:t>
            </a:r>
            <a:r>
              <a:rPr lang="en-US" altLang="zh-CN" sz="2600" b="1" dirty="0">
                <a:solidFill>
                  <a:srgbClr val="FFFFFF"/>
                </a:solidFill>
                <a:cs typeface="Arial" charset="0"/>
              </a:rPr>
              <a:t>1970</a:t>
            </a:r>
            <a:r>
              <a:rPr lang="zh-CN" altLang="en-US" sz="2600" b="1" dirty="0">
                <a:solidFill>
                  <a:srgbClr val="FFFFFF"/>
                </a:solidFill>
                <a:cs typeface="Arial" charset="0"/>
              </a:rPr>
              <a:t>年堪萨斯坠落</a:t>
            </a:r>
            <a:r>
              <a:rPr lang="en-US" sz="2600" b="1" dirty="0">
                <a:solidFill>
                  <a:srgbClr val="FFFFFF"/>
                </a:solidFill>
                <a:cs typeface="Arial" charset="0"/>
              </a:rPr>
              <a:t>.</a:t>
            </a:r>
          </a:p>
        </p:txBody>
      </p:sp>
    </p:spTree>
    <p:extLst>
      <p:ext uri="{BB962C8B-B14F-4D97-AF65-F5344CB8AC3E}">
        <p14:creationId xmlns:p14="http://schemas.microsoft.com/office/powerpoint/2010/main" val="104725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381000" y="1600200"/>
            <a:ext cx="8240713" cy="649288"/>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3600" b="1">
                <a:solidFill>
                  <a:srgbClr val="FFFFFF"/>
                </a:solidFill>
                <a:ea typeface="SimSun" pitchFamily="2" charset="-122"/>
              </a:rPr>
              <a:t>按照通常意义上的，除非它是胡说八道</a:t>
            </a:r>
            <a:r>
              <a:rPr lang="zh-CN" altLang="en-US" sz="3200">
                <a:solidFill>
                  <a:srgbClr val="000000"/>
                </a:solidFill>
                <a:ea typeface="SimSun" pitchFamily="2" charset="-122"/>
              </a:rPr>
              <a:t> </a:t>
            </a:r>
            <a:endParaRPr lang="en-US" altLang="zh-CN" sz="3200" b="1">
              <a:solidFill>
                <a:srgbClr val="FFFFFF"/>
              </a:solidFill>
              <a:ea typeface="SimSun" pitchFamily="2" charset="-122"/>
            </a:endParaRPr>
          </a:p>
        </p:txBody>
      </p:sp>
      <p:sp>
        <p:nvSpPr>
          <p:cNvPr id="12296" name="Text Box 8"/>
          <p:cNvSpPr txBox="1">
            <a:spLocks noChangeArrowheads="1"/>
          </p:cNvSpPr>
          <p:nvPr/>
        </p:nvSpPr>
        <p:spPr bwMode="auto">
          <a:xfrm>
            <a:off x="1042988" y="2312988"/>
            <a:ext cx="643827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144,000 </a:t>
            </a:r>
            <a:r>
              <a:rPr lang="zh-CN" altLang="en-US" sz="3200" b="1" dirty="0">
                <a:solidFill>
                  <a:srgbClr val="FFFFFF"/>
                </a:solidFill>
                <a:ea typeface="SimSun" pitchFamily="2" charset="-122"/>
              </a:rPr>
              <a:t>以色列的见证人</a:t>
            </a:r>
            <a:r>
              <a:rPr lang="zh-CN" altLang="en-US" sz="3200" dirty="0">
                <a:solidFill>
                  <a:srgbClr val="FFFFFF"/>
                </a:solidFill>
                <a:ea typeface="SimSun" pitchFamily="2" charset="-122"/>
              </a:rPr>
              <a:t> </a:t>
            </a:r>
            <a:r>
              <a:rPr lang="en-US" altLang="zh-CN" sz="3200" dirty="0">
                <a:solidFill>
                  <a:srgbClr val="FFFFFF"/>
                </a:solidFill>
                <a:ea typeface="SimSun" pitchFamily="2" charset="-122"/>
              </a:rPr>
              <a:t> (7:4)</a:t>
            </a:r>
          </a:p>
        </p:txBody>
      </p:sp>
      <p:sp>
        <p:nvSpPr>
          <p:cNvPr id="12298" name="Text Box 10"/>
          <p:cNvSpPr txBox="1">
            <a:spLocks noChangeArrowheads="1"/>
          </p:cNvSpPr>
          <p:nvPr/>
        </p:nvSpPr>
        <p:spPr bwMode="auto">
          <a:xfrm>
            <a:off x="1066800" y="2970213"/>
            <a:ext cx="5506934"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FFFFFF"/>
                </a:solidFill>
                <a:ea typeface="SimSun" pitchFamily="2" charset="-122"/>
              </a:rPr>
              <a:t>   </a:t>
            </a:r>
            <a:r>
              <a:rPr lang="en-US" altLang="zh-CN" sz="3200" dirty="0">
                <a:solidFill>
                  <a:srgbClr val="FFFFFF"/>
                </a:solidFill>
                <a:ea typeface="SimSun" pitchFamily="2" charset="-122"/>
              </a:rPr>
              <a:t>1000 </a:t>
            </a:r>
            <a:r>
              <a:rPr lang="zh-CN" altLang="en-US" sz="3200" b="1" dirty="0">
                <a:solidFill>
                  <a:srgbClr val="FFFFFF"/>
                </a:solidFill>
                <a:ea typeface="SimSun" pitchFamily="2" charset="-122"/>
              </a:rPr>
              <a:t>年的圣徒统治</a:t>
            </a:r>
            <a:r>
              <a:rPr lang="en-US" altLang="zh-CN" dirty="0">
                <a:solidFill>
                  <a:srgbClr val="FFFFFF"/>
                </a:solidFill>
                <a:ea typeface="SimSun" pitchFamily="2" charset="-122"/>
              </a:rPr>
              <a:t> </a:t>
            </a:r>
            <a:r>
              <a:rPr lang="en-US" altLang="zh-CN" sz="3200" dirty="0">
                <a:solidFill>
                  <a:srgbClr val="FFFFFF"/>
                </a:solidFill>
                <a:ea typeface="SimSun" pitchFamily="2" charset="-122"/>
              </a:rPr>
              <a:t>(20:4)</a:t>
            </a:r>
          </a:p>
        </p:txBody>
      </p:sp>
      <p:sp>
        <p:nvSpPr>
          <p:cNvPr id="12299" name="Text Box 11"/>
          <p:cNvSpPr txBox="1">
            <a:spLocks noChangeArrowheads="1"/>
          </p:cNvSpPr>
          <p:nvPr/>
        </p:nvSpPr>
        <p:spPr bwMode="auto">
          <a:xfrm>
            <a:off x="1042988" y="4283075"/>
            <a:ext cx="431109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3 </a:t>
            </a:r>
            <a:r>
              <a:rPr lang="zh-CN" altLang="en-US" sz="3200" b="1" dirty="0">
                <a:solidFill>
                  <a:srgbClr val="FFFFFF"/>
                </a:solidFill>
                <a:ea typeface="SimSun" pitchFamily="2" charset="-122"/>
              </a:rPr>
              <a:t>天半的死亡</a:t>
            </a:r>
            <a:r>
              <a:rPr lang="en-US" altLang="zh-CN" sz="3200" dirty="0">
                <a:solidFill>
                  <a:srgbClr val="FFFFFF"/>
                </a:solidFill>
                <a:ea typeface="SimSun" pitchFamily="2" charset="-122"/>
              </a:rPr>
              <a:t> (11:9)</a:t>
            </a:r>
          </a:p>
        </p:txBody>
      </p:sp>
      <p:sp>
        <p:nvSpPr>
          <p:cNvPr id="12300" name="Text Box 12"/>
          <p:cNvSpPr txBox="1">
            <a:spLocks noChangeArrowheads="1"/>
          </p:cNvSpPr>
          <p:nvPr/>
        </p:nvSpPr>
        <p:spPr bwMode="auto">
          <a:xfrm>
            <a:off x="1042988" y="3625850"/>
            <a:ext cx="4638106"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buFontTx/>
              <a:buChar char="•"/>
            </a:pPr>
            <a:r>
              <a:rPr lang="zh-CN" altLang="en-US" sz="3200" dirty="0">
                <a:solidFill>
                  <a:srgbClr val="DAE9FC"/>
                </a:solidFill>
                <a:ea typeface="SimSun" pitchFamily="2" charset="-122"/>
              </a:rPr>
              <a:t>   </a:t>
            </a:r>
            <a:r>
              <a:rPr lang="en-US" altLang="zh-CN" sz="3200" dirty="0">
                <a:solidFill>
                  <a:srgbClr val="FFFFFF"/>
                </a:solidFill>
                <a:ea typeface="SimSun" pitchFamily="2" charset="-122"/>
              </a:rPr>
              <a:t>1260 </a:t>
            </a:r>
            <a:r>
              <a:rPr lang="zh-CN" altLang="en-US" sz="3200" b="1" dirty="0">
                <a:solidFill>
                  <a:srgbClr val="FFFFFF"/>
                </a:solidFill>
                <a:ea typeface="SimSun" pitchFamily="2" charset="-122"/>
              </a:rPr>
              <a:t>天的预告 </a:t>
            </a:r>
            <a:r>
              <a:rPr lang="en-US" altLang="zh-CN" sz="3200" dirty="0">
                <a:solidFill>
                  <a:srgbClr val="FFFFFF"/>
                </a:solidFill>
                <a:ea typeface="SimSun" pitchFamily="2" charset="-122"/>
              </a:rPr>
              <a:t>(11:3)</a:t>
            </a:r>
          </a:p>
        </p:txBody>
      </p:sp>
      <p:sp>
        <p:nvSpPr>
          <p:cNvPr id="582663" name="Text Box 13"/>
          <p:cNvSpPr txBox="1">
            <a:spLocks noChangeArrowheads="1"/>
          </p:cNvSpPr>
          <p:nvPr/>
        </p:nvSpPr>
        <p:spPr bwMode="auto">
          <a:xfrm>
            <a:off x="395288" y="1031875"/>
            <a:ext cx="3671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3200" b="1" i="1">
                <a:solidFill>
                  <a:srgbClr val="FFFFFF"/>
                </a:solidFill>
                <a:ea typeface="SimSun" pitchFamily="2" charset="-122"/>
              </a:rPr>
              <a:t>原则</a:t>
            </a:r>
            <a:r>
              <a:rPr lang="en-US" altLang="zh-CN" sz="3200" b="1" i="1">
                <a:solidFill>
                  <a:srgbClr val="FFFFFF"/>
                </a:solidFill>
                <a:ea typeface="SimSun" pitchFamily="2" charset="-122"/>
              </a:rPr>
              <a:t> #1:</a:t>
            </a:r>
          </a:p>
        </p:txBody>
      </p:sp>
      <p:sp>
        <p:nvSpPr>
          <p:cNvPr id="12302" name="Text Box 14"/>
          <p:cNvSpPr txBox="1">
            <a:spLocks noChangeArrowheads="1"/>
          </p:cNvSpPr>
          <p:nvPr/>
        </p:nvSpPr>
        <p:spPr bwMode="auto">
          <a:xfrm>
            <a:off x="1042988" y="4940300"/>
            <a:ext cx="541075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eaLnBrk="1" hangingPunct="1">
              <a:spcBef>
                <a:spcPct val="20000"/>
              </a:spcBef>
              <a:buFont typeface="Arial" pitchFamily="34" charset="0"/>
              <a:buChar char="•"/>
            </a:pPr>
            <a:r>
              <a:rPr lang="zh-CN" altLang="en-US" sz="3200" b="1" dirty="0">
                <a:solidFill>
                  <a:srgbClr val="FFFFFF"/>
                </a:solidFill>
                <a:ea typeface="SimSun" pitchFamily="2" charset="-122"/>
              </a:rPr>
              <a:t>伯拉大河的水涸乾 </a:t>
            </a:r>
            <a:r>
              <a:rPr lang="en-US" altLang="zh-CN" sz="3200" dirty="0">
                <a:solidFill>
                  <a:srgbClr val="DAE9FC"/>
                </a:solidFill>
                <a:ea typeface="SimSun" pitchFamily="2" charset="-122"/>
              </a:rPr>
              <a:t>(16:12)</a:t>
            </a:r>
          </a:p>
        </p:txBody>
      </p:sp>
      <p:sp>
        <p:nvSpPr>
          <p:cNvPr id="582665" name="Rectangle 15"/>
          <p:cNvSpPr>
            <a:spLocks noGrp="1" noChangeArrowheads="1"/>
          </p:cNvSpPr>
          <p:nvPr>
            <p:ph type="title" idx="4294967295"/>
          </p:nvPr>
        </p:nvSpPr>
        <p:spPr>
          <a:xfrm>
            <a:off x="381000" y="222250"/>
            <a:ext cx="8610600" cy="784225"/>
          </a:xfrm>
          <a:solidFill>
            <a:srgbClr val="660066"/>
          </a:solidFill>
          <a:ln w="22225" cap="flat">
            <a:solidFill>
              <a:srgbClr val="FF0000"/>
            </a:solidFill>
            <a:miter lim="800000"/>
            <a:headEnd/>
            <a:tailEnd/>
          </a:ln>
        </p:spPr>
        <p:txBody>
          <a:bodyPr anchor="t">
            <a:spAutoFit/>
          </a:bodyPr>
          <a:lstStyle/>
          <a:p>
            <a:pPr>
              <a:spcBef>
                <a:spcPct val="50000"/>
              </a:spcBef>
            </a:pPr>
            <a:r>
              <a:rPr lang="zh-CN" altLang="en-US" b="1" dirty="0">
                <a:solidFill>
                  <a:schemeClr val="bg1"/>
                </a:solidFill>
                <a:ea typeface="SimSun" pitchFamily="2" charset="-122"/>
              </a:rPr>
              <a:t>解经的四个原则</a:t>
            </a:r>
            <a:endParaRPr lang="en-US" altLang="zh-CN" sz="5200" dirty="0">
              <a:solidFill>
                <a:schemeClr val="bg1"/>
              </a:solidFill>
              <a:ea typeface="SimSun" pitchFamily="2" charset="-122"/>
            </a:endParaRPr>
          </a:p>
        </p:txBody>
      </p:sp>
      <p:sp>
        <p:nvSpPr>
          <p:cNvPr id="10" name="Text Box 14"/>
          <p:cNvSpPr txBox="1">
            <a:spLocks noChangeArrowheads="1"/>
          </p:cNvSpPr>
          <p:nvPr/>
        </p:nvSpPr>
        <p:spPr bwMode="auto">
          <a:xfrm>
            <a:off x="1042988" y="5527675"/>
            <a:ext cx="677490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eaLnBrk="1" hangingPunct="1">
              <a:spcBef>
                <a:spcPct val="20000"/>
              </a:spcBef>
              <a:buFont typeface="Arial" pitchFamily="34" charset="0"/>
              <a:buChar char="•"/>
            </a:pPr>
            <a:r>
              <a:rPr lang="zh-CN" altLang="en-US" sz="3200" b="1" dirty="0">
                <a:solidFill>
                  <a:srgbClr val="DAE9FC"/>
                </a:solidFill>
                <a:ea typeface="SimSun" pitchFamily="2" charset="-122"/>
              </a:rPr>
              <a:t>重量 </a:t>
            </a:r>
            <a:r>
              <a:rPr lang="en-US" altLang="zh-CN" sz="3200" b="1" dirty="0">
                <a:solidFill>
                  <a:srgbClr val="DAE9FC"/>
                </a:solidFill>
                <a:ea typeface="SimSun" pitchFamily="2" charset="-122"/>
              </a:rPr>
              <a:t>(16:21) </a:t>
            </a:r>
            <a:r>
              <a:rPr lang="zh-CN" altLang="en-US" sz="3200" b="1" dirty="0">
                <a:solidFill>
                  <a:srgbClr val="DAE9FC"/>
                </a:solidFill>
                <a:ea typeface="SimSun" pitchFamily="2" charset="-122"/>
              </a:rPr>
              <a:t>与长度（</a:t>
            </a:r>
            <a:r>
              <a:rPr lang="en-US" altLang="zh-CN" sz="3200" b="1" dirty="0">
                <a:solidFill>
                  <a:srgbClr val="DAE9FC"/>
                </a:solidFill>
                <a:ea typeface="SimSun" pitchFamily="2" charset="-122"/>
              </a:rPr>
              <a:t>21</a:t>
            </a:r>
            <a:r>
              <a:rPr lang="zh-CN" altLang="en-US" sz="3200" b="1" dirty="0">
                <a:solidFill>
                  <a:srgbClr val="DAE9FC"/>
                </a:solidFill>
                <a:ea typeface="SimSun" pitchFamily="2" charset="-122"/>
              </a:rPr>
              <a:t>：</a:t>
            </a:r>
            <a:r>
              <a:rPr lang="en-US" altLang="zh-CN" sz="3200" b="1" dirty="0">
                <a:solidFill>
                  <a:srgbClr val="DAE9FC"/>
                </a:solidFill>
                <a:ea typeface="SimSun" pitchFamily="2" charset="-122"/>
              </a:rPr>
              <a:t>16</a:t>
            </a:r>
            <a:r>
              <a:rPr lang="zh-CN" altLang="en-US" sz="3200" b="1" dirty="0">
                <a:solidFill>
                  <a:srgbClr val="DAE9FC"/>
                </a:solidFill>
                <a:ea typeface="SimSun" pitchFamily="2" charset="-122"/>
              </a:rPr>
              <a:t>）</a:t>
            </a:r>
            <a:endParaRPr lang="en-US" altLang="zh-CN" sz="3200" b="1" dirty="0">
              <a:solidFill>
                <a:srgbClr val="DAE9FC"/>
              </a:solidFill>
              <a:ea typeface="SimSun" pitchFamily="2" charset="-122"/>
            </a:endParaRPr>
          </a:p>
        </p:txBody>
      </p:sp>
      <p:sp>
        <p:nvSpPr>
          <p:cNvPr id="11" name="Text Box 14"/>
          <p:cNvSpPr txBox="1">
            <a:spLocks noChangeArrowheads="1"/>
          </p:cNvSpPr>
          <p:nvPr/>
        </p:nvSpPr>
        <p:spPr bwMode="auto">
          <a:xfrm>
            <a:off x="1042988" y="6115050"/>
            <a:ext cx="7361608"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457200" indent="-457200" eaLnBrk="1" hangingPunct="1">
              <a:spcBef>
                <a:spcPct val="20000"/>
              </a:spcBef>
              <a:buFont typeface="Arial" pitchFamily="34" charset="0"/>
              <a:buChar char="•"/>
            </a:pPr>
            <a:r>
              <a:rPr lang="zh-CN" altLang="en-US" sz="3200" b="1" dirty="0">
                <a:solidFill>
                  <a:srgbClr val="FFFFFF">
                    <a:lumMod val="95000"/>
                  </a:srgbClr>
                </a:solidFill>
              </a:rPr>
              <a:t>完全的数字 </a:t>
            </a:r>
            <a:r>
              <a:rPr lang="en-US" altLang="zh-CN" sz="3200" b="1" dirty="0">
                <a:solidFill>
                  <a:srgbClr val="FFFFFF">
                    <a:lumMod val="95000"/>
                  </a:srgbClr>
                </a:solidFill>
              </a:rPr>
              <a:t>– 7 (1:4, 12, 16, </a:t>
            </a:r>
            <a:r>
              <a:rPr lang="zh-CN" altLang="en-US" sz="3200" b="1" dirty="0">
                <a:solidFill>
                  <a:srgbClr val="FFFFFF">
                    <a:lumMod val="95000"/>
                  </a:srgbClr>
                </a:solidFill>
              </a:rPr>
              <a:t>等）</a:t>
            </a:r>
            <a:r>
              <a:rPr lang="en-US" altLang="zh-CN" sz="3200" b="1" dirty="0">
                <a:solidFill>
                  <a:srgbClr val="FFFFFF">
                    <a:lumMod val="95000"/>
                  </a:srgbClr>
                </a:solidFill>
              </a:rPr>
              <a:t> </a:t>
            </a:r>
            <a:endParaRPr lang="en-US" altLang="zh-CN" sz="3200" dirty="0">
              <a:solidFill>
                <a:srgbClr val="DAE9FC"/>
              </a:solidFill>
              <a:ea typeface="SimSun" pitchFamily="2" charset="-122"/>
            </a:endParaRPr>
          </a:p>
        </p:txBody>
      </p:sp>
    </p:spTree>
    <p:extLst>
      <p:ext uri="{BB962C8B-B14F-4D97-AF65-F5344CB8AC3E}">
        <p14:creationId xmlns:p14="http://schemas.microsoft.com/office/powerpoint/2010/main" val="1414322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6"/>
                                        </p:tgtEl>
                                        <p:attrNameLst>
                                          <p:attrName>style.visibility</p:attrName>
                                        </p:attrNameLst>
                                      </p:cBhvr>
                                      <p:to>
                                        <p:strVal val="visible"/>
                                      </p:to>
                                    </p:set>
                                    <p:anim calcmode="lin" valueType="num">
                                      <p:cBhvr additive="base">
                                        <p:cTn id="25" dur="500" fill="hold"/>
                                        <p:tgtEl>
                                          <p:spTgt spid="12296"/>
                                        </p:tgtEl>
                                        <p:attrNameLst>
                                          <p:attrName>ppt_x</p:attrName>
                                        </p:attrNameLst>
                                      </p:cBhvr>
                                      <p:tavLst>
                                        <p:tav tm="0">
                                          <p:val>
                                            <p:strVal val="#ppt_x"/>
                                          </p:val>
                                        </p:tav>
                                        <p:tav tm="100000">
                                          <p:val>
                                            <p:strVal val="#ppt_x"/>
                                          </p:val>
                                        </p:tav>
                                      </p:tavLst>
                                    </p:anim>
                                    <p:anim calcmode="lin" valueType="num">
                                      <p:cBhvr additive="base">
                                        <p:cTn id="26"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8"/>
                                        </p:tgtEl>
                                        <p:attrNameLst>
                                          <p:attrName>style.visibility</p:attrName>
                                        </p:attrNameLst>
                                      </p:cBhvr>
                                      <p:to>
                                        <p:strVal val="visible"/>
                                      </p:to>
                                    </p:set>
                                    <p:anim calcmode="lin" valueType="num">
                                      <p:cBhvr additive="base">
                                        <p:cTn id="31" dur="500" fill="hold"/>
                                        <p:tgtEl>
                                          <p:spTgt spid="12298"/>
                                        </p:tgtEl>
                                        <p:attrNameLst>
                                          <p:attrName>ppt_x</p:attrName>
                                        </p:attrNameLst>
                                      </p:cBhvr>
                                      <p:tavLst>
                                        <p:tav tm="0">
                                          <p:val>
                                            <p:strVal val="#ppt_x"/>
                                          </p:val>
                                        </p:tav>
                                        <p:tav tm="100000">
                                          <p:val>
                                            <p:strVal val="#ppt_x"/>
                                          </p:val>
                                        </p:tav>
                                      </p:tavLst>
                                    </p:anim>
                                    <p:anim calcmode="lin" valueType="num">
                                      <p:cBhvr additive="base">
                                        <p:cTn id="32" dur="500" fill="hold"/>
                                        <p:tgtEl>
                                          <p:spTgt spid="1229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300"/>
                                        </p:tgtEl>
                                        <p:attrNameLst>
                                          <p:attrName>style.visibility</p:attrName>
                                        </p:attrNameLst>
                                      </p:cBhvr>
                                      <p:to>
                                        <p:strVal val="visible"/>
                                      </p:to>
                                    </p:set>
                                    <p:anim calcmode="lin" valueType="num">
                                      <p:cBhvr additive="base">
                                        <p:cTn id="37" dur="500" fill="hold"/>
                                        <p:tgtEl>
                                          <p:spTgt spid="12300"/>
                                        </p:tgtEl>
                                        <p:attrNameLst>
                                          <p:attrName>ppt_x</p:attrName>
                                        </p:attrNameLst>
                                      </p:cBhvr>
                                      <p:tavLst>
                                        <p:tav tm="0">
                                          <p:val>
                                            <p:strVal val="#ppt_x"/>
                                          </p:val>
                                        </p:tav>
                                        <p:tav tm="100000">
                                          <p:val>
                                            <p:strVal val="#ppt_x"/>
                                          </p:val>
                                        </p:tav>
                                      </p:tavLst>
                                    </p:anim>
                                    <p:anim calcmode="lin" valueType="num">
                                      <p:cBhvr additive="base">
                                        <p:cTn id="38" dur="500" fill="hold"/>
                                        <p:tgtEl>
                                          <p:spTgt spid="123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9"/>
                                        </p:tgtEl>
                                        <p:attrNameLst>
                                          <p:attrName>style.visibility</p:attrName>
                                        </p:attrNameLst>
                                      </p:cBhvr>
                                      <p:to>
                                        <p:strVal val="visible"/>
                                      </p:to>
                                    </p:set>
                                    <p:anim calcmode="lin" valueType="num">
                                      <p:cBhvr additive="base">
                                        <p:cTn id="43" dur="500" fill="hold"/>
                                        <p:tgtEl>
                                          <p:spTgt spid="12299"/>
                                        </p:tgtEl>
                                        <p:attrNameLst>
                                          <p:attrName>ppt_x</p:attrName>
                                        </p:attrNameLst>
                                      </p:cBhvr>
                                      <p:tavLst>
                                        <p:tav tm="0">
                                          <p:val>
                                            <p:strVal val="#ppt_x"/>
                                          </p:val>
                                        </p:tav>
                                        <p:tav tm="100000">
                                          <p:val>
                                            <p:strVal val="#ppt_x"/>
                                          </p:val>
                                        </p:tav>
                                      </p:tavLst>
                                    </p:anim>
                                    <p:anim calcmode="lin" valueType="num">
                                      <p:cBhvr additive="base">
                                        <p:cTn id="44"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302"/>
                                        </p:tgtEl>
                                        <p:attrNameLst>
                                          <p:attrName>style.visibility</p:attrName>
                                        </p:attrNameLst>
                                      </p:cBhvr>
                                      <p:to>
                                        <p:strVal val="visible"/>
                                      </p:to>
                                    </p:set>
                                    <p:anim calcmode="lin" valueType="num">
                                      <p:cBhvr additive="base">
                                        <p:cTn id="49" dur="500" fill="hold"/>
                                        <p:tgtEl>
                                          <p:spTgt spid="12302"/>
                                        </p:tgtEl>
                                        <p:attrNameLst>
                                          <p:attrName>ppt_x</p:attrName>
                                        </p:attrNameLst>
                                      </p:cBhvr>
                                      <p:tavLst>
                                        <p:tav tm="0">
                                          <p:val>
                                            <p:strVal val="#ppt_x"/>
                                          </p:val>
                                        </p:tav>
                                        <p:tav tm="100000">
                                          <p:val>
                                            <p:strVal val="#ppt_x"/>
                                          </p:val>
                                        </p:tav>
                                      </p:tavLst>
                                    </p:anim>
                                    <p:anim calcmode="lin" valueType="num">
                                      <p:cBhvr additive="base">
                                        <p:cTn id="50"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2296" grpId="0" animBg="1"/>
      <p:bldP spid="12298" grpId="0" animBg="1"/>
      <p:bldP spid="12299" grpId="0" animBg="1"/>
      <p:bldP spid="12300" grpId="0" animBg="1"/>
      <p:bldP spid="12302"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descr="OTS 28 Sabbath Timeli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4081"/>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2"/>
          <p:cNvSpPr>
            <a:spLocks noGrp="1" noChangeArrowheads="1"/>
          </p:cNvSpPr>
          <p:nvPr>
            <p:ph type="ctrTitle"/>
          </p:nvPr>
        </p:nvSpPr>
        <p:spPr>
          <a:xfrm>
            <a:off x="539750" y="0"/>
            <a:ext cx="7777163" cy="765175"/>
          </a:xfrm>
          <a:solidFill>
            <a:srgbClr val="000090"/>
          </a:solidFill>
        </p:spPr>
        <p:txBody>
          <a:bodyPr/>
          <a:lstStyle/>
          <a:p>
            <a:pPr eaLnBrk="1" hangingPunct="1"/>
            <a:r>
              <a:rPr kumimoji="1" lang="en-US" altLang="zh-CN" sz="2400" b="1" dirty="0">
                <a:solidFill>
                  <a:schemeClr val="bg1"/>
                </a:solidFill>
                <a:latin typeface="Arial" charset="0"/>
              </a:rPr>
              <a:t/>
            </a:r>
            <a:br>
              <a:rPr kumimoji="1" lang="en-US" altLang="zh-CN" sz="2400" b="1" dirty="0">
                <a:solidFill>
                  <a:schemeClr val="bg1"/>
                </a:solidFill>
                <a:latin typeface="Arial" charset="0"/>
              </a:rPr>
            </a:br>
            <a:r>
              <a:rPr kumimoji="1" lang="zh-CN" altLang="en-US" sz="2400" b="1" dirty="0">
                <a:solidFill>
                  <a:schemeClr val="bg1"/>
                </a:solidFill>
                <a:latin typeface="华文楷体"/>
                <a:ea typeface="华文楷体"/>
              </a:rPr>
              <a:t>安息日的末世论意义</a:t>
            </a:r>
            <a:r>
              <a:rPr kumimoji="1" lang="en-US" altLang="zh-CN" sz="2400" b="1" dirty="0">
                <a:solidFill>
                  <a:schemeClr val="bg1"/>
                </a:solidFill>
                <a:latin typeface="Arial" charset="0"/>
              </a:rPr>
              <a:t/>
            </a:r>
            <a:br>
              <a:rPr kumimoji="1" lang="en-US" altLang="zh-CN" sz="2400" b="1" dirty="0">
                <a:solidFill>
                  <a:schemeClr val="bg1"/>
                </a:solidFill>
                <a:latin typeface="Arial" charset="0"/>
              </a:rPr>
            </a:br>
            <a:endParaRPr kumimoji="1" lang="en-US" altLang="zh-CN" sz="2400" b="1" dirty="0">
              <a:solidFill>
                <a:schemeClr val="bg1"/>
              </a:solidFill>
              <a:latin typeface="Arial" charset="0"/>
            </a:endParaRPr>
          </a:p>
        </p:txBody>
      </p:sp>
      <p:sp>
        <p:nvSpPr>
          <p:cNvPr id="214020"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23</a:t>
            </a:r>
          </a:p>
        </p:txBody>
      </p:sp>
      <p:sp>
        <p:nvSpPr>
          <p:cNvPr id="2" name="TextBox 1"/>
          <p:cNvSpPr txBox="1"/>
          <p:nvPr/>
        </p:nvSpPr>
        <p:spPr>
          <a:xfrm>
            <a:off x="188259" y="1586753"/>
            <a:ext cx="55132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永恒</a:t>
            </a:r>
            <a:endParaRPr lang="en-SG" sz="1400" b="1" dirty="0">
              <a:solidFill>
                <a:srgbClr val="000000"/>
              </a:solidFill>
              <a:latin typeface="Times New Roman"/>
              <a:ea typeface="+mn-ea"/>
              <a:cs typeface="+mn-cs"/>
            </a:endParaRPr>
          </a:p>
        </p:txBody>
      </p:sp>
      <p:sp>
        <p:nvSpPr>
          <p:cNvPr id="6" name="TextBox 5"/>
          <p:cNvSpPr txBox="1"/>
          <p:nvPr/>
        </p:nvSpPr>
        <p:spPr>
          <a:xfrm>
            <a:off x="8435801" y="1577789"/>
            <a:ext cx="55132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永恒</a:t>
            </a:r>
            <a:endParaRPr lang="en-SG" sz="1400" b="1" dirty="0">
              <a:solidFill>
                <a:srgbClr val="000000"/>
              </a:solidFill>
              <a:latin typeface="Times New Roman"/>
              <a:ea typeface="+mn-ea"/>
              <a:cs typeface="+mn-cs"/>
            </a:endParaRPr>
          </a:p>
        </p:txBody>
      </p:sp>
      <p:sp>
        <p:nvSpPr>
          <p:cNvPr id="4" name="Rectangle 3"/>
          <p:cNvSpPr/>
          <p:nvPr/>
        </p:nvSpPr>
        <p:spPr bwMode="auto">
          <a:xfrm>
            <a:off x="1196788" y="1479176"/>
            <a:ext cx="591671" cy="13447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3" name="TextBox 2"/>
          <p:cNvSpPr txBox="1"/>
          <p:nvPr/>
        </p:nvSpPr>
        <p:spPr>
          <a:xfrm>
            <a:off x="1169893" y="1385047"/>
            <a:ext cx="753036" cy="307777"/>
          </a:xfrm>
          <a:prstGeom prst="rect">
            <a:avLst/>
          </a:prstGeom>
          <a:noFill/>
          <a:ln>
            <a:noFill/>
          </a:ln>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堕落前</a:t>
            </a:r>
            <a:endParaRPr lang="en-SG" sz="1400" b="1" dirty="0">
              <a:solidFill>
                <a:srgbClr val="000000"/>
              </a:solidFill>
              <a:latin typeface="Times New Roman"/>
              <a:ea typeface="+mn-ea"/>
              <a:cs typeface="+mn-cs"/>
            </a:endParaRPr>
          </a:p>
        </p:txBody>
      </p:sp>
      <p:sp>
        <p:nvSpPr>
          <p:cNvPr id="7" name="TextBox 6"/>
          <p:cNvSpPr txBox="1"/>
          <p:nvPr/>
        </p:nvSpPr>
        <p:spPr>
          <a:xfrm>
            <a:off x="5970494" y="1385047"/>
            <a:ext cx="927847"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大灾难</a:t>
            </a:r>
            <a:endParaRPr lang="en-SG" sz="1400" b="1" dirty="0">
              <a:solidFill>
                <a:srgbClr val="000000"/>
              </a:solidFill>
              <a:latin typeface="Times New Roman"/>
              <a:ea typeface="+mn-ea"/>
              <a:cs typeface="+mn-cs"/>
            </a:endParaRPr>
          </a:p>
        </p:txBody>
      </p:sp>
      <p:sp>
        <p:nvSpPr>
          <p:cNvPr id="8" name="Rectangle 7"/>
          <p:cNvSpPr/>
          <p:nvPr/>
        </p:nvSpPr>
        <p:spPr bwMode="auto">
          <a:xfrm>
            <a:off x="2191871" y="1492623"/>
            <a:ext cx="900951" cy="13447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5" name="TextBox 4"/>
          <p:cNvSpPr txBox="1"/>
          <p:nvPr/>
        </p:nvSpPr>
        <p:spPr>
          <a:xfrm>
            <a:off x="2084294" y="1398493"/>
            <a:ext cx="1147496" cy="307778"/>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摩西律法前</a:t>
            </a:r>
            <a:endParaRPr lang="en-SG" sz="1400" b="1" dirty="0">
              <a:solidFill>
                <a:srgbClr val="000000"/>
              </a:solidFill>
              <a:latin typeface="Times New Roman"/>
              <a:ea typeface="+mn-ea"/>
              <a:cs typeface="+mn-cs"/>
            </a:endParaRPr>
          </a:p>
        </p:txBody>
      </p:sp>
      <p:sp>
        <p:nvSpPr>
          <p:cNvPr id="12" name="TextBox 11"/>
          <p:cNvSpPr txBox="1"/>
          <p:nvPr/>
        </p:nvSpPr>
        <p:spPr>
          <a:xfrm>
            <a:off x="3581394" y="1389529"/>
            <a:ext cx="94576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律法时代</a:t>
            </a:r>
            <a:endParaRPr lang="en-SG" sz="1400" b="1" dirty="0">
              <a:solidFill>
                <a:srgbClr val="000000"/>
              </a:solidFill>
              <a:latin typeface="Times New Roman"/>
              <a:ea typeface="+mn-ea"/>
              <a:cs typeface="+mn-cs"/>
            </a:endParaRPr>
          </a:p>
        </p:txBody>
      </p:sp>
      <p:sp>
        <p:nvSpPr>
          <p:cNvPr id="10" name="Rectangle 9"/>
          <p:cNvSpPr/>
          <p:nvPr/>
        </p:nvSpPr>
        <p:spPr bwMode="auto">
          <a:xfrm>
            <a:off x="7247965" y="1358153"/>
            <a:ext cx="954741" cy="30777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9" name="TextBox 8"/>
          <p:cNvSpPr txBox="1"/>
          <p:nvPr/>
        </p:nvSpPr>
        <p:spPr>
          <a:xfrm>
            <a:off x="6925235" y="1385047"/>
            <a:ext cx="1559859" cy="307777"/>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千禧年国度时代</a:t>
            </a:r>
            <a:endParaRPr lang="en-SG" sz="1400" b="1" dirty="0">
              <a:solidFill>
                <a:srgbClr val="000000"/>
              </a:solidFill>
              <a:latin typeface="Times New Roman"/>
              <a:ea typeface="+mn-ea"/>
              <a:cs typeface="+mn-cs"/>
            </a:endParaRPr>
          </a:p>
        </p:txBody>
      </p:sp>
      <p:sp>
        <p:nvSpPr>
          <p:cNvPr id="13" name="Rectangle 12"/>
          <p:cNvSpPr/>
          <p:nvPr/>
        </p:nvSpPr>
        <p:spPr bwMode="auto">
          <a:xfrm>
            <a:off x="4908176" y="1479176"/>
            <a:ext cx="672353" cy="14791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1" name="TextBox 10"/>
          <p:cNvSpPr txBox="1"/>
          <p:nvPr/>
        </p:nvSpPr>
        <p:spPr>
          <a:xfrm>
            <a:off x="4840941" y="1237131"/>
            <a:ext cx="1331240" cy="523220"/>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教会</a:t>
            </a:r>
            <a:r>
              <a:rPr lang="en-US" altLang="zh-CN" sz="1400" b="1" dirty="0">
                <a:solidFill>
                  <a:srgbClr val="000000"/>
                </a:solidFill>
                <a:latin typeface="Times New Roman"/>
                <a:ea typeface="+mn-ea"/>
                <a:cs typeface="+mn-cs"/>
              </a:rPr>
              <a:t>/</a:t>
            </a:r>
          </a:p>
          <a:p>
            <a:pPr eaLnBrk="1" fontAlgn="auto" hangingPunct="1">
              <a:spcBef>
                <a:spcPts val="0"/>
              </a:spcBef>
              <a:spcAft>
                <a:spcPts val="0"/>
              </a:spcAft>
            </a:pPr>
            <a:r>
              <a:rPr lang="zh-CN" altLang="en-US" sz="1400" b="1" dirty="0">
                <a:solidFill>
                  <a:srgbClr val="000000"/>
                </a:solidFill>
                <a:latin typeface="Times New Roman"/>
                <a:ea typeface="+mn-ea"/>
                <a:cs typeface="+mn-cs"/>
              </a:rPr>
              <a:t>恩典时代</a:t>
            </a:r>
            <a:endParaRPr lang="en-SG" sz="1400" b="1" dirty="0">
              <a:solidFill>
                <a:srgbClr val="000000"/>
              </a:solidFill>
              <a:latin typeface="Times New Roman"/>
              <a:ea typeface="+mn-ea"/>
              <a:cs typeface="+mn-cs"/>
            </a:endParaRPr>
          </a:p>
        </p:txBody>
      </p:sp>
      <p:sp>
        <p:nvSpPr>
          <p:cNvPr id="14" name="TextBox 13"/>
          <p:cNvSpPr txBox="1"/>
          <p:nvPr/>
        </p:nvSpPr>
        <p:spPr>
          <a:xfrm>
            <a:off x="35496" y="2622176"/>
            <a:ext cx="739588" cy="5232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上帝的工作</a:t>
            </a:r>
            <a:endParaRPr lang="en-SG" sz="1400" b="1" dirty="0">
              <a:solidFill>
                <a:srgbClr val="000000"/>
              </a:solidFill>
              <a:latin typeface="Times New Roman"/>
              <a:ea typeface="+mn-ea"/>
              <a:cs typeface="+mn-cs"/>
            </a:endParaRPr>
          </a:p>
        </p:txBody>
      </p:sp>
      <p:sp>
        <p:nvSpPr>
          <p:cNvPr id="18" name="TextBox 17"/>
          <p:cNvSpPr txBox="1"/>
          <p:nvPr/>
        </p:nvSpPr>
        <p:spPr>
          <a:xfrm>
            <a:off x="4484" y="3218327"/>
            <a:ext cx="640976"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上帝的   歇息</a:t>
            </a:r>
            <a:endParaRPr lang="en-SG" sz="1400" b="1" dirty="0">
              <a:solidFill>
                <a:srgbClr val="000000"/>
              </a:solidFill>
              <a:latin typeface="Times New Roman"/>
              <a:ea typeface="+mn-ea"/>
              <a:cs typeface="+mn-cs"/>
            </a:endParaRPr>
          </a:p>
        </p:txBody>
      </p:sp>
      <p:sp>
        <p:nvSpPr>
          <p:cNvPr id="19" name="TextBox 18"/>
          <p:cNvSpPr txBox="1"/>
          <p:nvPr/>
        </p:nvSpPr>
        <p:spPr>
          <a:xfrm>
            <a:off x="4483" y="4105829"/>
            <a:ext cx="829235"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以色列的安息日</a:t>
            </a:r>
            <a:endParaRPr lang="en-SG" sz="1400" b="1" dirty="0">
              <a:solidFill>
                <a:srgbClr val="000000"/>
              </a:solidFill>
              <a:latin typeface="Times New Roman"/>
              <a:ea typeface="+mn-ea"/>
              <a:cs typeface="+mn-cs"/>
            </a:endParaRPr>
          </a:p>
        </p:txBody>
      </p:sp>
      <p:sp>
        <p:nvSpPr>
          <p:cNvPr id="20" name="TextBox 19"/>
          <p:cNvSpPr txBox="1"/>
          <p:nvPr/>
        </p:nvSpPr>
        <p:spPr>
          <a:xfrm>
            <a:off x="-4481" y="4997814"/>
            <a:ext cx="829235"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以色列的国家历史</a:t>
            </a:r>
            <a:endParaRPr lang="en-SG" sz="1400" b="1" dirty="0">
              <a:solidFill>
                <a:srgbClr val="000000"/>
              </a:solidFill>
              <a:latin typeface="Times New Roman"/>
              <a:ea typeface="+mn-ea"/>
              <a:cs typeface="+mn-cs"/>
            </a:endParaRPr>
          </a:p>
        </p:txBody>
      </p:sp>
      <p:sp>
        <p:nvSpPr>
          <p:cNvPr id="16" name="Rectangle 15"/>
          <p:cNvSpPr/>
          <p:nvPr/>
        </p:nvSpPr>
        <p:spPr bwMode="auto">
          <a:xfrm>
            <a:off x="797860" y="1813380"/>
            <a:ext cx="7454177" cy="16183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5" name="TextBox 14"/>
          <p:cNvSpPr txBox="1"/>
          <p:nvPr/>
        </p:nvSpPr>
        <p:spPr>
          <a:xfrm>
            <a:off x="699247" y="1775008"/>
            <a:ext cx="7577325" cy="246221"/>
          </a:xfrm>
          <a:prstGeom prst="rect">
            <a:avLst/>
          </a:prstGeom>
          <a:noFill/>
        </p:spPr>
        <p:txBody>
          <a:bodyPr wrap="square" rtlCol="0">
            <a:spAutoFit/>
          </a:bodyPr>
          <a:lstStyle/>
          <a:p>
            <a:pPr eaLnBrk="1" fontAlgn="auto" hangingPunct="1">
              <a:spcBef>
                <a:spcPts val="0"/>
              </a:spcBef>
              <a:spcAft>
                <a:spcPts val="0"/>
              </a:spcAft>
            </a:pPr>
            <a:r>
              <a:rPr lang="zh-CN" altLang="en-US" sz="1000" b="1" dirty="0">
                <a:solidFill>
                  <a:srgbClr val="000000"/>
                </a:solidFill>
                <a:latin typeface="Times New Roman"/>
                <a:ea typeface="+mn-ea"/>
                <a:cs typeface="+mn-cs"/>
              </a:rPr>
              <a:t>创造天地万物       人类堕落                           西奈山                        基督钉死十架                      被提                          启示           启 </a:t>
            </a:r>
            <a:r>
              <a:rPr lang="en-US" altLang="zh-CN" sz="1000" b="1" dirty="0">
                <a:solidFill>
                  <a:srgbClr val="000000"/>
                </a:solidFill>
                <a:latin typeface="Times New Roman"/>
                <a:ea typeface="+mn-ea"/>
                <a:cs typeface="+mn-cs"/>
              </a:rPr>
              <a:t>20</a:t>
            </a:r>
            <a:r>
              <a:rPr lang="zh-CN" altLang="en-US" sz="1000" b="1" dirty="0">
                <a:solidFill>
                  <a:srgbClr val="000000"/>
                </a:solidFill>
                <a:latin typeface="Times New Roman"/>
                <a:ea typeface="+mn-ea"/>
                <a:cs typeface="+mn-cs"/>
              </a:rPr>
              <a:t>章</a:t>
            </a:r>
            <a:r>
              <a:rPr lang="en-US" altLang="zh-CN" sz="1000" b="1" dirty="0">
                <a:solidFill>
                  <a:srgbClr val="000000"/>
                </a:solidFill>
                <a:latin typeface="Times New Roman"/>
                <a:ea typeface="+mn-ea"/>
                <a:cs typeface="+mn-cs"/>
              </a:rPr>
              <a:t>1-6</a:t>
            </a:r>
            <a:r>
              <a:rPr lang="zh-CN" altLang="en-US" sz="10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21" name="Rectangle 20"/>
          <p:cNvSpPr/>
          <p:nvPr/>
        </p:nvSpPr>
        <p:spPr bwMode="auto">
          <a:xfrm>
            <a:off x="5768788" y="1048871"/>
            <a:ext cx="1479177" cy="18826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7" name="Rectangle 16"/>
          <p:cNvSpPr/>
          <p:nvPr/>
        </p:nvSpPr>
        <p:spPr bwMode="auto">
          <a:xfrm>
            <a:off x="5862918" y="926538"/>
            <a:ext cx="1021976" cy="45729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zh-CN" altLang="en-US" sz="1100" b="1" dirty="0">
                <a:solidFill>
                  <a:srgbClr val="000000"/>
                </a:solidFill>
                <a:latin typeface="Times New Roman"/>
                <a:ea typeface="+mn-ea"/>
                <a:cs typeface="+mn-cs"/>
              </a:rPr>
              <a:t>    基督再来</a:t>
            </a:r>
            <a:endParaRPr lang="en-US" altLang="zh-CN" sz="1100" b="1" dirty="0">
              <a:solidFill>
                <a:srgbClr val="000000"/>
              </a:solidFill>
              <a:latin typeface="Times New Roman"/>
              <a:ea typeface="+mn-ea"/>
              <a:cs typeface="+mn-cs"/>
            </a:endParaRPr>
          </a:p>
          <a:p>
            <a:r>
              <a:rPr lang="zh-CN" altLang="en-US" sz="1100" b="1" dirty="0">
                <a:solidFill>
                  <a:srgbClr val="000000"/>
                </a:solidFill>
                <a:latin typeface="Times New Roman"/>
                <a:ea typeface="+mn-ea"/>
                <a:cs typeface="+mn-cs"/>
              </a:rPr>
              <a:t>（分两阶段）</a:t>
            </a:r>
            <a:endParaRPr lang="en-SG" sz="1100" dirty="0">
              <a:solidFill>
                <a:srgbClr val="000000"/>
              </a:solidFill>
              <a:latin typeface="Times New Roman" pitchFamily="-108" charset="0"/>
              <a:ea typeface="+mn-ea"/>
              <a:cs typeface="+mn-cs"/>
            </a:endParaRPr>
          </a:p>
        </p:txBody>
      </p:sp>
      <p:sp>
        <p:nvSpPr>
          <p:cNvPr id="22" name="TextBox 21"/>
          <p:cNvSpPr txBox="1"/>
          <p:nvPr/>
        </p:nvSpPr>
        <p:spPr>
          <a:xfrm>
            <a:off x="770966" y="1994335"/>
            <a:ext cx="587185"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六天</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SG" sz="900" b="1" dirty="0">
              <a:solidFill>
                <a:srgbClr val="000000"/>
              </a:solidFill>
              <a:latin typeface="Times New Roman"/>
              <a:ea typeface="+mn-ea"/>
              <a:cs typeface="+mn-cs"/>
            </a:endParaRPr>
          </a:p>
        </p:txBody>
      </p:sp>
      <p:sp>
        <p:nvSpPr>
          <p:cNvPr id="26" name="TextBox 25"/>
          <p:cNvSpPr txBox="1"/>
          <p:nvPr/>
        </p:nvSpPr>
        <p:spPr>
          <a:xfrm>
            <a:off x="1326776" y="1985371"/>
            <a:ext cx="990618" cy="553998"/>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第七天</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 </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27" name="TextBox 26"/>
          <p:cNvSpPr txBox="1"/>
          <p:nvPr/>
        </p:nvSpPr>
        <p:spPr>
          <a:xfrm>
            <a:off x="3016641" y="1980888"/>
            <a:ext cx="636495" cy="553998"/>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颁布</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律法</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 </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 章</a:t>
            </a:r>
            <a:endParaRPr lang="en-SG" sz="900" b="1" dirty="0">
              <a:solidFill>
                <a:srgbClr val="000000"/>
              </a:solidFill>
              <a:latin typeface="Times New Roman"/>
              <a:ea typeface="+mn-ea"/>
              <a:cs typeface="+mn-cs"/>
            </a:endParaRPr>
          </a:p>
        </p:txBody>
      </p:sp>
      <p:sp>
        <p:nvSpPr>
          <p:cNvPr id="28" name="TextBox 27"/>
          <p:cNvSpPr txBox="1"/>
          <p:nvPr/>
        </p:nvSpPr>
        <p:spPr>
          <a:xfrm>
            <a:off x="4054278" y="1985371"/>
            <a:ext cx="1277489" cy="954107"/>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废除</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律法</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罗 </a:t>
            </a:r>
            <a:r>
              <a:rPr lang="en-US" altLang="zh-CN" sz="900" b="1" dirty="0">
                <a:solidFill>
                  <a:srgbClr val="000000"/>
                </a:solidFill>
                <a:latin typeface="Times New Roman"/>
                <a:ea typeface="+mn-ea"/>
                <a:cs typeface="+mn-cs"/>
              </a:rPr>
              <a:t>7</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 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加 </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19</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23-29</a:t>
            </a:r>
            <a:r>
              <a:rPr lang="zh-CN" altLang="en-US" sz="900" b="1" dirty="0">
                <a:solidFill>
                  <a:srgbClr val="000000"/>
                </a:solidFill>
                <a:latin typeface="Times New Roman"/>
                <a:ea typeface="+mn-ea"/>
                <a:cs typeface="+mn-cs"/>
              </a:rPr>
              <a:t> 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林前 </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 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林后 </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6-11</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29" name="TextBox 28"/>
          <p:cNvSpPr txBox="1"/>
          <p:nvPr/>
        </p:nvSpPr>
        <p:spPr>
          <a:xfrm>
            <a:off x="5873013" y="1974165"/>
            <a:ext cx="1108259"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但以理七十个七的预言</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 </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27</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30" name="TextBox 29"/>
          <p:cNvSpPr txBox="1"/>
          <p:nvPr/>
        </p:nvSpPr>
        <p:spPr>
          <a:xfrm>
            <a:off x="7208755" y="1968651"/>
            <a:ext cx="1108259"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恢复律法的某些方面</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 </a:t>
            </a:r>
            <a:r>
              <a:rPr lang="en-US" altLang="zh-CN" sz="900" b="1" dirty="0">
                <a:solidFill>
                  <a:srgbClr val="000000"/>
                </a:solidFill>
                <a:latin typeface="Times New Roman"/>
                <a:ea typeface="+mn-ea"/>
                <a:cs typeface="+mn-cs"/>
              </a:rPr>
              <a:t>40</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46</a:t>
            </a:r>
            <a:r>
              <a:rPr lang="zh-CN" altLang="en-US" sz="900" b="1" dirty="0">
                <a:solidFill>
                  <a:srgbClr val="000000"/>
                </a:solidFill>
                <a:latin typeface="Times New Roman"/>
                <a:ea typeface="+mn-ea"/>
                <a:cs typeface="+mn-cs"/>
              </a:rPr>
              <a:t> 章 </a:t>
            </a:r>
            <a:endParaRPr lang="en-SG" sz="900" b="1" dirty="0">
              <a:solidFill>
                <a:srgbClr val="000000"/>
              </a:solidFill>
              <a:latin typeface="Times New Roman"/>
              <a:ea typeface="+mn-ea"/>
              <a:cs typeface="+mn-cs"/>
            </a:endParaRPr>
          </a:p>
        </p:txBody>
      </p:sp>
      <p:sp>
        <p:nvSpPr>
          <p:cNvPr id="23" name="TextBox 22"/>
          <p:cNvSpPr txBox="1"/>
          <p:nvPr/>
        </p:nvSpPr>
        <p:spPr>
          <a:xfrm>
            <a:off x="725374" y="2647923"/>
            <a:ext cx="564774"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创世</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32" name="TextBox 31"/>
          <p:cNvSpPr txBox="1"/>
          <p:nvPr/>
        </p:nvSpPr>
        <p:spPr>
          <a:xfrm>
            <a:off x="1513503" y="2643558"/>
            <a:ext cx="77775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a:solidFill>
                  <a:srgbClr val="000000"/>
                </a:solidFill>
                <a:latin typeface="Times New Roman"/>
                <a:ea typeface="+mn-ea"/>
                <a:cs typeface="+mn-cs"/>
              </a:rPr>
              <a:t>维持所造的工作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约 </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17</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3" name="TextBox 32"/>
          <p:cNvSpPr txBox="1"/>
          <p:nvPr/>
        </p:nvSpPr>
        <p:spPr>
          <a:xfrm>
            <a:off x="8198853" y="2695811"/>
            <a:ext cx="77775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重新创造的工作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启 </a:t>
            </a:r>
            <a:r>
              <a:rPr lang="en-US" altLang="zh-CN" sz="900" b="1" dirty="0">
                <a:solidFill>
                  <a:srgbClr val="000000"/>
                </a:solidFill>
                <a:latin typeface="Times New Roman"/>
                <a:ea typeface="+mn-ea"/>
                <a:cs typeface="+mn-cs"/>
              </a:rPr>
              <a:t>21-22</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34" name="TextBox 33"/>
          <p:cNvSpPr txBox="1"/>
          <p:nvPr/>
        </p:nvSpPr>
        <p:spPr>
          <a:xfrm>
            <a:off x="553061" y="3335370"/>
            <a:ext cx="525968"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没</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a:t>
            </a:r>
            <a:endParaRPr lang="en-SG" sz="1000" b="1" dirty="0">
              <a:solidFill>
                <a:srgbClr val="000000"/>
              </a:solidFill>
              <a:latin typeface="Times New Roman"/>
              <a:ea typeface="+mn-ea"/>
              <a:cs typeface="+mn-cs"/>
            </a:endParaRPr>
          </a:p>
        </p:txBody>
      </p:sp>
      <p:sp>
        <p:nvSpPr>
          <p:cNvPr id="35" name="TextBox 34"/>
          <p:cNvSpPr txBox="1"/>
          <p:nvPr/>
        </p:nvSpPr>
        <p:spPr>
          <a:xfrm>
            <a:off x="1169893" y="3329138"/>
            <a:ext cx="83307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创世后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的休息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6" name="TextBox 35"/>
          <p:cNvSpPr txBox="1"/>
          <p:nvPr/>
        </p:nvSpPr>
        <p:spPr>
          <a:xfrm>
            <a:off x="2239210" y="3128511"/>
            <a:ext cx="4418136" cy="246221"/>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000" b="1" dirty="0">
                <a:solidFill>
                  <a:srgbClr val="000000"/>
                </a:solidFill>
                <a:latin typeface="Times New Roman"/>
                <a:ea typeface="+mn-ea"/>
                <a:cs typeface="+mn-cs"/>
              </a:rPr>
              <a:t>以色列一再拒绝上帝所赐应许之地的安息。。。</a:t>
            </a:r>
            <a:endParaRPr lang="en-SG" sz="1000" b="1" dirty="0">
              <a:solidFill>
                <a:srgbClr val="000000"/>
              </a:solidFill>
              <a:latin typeface="Times New Roman"/>
              <a:ea typeface="+mn-ea"/>
              <a:cs typeface="+mn-cs"/>
            </a:endParaRPr>
          </a:p>
        </p:txBody>
      </p:sp>
      <p:sp>
        <p:nvSpPr>
          <p:cNvPr id="37" name="TextBox 36"/>
          <p:cNvSpPr txBox="1"/>
          <p:nvPr/>
        </p:nvSpPr>
        <p:spPr>
          <a:xfrm>
            <a:off x="1927164" y="3335895"/>
            <a:ext cx="461330" cy="70788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休息因罪中断</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endParaRPr lang="en-US" altLang="zh-CN" sz="1000" b="1" dirty="0">
              <a:solidFill>
                <a:srgbClr val="000000"/>
              </a:solidFill>
              <a:latin typeface="Times New Roman"/>
              <a:ea typeface="+mn-ea"/>
              <a:cs typeface="+mn-cs"/>
            </a:endParaRPr>
          </a:p>
        </p:txBody>
      </p:sp>
      <p:sp>
        <p:nvSpPr>
          <p:cNvPr id="38" name="TextBox 37"/>
          <p:cNvSpPr txBox="1"/>
          <p:nvPr/>
        </p:nvSpPr>
        <p:spPr>
          <a:xfrm>
            <a:off x="2304740" y="3331297"/>
            <a:ext cx="920733" cy="8156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关乎迦南地的安息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节， </a:t>
            </a:r>
            <a:r>
              <a:rPr lang="en-US" altLang="zh-CN" sz="900" b="1" dirty="0">
                <a:solidFill>
                  <a:srgbClr val="000000"/>
                </a:solidFill>
                <a:latin typeface="Times New Roman"/>
                <a:ea typeface="+mn-ea"/>
                <a:cs typeface="+mn-cs"/>
              </a:rPr>
              <a:t>15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18</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30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cxnSp>
        <p:nvCxnSpPr>
          <p:cNvPr id="25" name="Straight Connector 24"/>
          <p:cNvCxnSpPr/>
          <p:nvPr/>
        </p:nvCxnSpPr>
        <p:spPr bwMode="auto">
          <a:xfrm flipV="1">
            <a:off x="2002971" y="3392150"/>
            <a:ext cx="0" cy="590968"/>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41" name="TextBox 40"/>
          <p:cNvSpPr txBox="1"/>
          <p:nvPr/>
        </p:nvSpPr>
        <p:spPr>
          <a:xfrm>
            <a:off x="3102827" y="3335897"/>
            <a:ext cx="784426"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在旷野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民 </a:t>
            </a:r>
            <a:r>
              <a:rPr lang="en-US" altLang="zh-CN" sz="900" b="1" dirty="0">
                <a:solidFill>
                  <a:srgbClr val="000000"/>
                </a:solidFill>
                <a:latin typeface="Times New Roman"/>
                <a:ea typeface="+mn-ea"/>
                <a:cs typeface="+mn-cs"/>
              </a:rPr>
              <a:t>14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章九节</a:t>
            </a:r>
            <a:endParaRPr lang="en-SG" sz="1000" b="1" dirty="0">
              <a:solidFill>
                <a:srgbClr val="000000"/>
              </a:solidFill>
              <a:latin typeface="Times New Roman"/>
              <a:ea typeface="+mn-ea"/>
              <a:cs typeface="+mn-cs"/>
            </a:endParaRPr>
          </a:p>
        </p:txBody>
      </p:sp>
      <p:sp>
        <p:nvSpPr>
          <p:cNvPr id="42" name="TextBox 41"/>
          <p:cNvSpPr txBox="1"/>
          <p:nvPr/>
        </p:nvSpPr>
        <p:spPr>
          <a:xfrm>
            <a:off x="3789112" y="3335895"/>
            <a:ext cx="927126"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在大卫时代被拒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诗</a:t>
            </a:r>
            <a:r>
              <a:rPr lang="en-US" altLang="zh-CN" sz="900" b="1" dirty="0">
                <a:solidFill>
                  <a:srgbClr val="000000"/>
                </a:solidFill>
                <a:latin typeface="Times New Roman"/>
                <a:ea typeface="+mn-ea"/>
                <a:cs typeface="+mn-cs"/>
              </a:rPr>
              <a:t>95</a:t>
            </a:r>
            <a:r>
              <a:rPr lang="zh-CN" altLang="en-US" sz="900" b="1" dirty="0">
                <a:solidFill>
                  <a:srgbClr val="000000"/>
                </a:solidFill>
                <a:latin typeface="Times New Roman"/>
                <a:ea typeface="+mn-ea"/>
                <a:cs typeface="+mn-cs"/>
              </a:rPr>
              <a:t>篇</a:t>
            </a:r>
            <a:r>
              <a:rPr lang="en-US" altLang="zh-CN" sz="900" b="1" dirty="0">
                <a:solidFill>
                  <a:srgbClr val="000000"/>
                </a:solidFill>
                <a:latin typeface="Times New Roman"/>
                <a:ea typeface="+mn-ea"/>
                <a:cs typeface="+mn-cs"/>
              </a:rPr>
              <a:t>7b-11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5" name="TextBox 44"/>
          <p:cNvSpPr txBox="1"/>
          <p:nvPr/>
        </p:nvSpPr>
        <p:spPr>
          <a:xfrm>
            <a:off x="4612936" y="3329666"/>
            <a:ext cx="807404"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在弥赛亚里被拒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太</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37-39</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6" name="TextBox 45"/>
          <p:cNvSpPr txBox="1"/>
          <p:nvPr/>
        </p:nvSpPr>
        <p:spPr>
          <a:xfrm>
            <a:off x="5318739" y="3329561"/>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在彼得的讲道中被拒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使</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19-20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8" name="TextBox 47"/>
          <p:cNvSpPr txBox="1"/>
          <p:nvPr/>
        </p:nvSpPr>
        <p:spPr>
          <a:xfrm>
            <a:off x="7371679" y="3330510"/>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安息被接纳和恢复</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7-4</a:t>
            </a:r>
            <a:r>
              <a:rPr lang="zh-CN" altLang="en-US" sz="900" b="1" dirty="0">
                <a:solidFill>
                  <a:srgbClr val="000000"/>
                </a:solidFill>
                <a:latin typeface="Times New Roman"/>
                <a:ea typeface="+mn-ea"/>
                <a:cs typeface="+mn-cs"/>
              </a:rPr>
              <a:t>节，  </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9" name="TextBox 48"/>
          <p:cNvSpPr txBox="1"/>
          <p:nvPr/>
        </p:nvSpPr>
        <p:spPr>
          <a:xfrm>
            <a:off x="916385" y="4143748"/>
            <a:ext cx="729533"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人类无安息日</a:t>
            </a:r>
            <a:endParaRPr lang="en-SG" sz="1000" b="1" dirty="0">
              <a:solidFill>
                <a:srgbClr val="000000"/>
              </a:solidFill>
              <a:latin typeface="Times New Roman"/>
              <a:ea typeface="+mn-ea"/>
              <a:cs typeface="+mn-cs"/>
            </a:endParaRPr>
          </a:p>
        </p:txBody>
      </p:sp>
      <p:sp>
        <p:nvSpPr>
          <p:cNvPr id="50" name="TextBox 49"/>
          <p:cNvSpPr txBox="1"/>
          <p:nvPr/>
        </p:nvSpPr>
        <p:spPr>
          <a:xfrm>
            <a:off x="1603249" y="4143952"/>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预期以色列的安息日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1" name="TextBox 50"/>
          <p:cNvSpPr txBox="1"/>
          <p:nvPr/>
        </p:nvSpPr>
        <p:spPr>
          <a:xfrm>
            <a:off x="2534993" y="4143748"/>
            <a:ext cx="861150" cy="6617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设立安息日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尼</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13-14</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1" name="Rectangle 30"/>
          <p:cNvSpPr/>
          <p:nvPr/>
        </p:nvSpPr>
        <p:spPr bwMode="auto">
          <a:xfrm>
            <a:off x="4391711" y="4177068"/>
            <a:ext cx="659659" cy="92842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53" name="TextBox 52"/>
          <p:cNvSpPr txBox="1"/>
          <p:nvPr/>
        </p:nvSpPr>
        <p:spPr>
          <a:xfrm>
            <a:off x="4258066" y="4143952"/>
            <a:ext cx="916418" cy="80021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废除安息日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西</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16-17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加</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9-10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罗</a:t>
            </a:r>
            <a:r>
              <a:rPr lang="en-US" altLang="zh-CN" sz="900" b="1" dirty="0">
                <a:solidFill>
                  <a:srgbClr val="000000"/>
                </a:solidFill>
                <a:latin typeface="Times New Roman"/>
                <a:ea typeface="+mn-ea"/>
                <a:cs typeface="+mn-cs"/>
              </a:rPr>
              <a:t>14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何</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2" name="TextBox 51"/>
          <p:cNvSpPr txBox="1"/>
          <p:nvPr/>
        </p:nvSpPr>
        <p:spPr>
          <a:xfrm>
            <a:off x="3319750" y="4143748"/>
            <a:ext cx="1071961"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安息日是耶和华将以色列人分别为圣的记号</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31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17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8" name="TextBox 57"/>
          <p:cNvSpPr txBox="1"/>
          <p:nvPr/>
        </p:nvSpPr>
        <p:spPr>
          <a:xfrm>
            <a:off x="5048352" y="4137618"/>
            <a:ext cx="916418" cy="6617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设立主日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使</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林前</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启</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p:txBody>
      </p:sp>
      <p:cxnSp>
        <p:nvCxnSpPr>
          <p:cNvPr id="40" name="Straight Connector 39"/>
          <p:cNvCxnSpPr/>
          <p:nvPr/>
        </p:nvCxnSpPr>
        <p:spPr bwMode="auto">
          <a:xfrm>
            <a:off x="5103624" y="4211904"/>
            <a:ext cx="0" cy="72000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9" name="Straight Connector 58"/>
          <p:cNvCxnSpPr/>
          <p:nvPr/>
        </p:nvCxnSpPr>
        <p:spPr bwMode="auto">
          <a:xfrm>
            <a:off x="5917872" y="4216257"/>
            <a:ext cx="0" cy="72000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61" name="TextBox 60"/>
          <p:cNvSpPr txBox="1"/>
          <p:nvPr/>
        </p:nvSpPr>
        <p:spPr>
          <a:xfrm>
            <a:off x="5938643" y="4141710"/>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太</a:t>
            </a:r>
            <a:r>
              <a:rPr lang="en-US" altLang="zh-CN" sz="900" b="1" dirty="0">
                <a:solidFill>
                  <a:srgbClr val="000000"/>
                </a:solidFill>
                <a:latin typeface="Times New Roman"/>
                <a:ea typeface="+mn-ea"/>
                <a:cs typeface="+mn-cs"/>
              </a:rPr>
              <a:t>24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3" name="TextBox 62"/>
          <p:cNvSpPr txBox="1"/>
          <p:nvPr/>
        </p:nvSpPr>
        <p:spPr>
          <a:xfrm>
            <a:off x="7354824" y="4130751"/>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46</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1</a:t>
            </a:r>
          </a:p>
          <a:p>
            <a:pPr algn="ctr" eaLnBrk="1" fontAlgn="auto" hangingPunct="1">
              <a:spcBef>
                <a:spcPts val="0"/>
              </a:spcBef>
              <a:spcAft>
                <a:spcPts val="0"/>
              </a:spcAft>
            </a:pPr>
            <a:r>
              <a:rPr lang="zh-CN" altLang="en-US" sz="900" b="1" dirty="0">
                <a:solidFill>
                  <a:srgbClr val="000000"/>
                </a:solidFill>
                <a:latin typeface="Times New Roman"/>
                <a:ea typeface="+mn-ea"/>
                <a:cs typeface="+mn-cs"/>
              </a:rPr>
              <a:t>赛</a:t>
            </a:r>
            <a:r>
              <a:rPr lang="en-US" altLang="zh-CN" sz="900" b="1" dirty="0">
                <a:solidFill>
                  <a:srgbClr val="000000"/>
                </a:solidFill>
                <a:latin typeface="Times New Roman"/>
                <a:ea typeface="+mn-ea"/>
                <a:cs typeface="+mn-cs"/>
              </a:rPr>
              <a:t>66</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5" name="TextBox 64"/>
          <p:cNvSpPr txBox="1"/>
          <p:nvPr/>
        </p:nvSpPr>
        <p:spPr>
          <a:xfrm>
            <a:off x="6097160" y="4799338"/>
            <a:ext cx="884112" cy="246221"/>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开始恢复</a:t>
            </a:r>
            <a:endParaRPr lang="en-SG" sz="1000" b="1" dirty="0">
              <a:solidFill>
                <a:srgbClr val="000000"/>
              </a:solidFill>
              <a:latin typeface="Times New Roman"/>
              <a:ea typeface="+mn-ea"/>
              <a:cs typeface="+mn-cs"/>
            </a:endParaRPr>
          </a:p>
        </p:txBody>
      </p:sp>
      <p:sp>
        <p:nvSpPr>
          <p:cNvPr id="66" name="TextBox 65"/>
          <p:cNvSpPr txBox="1"/>
          <p:nvPr/>
        </p:nvSpPr>
        <p:spPr>
          <a:xfrm>
            <a:off x="7442634" y="4803685"/>
            <a:ext cx="1066365" cy="246221"/>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完全恢复</a:t>
            </a:r>
            <a:endParaRPr lang="en-SG" sz="1000" b="1" dirty="0">
              <a:solidFill>
                <a:srgbClr val="000000"/>
              </a:solidFill>
              <a:latin typeface="Times New Roman"/>
              <a:ea typeface="+mn-ea"/>
              <a:cs typeface="+mn-cs"/>
            </a:endParaRPr>
          </a:p>
        </p:txBody>
      </p:sp>
      <p:sp>
        <p:nvSpPr>
          <p:cNvPr id="60" name="TextBox 59"/>
          <p:cNvSpPr txBox="1"/>
          <p:nvPr/>
        </p:nvSpPr>
        <p:spPr>
          <a:xfrm>
            <a:off x="2765106" y="5058615"/>
            <a:ext cx="962089"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在西奈山上奠立以色列国</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19</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2" name="TextBox 61"/>
          <p:cNvSpPr txBox="1"/>
          <p:nvPr/>
        </p:nvSpPr>
        <p:spPr>
          <a:xfrm>
            <a:off x="3887253" y="5071573"/>
            <a:ext cx="938734" cy="84638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altLang="zh-CN" sz="1000" b="1" dirty="0">
                <a:solidFill>
                  <a:srgbClr val="000000"/>
                </a:solidFill>
                <a:latin typeface="Times New Roman"/>
                <a:ea typeface="+mn-ea"/>
                <a:cs typeface="+mn-cs"/>
              </a:rPr>
              <a:t>69</a:t>
            </a:r>
            <a:r>
              <a:rPr lang="zh-CN" altLang="en-US" sz="1000" b="1" dirty="0">
                <a:solidFill>
                  <a:srgbClr val="000000"/>
                </a:solidFill>
                <a:latin typeface="Times New Roman"/>
                <a:ea typeface="+mn-ea"/>
                <a:cs typeface="+mn-cs"/>
              </a:rPr>
              <a:t>个星期</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a:t>
            </a:r>
            <a:r>
              <a:rPr lang="en-US" altLang="zh-CN" sz="1000" b="1" dirty="0">
                <a:solidFill>
                  <a:srgbClr val="000000"/>
                </a:solidFill>
                <a:latin typeface="Times New Roman"/>
                <a:ea typeface="+mn-ea"/>
                <a:cs typeface="+mn-cs"/>
              </a:rPr>
              <a:t>483</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主前</a:t>
            </a:r>
            <a:r>
              <a:rPr lang="en-US" altLang="zh-CN" sz="1000" b="1" dirty="0">
                <a:solidFill>
                  <a:srgbClr val="000000"/>
                </a:solidFill>
                <a:latin typeface="Times New Roman"/>
                <a:ea typeface="+mn-ea"/>
                <a:cs typeface="+mn-cs"/>
              </a:rPr>
              <a:t>444</a:t>
            </a:r>
            <a:r>
              <a:rPr lang="zh-CN" altLang="en-US" sz="1000" b="1" dirty="0">
                <a:solidFill>
                  <a:srgbClr val="000000"/>
                </a:solidFill>
                <a:latin typeface="Times New Roman"/>
                <a:ea typeface="+mn-ea"/>
                <a:cs typeface="+mn-cs"/>
              </a:rPr>
              <a:t>年 </a:t>
            </a:r>
            <a:r>
              <a:rPr lang="en-US" altLang="zh-CN" sz="1000" b="1" dirty="0">
                <a:solidFill>
                  <a:srgbClr val="000000"/>
                </a:solidFill>
                <a:latin typeface="Times New Roman"/>
                <a:ea typeface="+mn-ea"/>
                <a:cs typeface="+mn-cs"/>
              </a:rPr>
              <a:t>–</a:t>
            </a:r>
            <a:r>
              <a:rPr lang="zh-CN" altLang="en-US" sz="1000" b="1" dirty="0">
                <a:solidFill>
                  <a:srgbClr val="000000"/>
                </a:solidFill>
                <a:latin typeface="Times New Roman"/>
                <a:ea typeface="+mn-ea"/>
                <a:cs typeface="+mn-cs"/>
              </a:rPr>
              <a:t> 主后</a:t>
            </a:r>
            <a:r>
              <a:rPr lang="en-US" altLang="zh-CN" sz="1000" b="1" dirty="0">
                <a:solidFill>
                  <a:srgbClr val="000000"/>
                </a:solidFill>
                <a:latin typeface="Times New Roman"/>
                <a:ea typeface="+mn-ea"/>
                <a:cs typeface="+mn-cs"/>
              </a:rPr>
              <a:t>33</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25</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4" name="TextBox 63"/>
          <p:cNvSpPr txBox="1"/>
          <p:nvPr/>
        </p:nvSpPr>
        <p:spPr>
          <a:xfrm>
            <a:off x="4897051" y="5063190"/>
            <a:ext cx="1226279"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以色列国分别为圣：教会时代有间隔“外邦人的时代”</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26</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路</a:t>
            </a:r>
            <a:r>
              <a:rPr lang="en-US" altLang="zh-CN" sz="900" b="1" dirty="0">
                <a:solidFill>
                  <a:srgbClr val="000000"/>
                </a:solidFill>
                <a:latin typeface="Times New Roman"/>
                <a:ea typeface="+mn-ea"/>
                <a:cs typeface="+mn-cs"/>
              </a:rPr>
              <a:t>21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24</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7" name="TextBox 66"/>
          <p:cNvSpPr txBox="1"/>
          <p:nvPr/>
        </p:nvSpPr>
        <p:spPr>
          <a:xfrm>
            <a:off x="5950320" y="5068786"/>
            <a:ext cx="938734"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一星期</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a:t>
            </a:r>
            <a:r>
              <a:rPr lang="en-US" altLang="zh-CN" sz="1000" b="1" dirty="0">
                <a:solidFill>
                  <a:srgbClr val="000000"/>
                </a:solidFill>
                <a:latin typeface="Times New Roman"/>
                <a:ea typeface="+mn-ea"/>
                <a:cs typeface="+mn-cs"/>
              </a:rPr>
              <a:t>7</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主后</a:t>
            </a:r>
            <a:r>
              <a:rPr lang="zh-CN" altLang="en-US" sz="1000" dirty="0">
                <a:solidFill>
                  <a:srgbClr val="000000"/>
                </a:solidFill>
                <a:latin typeface="Times New Roman"/>
                <a:ea typeface="+mn-ea"/>
                <a:cs typeface="+mn-cs"/>
              </a:rPr>
              <a:t>？？</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27</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8" name="TextBox 67"/>
          <p:cNvSpPr txBox="1"/>
          <p:nvPr/>
        </p:nvSpPr>
        <p:spPr>
          <a:xfrm>
            <a:off x="6813617" y="5054155"/>
            <a:ext cx="962089"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以色列国忏悔，相信弥赛亚，重新奠立</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36-39</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69" name="TextBox 68"/>
          <p:cNvSpPr txBox="1"/>
          <p:nvPr/>
        </p:nvSpPr>
        <p:spPr>
          <a:xfrm>
            <a:off x="1637" y="5850722"/>
            <a:ext cx="954741"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国度预表解经学</a:t>
            </a:r>
            <a:endParaRPr lang="en-US" altLang="zh-CN" sz="1400" b="1" dirty="0">
              <a:solidFill>
                <a:srgbClr val="000000"/>
              </a:solidFill>
              <a:latin typeface="Times New Roman"/>
              <a:ea typeface="+mn-ea"/>
              <a:cs typeface="+mn-cs"/>
            </a:endParaRPr>
          </a:p>
          <a:p>
            <a:pPr algn="ctr" eaLnBrk="1" fontAlgn="auto" hangingPunct="1">
              <a:spcBef>
                <a:spcPts val="0"/>
              </a:spcBef>
              <a:spcAft>
                <a:spcPts val="0"/>
              </a:spcAft>
            </a:pPr>
            <a:r>
              <a:rPr lang="en-US" altLang="zh-CN" sz="1400" b="1" dirty="0">
                <a:solidFill>
                  <a:srgbClr val="000000"/>
                </a:solidFill>
                <a:latin typeface="Times New Roman"/>
                <a:ea typeface="+mn-ea"/>
                <a:cs typeface="+mn-cs"/>
              </a:rPr>
              <a:t>(</a:t>
            </a:r>
            <a:r>
              <a:rPr lang="zh-CN" altLang="en-US" sz="1400" b="1" dirty="0">
                <a:solidFill>
                  <a:srgbClr val="000000"/>
                </a:solidFill>
                <a:latin typeface="Times New Roman"/>
                <a:ea typeface="+mn-ea"/>
                <a:cs typeface="+mn-cs"/>
              </a:rPr>
              <a:t>类型学</a:t>
            </a:r>
            <a:r>
              <a:rPr lang="en-US" altLang="zh-CN" sz="1400" b="1" dirty="0">
                <a:solidFill>
                  <a:srgbClr val="000000"/>
                </a:solidFill>
                <a:latin typeface="Times New Roman"/>
                <a:ea typeface="+mn-ea"/>
                <a:cs typeface="+mn-cs"/>
              </a:rPr>
              <a:t>)</a:t>
            </a:r>
            <a:endParaRPr lang="en-SG" sz="1400" b="1" dirty="0">
              <a:solidFill>
                <a:srgbClr val="000000"/>
              </a:solidFill>
              <a:latin typeface="Times New Roman"/>
              <a:ea typeface="+mn-ea"/>
              <a:cs typeface="+mn-cs"/>
            </a:endParaRPr>
          </a:p>
        </p:txBody>
      </p:sp>
      <p:sp>
        <p:nvSpPr>
          <p:cNvPr id="70" name="TextBox 69"/>
          <p:cNvSpPr txBox="1"/>
          <p:nvPr/>
        </p:nvSpPr>
        <p:spPr>
          <a:xfrm>
            <a:off x="838980" y="5889549"/>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国度语言</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71" name="TextBox 70"/>
          <p:cNvSpPr txBox="1"/>
          <p:nvPr/>
        </p:nvSpPr>
        <p:spPr>
          <a:xfrm>
            <a:off x="2053948" y="5886308"/>
            <a:ext cx="962089" cy="96949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对亚伯拉罕和回转归主的人立的约</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18</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30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p:txBody>
      </p:sp>
      <p:sp>
        <p:nvSpPr>
          <p:cNvPr id="72" name="TextBox 71"/>
          <p:cNvSpPr txBox="1"/>
          <p:nvPr/>
        </p:nvSpPr>
        <p:spPr>
          <a:xfrm>
            <a:off x="3220023" y="5882374"/>
            <a:ext cx="1470088"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安息日回顾（及展望？）创造和救赎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8-11</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12-15</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73" name="TextBox 72"/>
          <p:cNvSpPr txBox="1"/>
          <p:nvPr/>
        </p:nvSpPr>
        <p:spPr>
          <a:xfrm>
            <a:off x="5577127" y="5883084"/>
            <a:ext cx="962089"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安息日带着双重预表</a:t>
            </a:r>
            <a:endParaRPr lang="en-SG" sz="1000" b="1" dirty="0">
              <a:solidFill>
                <a:srgbClr val="000000"/>
              </a:solidFill>
              <a:latin typeface="Times New Roman"/>
              <a:ea typeface="+mn-ea"/>
              <a:cs typeface="+mn-cs"/>
            </a:endParaRPr>
          </a:p>
        </p:txBody>
      </p:sp>
      <p:sp>
        <p:nvSpPr>
          <p:cNvPr id="74" name="TextBox 73"/>
          <p:cNvSpPr txBox="1"/>
          <p:nvPr/>
        </p:nvSpPr>
        <p:spPr>
          <a:xfrm>
            <a:off x="7343775" y="5881425"/>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安息日预表着天国</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利</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Tree>
    <p:extLst>
      <p:ext uri="{BB962C8B-B14F-4D97-AF65-F5344CB8AC3E}">
        <p14:creationId xmlns:p14="http://schemas.microsoft.com/office/powerpoint/2010/main" val="4093676834"/>
      </p:ext>
    </p:extLst>
  </p:cSld>
  <p:clrMapOvr>
    <a:masterClrMapping/>
  </p:clrMapOvr>
  <p:transition xmlns:p14="http://schemas.microsoft.com/office/powerpoint/2010/mai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dirty="0">
                <a:solidFill>
                  <a:schemeClr val="bg1"/>
                </a:solidFill>
                <a:latin typeface="Times" charset="0"/>
                <a:cs typeface="+mn-cs"/>
              </a:rPr>
              <a:t>最好的诠释是一种正常的，文字，历史，阅读和语法的文本。</a:t>
            </a:r>
            <a:endParaRPr lang="en-US" sz="3200" dirty="0">
              <a:solidFill>
                <a:schemeClr val="bg1"/>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dirty="0">
                <a:solidFill>
                  <a:schemeClr val="bg1"/>
                </a:solidFill>
                <a:latin typeface="Times" charset="0"/>
                <a:cs typeface="+mn-cs"/>
              </a:rPr>
              <a:t>启示录第十九章</a:t>
            </a:r>
            <a:r>
              <a:rPr lang="en-US" sz="3200" dirty="0">
                <a:solidFill>
                  <a:schemeClr val="bg1"/>
                </a:solidFill>
                <a:latin typeface="Times" charset="0"/>
                <a:cs typeface="+mn-cs"/>
              </a:rPr>
              <a:t> (</a:t>
            </a:r>
            <a:r>
              <a:rPr lang="ja-JP" altLang="en-US" sz="3200" dirty="0">
                <a:solidFill>
                  <a:schemeClr val="bg1"/>
                </a:solidFill>
                <a:latin typeface="Times" charset="0"/>
                <a:cs typeface="+mn-cs"/>
              </a:rPr>
              <a:t>基督的回报</a:t>
            </a:r>
            <a:r>
              <a:rPr lang="en-US" sz="3200" dirty="0">
                <a:solidFill>
                  <a:schemeClr val="bg1"/>
                </a:solidFill>
                <a:latin typeface="Times" charset="0"/>
                <a:cs typeface="+mn-cs"/>
              </a:rPr>
              <a:t>) </a:t>
            </a:r>
            <a:r>
              <a:rPr lang="ja-JP" altLang="en-US" sz="3200" dirty="0">
                <a:solidFill>
                  <a:schemeClr val="bg1"/>
                </a:solidFill>
                <a:latin typeface="Times" charset="0"/>
                <a:cs typeface="+mn-cs"/>
              </a:rPr>
              <a:t>是在启示第二十章（基督的规则</a:t>
            </a:r>
            <a:r>
              <a:rPr lang="en-US" sz="3200" dirty="0">
                <a:solidFill>
                  <a:schemeClr val="bg1"/>
                </a:solidFill>
                <a:latin typeface="Times" charset="0"/>
                <a:cs typeface="+mn-cs"/>
              </a:rPr>
              <a:t>) </a:t>
            </a:r>
            <a:r>
              <a:rPr lang="ja-JP" altLang="en-US" sz="3200" dirty="0">
                <a:solidFill>
                  <a:schemeClr val="bg1"/>
                </a:solidFill>
                <a:latin typeface="Times" charset="0"/>
                <a:cs typeface="+mn-cs"/>
              </a:rPr>
              <a:t>之</a:t>
            </a:r>
            <a:r>
              <a:rPr lang="ja-JP" altLang="en-US" sz="3200" i="1" dirty="0">
                <a:solidFill>
                  <a:schemeClr val="bg1"/>
                </a:solidFill>
                <a:latin typeface="Times" charset="0"/>
                <a:cs typeface="+mn-cs"/>
              </a:rPr>
              <a:t>前</a:t>
            </a:r>
            <a:r>
              <a:rPr lang="ja-JP" altLang="en-US" sz="3200" dirty="0">
                <a:solidFill>
                  <a:schemeClr val="bg1"/>
                </a:solidFill>
                <a:latin typeface="Times" charset="0"/>
                <a:cs typeface="+mn-cs"/>
              </a:rPr>
              <a:t>。</a:t>
            </a:r>
            <a:endParaRPr lang="en-US" sz="3200" dirty="0">
              <a:solidFill>
                <a:schemeClr val="bg1"/>
              </a:solidFill>
              <a:latin typeface="Times" charset="0"/>
              <a:cs typeface="+mn-cs"/>
            </a:endParaRP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349522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6" descr="Brown Backg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0" name="Rectangle 4"/>
          <p:cNvSpPr>
            <a:spLocks noGrp="1" noChangeArrowheads="1"/>
          </p:cNvSpPr>
          <p:nvPr>
            <p:ph type="title"/>
          </p:nvPr>
        </p:nvSpPr>
        <p:spPr>
          <a:xfrm>
            <a:off x="687388" y="153988"/>
            <a:ext cx="7772400" cy="1127125"/>
          </a:xfrm>
          <a:solidFill>
            <a:srgbClr val="006600"/>
          </a:solidFill>
          <a:ln w="28575">
            <a:solidFill>
              <a:srgbClr val="FFFF00"/>
            </a:solidFill>
            <a:miter lim="800000"/>
            <a:headEnd/>
            <a:tailEnd/>
          </a:ln>
        </p:spPr>
        <p:txBody>
          <a:bodyPr>
            <a:spAutoFit/>
          </a:bodyPr>
          <a:lstStyle/>
          <a:p>
            <a:r>
              <a:rPr lang="zh-CN" altLang="en-US" sz="6600" b="1" dirty="0">
                <a:solidFill>
                  <a:srgbClr val="FFFF66"/>
                </a:solidFill>
                <a:ea typeface="SimSun" pitchFamily="2" charset="-122"/>
              </a:rPr>
              <a:t>四个见解？</a:t>
            </a:r>
            <a:endParaRPr lang="en-US" sz="6600" b="1" dirty="0">
              <a:solidFill>
                <a:srgbClr val="FFFF66"/>
              </a:solidFill>
            </a:endParaRPr>
          </a:p>
        </p:txBody>
      </p:sp>
      <p:sp>
        <p:nvSpPr>
          <p:cNvPr id="588807" name="Text Box 7"/>
          <p:cNvSpPr txBox="1">
            <a:spLocks noChangeArrowheads="1"/>
          </p:cNvSpPr>
          <p:nvPr/>
        </p:nvSpPr>
        <p:spPr bwMode="auto">
          <a:xfrm>
            <a:off x="1009650" y="1268413"/>
            <a:ext cx="7127875" cy="587375"/>
          </a:xfrm>
          <a:prstGeom prst="rect">
            <a:avLst/>
          </a:prstGeom>
          <a:noFill/>
          <a:ln w="9525">
            <a:noFill/>
            <a:miter lim="800000"/>
            <a:headEnd/>
            <a:tailEnd type="none" w="lg" len="lg"/>
          </a:ln>
          <a:effectLst>
            <a:outerShdw blurRad="63500" dist="38099" dir="2700000" algn="ctr" rotWithShape="0">
              <a:schemeClr val="tx2">
                <a:alpha val="74997"/>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3200" b="1">
                <a:solidFill>
                  <a:srgbClr val="FFFFFF"/>
                </a:solidFill>
                <a:effectLst>
                  <a:outerShdw blurRad="38100" dist="38100" dir="2700000" algn="tl">
                    <a:srgbClr val="C0C0C0"/>
                  </a:outerShdw>
                </a:effectLst>
                <a:cs typeface="+mn-cs"/>
              </a:rPr>
              <a:t>(</a:t>
            </a:r>
            <a:r>
              <a:rPr lang="zh-CN" altLang="en-US" sz="3200" b="1">
                <a:solidFill>
                  <a:srgbClr val="FFFFFF"/>
                </a:solidFill>
                <a:effectLst>
                  <a:outerShdw blurRad="38100" dist="38100" dir="2700000" algn="tl">
                    <a:srgbClr val="C0C0C0"/>
                  </a:outerShdw>
                </a:effectLst>
                <a:ea typeface="SimSun" pitchFamily="2" charset="-122"/>
                <a:cs typeface="+mn-cs"/>
              </a:rPr>
              <a:t>启示录</a:t>
            </a:r>
            <a:r>
              <a:rPr lang="zh-CN" altLang="en-US" sz="3200" b="1">
                <a:solidFill>
                  <a:srgbClr val="FFFFFF"/>
                </a:solidFill>
                <a:effectLst>
                  <a:outerShdw blurRad="38100" dist="38100" dir="2700000" algn="tl">
                    <a:srgbClr val="C0C0C0"/>
                  </a:outerShdw>
                </a:effectLst>
                <a:cs typeface="+mn-cs"/>
              </a:rPr>
              <a:t> </a:t>
            </a:r>
            <a:r>
              <a:rPr lang="en-US" altLang="ja-JP" sz="3200" b="1">
                <a:solidFill>
                  <a:srgbClr val="FFFFFF"/>
                </a:solidFill>
                <a:effectLst>
                  <a:outerShdw blurRad="38100" dist="38100" dir="2700000" algn="tl">
                    <a:srgbClr val="C0C0C0"/>
                  </a:outerShdw>
                </a:effectLst>
                <a:cs typeface="+mn-cs"/>
              </a:rPr>
              <a:t>6-18 </a:t>
            </a:r>
            <a:r>
              <a:rPr lang="zh-CN" altLang="en-US" sz="3200" b="1">
                <a:solidFill>
                  <a:srgbClr val="FFFFFF"/>
                </a:solidFill>
                <a:effectLst>
                  <a:outerShdw blurRad="38100" dist="38100" dir="2700000" algn="tl">
                    <a:srgbClr val="C0C0C0"/>
                  </a:outerShdw>
                </a:effectLst>
                <a:ea typeface="SimSun" pitchFamily="2" charset="-122"/>
                <a:cs typeface="+mn-cs"/>
              </a:rPr>
              <a:t>章描绘哪个年代</a:t>
            </a:r>
            <a:r>
              <a:rPr lang="en-US" altLang="ja-JP" sz="3200" b="1">
                <a:solidFill>
                  <a:srgbClr val="FFFFFF"/>
                </a:solidFill>
                <a:effectLst>
                  <a:outerShdw blurRad="38100" dist="38100" dir="2700000" algn="tl">
                    <a:srgbClr val="C0C0C0"/>
                  </a:outerShdw>
                </a:effectLst>
                <a:cs typeface="+mn-cs"/>
              </a:rPr>
              <a:t>?)</a:t>
            </a:r>
            <a:endParaRPr lang="en-US" sz="3200" b="1">
              <a:solidFill>
                <a:srgbClr val="FFFFFF"/>
              </a:solidFill>
              <a:effectLst>
                <a:outerShdw blurRad="38100" dist="38100" dir="2700000" algn="tl">
                  <a:srgbClr val="C0C0C0"/>
                </a:outerShdw>
              </a:effectLst>
              <a:cs typeface="+mn-cs"/>
            </a:endParaRPr>
          </a:p>
        </p:txBody>
      </p:sp>
      <p:grpSp>
        <p:nvGrpSpPr>
          <p:cNvPr id="2" name="Group 21"/>
          <p:cNvGrpSpPr>
            <a:grpSpLocks/>
          </p:cNvGrpSpPr>
          <p:nvPr/>
        </p:nvGrpSpPr>
        <p:grpSpPr bwMode="auto">
          <a:xfrm>
            <a:off x="611188" y="1989138"/>
            <a:ext cx="7848600" cy="757237"/>
            <a:chOff x="385" y="1253"/>
            <a:chExt cx="4944" cy="477"/>
          </a:xfrm>
        </p:grpSpPr>
        <p:sp>
          <p:nvSpPr>
            <p:cNvPr id="588806" name="Line 6"/>
            <p:cNvSpPr>
              <a:spLocks noChangeShapeType="1"/>
            </p:cNvSpPr>
            <p:nvPr/>
          </p:nvSpPr>
          <p:spPr bwMode="auto">
            <a:xfrm>
              <a:off x="431" y="1730"/>
              <a:ext cx="4898" cy="0"/>
            </a:xfrm>
            <a:prstGeom prst="line">
              <a:avLst/>
            </a:prstGeom>
            <a:noFill/>
            <a:ln w="76200">
              <a:solidFill>
                <a:schemeClr val="bg1"/>
              </a:solidFill>
              <a:round/>
              <a:headEnd/>
              <a:tailEnd type="none" w="lg" len="lg"/>
            </a:ln>
            <a:effectLst>
              <a:outerShdw blurRad="63500" dist="38099" dir="2700000" algn="ctr" rotWithShape="0">
                <a:schemeClr val="tx2">
                  <a:alpha val="74997"/>
                </a:schemeClr>
              </a:outerShdw>
            </a:effectLst>
          </p:spPr>
          <p:txBody>
            <a:bodyPr lIns="90000" tIns="46800" rIns="90000" bIns="46800">
              <a:spAutoFit/>
            </a:bodyPr>
            <a:lstStyle/>
            <a:p>
              <a:pPr>
                <a:defRPr/>
              </a:pPr>
              <a:endParaRPr lang="en-US">
                <a:solidFill>
                  <a:srgbClr val="000000"/>
                </a:solidFill>
                <a:latin typeface="Comic Sans MS" charset="0"/>
                <a:ea typeface="ＭＳ Ｐゴシック" charset="-128"/>
                <a:cs typeface="ＭＳ Ｐゴシック" charset="-128"/>
              </a:endParaRPr>
            </a:p>
          </p:txBody>
        </p:sp>
        <p:grpSp>
          <p:nvGrpSpPr>
            <p:cNvPr id="580621" name="Group 10"/>
            <p:cNvGrpSpPr>
              <a:grpSpLocks/>
            </p:cNvGrpSpPr>
            <p:nvPr/>
          </p:nvGrpSpPr>
          <p:grpSpPr bwMode="auto">
            <a:xfrm>
              <a:off x="385" y="1298"/>
              <a:ext cx="272" cy="408"/>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7"/>
                  </a:schemeClr>
                </a:outerShdw>
              </a:effectLst>
            </p:spPr>
            <p:txBody>
              <a:bodyPr lIns="90000" tIns="46800" rIns="90000" bIns="46800">
                <a:spAutoFit/>
              </a:bodyPr>
              <a:lstStyle/>
              <a:p>
                <a:pPr>
                  <a:defRPr/>
                </a:pPr>
                <a:endParaRPr lang="en-US">
                  <a:solidFill>
                    <a:srgbClr val="000000"/>
                  </a:solidFill>
                  <a:latin typeface="Comic Sans MS" charset="0"/>
                  <a:ea typeface="ＭＳ Ｐゴシック" charset="-128"/>
                  <a:cs typeface="ＭＳ Ｐゴシック" charset="-128"/>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7"/>
                  </a:schemeClr>
                </a:outerShdw>
              </a:effectLst>
            </p:spPr>
            <p:txBody>
              <a:bodyPr lIns="90000" tIns="46800" rIns="90000" bIns="46800">
                <a:spAutoFit/>
              </a:bodyPr>
              <a:lstStyle/>
              <a:p>
                <a:pPr>
                  <a:defRPr/>
                </a:pPr>
                <a:endParaRPr lang="en-US">
                  <a:solidFill>
                    <a:srgbClr val="000000"/>
                  </a:solidFill>
                  <a:latin typeface="Comic Sans MS" charset="0"/>
                  <a:ea typeface="ＭＳ Ｐゴシック" charset="-128"/>
                  <a:cs typeface="ＭＳ Ｐゴシック" charset="-128"/>
                </a:endParaRPr>
              </a:p>
            </p:txBody>
          </p:sp>
        </p:grpSp>
        <p:sp>
          <p:nvSpPr>
            <p:cNvPr id="588811" name="Line 11"/>
            <p:cNvSpPr>
              <a:spLocks noChangeShapeType="1"/>
            </p:cNvSpPr>
            <p:nvPr/>
          </p:nvSpPr>
          <p:spPr bwMode="auto">
            <a:xfrm>
              <a:off x="5239" y="1253"/>
              <a:ext cx="0" cy="453"/>
            </a:xfrm>
            <a:prstGeom prst="line">
              <a:avLst/>
            </a:prstGeom>
            <a:noFill/>
            <a:ln w="57150">
              <a:solidFill>
                <a:srgbClr val="99CCFF"/>
              </a:solidFill>
              <a:round/>
              <a:headEnd/>
              <a:tailEnd type="stealth" w="lg" len="lg"/>
            </a:ln>
            <a:effectLst>
              <a:outerShdw blurRad="63500" dist="38099" dir="2700000" algn="ctr" rotWithShape="0">
                <a:schemeClr val="tx2">
                  <a:alpha val="74997"/>
                </a:schemeClr>
              </a:outerShdw>
            </a:effectLst>
          </p:spPr>
          <p:txBody>
            <a:bodyPr lIns="90000" tIns="46800" rIns="90000" bIns="46800">
              <a:spAutoFit/>
            </a:bodyPr>
            <a:lstStyle/>
            <a:p>
              <a:pPr>
                <a:defRPr/>
              </a:pPr>
              <a:endParaRPr lang="en-US">
                <a:solidFill>
                  <a:srgbClr val="000000"/>
                </a:solidFill>
                <a:latin typeface="Comic Sans MS" charset="0"/>
                <a:ea typeface="ＭＳ Ｐゴシック" charset="-128"/>
                <a:cs typeface="ＭＳ Ｐゴシック" charset="-128"/>
              </a:endParaRPr>
            </a:p>
          </p:txBody>
        </p:sp>
      </p:grpSp>
      <p:sp>
        <p:nvSpPr>
          <p:cNvPr id="588816" name="Text Box 16"/>
          <p:cNvSpPr txBox="1">
            <a:spLocks noChangeArrowheads="1"/>
          </p:cNvSpPr>
          <p:nvPr/>
        </p:nvSpPr>
        <p:spPr bwMode="auto">
          <a:xfrm rot="5400000">
            <a:off x="-68262" y="3405187"/>
            <a:ext cx="2590800" cy="157162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800" b="1">
                <a:solidFill>
                  <a:srgbClr val="FFFFFF"/>
                </a:solidFill>
                <a:latin typeface="Consolas" pitchFamily="49" charset="0"/>
                <a:ea typeface="SimSun" pitchFamily="2" charset="-122"/>
                <a:cs typeface="+mn-cs"/>
              </a:rPr>
              <a:t>实现主义观</a:t>
            </a:r>
            <a:endParaRPr lang="en-US" sz="4800" b="1">
              <a:solidFill>
                <a:srgbClr val="FFFFFF"/>
              </a:solidFill>
              <a:ea typeface="SimSun" pitchFamily="2" charset="-122"/>
              <a:cs typeface="+mn-cs"/>
            </a:endParaRPr>
          </a:p>
        </p:txBody>
      </p:sp>
      <p:sp>
        <p:nvSpPr>
          <p:cNvPr id="588812" name="Text Box 12"/>
          <p:cNvSpPr txBox="1">
            <a:spLocks noChangeArrowheads="1"/>
          </p:cNvSpPr>
          <p:nvPr/>
        </p:nvSpPr>
        <p:spPr bwMode="auto">
          <a:xfrm>
            <a:off x="2438400" y="2743200"/>
            <a:ext cx="990600" cy="2803525"/>
          </a:xfrm>
          <a:prstGeom prst="rect">
            <a:avLst/>
          </a:prstGeom>
          <a:noFill/>
          <a:ln w="9525">
            <a:noFill/>
            <a:miter lim="800000"/>
            <a:headEnd/>
            <a:tailEnd type="none" w="lg" len="lg"/>
          </a:ln>
          <a:effectLst>
            <a:outerShdw blurRad="63500" dist="38099" dir="2700000" algn="ctr" rotWithShape="0">
              <a:schemeClr val="tx2">
                <a:alpha val="74997"/>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800" b="1" dirty="0">
                <a:solidFill>
                  <a:srgbClr val="FFFFFF"/>
                </a:solidFill>
                <a:effectLst>
                  <a:outerShdw blurRad="38100" dist="38100" dir="2700000" algn="tl">
                    <a:srgbClr val="C0C0C0"/>
                  </a:outerShdw>
                </a:effectLst>
                <a:ea typeface="SimSun" pitchFamily="2" charset="-122"/>
                <a:cs typeface="+mn-cs"/>
              </a:rPr>
              <a:t>成书</a:t>
            </a:r>
          </a:p>
          <a:p>
            <a:pPr algn="ctr">
              <a:spcBef>
                <a:spcPct val="50000"/>
              </a:spcBef>
            </a:pPr>
            <a:r>
              <a:rPr lang="zh-CN" altLang="en-US" sz="2800" b="1" dirty="0">
                <a:solidFill>
                  <a:srgbClr val="FFFFFF"/>
                </a:solidFill>
                <a:effectLst>
                  <a:outerShdw blurRad="38100" dist="38100" dir="2700000" algn="tl">
                    <a:srgbClr val="C0C0C0"/>
                  </a:outerShdw>
                </a:effectLst>
                <a:ea typeface="SimSun" pitchFamily="2" charset="-122"/>
                <a:cs typeface="+mn-cs"/>
              </a:rPr>
              <a:t>日期</a:t>
            </a:r>
          </a:p>
          <a:p>
            <a:pPr algn="ctr">
              <a:spcBef>
                <a:spcPct val="50000"/>
              </a:spcBef>
            </a:pPr>
            <a:r>
              <a:rPr lang="zh-CN" altLang="en-US" sz="2800" b="1" dirty="0">
                <a:solidFill>
                  <a:srgbClr val="FFFFFF"/>
                </a:solidFill>
                <a:effectLst>
                  <a:outerShdw blurRad="38100" dist="38100" dir="2700000" algn="tl">
                    <a:srgbClr val="C0C0C0"/>
                  </a:outerShdw>
                </a:effectLst>
                <a:ea typeface="SimSun" pitchFamily="2" charset="-122"/>
                <a:cs typeface="+mn-cs"/>
              </a:rPr>
              <a:t>主后 </a:t>
            </a:r>
            <a:r>
              <a:rPr lang="en-US" altLang="zh-CN" sz="2800" b="1" dirty="0">
                <a:solidFill>
                  <a:srgbClr val="FFFFFF"/>
                </a:solidFill>
                <a:effectLst>
                  <a:outerShdw blurRad="38100" dist="38100" dir="2700000" algn="tl">
                    <a:srgbClr val="C0C0C0"/>
                  </a:outerShdw>
                </a:effectLst>
                <a:ea typeface="SimSun" pitchFamily="2" charset="-122"/>
                <a:cs typeface="+mn-cs"/>
              </a:rPr>
              <a:t>95</a:t>
            </a:r>
          </a:p>
          <a:p>
            <a:pPr algn="ctr">
              <a:spcBef>
                <a:spcPct val="50000"/>
              </a:spcBef>
            </a:pPr>
            <a:endParaRPr lang="en-US" dirty="0">
              <a:solidFill>
                <a:srgbClr val="FFFFFF"/>
              </a:solidFill>
              <a:effectLst>
                <a:outerShdw blurRad="38100" dist="38100" dir="2700000" algn="tl">
                  <a:srgbClr val="C0C0C0"/>
                </a:outerShdw>
              </a:effectLst>
              <a:ea typeface="SimSun" pitchFamily="2" charset="-122"/>
              <a:cs typeface="+mn-cs"/>
            </a:endParaRPr>
          </a:p>
        </p:txBody>
      </p:sp>
      <p:sp>
        <p:nvSpPr>
          <p:cNvPr id="588817" name="Text Box 17"/>
          <p:cNvSpPr txBox="1">
            <a:spLocks noChangeArrowheads="1"/>
          </p:cNvSpPr>
          <p:nvPr/>
        </p:nvSpPr>
        <p:spPr bwMode="auto">
          <a:xfrm rot="5400000">
            <a:off x="6188868" y="2812257"/>
            <a:ext cx="2481263" cy="249555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800" b="1">
                <a:solidFill>
                  <a:srgbClr val="FFFFFF"/>
                </a:solidFill>
                <a:ea typeface="SimSun" pitchFamily="2" charset="-122"/>
                <a:cs typeface="+mn-cs"/>
              </a:rPr>
              <a:t>未来主义观</a:t>
            </a:r>
          </a:p>
          <a:p>
            <a:pPr algn="ctr">
              <a:spcBef>
                <a:spcPct val="50000"/>
              </a:spcBef>
            </a:pPr>
            <a:endParaRPr lang="en-US" sz="4000" b="1">
              <a:solidFill>
                <a:srgbClr val="FFFFFF"/>
              </a:solidFill>
              <a:ea typeface="SimSun" pitchFamily="2" charset="-122"/>
              <a:cs typeface="+mn-cs"/>
            </a:endParaRPr>
          </a:p>
        </p:txBody>
      </p:sp>
      <p:sp>
        <p:nvSpPr>
          <p:cNvPr id="588819" name="Text Box 19"/>
          <p:cNvSpPr txBox="1">
            <a:spLocks noChangeArrowheads="1"/>
          </p:cNvSpPr>
          <p:nvPr/>
        </p:nvSpPr>
        <p:spPr bwMode="auto">
          <a:xfrm>
            <a:off x="4038600" y="2971800"/>
            <a:ext cx="3124200" cy="16335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ea typeface="SimSun" pitchFamily="2" charset="-122"/>
                <a:cs typeface="+mn-cs"/>
              </a:rPr>
              <a:t>历史主义观</a:t>
            </a:r>
          </a:p>
          <a:p>
            <a:pPr algn="ctr">
              <a:spcBef>
                <a:spcPct val="50000"/>
              </a:spcBef>
            </a:pPr>
            <a:endParaRPr lang="en-US" sz="4000" b="1">
              <a:solidFill>
                <a:srgbClr val="FFFFFF"/>
              </a:solidFill>
              <a:ea typeface="SimSun" pitchFamily="2" charset="-122"/>
              <a:cs typeface="+mn-cs"/>
            </a:endParaRPr>
          </a:p>
        </p:txBody>
      </p:sp>
      <p:sp>
        <p:nvSpPr>
          <p:cNvPr id="588820" name="AutoShape 20"/>
          <p:cNvSpPr>
            <a:spLocks noChangeArrowheads="1"/>
          </p:cNvSpPr>
          <p:nvPr/>
        </p:nvSpPr>
        <p:spPr bwMode="auto">
          <a:xfrm>
            <a:off x="228600" y="5534025"/>
            <a:ext cx="8610600" cy="831850"/>
          </a:xfrm>
          <a:prstGeom prst="leftRightArrow">
            <a:avLst>
              <a:gd name="adj1" fmla="val 50000"/>
              <a:gd name="adj2" fmla="val 207023"/>
            </a:avLst>
          </a:prstGeom>
          <a:solidFill>
            <a:srgbClr val="CCCC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588822" name="Text Box 22"/>
          <p:cNvSpPr txBox="1">
            <a:spLocks noChangeArrowheads="1"/>
          </p:cNvSpPr>
          <p:nvPr/>
        </p:nvSpPr>
        <p:spPr bwMode="auto">
          <a:xfrm>
            <a:off x="8408988" y="-49213"/>
            <a:ext cx="739775" cy="457201"/>
          </a:xfrm>
          <a:prstGeom prst="rect">
            <a:avLst/>
          </a:prstGeom>
          <a:noFill/>
          <a:ln w="9525">
            <a:noFill/>
            <a:miter lim="800000"/>
            <a:headEnd/>
            <a:tailEnd type="none" w="lg" len="lg"/>
          </a:ln>
          <a:effectLst>
            <a:outerShdw blurRad="63500" dist="38099" dir="2700000" algn="ctr" rotWithShape="0">
              <a:schemeClr val="tx2">
                <a:alpha val="74997"/>
              </a:schemeClr>
            </a:outerShdw>
          </a:effectLst>
        </p:spPr>
        <p:txBody>
          <a:bodyPr wrap="none" lIns="90000" tIns="46800" rIns="90000" bIns="46800">
            <a:spAutoFit/>
          </a:bodyPr>
          <a:lstStyle/>
          <a:p>
            <a:pPr algn="ctr">
              <a:defRPr/>
            </a:pPr>
            <a:r>
              <a:rPr lang="en-US" b="1" dirty="0">
                <a:solidFill>
                  <a:srgbClr val="FFFFFF"/>
                </a:solidFill>
                <a:latin typeface="Comic Sans MS" pitchFamily="-111" charset="0"/>
                <a:ea typeface="MS PGothic" pitchFamily="34" charset="-128"/>
                <a:cs typeface="+mn-cs"/>
              </a:rPr>
              <a:t>321</a:t>
            </a:r>
          </a:p>
        </p:txBody>
      </p:sp>
      <p:sp>
        <p:nvSpPr>
          <p:cNvPr id="588818" name="Text Box 18"/>
          <p:cNvSpPr txBox="1">
            <a:spLocks noChangeArrowheads="1"/>
          </p:cNvSpPr>
          <p:nvPr/>
        </p:nvSpPr>
        <p:spPr bwMode="auto">
          <a:xfrm>
            <a:off x="3505200" y="4648200"/>
            <a:ext cx="2743200" cy="16335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ea typeface="SimSun" pitchFamily="2" charset="-122"/>
                <a:cs typeface="+mn-cs"/>
              </a:rPr>
              <a:t>理想主义观</a:t>
            </a:r>
          </a:p>
          <a:p>
            <a:pPr algn="ctr">
              <a:spcBef>
                <a:spcPct val="50000"/>
              </a:spcBef>
            </a:pPr>
            <a:endParaRPr lang="en-US" sz="4000">
              <a:solidFill>
                <a:srgbClr val="FFFFFF"/>
              </a:solidFill>
              <a:ea typeface="SimSun" pitchFamily="2" charset="-122"/>
              <a:cs typeface="+mn-cs"/>
            </a:endParaRPr>
          </a:p>
        </p:txBody>
      </p:sp>
    </p:spTree>
    <p:extLst>
      <p:ext uri="{BB962C8B-B14F-4D97-AF65-F5344CB8AC3E}">
        <p14:creationId xmlns:p14="http://schemas.microsoft.com/office/powerpoint/2010/main" val="791399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8807"/>
                                        </p:tgtEl>
                                        <p:attrNameLst>
                                          <p:attrName>style.visibility</p:attrName>
                                        </p:attrNameLst>
                                      </p:cBhvr>
                                      <p:to>
                                        <p:strVal val="visible"/>
                                      </p:to>
                                    </p:set>
                                    <p:anim calcmode="lin" valueType="num">
                                      <p:cBhvr>
                                        <p:cTn id="7" dur="1000" fill="hold"/>
                                        <p:tgtEl>
                                          <p:spTgt spid="588807"/>
                                        </p:tgtEl>
                                        <p:attrNameLst>
                                          <p:attrName>ppt_w</p:attrName>
                                        </p:attrNameLst>
                                      </p:cBhvr>
                                      <p:tavLst>
                                        <p:tav tm="0">
                                          <p:val>
                                            <p:strVal val="#ppt_w*0.70"/>
                                          </p:val>
                                        </p:tav>
                                        <p:tav tm="100000">
                                          <p:val>
                                            <p:strVal val="#ppt_w"/>
                                          </p:val>
                                        </p:tav>
                                      </p:tavLst>
                                    </p:anim>
                                    <p:anim calcmode="lin" valueType="num">
                                      <p:cBhvr>
                                        <p:cTn id="8" dur="1000" fill="hold"/>
                                        <p:tgtEl>
                                          <p:spTgt spid="588807"/>
                                        </p:tgtEl>
                                        <p:attrNameLst>
                                          <p:attrName>ppt_h</p:attrName>
                                        </p:attrNameLst>
                                      </p:cBhvr>
                                      <p:tavLst>
                                        <p:tav tm="0">
                                          <p:val>
                                            <p:strVal val="#ppt_h"/>
                                          </p:val>
                                        </p:tav>
                                        <p:tav tm="100000">
                                          <p:val>
                                            <p:strVal val="#ppt_h"/>
                                          </p:val>
                                        </p:tav>
                                      </p:tavLst>
                                    </p:anim>
                                    <p:animEffect transition="in" filter="fade">
                                      <p:cBhvr>
                                        <p:cTn id="9" dur="1000"/>
                                        <p:tgtEl>
                                          <p:spTgt spid="58880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par>
                                <p:cTn id="15" presetID="30" presetClass="entr" presetSubtype="0" fill="hold" grpId="0" nodeType="withEffect">
                                  <p:stCondLst>
                                    <p:cond delay="0"/>
                                  </p:stCondLst>
                                  <p:childTnLst>
                                    <p:set>
                                      <p:cBhvr>
                                        <p:cTn id="16" dur="1" fill="hold">
                                          <p:stCondLst>
                                            <p:cond delay="0"/>
                                          </p:stCondLst>
                                        </p:cTn>
                                        <p:tgtEl>
                                          <p:spTgt spid="588812"/>
                                        </p:tgtEl>
                                        <p:attrNameLst>
                                          <p:attrName>style.visibility</p:attrName>
                                        </p:attrNameLst>
                                      </p:cBhvr>
                                      <p:to>
                                        <p:strVal val="visible"/>
                                      </p:to>
                                    </p:set>
                                    <p:animEffect transition="in" filter="fade">
                                      <p:cBhvr>
                                        <p:cTn id="17" dur="800" decel="100000"/>
                                        <p:tgtEl>
                                          <p:spTgt spid="588812"/>
                                        </p:tgtEl>
                                      </p:cBhvr>
                                    </p:animEffect>
                                    <p:anim calcmode="lin" valueType="num">
                                      <p:cBhvr>
                                        <p:cTn id="18" dur="800" decel="100000" fill="hold"/>
                                        <p:tgtEl>
                                          <p:spTgt spid="588812"/>
                                        </p:tgtEl>
                                        <p:attrNameLst>
                                          <p:attrName>style.rotation</p:attrName>
                                        </p:attrNameLst>
                                      </p:cBhvr>
                                      <p:tavLst>
                                        <p:tav tm="0">
                                          <p:val>
                                            <p:fltVal val="-90"/>
                                          </p:val>
                                        </p:tav>
                                        <p:tav tm="100000">
                                          <p:val>
                                            <p:fltVal val="0"/>
                                          </p:val>
                                        </p:tav>
                                      </p:tavLst>
                                    </p:anim>
                                    <p:anim calcmode="lin" valueType="num">
                                      <p:cBhvr>
                                        <p:cTn id="19" dur="800" decel="100000" fill="hold"/>
                                        <p:tgtEl>
                                          <p:spTgt spid="588812"/>
                                        </p:tgtEl>
                                        <p:attrNameLst>
                                          <p:attrName>ppt_x</p:attrName>
                                        </p:attrNameLst>
                                      </p:cBhvr>
                                      <p:tavLst>
                                        <p:tav tm="0">
                                          <p:val>
                                            <p:strVal val="#ppt_x+0.4"/>
                                          </p:val>
                                        </p:tav>
                                        <p:tav tm="100000">
                                          <p:val>
                                            <p:strVal val="#ppt_x-0.05"/>
                                          </p:val>
                                        </p:tav>
                                      </p:tavLst>
                                    </p:anim>
                                    <p:anim calcmode="lin" valueType="num">
                                      <p:cBhvr>
                                        <p:cTn id="20" dur="800" decel="100000" fill="hold"/>
                                        <p:tgtEl>
                                          <p:spTgt spid="58881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8881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88812"/>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8816"/>
                                        </p:tgtEl>
                                        <p:attrNameLst>
                                          <p:attrName>style.visibility</p:attrName>
                                        </p:attrNameLst>
                                      </p:cBhvr>
                                      <p:to>
                                        <p:strVal val="visible"/>
                                      </p:to>
                                    </p:set>
                                    <p:animEffect transition="in" filter="dissolve">
                                      <p:cBhvr>
                                        <p:cTn id="27" dur="500"/>
                                        <p:tgtEl>
                                          <p:spTgt spid="5888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88817"/>
                                        </p:tgtEl>
                                        <p:attrNameLst>
                                          <p:attrName>style.visibility</p:attrName>
                                        </p:attrNameLst>
                                      </p:cBhvr>
                                      <p:to>
                                        <p:strVal val="visible"/>
                                      </p:to>
                                    </p:set>
                                    <p:animEffect transition="in" filter="dissolve">
                                      <p:cBhvr>
                                        <p:cTn id="32" dur="500"/>
                                        <p:tgtEl>
                                          <p:spTgt spid="5888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88819"/>
                                        </p:tgtEl>
                                        <p:attrNameLst>
                                          <p:attrName>style.visibility</p:attrName>
                                        </p:attrNameLst>
                                      </p:cBhvr>
                                      <p:to>
                                        <p:strVal val="visible"/>
                                      </p:to>
                                    </p:set>
                                    <p:animEffect transition="in" filter="dissolve">
                                      <p:cBhvr>
                                        <p:cTn id="37" dur="500"/>
                                        <p:tgtEl>
                                          <p:spTgt spid="5888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88818"/>
                                        </p:tgtEl>
                                        <p:attrNameLst>
                                          <p:attrName>style.visibility</p:attrName>
                                        </p:attrNameLst>
                                      </p:cBhvr>
                                      <p:to>
                                        <p:strVal val="visible"/>
                                      </p:to>
                                    </p:set>
                                    <p:animEffect transition="in" filter="dissolve">
                                      <p:cBhvr>
                                        <p:cTn id="42" dur="500"/>
                                        <p:tgtEl>
                                          <p:spTgt spid="588818"/>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588820"/>
                                        </p:tgtEl>
                                        <p:attrNameLst>
                                          <p:attrName>style.visibility</p:attrName>
                                        </p:attrNameLst>
                                      </p:cBhvr>
                                      <p:to>
                                        <p:strVal val="visible"/>
                                      </p:to>
                                    </p:set>
                                    <p:animEffect transition="in" filter="dissolve">
                                      <p:cBhvr>
                                        <p:cTn id="46" dur="500"/>
                                        <p:tgtEl>
                                          <p:spTgt spid="588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7" grpId="0"/>
      <p:bldP spid="588816" grpId="0"/>
      <p:bldP spid="588812" grpId="0"/>
      <p:bldP spid="588817" grpId="0"/>
      <p:bldP spid="588819" grpId="0"/>
      <p:bldP spid="588820" grpId="0" animBg="1"/>
      <p:bldP spid="5888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ChangeArrowheads="1"/>
          </p:cNvSpPr>
          <p:nvPr>
            <p:ph type="title"/>
          </p:nvPr>
        </p:nvSpPr>
        <p:spPr>
          <a:xfrm>
            <a:off x="682625" y="44450"/>
            <a:ext cx="7772400" cy="720725"/>
          </a:xfrm>
          <a:solidFill>
            <a:srgbClr val="FF0000"/>
          </a:solidFill>
        </p:spPr>
        <p:txBody>
          <a:bodyPr/>
          <a:lstStyle/>
          <a:p>
            <a:r>
              <a:rPr lang="zh-CN" altLang="en-US" sz="3200" dirty="0">
                <a:solidFill>
                  <a:schemeClr val="bg1"/>
                </a:solidFill>
                <a:ea typeface="SimSun" pitchFamily="2" charset="-122"/>
              </a:rPr>
              <a:t>对启示录不同的诠释</a:t>
            </a:r>
            <a:endParaRPr lang="en-US" sz="3200" dirty="0">
              <a:solidFill>
                <a:schemeClr val="bg1"/>
              </a:solidFill>
              <a:latin typeface="Arial" pitchFamily="34" charset="0"/>
              <a:cs typeface="Arial" pitchFamily="34" charset="0"/>
            </a:endParaRPr>
          </a:p>
        </p:txBody>
      </p:sp>
      <p:sp>
        <p:nvSpPr>
          <p:cNvPr id="578562" name="Text Box 5"/>
          <p:cNvSpPr txBox="1">
            <a:spLocks noChangeArrowheads="1"/>
          </p:cNvSpPr>
          <p:nvPr/>
        </p:nvSpPr>
        <p:spPr bwMode="auto">
          <a:xfrm>
            <a:off x="8455025" y="7938"/>
            <a:ext cx="646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000066"/>
                </a:solidFill>
                <a:cs typeface="+mn-cs"/>
              </a:rPr>
              <a:t>321</a:t>
            </a:r>
          </a:p>
        </p:txBody>
      </p:sp>
      <p:graphicFrame>
        <p:nvGraphicFramePr>
          <p:cNvPr id="6" name="Table 5"/>
          <p:cNvGraphicFramePr>
            <a:graphicFrameLocks noGrp="1"/>
          </p:cNvGraphicFramePr>
          <p:nvPr>
            <p:extLst>
              <p:ext uri="{D42A27DB-BD31-4B8C-83A1-F6EECF244321}">
                <p14:modId xmlns:p14="http://schemas.microsoft.com/office/powerpoint/2010/main" val="790727984"/>
              </p:ext>
            </p:extLst>
          </p:nvPr>
        </p:nvGraphicFramePr>
        <p:xfrm>
          <a:off x="105508" y="913047"/>
          <a:ext cx="8995630" cy="5991056"/>
        </p:xfrm>
        <a:graphic>
          <a:graphicData uri="http://schemas.openxmlformats.org/drawingml/2006/table">
            <a:tbl>
              <a:tblPr/>
              <a:tblGrid>
                <a:gridCol w="1942636">
                  <a:extLst>
                    <a:ext uri="{9D8B030D-6E8A-4147-A177-3AD203B41FA5}">
                      <a16:colId xmlns="" xmlns:a16="http://schemas.microsoft.com/office/drawing/2014/main" val="20000"/>
                    </a:ext>
                  </a:extLst>
                </a:gridCol>
                <a:gridCol w="1592611">
                  <a:extLst>
                    <a:ext uri="{9D8B030D-6E8A-4147-A177-3AD203B41FA5}">
                      <a16:colId xmlns="" xmlns:a16="http://schemas.microsoft.com/office/drawing/2014/main" val="20001"/>
                    </a:ext>
                  </a:extLst>
                </a:gridCol>
                <a:gridCol w="1365096">
                  <a:extLst>
                    <a:ext uri="{9D8B030D-6E8A-4147-A177-3AD203B41FA5}">
                      <a16:colId xmlns="" xmlns:a16="http://schemas.microsoft.com/office/drawing/2014/main" val="20002"/>
                    </a:ext>
                  </a:extLst>
                </a:gridCol>
                <a:gridCol w="2170153">
                  <a:extLst>
                    <a:ext uri="{9D8B030D-6E8A-4147-A177-3AD203B41FA5}">
                      <a16:colId xmlns="" xmlns:a16="http://schemas.microsoft.com/office/drawing/2014/main" val="20003"/>
                    </a:ext>
                  </a:extLst>
                </a:gridCol>
                <a:gridCol w="1925134">
                  <a:extLst>
                    <a:ext uri="{9D8B030D-6E8A-4147-A177-3AD203B41FA5}">
                      <a16:colId xmlns="" xmlns:a16="http://schemas.microsoft.com/office/drawing/2014/main" val="20004"/>
                    </a:ext>
                  </a:extLst>
                </a:gridCol>
              </a:tblGrid>
              <a:tr h="4183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Arial" pitchFamily="34" charset="0"/>
                        </a:rPr>
                        <a:t>提倡</a:t>
                      </a:r>
                      <a:r>
                        <a:rPr kumimoji="0" lang="zh-CN" altLang="en-US" sz="1600" b="1" i="0" u="none" strike="noStrike" cap="none" normalizeH="0" baseline="0" dirty="0">
                          <a:ln>
                            <a:noFill/>
                          </a:ln>
                          <a:solidFill>
                            <a:srgbClr val="FFFFFF"/>
                          </a:solidFill>
                          <a:effectLst/>
                          <a:latin typeface="Arial" pitchFamily="34" charset="0"/>
                          <a:ea typeface="MS PGothic" pitchFamily="34" charset="-128"/>
                          <a:cs typeface="Arial" pitchFamily="34" charset="0"/>
                        </a:rPr>
                        <a:t> 和 看法</a:t>
                      </a:r>
                      <a:endParaRPr kumimoji="0" lang="en-US" sz="16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marT="45709" marB="45709" anchor="ctr" anchorCtr="1"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千福年</a:t>
                      </a:r>
                      <a:r>
                        <a:rPr kumimoji="0" 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看法</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Arial" pitchFamily="34" charset="0"/>
                        </a:rPr>
                        <a:t>启示录</a:t>
                      </a:r>
                      <a:r>
                        <a:rPr kumimoji="0" lang="en-US" sz="1600" b="1" i="0" u="none" strike="noStrike" cap="none" normalizeH="0" baseline="0" dirty="0">
                          <a:ln>
                            <a:noFill/>
                          </a:ln>
                          <a:solidFill>
                            <a:srgbClr val="FFFFFF"/>
                          </a:solidFill>
                          <a:effectLst/>
                          <a:latin typeface="Arial" pitchFamily="34" charset="0"/>
                          <a:ea typeface="MS PGothic" pitchFamily="34" charset="-128"/>
                          <a:cs typeface="Arial" pitchFamily="34" charset="0"/>
                        </a:rPr>
                        <a:t> 1–3</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启示录</a:t>
                      </a:r>
                      <a:r>
                        <a:rPr kumimoji="0" 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 4–19</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启示录</a:t>
                      </a:r>
                      <a:r>
                        <a:rPr kumimoji="0" lang="en-US" sz="1600" b="1" i="0" u="none" strike="noStrike" cap="none" normalizeH="0" baseline="0" dirty="0">
                          <a:ln>
                            <a:noFill/>
                          </a:ln>
                          <a:solidFill>
                            <a:srgbClr val="FFFFFF"/>
                          </a:solidFill>
                          <a:effectLst/>
                          <a:latin typeface="Arial" pitchFamily="34" charset="0"/>
                          <a:ea typeface="MS PGothic" pitchFamily="34" charset="-128"/>
                          <a:cs typeface="Times New Roman" pitchFamily="18" charset="0"/>
                        </a:rPr>
                        <a:t>. 20–22</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96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理想主义</a:t>
                      </a: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             </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Beale </a:t>
                      </a: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Hendriksen</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Hughes</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千禧年后</a:t>
                      </a:r>
                      <a:endParaRPr kumimoji="0" lang="en-US" altLang="zh-SG"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(or </a:t>
                      </a: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Amillennial</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历史性</a:t>
                      </a:r>
                      <a:endParaRPr kumimoji="0" lang="en-US" altLang="zh-SG"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教会</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象征性</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无历史性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a:t>
                      </a:r>
                      <a:r>
                        <a:rPr kumimoji="0" lang="zh-CN"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善与恶</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之间的</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冲突</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正义的</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胜利</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教会战胜世界）</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 xmlns:a16="http://schemas.microsoft.com/office/drawing/2014/main" val="10001"/>
                  </a:ext>
                </a:extLst>
              </a:tr>
              <a:tr h="96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认为</a:t>
                      </a:r>
                      <a:r>
                        <a:rPr kumimoji="0" lang="en-US" altLang="zh-CN"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&lt;</a:t>
                      </a: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启示录</a:t>
                      </a:r>
                      <a:r>
                        <a:rPr kumimoji="0" lang="en-US" altLang="zh-CN"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&gt;</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的预</a:t>
                      </a:r>
                      <a:r>
                        <a:rPr kumimoji="0" lang="zh-CN" altLang="en-US" sz="1600" b="1" i="0" u="none" strike="noStrike" cap="none" normalizeH="0" baseline="0">
                          <a:ln>
                            <a:noFill/>
                          </a:ln>
                          <a:solidFill>
                            <a:srgbClr val="000090"/>
                          </a:solidFill>
                          <a:effectLst/>
                          <a:latin typeface="Arial" pitchFamily="34" charset="0"/>
                          <a:ea typeface="MS PGothic" pitchFamily="34" charset="-128"/>
                          <a:cs typeface="Times New Roman" pitchFamily="18" charset="0"/>
                        </a:rPr>
                        <a:t>言   </a:t>
                      </a:r>
                      <a:r>
                        <a:rPr kumimoji="0" lang="en-US" altLang="zh-CN" sz="1600" b="1" i="0" u="none" strike="noStrike" cap="none" normalizeH="0" baseline="0">
                          <a:ln>
                            <a:noFill/>
                          </a:ln>
                          <a:solidFill>
                            <a:schemeClr val="tx1"/>
                          </a:solidFill>
                          <a:effectLst/>
                          <a:latin typeface="Arial" pitchFamily="34" charset="0"/>
                          <a:ea typeface="MS PGothic" pitchFamily="34" charset="-128"/>
                          <a:cs typeface="Times New Roman" pitchFamily="18" charset="0"/>
                        </a:rPr>
                        <a:t>Sweete</a:t>
                      </a:r>
                      <a:r>
                        <a:rPr kumimoji="0" lang="zh-CN" altLang="en-US"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  </a:t>
                      </a:r>
                      <a:endParaRPr kumimoji="0" lang="en-US" altLang="zh-CN"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已实现   </a:t>
                      </a:r>
                      <a:r>
                        <a:rPr kumimoji="0" lang="en-US" altLang="zh-CN"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Ellicott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a:t>
                      </a:r>
                      <a:r>
                        <a:rPr kumimoji="0" lang="zh-CN" altLang="en-US"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人</a:t>
                      </a:r>
                      <a:r>
                        <a:rPr kumimoji="0" lang="en-US" altLang="zh-CN" sz="1600" b="1" i="0" u="none" strike="noStrike" cap="none" normalizeH="0" baseline="0" dirty="0">
                          <a:ln>
                            <a:noFill/>
                          </a:ln>
                          <a:solidFill>
                            <a:srgbClr val="000090"/>
                          </a:solidFill>
                          <a:effectLst/>
                          <a:latin typeface="Arial" pitchFamily="34" charset="0"/>
                          <a:ea typeface="MS PGothic" pitchFamily="34" charset="-128"/>
                          <a:cs typeface="Times New Roman" pitchFamily="18" charset="0"/>
                        </a:rPr>
                        <a:t>)       </a:t>
                      </a: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DeMar</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Arial" pitchFamily="34" charset="0"/>
                        </a:rPr>
                        <a:t>世界末日</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Arial" pitchFamily="34" charset="0"/>
                        </a:rPr>
                        <a:t>Apocalyptic</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历史性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的教会</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象征性</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的事项</a:t>
                      </a:r>
                      <a:endParaRPr kumimoji="0" lang="en-US" altLang="zh-CN"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in </a:t>
                      </a:r>
                      <a:r>
                        <a:rPr kumimoji="0" lang="zh-CN"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第一</a:t>
                      </a:r>
                      <a:r>
                        <a:rPr kumimoji="0" lang="zh-SG"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世纪 </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尼罗</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Mt. Vesuvius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爆发</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象征性天堂</a:t>
                      </a:r>
                      <a:endParaRPr kumimoji="0" lang="en-US" altLang="zh-SG"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和胜利 </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16532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pitchFamily="34" charset="0"/>
                          <a:ea typeface="MS PGothic" pitchFamily="34" charset="-128"/>
                          <a:cs typeface="Times New Roman" pitchFamily="18" charset="0"/>
                        </a:rPr>
                        <a:t>Historicist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Luther</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Newton</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Elliott</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Amillennial</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或</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千禧年后</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Postmillennial)</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历史性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的教会</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象征性的事项</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在</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教会年代</a:t>
                      </a:r>
                      <a:r>
                        <a:rPr kumimoji="0" 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
                      </a:r>
                      <a:br>
                        <a:rPr kumimoji="0" 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b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罗马</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垮台</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伊斯兰教兴起</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&amp;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天主教革新）</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这个世 代</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t>
                      </a: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amil</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或</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未来</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千禧年</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千禧年后</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en-US" sz="1600" b="1" i="0" u="none" strike="noStrike" cap="none" normalizeH="0" baseline="0" dirty="0" err="1">
                          <a:ln>
                            <a:noFill/>
                          </a:ln>
                          <a:solidFill>
                            <a:srgbClr val="000000"/>
                          </a:solidFill>
                          <a:effectLst/>
                          <a:latin typeface="Arial" pitchFamily="34" charset="0"/>
                          <a:ea typeface="MS PGothic" pitchFamily="34" charset="-128"/>
                          <a:cs typeface="Times New Roman" pitchFamily="18" charset="0"/>
                        </a:rPr>
                        <a:t>postmil</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一般的</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审判</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天国</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 xmlns:a16="http://schemas.microsoft.com/office/drawing/2014/main" val="10003"/>
                  </a:ext>
                </a:extLst>
              </a:tr>
              <a:tr h="19356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pitchFamily="34" charset="0"/>
                          <a:ea typeface="MS PGothic" pitchFamily="34" charset="-128"/>
                          <a:cs typeface="Times New Roman" pitchFamily="18" charset="0"/>
                        </a:rPr>
                        <a:t>Futurist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Thomas</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Walvoord</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Ryrie</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pitchFamily="34" charset="0"/>
                          <a:ea typeface="MS PGothic" pitchFamily="34" charset="-128"/>
                          <a:cs typeface="Times New Roman" pitchFamily="18" charset="0"/>
                        </a:rPr>
                        <a:t>Ladd</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千禧年</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前</a:t>
                      </a:r>
                      <a:endPar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历史性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的教会</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&amp;/</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或七个</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阶段</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教会</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的</a:t>
                      </a:r>
                      <a:endParaRPr kumimoji="0" lang="en-US" altLang="zh-CN"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历史</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未来</a:t>
                      </a:r>
                      <a:r>
                        <a:rPr kumimoji="0" lang="zh-SG" altLang="en-US"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rPr>
                        <a:t>灾难</a:t>
                      </a:r>
                      <a:endParaRPr kumimoji="0" lang="en-US" altLang="zh-SG" sz="1600" b="1" i="0" u="sng"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审判</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教徒</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变节者</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和</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敌基督</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基督</a:t>
                      </a: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归来</a:t>
                      </a: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未来千禧年</a:t>
                      </a:r>
                      <a:r>
                        <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审判</a:t>
                      </a:r>
                      <a:r>
                        <a:rPr kumimoji="0" lang="en-US" altLang="zh-SG"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 </a:t>
                      </a:r>
                      <a:r>
                        <a:rPr kumimoji="0" lang="zh-SG" alt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rPr>
                        <a:t>天国</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pitchFamily="34" charset="0"/>
                        <a:ea typeface="MS PGothic" pitchFamily="34" charset="-128"/>
                        <a:cs typeface="Times New Roman" pitchFamily="18"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60065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434445" y="3748535"/>
            <a:ext cx="7991475" cy="1756508"/>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altLang="zh-CN" sz="3600" dirty="0">
                <a:solidFill>
                  <a:srgbClr val="FFFFFF"/>
                </a:solidFill>
              </a:rPr>
              <a:t>19 </a:t>
            </a:r>
            <a:r>
              <a:rPr lang="zh-CN" altLang="en-US" sz="3600" dirty="0">
                <a:solidFill>
                  <a:srgbClr val="FFFFFF"/>
                </a:solidFill>
              </a:rPr>
              <a:t>所 以 你 要 把 所 看 见 的 ， 和 现 在 的 事 ， 并 将 来 必 成 的 事 ， 都 写 出 来 。启 示 录 </a:t>
            </a:r>
            <a:r>
              <a:rPr lang="en-US" altLang="zh-CN" sz="3600" dirty="0">
                <a:solidFill>
                  <a:srgbClr val="FFFFFF"/>
                </a:solidFill>
              </a:rPr>
              <a:t>1:17-19</a:t>
            </a:r>
            <a:endParaRPr lang="zh-CN" altLang="en-US" sz="3600" dirty="0">
              <a:solidFill>
                <a:srgbClr val="FFFFFF"/>
              </a:solidFill>
            </a:endParaRPr>
          </a:p>
        </p:txBody>
      </p:sp>
      <p:sp>
        <p:nvSpPr>
          <p:cNvPr id="764931" name="Text Box 2"/>
          <p:cNvSpPr txBox="1">
            <a:spLocks noChangeArrowheads="1"/>
          </p:cNvSpPr>
          <p:nvPr/>
        </p:nvSpPr>
        <p:spPr bwMode="auto">
          <a:xfrm>
            <a:off x="395288" y="152400"/>
            <a:ext cx="8569325" cy="830263"/>
          </a:xfrm>
          <a:prstGeom prst="rect">
            <a:avLst/>
          </a:prstGeom>
          <a:solidFill>
            <a:srgbClr val="660066"/>
          </a:solidFill>
          <a:ln w="222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4800" dirty="0">
                <a:solidFill>
                  <a:srgbClr val="FFFFFF"/>
                </a:solidFill>
                <a:latin typeface="Arial" charset="0"/>
                <a:cs typeface="Arial" charset="0"/>
              </a:rPr>
              <a:t>四个说明的原则</a:t>
            </a:r>
          </a:p>
        </p:txBody>
      </p:sp>
      <p:sp>
        <p:nvSpPr>
          <p:cNvPr id="553987" name="Text Box 3"/>
          <p:cNvSpPr txBox="1">
            <a:spLocks noChangeArrowheads="1"/>
          </p:cNvSpPr>
          <p:nvPr/>
        </p:nvSpPr>
        <p:spPr bwMode="auto">
          <a:xfrm>
            <a:off x="468312" y="1766888"/>
            <a:ext cx="684688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a:defRPr/>
            </a:pPr>
            <a:r>
              <a:rPr lang="zh-SG" altLang="en-US" sz="3200" dirty="0">
                <a:solidFill>
                  <a:srgbClr val="DAE9FC"/>
                </a:solidFill>
                <a:latin typeface="Comic Sans MS" charset="0"/>
                <a:ea typeface="ＭＳ Ｐゴシック" charset="-128"/>
                <a:cs typeface="ＭＳ Ｐゴシック" charset="-128"/>
              </a:rPr>
              <a:t>启 示 录</a:t>
            </a:r>
            <a:r>
              <a:rPr lang="zh-CN" altLang="en-US" sz="3200" dirty="0">
                <a:solidFill>
                  <a:srgbClr val="DAE9FC"/>
                </a:solidFill>
                <a:latin typeface="Comic Sans MS" charset="0"/>
                <a:ea typeface="ＭＳ Ｐゴシック" charset="-128"/>
                <a:cs typeface="ＭＳ Ｐゴシック" charset="-128"/>
              </a:rPr>
              <a:t> 启发</a:t>
            </a:r>
            <a:r>
              <a:rPr lang="zh-SG" altLang="en-US" sz="3200" dirty="0">
                <a:solidFill>
                  <a:srgbClr val="DAE9FC"/>
                </a:solidFill>
                <a:latin typeface="Comic Sans MS" charset="0"/>
                <a:ea typeface="ＭＳ Ｐゴシック" charset="-128"/>
                <a:cs typeface="ＭＳ Ｐゴシック" charset="-128"/>
              </a:rPr>
              <a:t>概要 </a:t>
            </a:r>
            <a:endParaRPr lang="en-US" sz="3200" dirty="0">
              <a:solidFill>
                <a:srgbClr val="DAE9FC"/>
              </a:solidFill>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看到</a:t>
            </a:r>
            <a:endParaRPr lang="en-US" sz="2800" dirty="0">
              <a:solidFill>
                <a:srgbClr val="FFFF00"/>
              </a:solidFill>
            </a:endParaRPr>
          </a:p>
        </p:txBody>
      </p:sp>
      <p:sp>
        <p:nvSpPr>
          <p:cNvPr id="553994" name="Text Box 10"/>
          <p:cNvSpPr txBox="1">
            <a:spLocks noChangeArrowheads="1"/>
          </p:cNvSpPr>
          <p:nvPr/>
        </p:nvSpPr>
        <p:spPr bwMode="auto">
          <a:xfrm>
            <a:off x="3794125" y="6042025"/>
            <a:ext cx="84931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将</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会发生</a:t>
            </a:r>
            <a:endParaRPr lang="en-US" sz="2800" dirty="0">
              <a:solidFill>
                <a:srgbClr val="FFFF00"/>
              </a:solidFill>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charset="0"/>
            </a:endParaRPr>
          </a:p>
        </p:txBody>
      </p:sp>
      <p:sp>
        <p:nvSpPr>
          <p:cNvPr id="764938" name="Rectangle 14"/>
          <p:cNvSpPr>
            <a:spLocks noGrp="1" noChangeArrowheads="1"/>
          </p:cNvSpPr>
          <p:nvPr>
            <p:ph type="title" idx="4294967295"/>
          </p:nvPr>
        </p:nvSpPr>
        <p:spPr>
          <a:xfrm>
            <a:off x="533400" y="1017588"/>
            <a:ext cx="4110038" cy="586957"/>
          </a:xfrm>
          <a:noFill/>
        </p:spPr>
        <p:txBody>
          <a:bodyPr wrap="square" lIns="90000" tIns="46800" rIns="90000" bIns="46800" anchor="t">
            <a:spAutoFit/>
          </a:bodyPr>
          <a:lstStyle/>
          <a:p>
            <a:pPr algn="l">
              <a:spcBef>
                <a:spcPct val="50000"/>
              </a:spcBef>
            </a:pPr>
            <a:r>
              <a:rPr lang="zh-SG" altLang="en-US" sz="3200" b="1" i="1" dirty="0">
                <a:latin typeface="Comic Sans MS" charset="0"/>
                <a:ea typeface="ＭＳ Ｐゴシック" charset="0"/>
                <a:cs typeface="ＭＳ Ｐゴシック" charset="0"/>
              </a:rPr>
              <a:t>原则</a:t>
            </a:r>
            <a:r>
              <a:rPr lang="zh-CN" altLang="en-US" sz="3200" b="1" i="1" dirty="0">
                <a:latin typeface="Comic Sans MS" charset="0"/>
                <a:ea typeface="ＭＳ Ｐゴシック" charset="0"/>
                <a:cs typeface="ＭＳ Ｐゴシック" charset="0"/>
              </a:rPr>
              <a:t> </a:t>
            </a:r>
            <a:r>
              <a:rPr lang="en-US" sz="3200" b="1" i="1" dirty="0">
                <a:latin typeface="Comic Sans MS" charset="0"/>
                <a:ea typeface="ＭＳ Ｐゴシック" charset="0"/>
                <a:cs typeface="ＭＳ Ｐゴシック" charset="0"/>
              </a:rPr>
              <a:t>#4</a:t>
            </a:r>
          </a:p>
        </p:txBody>
      </p:sp>
      <p:pic>
        <p:nvPicPr>
          <p:cNvPr id="11" name="Picture 10"/>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1109083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567353962"/>
              </p:ext>
            </p:extLst>
          </p:nvPr>
        </p:nvGraphicFramePr>
        <p:xfrm>
          <a:off x="0" y="0"/>
          <a:ext cx="7924800" cy="6858000"/>
        </p:xfrm>
        <a:graphic>
          <a:graphicData uri="http://schemas.openxmlformats.org/drawingml/2006/table">
            <a:tbl>
              <a:tblPr/>
              <a:tblGrid>
                <a:gridCol w="609600">
                  <a:extLst>
                    <a:ext uri="{9D8B030D-6E8A-4147-A177-3AD203B41FA5}">
                      <a16:colId xmlns="" xmlns:a16="http://schemas.microsoft.com/office/drawing/2014/main" val="20000"/>
                    </a:ext>
                  </a:extLst>
                </a:gridCol>
                <a:gridCol w="6858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gridCol w="2209800">
                  <a:extLst>
                    <a:ext uri="{9D8B030D-6E8A-4147-A177-3AD203B41FA5}">
                      <a16:colId xmlns="" xmlns:a16="http://schemas.microsoft.com/office/drawing/2014/main" val="20003"/>
                    </a:ext>
                  </a:extLst>
                </a:gridCol>
                <a:gridCol w="685800">
                  <a:extLst>
                    <a:ext uri="{9D8B030D-6E8A-4147-A177-3AD203B41FA5}">
                      <a16:colId xmlns="" xmlns:a16="http://schemas.microsoft.com/office/drawing/2014/main" val="20004"/>
                    </a:ext>
                  </a:extLst>
                </a:gridCol>
                <a:gridCol w="639763">
                  <a:extLst>
                    <a:ext uri="{9D8B030D-6E8A-4147-A177-3AD203B41FA5}">
                      <a16:colId xmlns="" xmlns:a16="http://schemas.microsoft.com/office/drawing/2014/main" val="20005"/>
                    </a:ext>
                  </a:extLst>
                </a:gridCol>
                <a:gridCol w="793750">
                  <a:extLst>
                    <a:ext uri="{9D8B030D-6E8A-4147-A177-3AD203B41FA5}">
                      <a16:colId xmlns="" xmlns:a16="http://schemas.microsoft.com/office/drawing/2014/main" val="20006"/>
                    </a:ext>
                  </a:extLst>
                </a:gridCol>
                <a:gridCol w="881062">
                  <a:extLst>
                    <a:ext uri="{9D8B030D-6E8A-4147-A177-3AD203B41FA5}">
                      <a16:colId xmlns="" xmlns:a16="http://schemas.microsoft.com/office/drawing/2014/main" val="20007"/>
                    </a:ext>
                  </a:extLst>
                </a:gridCol>
                <a:gridCol w="809625">
                  <a:extLst>
                    <a:ext uri="{9D8B030D-6E8A-4147-A177-3AD203B41FA5}">
                      <a16:colId xmlns=""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141779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endParaRPr lang="en-US">
              <a:solidFill>
                <a:srgbClr val="000000"/>
              </a:solidFill>
              <a:latin typeface="Comic Sans MS"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en-US">
              <a:solidFill>
                <a:srgbClr val="000000"/>
              </a:solidFill>
              <a:latin typeface="Comic Sans MS"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r>
              <a:rPr lang="en-US" sz="1400" b="1" dirty="0">
                <a:solidFill>
                  <a:srgbClr val="000000"/>
                </a:solidFill>
                <a:latin typeface="Arial Narrow" charset="0"/>
                <a:cs typeface="Arial" charset="0"/>
              </a:rPr>
              <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TW" altLang="en-US" sz="1400" b="1" dirty="0">
                <a:solidFill>
                  <a:srgbClr val="000000"/>
                </a:solidFill>
                <a:latin typeface="Arial"/>
                <a:ea typeface="MS PGothic" pitchFamily="34" charset="-128"/>
                <a:cs typeface="Arial"/>
              </a:rPr>
              <a:t>教会揭露</a:t>
            </a:r>
            <a:endParaRPr lang="en-US" sz="1400" b="1" dirty="0">
              <a:solidFill>
                <a:srgbClr val="000000"/>
              </a:solidFill>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a:t>
            </a:r>
            <a:r>
              <a:rPr lang="zh-TW" altLang="en-US" sz="1600" b="1" dirty="0">
                <a:solidFill>
                  <a:srgbClr val="000000"/>
                </a:solidFill>
                <a:latin typeface="Arial" pitchFamily="34" charset="0"/>
                <a:ea typeface="MS PGothic" pitchFamily="34" charset="-128"/>
                <a:cs typeface="Times New Roman" pitchFamily="18" charset="0"/>
              </a:rPr>
              <a:t>你看到什么</a:t>
            </a:r>
            <a:r>
              <a:rPr lang="en-US" altLang="zh-TW" sz="1600" b="1" dirty="0">
                <a:solidFill>
                  <a:srgbClr val="000000"/>
                </a:solidFill>
                <a:latin typeface="Arial" pitchFamily="34" charset="0"/>
                <a:ea typeface="MS PGothic" pitchFamily="34" charset="-128"/>
                <a:cs typeface="Times New Roman" pitchFamily="18" charset="0"/>
              </a:rPr>
              <a:t>”</a:t>
            </a:r>
            <a:endParaRPr lang="zh-TW" altLang="en-US" sz="1600" b="1" dirty="0">
              <a:solidFill>
                <a:srgbClr val="000000"/>
              </a:solidFill>
              <a:latin typeface="Arial" pitchFamily="34" charset="0"/>
              <a:ea typeface="MS PGothic" pitchFamily="34" charset="-128"/>
              <a:cs typeface="Times New Roman" pitchFamily="18" charset="0"/>
            </a:endParaRPr>
          </a:p>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(1:19</a:t>
            </a:r>
            <a:r>
              <a:rPr lang="en-US" sz="1600" b="1" dirty="0">
                <a:solidFill>
                  <a:srgbClr val="000000"/>
                </a:solidFill>
                <a:latin typeface="Arial" pitchFamily="34" charset="0"/>
                <a:ea typeface="MS PGothic" pitchFamily="34" charset="-128"/>
                <a:cs typeface="Times New Roman" pitchFamily="18" charset="0"/>
              </a:rPr>
              <a:t>a)</a:t>
            </a:r>
            <a:endParaRPr lang="en-US" sz="1600" dirty="0">
              <a:solidFill>
                <a:srgbClr val="000000"/>
              </a:solidFill>
              <a:latin typeface="Arial Narrow" charset="0"/>
              <a:cs typeface="Arial" charset="0"/>
            </a:endParaRPr>
          </a:p>
          <a:p>
            <a:pPr algn="ctr"/>
            <a:r>
              <a:rPr lang="zh-CN" altLang="en-US" sz="1600" b="1" dirty="0">
                <a:solidFill>
                  <a:srgbClr val="000000"/>
                </a:solidFill>
                <a:latin typeface="Times New Roman" pitchFamily="18" charset="0"/>
                <a:ea typeface="SimSun" pitchFamily="2" charset="-122"/>
              </a:rPr>
              <a:t>第 </a:t>
            </a:r>
            <a:r>
              <a:rPr lang="en-US" sz="1600" b="1" dirty="0">
                <a:solidFill>
                  <a:srgbClr val="000000"/>
                </a:solidFill>
                <a:latin typeface="Times New Roman" pitchFamily="18" charset="0"/>
                <a:ea typeface="SimSun" pitchFamily="2" charset="-122"/>
              </a:rPr>
              <a:t>1 </a:t>
            </a:r>
            <a:r>
              <a:rPr lang="zh-CN" altLang="en-US" sz="1600" b="1" dirty="0">
                <a:solidFill>
                  <a:srgbClr val="000000"/>
                </a:solidFill>
                <a:latin typeface="Times New Roman" pitchFamily="18" charset="0"/>
                <a:ea typeface="SimSun" pitchFamily="2" charset="-122"/>
              </a:rPr>
              <a:t>章</a:t>
            </a:r>
            <a:endParaRPr lang="en-US" sz="1600" b="1" dirty="0">
              <a:solidFill>
                <a:srgbClr val="000000"/>
              </a:solidFill>
              <a:latin typeface="Arial Narrow"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现在是什么</a:t>
            </a:r>
            <a:r>
              <a:rPr lang="en-US" altLang="ja-JP" sz="1600" b="1" dirty="0">
                <a:solidFill>
                  <a:srgbClr val="000000"/>
                </a:solidFill>
                <a:latin typeface="Arial"/>
                <a:ea typeface="SimSun" pitchFamily="2" charset="-122"/>
                <a:cs typeface="Arial"/>
              </a:rPr>
              <a:t>”</a:t>
            </a:r>
          </a:p>
          <a:p>
            <a:pPr algn="ctr" eaLnBrk="1" hangingPunct="1"/>
            <a:r>
              <a:rPr lang="en-US" sz="1600" b="1" dirty="0">
                <a:solidFill>
                  <a:srgbClr val="000000"/>
                </a:solidFill>
                <a:latin typeface="Arial"/>
                <a:ea typeface="SimSun" pitchFamily="2" charset="-122"/>
                <a:cs typeface="Arial"/>
              </a:rPr>
              <a:t>(1:19b)</a:t>
            </a:r>
            <a:endParaRPr lang="en-US" sz="1600" dirty="0">
              <a:solidFill>
                <a:srgbClr val="000000"/>
              </a:solidFill>
              <a:latin typeface="Arial Narrow" charset="0"/>
              <a:cs typeface="Arial" charset="0"/>
            </a:endParaRPr>
          </a:p>
          <a:p>
            <a:pPr algn="ctr"/>
            <a:r>
              <a:rPr lang="zh-TW" altLang="en-US" sz="1600" b="1" dirty="0">
                <a:solidFill>
                  <a:srgbClr val="000000"/>
                </a:solidFill>
                <a:latin typeface="Arial"/>
                <a:ea typeface="NSimSun" pitchFamily="49" charset="-122"/>
                <a:cs typeface="Arial"/>
              </a:rPr>
              <a:t>第 </a:t>
            </a:r>
            <a:r>
              <a:rPr lang="en-US" altLang="zh-TW" sz="1600" b="1" dirty="0">
                <a:solidFill>
                  <a:srgbClr val="000000"/>
                </a:solidFill>
                <a:latin typeface="Arial"/>
                <a:ea typeface="MS PGothic" pitchFamily="34" charset="-128"/>
                <a:cs typeface="Arial"/>
              </a:rPr>
              <a:t>2–3 </a:t>
            </a:r>
            <a:r>
              <a:rPr lang="zh-TW" altLang="en-US" sz="1600" b="1" dirty="0">
                <a:solidFill>
                  <a:srgbClr val="000000"/>
                </a:solidFill>
                <a:latin typeface="Arial"/>
                <a:ea typeface="NSimSun" pitchFamily="49" charset="-122"/>
                <a:cs typeface="Arial"/>
              </a:rPr>
              <a:t>章</a:t>
            </a:r>
            <a:endParaRPr lang="en-US" sz="1600" b="1" dirty="0">
              <a:solidFill>
                <a:srgbClr val="000000"/>
              </a:solidFill>
              <a:latin typeface="Arial Narrow"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以后会发生什么</a:t>
            </a:r>
            <a:r>
              <a:rPr lang="en-US" altLang="ja-JP" sz="1600" b="1" dirty="0">
                <a:solidFill>
                  <a:srgbClr val="000000"/>
                </a:solidFill>
                <a:latin typeface="Arial"/>
                <a:ea typeface="SimSun" pitchFamily="2" charset="-122"/>
                <a:cs typeface="Arial"/>
              </a:rPr>
              <a:t>”</a:t>
            </a:r>
          </a:p>
          <a:p>
            <a:pPr algn="ctr"/>
            <a:r>
              <a:rPr lang="zh-CN" altLang="en-US" sz="1600" b="1" dirty="0">
                <a:solidFill>
                  <a:srgbClr val="000000"/>
                </a:solidFill>
                <a:latin typeface="Arial"/>
                <a:ea typeface="SimSun" pitchFamily="2" charset="-122"/>
                <a:cs typeface="Arial"/>
              </a:rPr>
              <a:t>第 </a:t>
            </a:r>
            <a:r>
              <a:rPr lang="en-US" sz="1600" b="1" dirty="0">
                <a:solidFill>
                  <a:srgbClr val="000000"/>
                </a:solidFill>
                <a:latin typeface="Arial"/>
                <a:ea typeface="SimSun" pitchFamily="2" charset="-122"/>
                <a:cs typeface="Arial"/>
              </a:rPr>
              <a:t>4–22 </a:t>
            </a:r>
            <a:r>
              <a:rPr lang="zh-CN" altLang="en-US" sz="1600" b="1" dirty="0">
                <a:solidFill>
                  <a:srgbClr val="000000"/>
                </a:solidFill>
                <a:latin typeface="Arial"/>
                <a:ea typeface="SimSun" pitchFamily="2" charset="-122"/>
                <a:cs typeface="Arial"/>
              </a:rPr>
              <a:t>章</a:t>
            </a:r>
            <a:endParaRPr lang="en-US" altLang="zh-CN"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MS PGothic" pitchFamily="34" charset="-128"/>
              <a:cs typeface="Arial"/>
            </a:endParaRPr>
          </a:p>
          <a:p>
            <a:pPr algn="ctr"/>
            <a:endParaRPr lang="en-US" sz="1600" b="1" dirty="0">
              <a:solidFill>
                <a:srgbClr val="000000"/>
              </a:solidFill>
              <a:latin typeface="Arial Narrow"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CN" altLang="en-US" sz="1400" b="1" dirty="0">
                <a:solidFill>
                  <a:srgbClr val="000000"/>
                </a:solidFill>
                <a:latin typeface="Arial"/>
                <a:ea typeface="SimSun" pitchFamily="2" charset="-122"/>
                <a:cs typeface="Arial"/>
              </a:rPr>
              <a:t>基督揭露</a:t>
            </a:r>
            <a:endParaRPr lang="en-US" sz="1400" b="1" dirty="0">
              <a:solidFill>
                <a:srgbClr val="000000"/>
              </a:solidFill>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下半年</a:t>
            </a:r>
            <a:endParaRPr lang="en-US" sz="1400" b="1" dirty="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苦难</a:t>
            </a:r>
            <a:endParaRPr lang="en-US" sz="1400" b="1" dirty="0">
              <a:solidFill>
                <a:srgbClr val="000000"/>
              </a:solidFill>
              <a:latin typeface="Arial Narrow" charset="0"/>
              <a:cs typeface="Arial" charset="0"/>
            </a:endParaRPr>
          </a:p>
          <a:p>
            <a:pPr algn="ctr"/>
            <a:r>
              <a:rPr lang="en-US" sz="1400" b="1" dirty="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第二</a:t>
            </a:r>
            <a:r>
              <a:rPr lang="en-US" altLang="zh-CN" sz="1400" b="1" dirty="0">
                <a:solidFill>
                  <a:srgbClr val="000000"/>
                </a:solidFill>
                <a:latin typeface="Arial"/>
                <a:ea typeface="SimSun" pitchFamily="2" charset="-122"/>
                <a:cs typeface="Arial"/>
              </a:rPr>
              <a:t/>
            </a:r>
            <a:br>
              <a:rPr lang="en-US" altLang="zh-CN" sz="1400" b="1" dirty="0">
                <a:solidFill>
                  <a:srgbClr val="000000"/>
                </a:solidFill>
                <a:latin typeface="Arial"/>
                <a:ea typeface="SimSun" pitchFamily="2" charset="-122"/>
                <a:cs typeface="Arial"/>
              </a:rPr>
            </a:br>
            <a:r>
              <a:rPr lang="zh-CN" altLang="en-US" sz="1400" b="1" dirty="0">
                <a:solidFill>
                  <a:srgbClr val="000000"/>
                </a:solidFill>
                <a:latin typeface="Arial"/>
                <a:ea typeface="SimSun" pitchFamily="2" charset="-122"/>
                <a:cs typeface="Arial"/>
              </a:rPr>
              <a:t>次来</a:t>
            </a:r>
            <a:endParaRPr lang="en-US" sz="1400" b="1" dirty="0">
              <a:solidFill>
                <a:srgbClr val="000000"/>
              </a:solidFill>
              <a:latin typeface="Arial Narrow"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1400" b="1" dirty="0">
                <a:solidFill>
                  <a:srgbClr val="000000"/>
                </a:solidFill>
                <a:latin typeface="Arial"/>
                <a:ea typeface="SimSun" pitchFamily="2" charset="-122"/>
                <a:cs typeface="Arial"/>
              </a:rPr>
              <a:t>千禧年</a:t>
            </a:r>
            <a:endParaRPr lang="en-US" altLang="ja-JP" sz="1400" b="1" dirty="0">
              <a:solidFill>
                <a:srgbClr val="000000"/>
              </a:solidFill>
              <a:latin typeface="Arial"/>
              <a:ea typeface="SimSun" pitchFamily="2" charset="-122"/>
              <a:cs typeface="Arial"/>
            </a:endParaRPr>
          </a:p>
          <a:p>
            <a:endParaRPr lang="en-US" sz="1400" b="1" dirty="0">
              <a:solidFill>
                <a:srgbClr val="000000"/>
              </a:solidFill>
              <a:latin typeface="Arial Narrow"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dirty="0">
                <a:solidFill>
                  <a:srgbClr val="000000"/>
                </a:solidFill>
                <a:latin typeface="Arial"/>
                <a:ea typeface="SimSun" pitchFamily="2" charset="-122"/>
                <a:cs typeface="Arial"/>
              </a:rPr>
              <a:t>永恒的状态</a:t>
            </a:r>
            <a:endParaRPr lang="en-US" sz="1600" b="1" dirty="0">
              <a:solidFill>
                <a:srgbClr val="000000"/>
              </a:solidFill>
              <a:latin typeface="Arial Narrow"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200" dirty="0">
                <a:solidFill>
                  <a:srgbClr val="000000"/>
                </a:solidFill>
              </a:rPr>
              <a:t>白色的大宝座的审判</a:t>
            </a:r>
            <a:endParaRPr lang="en-US" sz="1200" b="1" dirty="0">
              <a:solidFill>
                <a:srgbClr val="000000"/>
              </a:solidFill>
              <a:latin typeface="Arial Narrow"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400" dirty="0">
                <a:solidFill>
                  <a:srgbClr val="000000"/>
                </a:solidFill>
                <a:latin typeface="Arial Narrow" charset="0"/>
                <a:cs typeface="Arial" charset="0"/>
              </a:rPr>
              <a:t>Copyright 1989 Rick Griffith</a:t>
            </a:r>
          </a:p>
          <a:p>
            <a:r>
              <a:rPr lang="en-US" sz="1400" dirty="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上半</a:t>
            </a:r>
            <a:endParaRPr lang="en-US" sz="1400" b="1" dirty="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endParaRPr lang="en-US">
              <a:solidFill>
                <a:srgbClr val="000000"/>
              </a:solidFill>
              <a:latin typeface="Comic Sans MS"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Comic Sans MS" charset="0"/>
            </a:endParaRPr>
          </a:p>
        </p:txBody>
      </p:sp>
    </p:spTree>
    <p:extLst>
      <p:ext uri="{BB962C8B-B14F-4D97-AF65-F5344CB8AC3E}">
        <p14:creationId xmlns:p14="http://schemas.microsoft.com/office/powerpoint/2010/main" val="1533552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最好的诠释是一种正常的，文字，历史，阅读和语法的文本。</a:t>
            </a:r>
            <a:endParaRPr lang="en-US" sz="3200" dirty="0">
              <a:solidFill>
                <a:srgbClr val="FFFF00"/>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启示录第十九章</a:t>
            </a:r>
            <a:r>
              <a:rPr lang="en-US" sz="3200" dirty="0">
                <a:solidFill>
                  <a:srgbClr val="FFFF00"/>
                </a:solidFill>
                <a:latin typeface="Times" charset="0"/>
                <a:cs typeface="+mn-cs"/>
              </a:rPr>
              <a:t> (</a:t>
            </a:r>
            <a:r>
              <a:rPr lang="ja-JP" altLang="en-US" sz="3200" dirty="0">
                <a:solidFill>
                  <a:srgbClr val="FFFF00"/>
                </a:solidFill>
                <a:latin typeface="Times" charset="0"/>
                <a:cs typeface="+mn-cs"/>
              </a:rPr>
              <a:t>基督的回报</a:t>
            </a:r>
            <a:r>
              <a:rPr lang="en-US" sz="3200" dirty="0">
                <a:solidFill>
                  <a:srgbClr val="FFFF00"/>
                </a:solidFill>
                <a:latin typeface="Times" charset="0"/>
                <a:cs typeface="+mn-cs"/>
              </a:rPr>
              <a:t>) </a:t>
            </a:r>
            <a:r>
              <a:rPr lang="ja-JP" altLang="en-US" sz="3200" dirty="0">
                <a:solidFill>
                  <a:srgbClr val="FFFF00"/>
                </a:solidFill>
                <a:latin typeface="Times" charset="0"/>
                <a:cs typeface="+mn-cs"/>
              </a:rPr>
              <a:t>是在启示第二十章（基督的规则</a:t>
            </a:r>
            <a:r>
              <a:rPr lang="en-US" sz="3200" dirty="0">
                <a:solidFill>
                  <a:srgbClr val="FFFF00"/>
                </a:solidFill>
                <a:latin typeface="Times" charset="0"/>
                <a:cs typeface="+mn-cs"/>
              </a:rPr>
              <a:t>) </a:t>
            </a:r>
            <a:r>
              <a:rPr lang="ja-JP" altLang="en-US" sz="3200" dirty="0">
                <a:solidFill>
                  <a:srgbClr val="FFFF00"/>
                </a:solidFill>
                <a:latin typeface="Times" charset="0"/>
                <a:cs typeface="+mn-cs"/>
              </a:rPr>
              <a:t>之</a:t>
            </a:r>
            <a:r>
              <a:rPr lang="ja-JP" altLang="en-US" sz="3200" i="1" dirty="0">
                <a:solidFill>
                  <a:srgbClr val="FFFF00"/>
                </a:solidFill>
                <a:latin typeface="Times" charset="0"/>
                <a:cs typeface="+mn-cs"/>
              </a:rPr>
              <a:t>前</a:t>
            </a:r>
            <a:r>
              <a:rPr lang="ja-JP" altLang="en-US" sz="3200" dirty="0">
                <a:solidFill>
                  <a:srgbClr val="FFFF00"/>
                </a:solidFill>
                <a:latin typeface="Times" charset="0"/>
                <a:cs typeface="+mn-cs"/>
              </a:rPr>
              <a:t>。</a:t>
            </a:r>
            <a:endParaRPr lang="en-US" sz="3200" dirty="0">
              <a:solidFill>
                <a:srgbClr val="FFFF00"/>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自然地看一千年</a:t>
            </a:r>
            <a:r>
              <a:rPr lang="en-US" sz="3200" dirty="0">
                <a:solidFill>
                  <a:srgbClr val="FFFF00"/>
                </a:solidFill>
                <a:latin typeface="Times" charset="0"/>
                <a:cs typeface="+mn-cs"/>
              </a:rPr>
              <a:t> (20:1-6)</a:t>
            </a: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349522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5b </a:t>
            </a:r>
            <a:r>
              <a:rPr lang="zh-CN" altLang="en-US" sz="2000" b="1">
                <a:solidFill>
                  <a:srgbClr val="000000"/>
                </a:solidFill>
                <a:latin typeface="NSimSun" pitchFamily="49" charset="-122"/>
                <a:ea typeface="NSimSun" pitchFamily="49" charset="-122"/>
                <a:cs typeface="+mn-cs"/>
              </a:rPr>
              <a:t>这是头一次的</a:t>
            </a:r>
            <a:r>
              <a:rPr lang="zh-CN" altLang="en-US" sz="2000" b="1">
                <a:solidFill>
                  <a:srgbClr val="FF0000"/>
                </a:solidFill>
                <a:latin typeface="NSimSun" pitchFamily="49" charset="-122"/>
                <a:ea typeface="NSimSun" pitchFamily="49" charset="-122"/>
                <a:cs typeface="+mn-cs"/>
              </a:rPr>
              <a:t>复活。</a:t>
            </a:r>
            <a:r>
              <a:rPr lang="zh-CN" altLang="en-US" sz="2000" b="1">
                <a:solidFill>
                  <a:srgbClr val="000000"/>
                </a:solidFill>
                <a:latin typeface="Arial" pitchFamily="34" charset="0"/>
                <a:ea typeface="MS PGothic" pitchFamily="34" charset="-128"/>
                <a:cs typeface="+mn-cs"/>
              </a:rPr>
              <a:t> </a:t>
            </a:r>
            <a:r>
              <a:rPr lang="en-US" altLang="ja-JP" sz="2000" b="1">
                <a:solidFill>
                  <a:srgbClr val="000000"/>
                </a:solidFill>
                <a:latin typeface="Arial" pitchFamily="34" charset="0"/>
                <a:ea typeface="MS PGothic" pitchFamily="34" charset="-128"/>
                <a:cs typeface="+mn-cs"/>
              </a:rPr>
              <a:t> </a:t>
            </a:r>
            <a:r>
              <a:rPr lang="en-US" altLang="ja-JP" sz="2000" b="1" baseline="30000">
                <a:solidFill>
                  <a:srgbClr val="000000"/>
                </a:solidFill>
                <a:latin typeface="Arial" pitchFamily="34" charset="0"/>
                <a:ea typeface="MS PGothic" pitchFamily="34" charset="-128"/>
                <a:cs typeface="+mn-cs"/>
              </a:rPr>
              <a:t>6a </a:t>
            </a:r>
            <a:r>
              <a:rPr lang="zh-CN" altLang="en-US" sz="2000" b="1">
                <a:solidFill>
                  <a:srgbClr val="000000"/>
                </a:solidFill>
                <a:latin typeface="Arial" pitchFamily="34" charset="0"/>
                <a:ea typeface="MS PGothic" pitchFamily="34" charset="-128"/>
                <a:cs typeface="+mn-cs"/>
              </a:rPr>
              <a:t>在头一次复活有分的、有福了、圣洁了．第二次的死在他们身上没有权柄</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5a </a:t>
            </a:r>
            <a:r>
              <a:rPr lang="zh-CN" altLang="en-US" b="1">
                <a:solidFill>
                  <a:srgbClr val="000000"/>
                </a:solidFill>
                <a:latin typeface="NSimSun" pitchFamily="49" charset="-122"/>
                <a:ea typeface="NSimSun" pitchFamily="49" charset="-122"/>
                <a:cs typeface="+mn-cs"/>
              </a:rPr>
              <a:t>其余的死人还没有</a:t>
            </a:r>
            <a:r>
              <a:rPr lang="zh-CN" altLang="en-US" b="1">
                <a:solidFill>
                  <a:srgbClr val="AB3226"/>
                </a:solidFill>
                <a:latin typeface="NSimSun" pitchFamily="49" charset="-122"/>
                <a:ea typeface="NSimSun" pitchFamily="49" charset="-122"/>
                <a:cs typeface="+mn-cs"/>
              </a:rPr>
              <a:t>复活</a:t>
            </a:r>
            <a:r>
              <a:rPr lang="zh-CN" altLang="en-US" b="1">
                <a:solidFill>
                  <a:srgbClr val="000000"/>
                </a:solidFill>
                <a:latin typeface="NSimSun" pitchFamily="49" charset="-122"/>
                <a:ea typeface="NSimSun" pitchFamily="49" charset="-122"/>
                <a:cs typeface="+mn-cs"/>
              </a:rPr>
              <a:t>、直等那</a:t>
            </a:r>
            <a:r>
              <a:rPr lang="zh-CN" altLang="en-US" b="1">
                <a:solidFill>
                  <a:srgbClr val="2E3ED0"/>
                </a:solidFill>
                <a:latin typeface="NSimSun" pitchFamily="49" charset="-122"/>
                <a:ea typeface="NSimSun" pitchFamily="49" charset="-122"/>
                <a:cs typeface="+mn-cs"/>
              </a:rPr>
              <a:t>一千年</a:t>
            </a:r>
            <a:r>
              <a:rPr lang="zh-CN" altLang="en-US" b="1">
                <a:solidFill>
                  <a:srgbClr val="000000"/>
                </a:solidFill>
                <a:latin typeface="NSimSun" pitchFamily="49" charset="-122"/>
                <a:ea typeface="NSimSun" pitchFamily="49" charset="-122"/>
                <a:cs typeface="+mn-cs"/>
              </a:rPr>
              <a:t>完了。 </a:t>
            </a:r>
            <a:r>
              <a:rPr lang="en-US" altLang="ja-JP" b="1">
                <a:solidFill>
                  <a:srgbClr val="000000"/>
                </a:solidFill>
                <a:latin typeface="NSimSun" pitchFamily="49" charset="-122"/>
                <a:ea typeface="NSimSun" pitchFamily="49" charset="-122"/>
                <a:cs typeface="+mn-cs"/>
              </a:rPr>
              <a:t>.</a:t>
            </a:r>
            <a:endParaRPr lang="en-US" b="1">
              <a:solidFill>
                <a:srgbClr val="000000"/>
              </a:solidFill>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6b  </a:t>
            </a:r>
            <a:r>
              <a:rPr lang="zh-CN" altLang="en-US" sz="2000" b="1">
                <a:solidFill>
                  <a:srgbClr val="000000"/>
                </a:solidFill>
                <a:latin typeface="Arial" pitchFamily="34" charset="0"/>
                <a:ea typeface="MS PGothic" pitchFamily="34" charset="-128"/>
                <a:cs typeface="+mn-cs"/>
              </a:rPr>
              <a:t>他们必作　神和基督的祭司、并要与基督一同作王</a:t>
            </a:r>
            <a:r>
              <a:rPr lang="zh-CN" altLang="en-US" sz="2000" b="1">
                <a:solidFill>
                  <a:srgbClr val="2E3ED0"/>
                </a:solidFill>
                <a:latin typeface="Arial" pitchFamily="34" charset="0"/>
                <a:ea typeface="MS PGothic" pitchFamily="34" charset="-128"/>
                <a:cs typeface="+mn-cs"/>
              </a:rPr>
              <a:t>千一年</a:t>
            </a:r>
            <a:r>
              <a:rPr lang="zh-CN" altLang="en-US" sz="2000" b="1">
                <a:solidFill>
                  <a:srgbClr val="000000"/>
                </a:solidFill>
                <a:latin typeface="Arial" pitchFamily="34" charset="0"/>
                <a:ea typeface="MS PGothic" pitchFamily="34" charset="-128"/>
                <a:cs typeface="+mn-cs"/>
              </a:rPr>
              <a:t>。  </a:t>
            </a:r>
            <a:endParaRPr lang="en-US" b="1">
              <a:solidFill>
                <a:srgbClr val="000000"/>
              </a:solidFill>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4a </a:t>
            </a:r>
            <a:r>
              <a:rPr lang="zh-CN" altLang="en-US"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4b </a:t>
            </a:r>
            <a:r>
              <a:rPr lang="zh-CN" altLang="en-US" b="1">
                <a:solidFill>
                  <a:srgbClr val="000000"/>
                </a:solidFill>
                <a:latin typeface="NSimSun" pitchFamily="49" charset="-122"/>
                <a:ea typeface="NSimSun" pitchFamily="49" charset="-122"/>
                <a:cs typeface="+mn-cs"/>
              </a:rPr>
              <a:t>他们都</a:t>
            </a:r>
            <a:r>
              <a:rPr lang="zh-CN" altLang="en-US" b="1" u="sng">
                <a:solidFill>
                  <a:srgbClr val="AB3226"/>
                </a:solidFill>
                <a:latin typeface="NSimSun" pitchFamily="49" charset="-122"/>
                <a:ea typeface="NSimSun" pitchFamily="49" charset="-122"/>
                <a:cs typeface="+mn-cs"/>
              </a:rPr>
              <a:t>复活了</a:t>
            </a:r>
            <a:r>
              <a:rPr lang="zh-CN" altLang="en-US" b="1">
                <a:solidFill>
                  <a:srgbClr val="000000"/>
                </a:solidFill>
                <a:latin typeface="NSimSun" pitchFamily="49" charset="-122"/>
                <a:ea typeface="NSimSun" pitchFamily="49" charset="-122"/>
                <a:cs typeface="+mn-cs"/>
              </a:rPr>
              <a:t>、与基督一同作王</a:t>
            </a:r>
            <a:r>
              <a:rPr lang="zh-CN" altLang="en-US" b="1">
                <a:solidFill>
                  <a:srgbClr val="2E3ED0"/>
                </a:solidFill>
                <a:latin typeface="NSimSun" pitchFamily="49" charset="-122"/>
                <a:ea typeface="NSimSun" pitchFamily="49" charset="-122"/>
                <a:cs typeface="+mn-cs"/>
              </a:rPr>
              <a:t>一千年</a:t>
            </a:r>
            <a:r>
              <a:rPr lang="zh-CN" altLang="en-US">
                <a:solidFill>
                  <a:srgbClr val="000000"/>
                </a:solidFill>
                <a:latin typeface="Comic Sans MS" pitchFamily="66" charset="0"/>
                <a:ea typeface="SimSun" pitchFamily="2" charset="-122"/>
                <a:cs typeface="+mn-cs"/>
              </a:rPr>
              <a:t>。 </a:t>
            </a:r>
            <a:endParaRPr lang="en-US" b="1">
              <a:solidFill>
                <a:srgbClr val="000000"/>
              </a:solidFill>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pitchFamily="66" charset="0"/>
                <a:ea typeface="MS PGothic" pitchFamily="34" charset="-128"/>
                <a:cs typeface="+mn-cs"/>
              </a:rPr>
              <a:t>1000 </a:t>
            </a:r>
            <a:r>
              <a:rPr lang="zh-TW" altLang="en-US" b="1">
                <a:solidFill>
                  <a:srgbClr val="FFFFFF"/>
                </a:solidFill>
                <a:latin typeface="Comic Sans MS" pitchFamily="66" charset="0"/>
                <a:ea typeface="MS PGothic" pitchFamily="34" charset="-128"/>
                <a:cs typeface="+mn-cs"/>
              </a:rPr>
              <a:t>年</a:t>
            </a:r>
            <a:r>
              <a:rPr lang="zh-TW" altLang="en-US">
                <a:solidFill>
                  <a:srgbClr val="FFFFFF"/>
                </a:solidFill>
                <a:latin typeface="Comic Sans MS" pitchFamily="66" charset="0"/>
                <a:ea typeface="MS PGothic" pitchFamily="34" charset="-128"/>
                <a:cs typeface="+mn-cs"/>
              </a:rPr>
              <a:t> </a:t>
            </a:r>
            <a:endParaRPr lang="en-US">
              <a:solidFill>
                <a:srgbClr val="FFFFFF"/>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3789012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cs typeface="Arial"/>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cs typeface="Arial"/>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Arial"/>
              </a:rPr>
              <a:t>教会时代</a:t>
            </a:r>
            <a:r>
              <a:rPr lang="zh-TW" altLang="en-US" sz="2800">
                <a:solidFill>
                  <a:srgbClr val="000000"/>
                </a:solidFill>
                <a:latin typeface="Lucida Sans Unicode" pitchFamily="34" charset="0"/>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Arial"/>
              </a:rPr>
              <a:t>灾 难</a:t>
            </a:r>
            <a:endParaRPr lang="en-US" sz="2800" b="1">
              <a:solidFill>
                <a:srgbClr val="000000"/>
              </a:solidFill>
              <a:latin typeface="Lucida Sans Unicode" pitchFamily="34" charset="0"/>
              <a:ea typeface="PMingLiU" pitchFamily="18" charset="-120"/>
              <a:cs typeface="Arial"/>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Arial"/>
              </a:rPr>
              <a:t>千禧年</a:t>
            </a:r>
            <a:endParaRPr lang="en-US" sz="3200">
              <a:solidFill>
                <a:srgbClr val="000000"/>
              </a:solidFill>
              <a:latin typeface="Lucida Sans Unicode" pitchFamily="34" charset="0"/>
              <a:ea typeface="NSimSun" pitchFamily="49" charset="-122"/>
              <a:cs typeface="Arial"/>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Arial"/>
              </a:rPr>
              <a:t>被提</a:t>
            </a:r>
            <a:endParaRPr lang="en-US" sz="3600">
              <a:solidFill>
                <a:srgbClr val="000000"/>
              </a:solidFill>
              <a:latin typeface="Lucida Sans Unicode" pitchFamily="34" charset="0"/>
              <a:ea typeface="NSimSun" pitchFamily="49" charset="-122"/>
              <a:cs typeface="Arial"/>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Arial"/>
              </a:rPr>
              <a:t>第二降临</a:t>
            </a:r>
            <a:r>
              <a:rPr lang="zh-TW" altLang="en-US" sz="2800">
                <a:solidFill>
                  <a:srgbClr val="000000"/>
                </a:solidFill>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Arial"/>
              </a:rPr>
              <a:t>大 决 战</a:t>
            </a:r>
            <a:r>
              <a:rPr lang="zh-TW" altLang="en-US" sz="2800">
                <a:solidFill>
                  <a:srgbClr val="000000"/>
                </a:solidFill>
                <a:ea typeface="PMingLiU" pitchFamily="18" charset="-120"/>
                <a:cs typeface="Arial"/>
              </a:rPr>
              <a:t> </a:t>
            </a:r>
            <a:endParaRPr lang="en-US" sz="2800">
              <a:solidFill>
                <a:srgbClr val="000000"/>
              </a:solidFill>
              <a:latin typeface="Lucida Sans Unicode" pitchFamily="34" charset="0"/>
              <a:ea typeface="PMingLiU" pitchFamily="18" charset="-120"/>
              <a:cs typeface="Arial"/>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cs typeface="Arial"/>
              </a:rPr>
              <a:t>歌革和玛各</a:t>
            </a:r>
            <a:endParaRPr lang="en-US" altLang="zh-TW" sz="2800" b="1">
              <a:solidFill>
                <a:srgbClr val="000000"/>
              </a:solidFill>
              <a:latin typeface="NSimSun" pitchFamily="49" charset="-122"/>
              <a:ea typeface="NSimSun" pitchFamily="49" charset="-122"/>
              <a:cs typeface="Arial"/>
            </a:endParaRPr>
          </a:p>
          <a:p>
            <a:r>
              <a:rPr lang="zh-TW" altLang="en-US" sz="2800" b="1">
                <a:solidFill>
                  <a:srgbClr val="000000"/>
                </a:solidFill>
                <a:latin typeface="NSimSun" pitchFamily="49" charset="-122"/>
                <a:ea typeface="NSimSun" pitchFamily="49" charset="-122"/>
                <a:cs typeface="Arial"/>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cs typeface="Arial"/>
              </a:rPr>
              <a:t>白色大</a:t>
            </a:r>
            <a:endParaRPr lang="en-US" altLang="zh-CN" sz="3600" b="1">
              <a:solidFill>
                <a:srgbClr val="000000"/>
              </a:solidFill>
              <a:ea typeface="SimSun" pitchFamily="2" charset="-122"/>
              <a:cs typeface="Arial"/>
            </a:endParaRPr>
          </a:p>
          <a:p>
            <a:pPr algn="ctr" eaLnBrk="1" hangingPunct="1"/>
            <a:r>
              <a:rPr lang="zh-CN" altLang="en-US" sz="3600" b="1">
                <a:solidFill>
                  <a:srgbClr val="000000"/>
                </a:solidFill>
                <a:ea typeface="SimSun" pitchFamily="2" charset="-122"/>
                <a:cs typeface="Arial"/>
              </a:rPr>
              <a:t>宝座</a:t>
            </a:r>
            <a:endParaRPr lang="en-US" sz="3600" b="1">
              <a:solidFill>
                <a:srgbClr val="000000"/>
              </a:solidFill>
              <a:latin typeface="Lucida Sans Unicode" pitchFamily="34" charset="0"/>
              <a:ea typeface="SimSun" pitchFamily="2" charset="-122"/>
              <a:cs typeface="Arial"/>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Arial"/>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灾前被提的前千禧年論</a:t>
            </a:r>
            <a:r>
              <a:rPr lang="zh-TW" altLang="en-US" sz="3600">
                <a:solidFill>
                  <a:schemeClr val="tx1"/>
                </a:solidFill>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a:solidFill>
                  <a:srgbClr val="FFFFFF"/>
                </a:solidFill>
                <a:latin typeface="Arial" pitchFamily="34" charset="0"/>
                <a:cs typeface="Arial"/>
              </a:rPr>
              <a:t>“</a:t>
            </a:r>
            <a:r>
              <a:rPr lang="zh-CN" altLang="en-US" sz="3200" b="1">
                <a:solidFill>
                  <a:srgbClr val="FFFFFF"/>
                </a:solidFill>
                <a:latin typeface="Arial" pitchFamily="34" charset="0"/>
                <a:ea typeface="SimSun" pitchFamily="2" charset="-122"/>
                <a:cs typeface="Arial"/>
              </a:rPr>
              <a:t>哀哉、那日为大、无日可比、这是雅各遭难的时候、但他必被救出来</a:t>
            </a:r>
            <a:r>
              <a:rPr lang="zh-CN" altLang="en-US">
                <a:solidFill>
                  <a:srgbClr val="FFFFFF"/>
                </a:solidFill>
                <a:latin typeface="Arial" pitchFamily="34" charset="0"/>
                <a:ea typeface="SimSun" pitchFamily="2" charset="-122"/>
                <a:cs typeface="Arial"/>
              </a:rPr>
              <a:t>。 </a:t>
            </a:r>
            <a:r>
              <a:rPr lang="en-US" altLang="ja-JP">
                <a:solidFill>
                  <a:srgbClr val="FFFFFF"/>
                </a:solidFill>
                <a:latin typeface="Arial" pitchFamily="34" charset="0"/>
                <a:ea typeface="SimSun" pitchFamily="2" charset="-122"/>
                <a:cs typeface="Arial"/>
              </a:rPr>
              <a:t>” (</a:t>
            </a:r>
            <a:r>
              <a:rPr lang="zh-TW" altLang="en-US" b="1">
                <a:solidFill>
                  <a:srgbClr val="FFFFFF"/>
                </a:solidFill>
                <a:latin typeface="Arial" pitchFamily="34" charset="0"/>
                <a:ea typeface="PMingLiU" pitchFamily="18" charset="-120"/>
                <a:cs typeface="Arial"/>
              </a:rPr>
              <a:t>耶</a:t>
            </a:r>
            <a:r>
              <a:rPr lang="en-US" altLang="ja-JP">
                <a:solidFill>
                  <a:srgbClr val="FFFFFF"/>
                </a:solidFill>
                <a:latin typeface="Arial" pitchFamily="34" charset="0"/>
                <a:ea typeface="PMingLiU" pitchFamily="18" charset="-120"/>
                <a:cs typeface="Arial"/>
              </a:rPr>
              <a:t> 30:7)</a:t>
            </a:r>
            <a:endParaRPr lang="en-US">
              <a:solidFill>
                <a:srgbClr val="FFFFFF"/>
              </a:solidFill>
              <a:latin typeface="Arial" pitchFamily="34" charset="0"/>
              <a:ea typeface="PMingLiU" pitchFamily="18" charset="-120"/>
              <a:cs typeface="Arial"/>
            </a:endParaRPr>
          </a:p>
        </p:txBody>
      </p:sp>
    </p:spTree>
    <p:extLst>
      <p:ext uri="{BB962C8B-B14F-4D97-AF65-F5344CB8AC3E}">
        <p14:creationId xmlns:p14="http://schemas.microsoft.com/office/powerpoint/2010/main" val="2564428166"/>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最好的诠释是一种正常的，文字，历史，阅读和语法的文本。</a:t>
            </a:r>
            <a:endParaRPr lang="en-US" sz="3200" dirty="0">
              <a:solidFill>
                <a:srgbClr val="FFFF00"/>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启示录第十九章</a:t>
            </a:r>
            <a:r>
              <a:rPr lang="en-US" sz="3200" dirty="0">
                <a:solidFill>
                  <a:srgbClr val="FFFF00"/>
                </a:solidFill>
                <a:latin typeface="Times" charset="0"/>
                <a:cs typeface="+mn-cs"/>
              </a:rPr>
              <a:t> (</a:t>
            </a:r>
            <a:r>
              <a:rPr lang="ja-JP" altLang="en-US" sz="3200" dirty="0">
                <a:solidFill>
                  <a:srgbClr val="FFFF00"/>
                </a:solidFill>
                <a:latin typeface="Times" charset="0"/>
                <a:cs typeface="+mn-cs"/>
              </a:rPr>
              <a:t>基督的回报</a:t>
            </a:r>
            <a:r>
              <a:rPr lang="en-US" sz="3200" dirty="0">
                <a:solidFill>
                  <a:srgbClr val="FFFF00"/>
                </a:solidFill>
                <a:latin typeface="Times" charset="0"/>
                <a:cs typeface="+mn-cs"/>
              </a:rPr>
              <a:t>) </a:t>
            </a:r>
            <a:r>
              <a:rPr lang="ja-JP" altLang="en-US" sz="3200" dirty="0">
                <a:solidFill>
                  <a:srgbClr val="FFFF00"/>
                </a:solidFill>
                <a:latin typeface="Times" charset="0"/>
                <a:cs typeface="+mn-cs"/>
              </a:rPr>
              <a:t>是在启示第二十章（基督的规则</a:t>
            </a:r>
            <a:r>
              <a:rPr lang="en-US" sz="3200" dirty="0">
                <a:solidFill>
                  <a:srgbClr val="FFFF00"/>
                </a:solidFill>
                <a:latin typeface="Times" charset="0"/>
                <a:cs typeface="+mn-cs"/>
              </a:rPr>
              <a:t>) </a:t>
            </a:r>
            <a:r>
              <a:rPr lang="ja-JP" altLang="en-US" sz="3200" dirty="0">
                <a:solidFill>
                  <a:srgbClr val="FFFF00"/>
                </a:solidFill>
                <a:latin typeface="Times" charset="0"/>
                <a:cs typeface="+mn-cs"/>
              </a:rPr>
              <a:t>之</a:t>
            </a:r>
            <a:r>
              <a:rPr lang="ja-JP" altLang="en-US" sz="3200" i="1" dirty="0">
                <a:solidFill>
                  <a:srgbClr val="FFFF00"/>
                </a:solidFill>
                <a:latin typeface="Times" charset="0"/>
                <a:cs typeface="+mn-cs"/>
              </a:rPr>
              <a:t>前</a:t>
            </a:r>
            <a:r>
              <a:rPr lang="ja-JP" altLang="en-US" sz="3200" dirty="0">
                <a:solidFill>
                  <a:srgbClr val="FFFF00"/>
                </a:solidFill>
                <a:latin typeface="Times" charset="0"/>
                <a:cs typeface="+mn-cs"/>
              </a:rPr>
              <a:t>。</a:t>
            </a:r>
            <a:endParaRPr lang="en-US" sz="3200" dirty="0">
              <a:solidFill>
                <a:srgbClr val="FFFF00"/>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自然地看一千年</a:t>
            </a:r>
            <a:r>
              <a:rPr lang="en-US" sz="3200" dirty="0">
                <a:solidFill>
                  <a:srgbClr val="FFFF00"/>
                </a:solidFill>
                <a:latin typeface="Times" charset="0"/>
                <a:cs typeface="+mn-cs"/>
              </a:rPr>
              <a:t> (20:1-6)</a:t>
            </a:r>
          </a:p>
          <a:p>
            <a:pPr marL="514350" indent="-514350" eaLnBrk="1" hangingPunct="1">
              <a:lnSpc>
                <a:spcPct val="90000"/>
              </a:lnSpc>
              <a:spcBef>
                <a:spcPct val="20000"/>
              </a:spcBef>
              <a:buFont typeface="+mj-lt"/>
              <a:buAutoNum type="arabicPeriod"/>
            </a:pPr>
            <a:r>
              <a:rPr lang="ja-JP" altLang="en-US" sz="3200" dirty="0">
                <a:solidFill>
                  <a:srgbClr val="FFFF00"/>
                </a:solidFill>
                <a:latin typeface="Times" charset="0"/>
                <a:cs typeface="+mn-cs"/>
              </a:rPr>
              <a:t>旧约先知看到今后一个时期的既不是本年龄也不天堂。</a:t>
            </a:r>
            <a:endParaRPr lang="en-US" sz="3200" dirty="0">
              <a:solidFill>
                <a:srgbClr val="FFFF00"/>
              </a:solidFill>
              <a:latin typeface="Times" charset="0"/>
              <a:cs typeface="+mn-cs"/>
            </a:endParaRP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401642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3603485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322" r="9366" b="156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6 </a:t>
            </a:r>
            <a:r>
              <a:rPr lang="zh-CN" altLang="en-US" sz="3200" b="1" dirty="0">
                <a:solidFill>
                  <a:srgbClr val="FFFFFF"/>
                </a:solidFill>
                <a:cs typeface="Arial" charset="0"/>
              </a:rPr>
              <a:t> 豺狼必与绵羊羔同住，</a:t>
            </a: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豹子要与山羊羔同卧，</a:t>
            </a: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牛犊、幼狮和肥畜必同群</a:t>
            </a:r>
            <a:endParaRPr lang="en-GB" sz="3200" b="1" dirty="0">
              <a:solidFill>
                <a:srgbClr val="FFFFFF"/>
              </a:solidFill>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zh-CN" altLang="en-US"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以赛亚</a:t>
            </a: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34207014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2" end="2"/>
                                            </p:txEl>
                                          </p:spTgt>
                                        </p:tgtEl>
                                        <p:attrNameLst>
                                          <p:attrName>style.visibility</p:attrName>
                                        </p:attrNameLst>
                                      </p:cBhvr>
                                      <p:to>
                                        <p:strVal val="visible"/>
                                      </p:to>
                                    </p:set>
                                    <p:anim calcmode="lin" valueType="num">
                                      <p:cBhvr additive="repl">
                                        <p:cTn id="17"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2" end="2"/>
                                            </p:txEl>
                                          </p:spTgt>
                                        </p:tgtEl>
                                      </p:cBhvr>
                                    </p:animEffect>
                                  </p:childTnLst>
                                </p:cTn>
                              </p:par>
                              <p:par>
                                <p:cTn id="20" presetID="29" presetClass="entr" fill="hold" nodeType="withEffect">
                                  <p:stCondLst>
                                    <p:cond delay="0"/>
                                  </p:stCondLst>
                                  <p:childTnLst>
                                    <p:set>
                                      <p:cBhvr additive="repl">
                                        <p:cTn id="21" dur="1" fill="hold">
                                          <p:stCondLst>
                                            <p:cond delay="0"/>
                                          </p:stCondLst>
                                        </p:cTn>
                                        <p:tgtEl>
                                          <p:spTgt spid="78851">
                                            <p:txEl>
                                              <p:pRg st="4" end="4"/>
                                            </p:txEl>
                                          </p:spTgt>
                                        </p:tgtEl>
                                        <p:attrNameLst>
                                          <p:attrName>style.visibility</p:attrName>
                                        </p:attrNameLst>
                                      </p:cBhvr>
                                      <p:to>
                                        <p:strVal val="visible"/>
                                      </p:to>
                                    </p:set>
                                    <p:anim calcmode="lin" valueType="num">
                                      <p:cBhvr additive="repl">
                                        <p:cTn id="22" dur="1000" fill="hold"/>
                                        <p:tgtEl>
                                          <p:spTgt spid="78851">
                                            <p:txEl>
                                              <p:pRg st="4" end="4"/>
                                            </p:txEl>
                                          </p:spTgt>
                                        </p:tgtEl>
                                        <p:attrNameLst>
                                          <p:attrName>ppt_x</p:attrName>
                                        </p:attrNameLst>
                                      </p:cBhvr>
                                      <p:tavLst>
                                        <p:tav tm="100000">
                                          <p:val>
                                            <p:strVal val="#ppt_x-.2"/>
                                          </p:val>
                                        </p:tav>
                                        <p:tav>
                                          <p:val>
                                            <p:strVal val="#ppt_x"/>
                                          </p:val>
                                        </p:tav>
                                      </p:tavLst>
                                    </p:anim>
                                    <p:anim calcmode="lin" valueType="num">
                                      <p:cBhvr additive="repl">
                                        <p:cTn id="23" dur="1000" fill="hold"/>
                                        <p:tgtEl>
                                          <p:spTgt spid="78851">
                                            <p:txEl>
                                              <p:pRg st="4" end="4"/>
                                            </p:txEl>
                                          </p:spTgt>
                                        </p:tgtEl>
                                        <p:attrNameLst>
                                          <p:attrName>ppt_y</p:attrName>
                                        </p:attrNameLst>
                                      </p:cBhvr>
                                      <p:tavLst>
                                        <p:tav tm="100000">
                                          <p:val>
                                            <p:strVal val="#ppt_y"/>
                                          </p:val>
                                        </p:tav>
                                        <p:tav>
                                          <p:val>
                                            <p:strVal val="#ppt_y"/>
                                          </p:val>
                                        </p:tav>
                                      </p:tavLst>
                                    </p:anim>
                                    <p:animEffect transition="in" filter="wipe(right)">
                                      <p:cBhvr additive="repl">
                                        <p:cTn id="24" dur="1000"/>
                                        <p:tgtEl>
                                          <p:spTgt spid="78851">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6 </a:t>
            </a:r>
            <a:r>
              <a:rPr lang="zh-CN" altLang="en-US" sz="3200" b="1" dirty="0">
                <a:solidFill>
                  <a:srgbClr val="FFFFFF"/>
                </a:solidFill>
                <a:cs typeface="Arial" charset="0"/>
              </a:rPr>
              <a:t>豺狼必与绵羊羔同住，</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豹子要与山羊羔同卧，</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牛犊、幼狮和肥畜必同群；</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00"/>
                </a:solidFill>
                <a:cs typeface="Arial" charset="0"/>
              </a:rPr>
              <a:t>小孩子要牵引牠们。</a:t>
            </a:r>
            <a:endParaRPr lang="en-GB" sz="3200" b="1" dirty="0">
              <a:solidFill>
                <a:srgbClr val="FFFF00"/>
              </a:solidFill>
              <a:cs typeface="Arial" charset="0"/>
            </a:endParaRP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zh-CN" altLang="en-US"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以赛亚</a:t>
            </a: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11:6-9</a:t>
            </a:r>
            <a:endParaRPr lang="en-US" dirty="0"/>
          </a:p>
        </p:txBody>
      </p:sp>
      <p:sp>
        <p:nvSpPr>
          <p:cNvPr id="79667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12589789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1" end="1"/>
                                            </p:txEl>
                                          </p:spTgt>
                                        </p:tgtEl>
                                        <p:attrNameLst>
                                          <p:attrName>style.visibility</p:attrName>
                                        </p:attrNameLst>
                                      </p:cBhvr>
                                      <p:to>
                                        <p:strVal val="visible"/>
                                      </p:to>
                                    </p:set>
                                    <p:anim calcmode="lin" valueType="num">
                                      <p:cBhvr additive="repl">
                                        <p:cTn id="17" dur="1000" fill="hold"/>
                                        <p:tgtEl>
                                          <p:spTgt spid="78851">
                                            <p:txEl>
                                              <p:pRg st="1" end="1"/>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1" end="1"/>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1" end="1"/>
                                            </p:txEl>
                                          </p:spTgt>
                                        </p:tgtEl>
                                      </p:cBhvr>
                                    </p:animEffect>
                                  </p:childTnLst>
                                </p:cTn>
                              </p:par>
                              <p:par>
                                <p:cTn id="20" presetID="29" presetClass="entr" fill="hold" nodeType="withEffect">
                                  <p:stCondLst>
                                    <p:cond delay="0"/>
                                  </p:stCondLst>
                                  <p:childTnLst>
                                    <p:set>
                                      <p:cBhvr additive="repl">
                                        <p:cTn id="21" dur="1" fill="hold">
                                          <p:stCondLst>
                                            <p:cond delay="0"/>
                                          </p:stCondLst>
                                        </p:cTn>
                                        <p:tgtEl>
                                          <p:spTgt spid="78851">
                                            <p:txEl>
                                              <p:pRg st="2" end="2"/>
                                            </p:txEl>
                                          </p:spTgt>
                                        </p:tgtEl>
                                        <p:attrNameLst>
                                          <p:attrName>style.visibility</p:attrName>
                                        </p:attrNameLst>
                                      </p:cBhvr>
                                      <p:to>
                                        <p:strVal val="visible"/>
                                      </p:to>
                                    </p:set>
                                    <p:anim calcmode="lin" valueType="num">
                                      <p:cBhvr additive="repl">
                                        <p:cTn id="22"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23"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24" dur="1000"/>
                                        <p:tgtEl>
                                          <p:spTgt spid="78851">
                                            <p:txEl>
                                              <p:pRg st="2" end="2"/>
                                            </p:txEl>
                                          </p:spTgt>
                                        </p:tgtEl>
                                      </p:cBhvr>
                                    </p:animEffect>
                                  </p:childTnLst>
                                </p:cTn>
                              </p:par>
                              <p:par>
                                <p:cTn id="25" presetID="29" presetClass="entr" fill="hold" nodeType="withEffect">
                                  <p:stCondLst>
                                    <p:cond delay="0"/>
                                  </p:stCondLst>
                                  <p:childTnLst>
                                    <p:set>
                                      <p:cBhvr additive="repl">
                                        <p:cTn id="26" dur="1" fill="hold">
                                          <p:stCondLst>
                                            <p:cond delay="0"/>
                                          </p:stCondLst>
                                        </p:cTn>
                                        <p:tgtEl>
                                          <p:spTgt spid="78851">
                                            <p:txEl>
                                              <p:pRg st="3" end="3"/>
                                            </p:txEl>
                                          </p:spTgt>
                                        </p:tgtEl>
                                        <p:attrNameLst>
                                          <p:attrName>style.visibility</p:attrName>
                                        </p:attrNameLst>
                                      </p:cBhvr>
                                      <p:to>
                                        <p:strVal val="visible"/>
                                      </p:to>
                                    </p:set>
                                    <p:anim calcmode="lin" valueType="num">
                                      <p:cBhvr additive="repl">
                                        <p:cTn id="27" dur="1000" fill="hold"/>
                                        <p:tgtEl>
                                          <p:spTgt spid="78851">
                                            <p:txEl>
                                              <p:pRg st="3" end="3"/>
                                            </p:txEl>
                                          </p:spTgt>
                                        </p:tgtEl>
                                        <p:attrNameLst>
                                          <p:attrName>ppt_x</p:attrName>
                                        </p:attrNameLst>
                                      </p:cBhvr>
                                      <p:tavLst>
                                        <p:tav tm="100000">
                                          <p:val>
                                            <p:strVal val="#ppt_x-.2"/>
                                          </p:val>
                                        </p:tav>
                                        <p:tav>
                                          <p:val>
                                            <p:strVal val="#ppt_x"/>
                                          </p:val>
                                        </p:tav>
                                      </p:tavLst>
                                    </p:anim>
                                    <p:anim calcmode="lin" valueType="num">
                                      <p:cBhvr additive="repl">
                                        <p:cTn id="28" dur="1000" fill="hold"/>
                                        <p:tgtEl>
                                          <p:spTgt spid="78851">
                                            <p:txEl>
                                              <p:pRg st="3" end="3"/>
                                            </p:txEl>
                                          </p:spTgt>
                                        </p:tgtEl>
                                        <p:attrNameLst>
                                          <p:attrName>ppt_y</p:attrName>
                                        </p:attrNameLst>
                                      </p:cBhvr>
                                      <p:tavLst>
                                        <p:tav tm="100000">
                                          <p:val>
                                            <p:strVal val="#ppt_y"/>
                                          </p:val>
                                        </p:tav>
                                        <p:tav>
                                          <p:val>
                                            <p:strVal val="#ppt_y"/>
                                          </p:val>
                                        </p:tav>
                                      </p:tavLst>
                                    </p:anim>
                                    <p:animEffect transition="in" filter="wipe(right)">
                                      <p:cBhvr additive="repl">
                                        <p:cTn id="29" dur="1000"/>
                                        <p:tgtEl>
                                          <p:spTgt spid="78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7 </a:t>
            </a:r>
            <a:r>
              <a:rPr lang="zh-CN" altLang="en-US" sz="3200" b="1" dirty="0">
                <a:solidFill>
                  <a:srgbClr val="FFFFFF"/>
                </a:solidFill>
                <a:cs typeface="Arial" charset="0"/>
              </a:rPr>
              <a:t>牛必与母熊一同吃食，</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牛犊必与小熊一起躺卧；</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狮子就像牛一般吃草。</a:t>
            </a:r>
            <a:endParaRPr lang="en-GB" sz="3200" b="1" dirty="0">
              <a:solidFill>
                <a:srgbClr val="FFFFFF"/>
              </a:solidFill>
              <a:cs typeface="Arial" charset="0"/>
            </a:endParaRP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zh-CN" altLang="en-US"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以赛亚</a:t>
            </a: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11:6-9</a:t>
            </a:r>
            <a:endParaRPr lang="en-US" dirty="0"/>
          </a:p>
        </p:txBody>
      </p:sp>
      <p:sp>
        <p:nvSpPr>
          <p:cNvPr id="79872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41453039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2" end="2"/>
                                            </p:txEl>
                                          </p:spTgt>
                                        </p:tgtEl>
                                        <p:attrNameLst>
                                          <p:attrName>style.visibility</p:attrName>
                                        </p:attrNameLst>
                                      </p:cBhvr>
                                      <p:to>
                                        <p:strVal val="visible"/>
                                      </p:to>
                                    </p:set>
                                    <p:anim calcmode="lin" valueType="num">
                                      <p:cBhvr additive="repl">
                                        <p:cTn id="17"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2" end="2"/>
                                            </p:txEl>
                                          </p:spTgt>
                                        </p:tgtEl>
                                      </p:cBhvr>
                                    </p:animEffect>
                                  </p:childTnLst>
                                </p:cTn>
                              </p:par>
                              <p:par>
                                <p:cTn id="20" presetID="29" presetClass="entr" fill="hold" nodeType="withEffect">
                                  <p:stCondLst>
                                    <p:cond delay="0"/>
                                  </p:stCondLst>
                                  <p:childTnLst>
                                    <p:set>
                                      <p:cBhvr additive="repl">
                                        <p:cTn id="21" dur="1" fill="hold">
                                          <p:stCondLst>
                                            <p:cond delay="0"/>
                                          </p:stCondLst>
                                        </p:cTn>
                                        <p:tgtEl>
                                          <p:spTgt spid="78851">
                                            <p:txEl>
                                              <p:pRg st="4" end="4"/>
                                            </p:txEl>
                                          </p:spTgt>
                                        </p:tgtEl>
                                        <p:attrNameLst>
                                          <p:attrName>style.visibility</p:attrName>
                                        </p:attrNameLst>
                                      </p:cBhvr>
                                      <p:to>
                                        <p:strVal val="visible"/>
                                      </p:to>
                                    </p:set>
                                    <p:anim calcmode="lin" valueType="num">
                                      <p:cBhvr additive="repl">
                                        <p:cTn id="22" dur="1000" fill="hold"/>
                                        <p:tgtEl>
                                          <p:spTgt spid="78851">
                                            <p:txEl>
                                              <p:pRg st="4" end="4"/>
                                            </p:txEl>
                                          </p:spTgt>
                                        </p:tgtEl>
                                        <p:attrNameLst>
                                          <p:attrName>ppt_x</p:attrName>
                                        </p:attrNameLst>
                                      </p:cBhvr>
                                      <p:tavLst>
                                        <p:tav tm="100000">
                                          <p:val>
                                            <p:strVal val="#ppt_x-.2"/>
                                          </p:val>
                                        </p:tav>
                                        <p:tav>
                                          <p:val>
                                            <p:strVal val="#ppt_x"/>
                                          </p:val>
                                        </p:tav>
                                      </p:tavLst>
                                    </p:anim>
                                    <p:anim calcmode="lin" valueType="num">
                                      <p:cBhvr additive="repl">
                                        <p:cTn id="23" dur="1000" fill="hold"/>
                                        <p:tgtEl>
                                          <p:spTgt spid="78851">
                                            <p:txEl>
                                              <p:pRg st="4" end="4"/>
                                            </p:txEl>
                                          </p:spTgt>
                                        </p:tgtEl>
                                        <p:attrNameLst>
                                          <p:attrName>ppt_y</p:attrName>
                                        </p:attrNameLst>
                                      </p:cBhvr>
                                      <p:tavLst>
                                        <p:tav tm="100000">
                                          <p:val>
                                            <p:strVal val="#ppt_y"/>
                                          </p:val>
                                        </p:tav>
                                        <p:tav>
                                          <p:val>
                                            <p:strVal val="#ppt_y"/>
                                          </p:val>
                                        </p:tav>
                                      </p:tavLst>
                                    </p:anim>
                                    <p:animEffect transition="in" filter="wipe(right)">
                                      <p:cBhvr additive="repl">
                                        <p:cTn id="24" dur="1000"/>
                                        <p:tgtEl>
                                          <p:spTgt spid="788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6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8 </a:t>
            </a:r>
            <a:r>
              <a:rPr lang="zh-CN" altLang="en-US" sz="3200" b="1" dirty="0">
                <a:solidFill>
                  <a:srgbClr val="FFFFFF"/>
                </a:solidFill>
                <a:cs typeface="Arial" charset="0"/>
              </a:rPr>
              <a:t>吃奶的婴儿必在虺蛇的洞口玩耍，</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断奶的孩子必放他的手在毒蛇的穴上。</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3200" b="1" dirty="0">
                <a:solidFill>
                  <a:srgbClr val="FFFFFF"/>
                </a:solidFill>
                <a:cs typeface="Arial" charset="0"/>
              </a:rPr>
              <a:t>9 </a:t>
            </a:r>
            <a:r>
              <a:rPr lang="zh-CN" altLang="en-US" sz="3200" b="1" dirty="0">
                <a:solidFill>
                  <a:srgbClr val="FFFFFF"/>
                </a:solidFill>
                <a:cs typeface="Arial" charset="0"/>
              </a:rPr>
              <a:t>在我整个圣山上面，这一切都不行伤害或毁灭之事；</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因为认识耶和华的知识要充满大地，</a:t>
            </a:r>
          </a:p>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好象海水覆盖海洋一般。</a:t>
            </a:r>
            <a:endParaRPr lang="en-GB" sz="3200" b="1" dirty="0">
              <a:solidFill>
                <a:srgbClr val="FFFFFF"/>
              </a:solidFill>
              <a:cs typeface="Arial" charset="0"/>
            </a:endParaRP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zh-CN" altLang="en-US"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以赛亚</a:t>
            </a: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11:6-9</a:t>
            </a:r>
            <a:endParaRPr lang="en-US" dirty="0"/>
          </a:p>
        </p:txBody>
      </p:sp>
      <p:sp>
        <p:nvSpPr>
          <p:cNvPr id="80077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17973698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1" end="1"/>
                                            </p:txEl>
                                          </p:spTgt>
                                        </p:tgtEl>
                                        <p:attrNameLst>
                                          <p:attrName>style.visibility</p:attrName>
                                        </p:attrNameLst>
                                      </p:cBhvr>
                                      <p:to>
                                        <p:strVal val="visible"/>
                                      </p:to>
                                    </p:set>
                                    <p:anim calcmode="lin" valueType="num">
                                      <p:cBhvr additive="repl">
                                        <p:cTn id="17" dur="1000" fill="hold"/>
                                        <p:tgtEl>
                                          <p:spTgt spid="78851">
                                            <p:txEl>
                                              <p:pRg st="1" end="1"/>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1" end="1"/>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1" end="1"/>
                                            </p:txEl>
                                          </p:spTgt>
                                        </p:tgtEl>
                                      </p:cBhvr>
                                    </p:animEffect>
                                  </p:childTnLst>
                                </p:cTn>
                              </p:par>
                              <p:par>
                                <p:cTn id="20" presetID="29" presetClass="entr" fill="hold" nodeType="withEffect">
                                  <p:stCondLst>
                                    <p:cond delay="0"/>
                                  </p:stCondLst>
                                  <p:childTnLst>
                                    <p:set>
                                      <p:cBhvr additive="repl">
                                        <p:cTn id="21" dur="1" fill="hold">
                                          <p:stCondLst>
                                            <p:cond delay="0"/>
                                          </p:stCondLst>
                                        </p:cTn>
                                        <p:tgtEl>
                                          <p:spTgt spid="78851">
                                            <p:txEl>
                                              <p:pRg st="3" end="3"/>
                                            </p:txEl>
                                          </p:spTgt>
                                        </p:tgtEl>
                                        <p:attrNameLst>
                                          <p:attrName>style.visibility</p:attrName>
                                        </p:attrNameLst>
                                      </p:cBhvr>
                                      <p:to>
                                        <p:strVal val="visible"/>
                                      </p:to>
                                    </p:set>
                                    <p:anim calcmode="lin" valueType="num">
                                      <p:cBhvr additive="repl">
                                        <p:cTn id="22" dur="1000" fill="hold"/>
                                        <p:tgtEl>
                                          <p:spTgt spid="78851">
                                            <p:txEl>
                                              <p:pRg st="3" end="3"/>
                                            </p:txEl>
                                          </p:spTgt>
                                        </p:tgtEl>
                                        <p:attrNameLst>
                                          <p:attrName>ppt_x</p:attrName>
                                        </p:attrNameLst>
                                      </p:cBhvr>
                                      <p:tavLst>
                                        <p:tav tm="100000">
                                          <p:val>
                                            <p:strVal val="#ppt_x-.2"/>
                                          </p:val>
                                        </p:tav>
                                        <p:tav>
                                          <p:val>
                                            <p:strVal val="#ppt_x"/>
                                          </p:val>
                                        </p:tav>
                                      </p:tavLst>
                                    </p:anim>
                                    <p:anim calcmode="lin" valueType="num">
                                      <p:cBhvr additive="repl">
                                        <p:cTn id="23" dur="1000" fill="hold"/>
                                        <p:tgtEl>
                                          <p:spTgt spid="78851">
                                            <p:txEl>
                                              <p:pRg st="3" end="3"/>
                                            </p:txEl>
                                          </p:spTgt>
                                        </p:tgtEl>
                                        <p:attrNameLst>
                                          <p:attrName>ppt_y</p:attrName>
                                        </p:attrNameLst>
                                      </p:cBhvr>
                                      <p:tavLst>
                                        <p:tav tm="100000">
                                          <p:val>
                                            <p:strVal val="#ppt_y"/>
                                          </p:val>
                                        </p:tav>
                                        <p:tav>
                                          <p:val>
                                            <p:strVal val="#ppt_y"/>
                                          </p:val>
                                        </p:tav>
                                      </p:tavLst>
                                    </p:anim>
                                    <p:animEffect transition="in" filter="wipe(right)">
                                      <p:cBhvr additive="repl">
                                        <p:cTn id="24" dur="1000"/>
                                        <p:tgtEl>
                                          <p:spTgt spid="78851">
                                            <p:txEl>
                                              <p:pRg st="3" end="3"/>
                                            </p:txEl>
                                          </p:spTgt>
                                        </p:tgtEl>
                                      </p:cBhvr>
                                    </p:animEffect>
                                  </p:childTnLst>
                                </p:cTn>
                              </p:par>
                              <p:par>
                                <p:cTn id="25" presetID="29" presetClass="entr" fill="hold" nodeType="withEffect">
                                  <p:stCondLst>
                                    <p:cond delay="0"/>
                                  </p:stCondLst>
                                  <p:childTnLst>
                                    <p:set>
                                      <p:cBhvr additive="repl">
                                        <p:cTn id="26" dur="1" fill="hold">
                                          <p:stCondLst>
                                            <p:cond delay="0"/>
                                          </p:stCondLst>
                                        </p:cTn>
                                        <p:tgtEl>
                                          <p:spTgt spid="78851">
                                            <p:txEl>
                                              <p:pRg st="4" end="4"/>
                                            </p:txEl>
                                          </p:spTgt>
                                        </p:tgtEl>
                                        <p:attrNameLst>
                                          <p:attrName>style.visibility</p:attrName>
                                        </p:attrNameLst>
                                      </p:cBhvr>
                                      <p:to>
                                        <p:strVal val="visible"/>
                                      </p:to>
                                    </p:set>
                                    <p:anim calcmode="lin" valueType="num">
                                      <p:cBhvr additive="repl">
                                        <p:cTn id="27" dur="1000" fill="hold"/>
                                        <p:tgtEl>
                                          <p:spTgt spid="78851">
                                            <p:txEl>
                                              <p:pRg st="4" end="4"/>
                                            </p:txEl>
                                          </p:spTgt>
                                        </p:tgtEl>
                                        <p:attrNameLst>
                                          <p:attrName>ppt_x</p:attrName>
                                        </p:attrNameLst>
                                      </p:cBhvr>
                                      <p:tavLst>
                                        <p:tav tm="100000">
                                          <p:val>
                                            <p:strVal val="#ppt_x-.2"/>
                                          </p:val>
                                        </p:tav>
                                        <p:tav>
                                          <p:val>
                                            <p:strVal val="#ppt_x"/>
                                          </p:val>
                                        </p:tav>
                                      </p:tavLst>
                                    </p:anim>
                                    <p:anim calcmode="lin" valueType="num">
                                      <p:cBhvr additive="repl">
                                        <p:cTn id="28" dur="1000" fill="hold"/>
                                        <p:tgtEl>
                                          <p:spTgt spid="78851">
                                            <p:txEl>
                                              <p:pRg st="4" end="4"/>
                                            </p:txEl>
                                          </p:spTgt>
                                        </p:tgtEl>
                                        <p:attrNameLst>
                                          <p:attrName>ppt_y</p:attrName>
                                        </p:attrNameLst>
                                      </p:cBhvr>
                                      <p:tavLst>
                                        <p:tav tm="100000">
                                          <p:val>
                                            <p:strVal val="#ppt_y"/>
                                          </p:val>
                                        </p:tav>
                                        <p:tav>
                                          <p:val>
                                            <p:strVal val="#ppt_y"/>
                                          </p:val>
                                        </p:tav>
                                      </p:tavLst>
                                    </p:anim>
                                    <p:animEffect transition="in" filter="wipe(right)">
                                      <p:cBhvr additive="repl">
                                        <p:cTn id="29" dur="1000"/>
                                        <p:tgtEl>
                                          <p:spTgt spid="78851">
                                            <p:txEl>
                                              <p:pRg st="4" end="4"/>
                                            </p:txEl>
                                          </p:spTgt>
                                        </p:tgtEl>
                                      </p:cBhvr>
                                    </p:animEffect>
                                  </p:childTnLst>
                                </p:cTn>
                              </p:par>
                              <p:par>
                                <p:cTn id="30" presetID="29" presetClass="entr" fill="hold" nodeType="withEffect">
                                  <p:stCondLst>
                                    <p:cond delay="0"/>
                                  </p:stCondLst>
                                  <p:childTnLst>
                                    <p:set>
                                      <p:cBhvr additive="repl">
                                        <p:cTn id="31" dur="1" fill="hold">
                                          <p:stCondLst>
                                            <p:cond delay="0"/>
                                          </p:stCondLst>
                                        </p:cTn>
                                        <p:tgtEl>
                                          <p:spTgt spid="78851">
                                            <p:txEl>
                                              <p:pRg st="5" end="5"/>
                                            </p:txEl>
                                          </p:spTgt>
                                        </p:tgtEl>
                                        <p:attrNameLst>
                                          <p:attrName>style.visibility</p:attrName>
                                        </p:attrNameLst>
                                      </p:cBhvr>
                                      <p:to>
                                        <p:strVal val="visible"/>
                                      </p:to>
                                    </p:set>
                                    <p:anim calcmode="lin" valueType="num">
                                      <p:cBhvr additive="repl">
                                        <p:cTn id="32" dur="1000" fill="hold"/>
                                        <p:tgtEl>
                                          <p:spTgt spid="78851">
                                            <p:txEl>
                                              <p:pRg st="5" end="5"/>
                                            </p:txEl>
                                          </p:spTgt>
                                        </p:tgtEl>
                                        <p:attrNameLst>
                                          <p:attrName>ppt_x</p:attrName>
                                        </p:attrNameLst>
                                      </p:cBhvr>
                                      <p:tavLst>
                                        <p:tav tm="100000">
                                          <p:val>
                                            <p:strVal val="#ppt_x-.2"/>
                                          </p:val>
                                        </p:tav>
                                        <p:tav>
                                          <p:val>
                                            <p:strVal val="#ppt_x"/>
                                          </p:val>
                                        </p:tav>
                                      </p:tavLst>
                                    </p:anim>
                                    <p:anim calcmode="lin" valueType="num">
                                      <p:cBhvr additive="repl">
                                        <p:cTn id="33" dur="1000" fill="hold"/>
                                        <p:tgtEl>
                                          <p:spTgt spid="78851">
                                            <p:txEl>
                                              <p:pRg st="5" end="5"/>
                                            </p:txEl>
                                          </p:spTgt>
                                        </p:tgtEl>
                                        <p:attrNameLst>
                                          <p:attrName>ppt_y</p:attrName>
                                        </p:attrNameLst>
                                      </p:cBhvr>
                                      <p:tavLst>
                                        <p:tav tm="100000">
                                          <p:val>
                                            <p:strVal val="#ppt_y"/>
                                          </p:val>
                                        </p:tav>
                                        <p:tav>
                                          <p:val>
                                            <p:strVal val="#ppt_y"/>
                                          </p:val>
                                        </p:tav>
                                      </p:tavLst>
                                    </p:anim>
                                    <p:animEffect transition="in" filter="wipe(right)">
                                      <p:cBhvr additive="repl">
                                        <p:cTn id="34" dur="1000"/>
                                        <p:tgtEl>
                                          <p:spTgt spid="788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5" name="Picture 2" descr="unknow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7"/>
              </a:srgbClr>
            </a:outerShdw>
          </a:effectLst>
        </p:spPr>
        <p:txBody>
          <a:bodyPr/>
          <a:lstStyle/>
          <a:p>
            <a:pPr algn="r" eaLnBrk="1" hangingPunct="1">
              <a:defRPr/>
            </a:pPr>
            <a:r>
              <a:rPr lang="zh-CN" altLang="en-US">
                <a:solidFill>
                  <a:schemeClr val="bg1"/>
                </a:solidFill>
              </a:rPr>
              <a:t>罗马书</a:t>
            </a:r>
            <a:r>
              <a:rPr lang="en-US" altLang="zh-CN">
                <a:solidFill>
                  <a:schemeClr val="bg1"/>
                </a:solidFill>
              </a:rPr>
              <a:t>8:19-21</a:t>
            </a:r>
          </a:p>
        </p:txBody>
      </p:sp>
      <p:sp>
        <p:nvSpPr>
          <p:cNvPr id="658436" name="Rectangle 4"/>
          <p:cNvSpPr>
            <a:spLocks noChangeArrowheads="1"/>
          </p:cNvSpPr>
          <p:nvPr/>
        </p:nvSpPr>
        <p:spPr bwMode="auto">
          <a:xfrm>
            <a:off x="0" y="0"/>
            <a:ext cx="25908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endParaRPr lang="zh-CN" altLang="en-US" sz="2800" b="1" dirty="0">
              <a:solidFill>
                <a:srgbClr val="FFFFFF"/>
              </a:solidFill>
            </a:endParaRPr>
          </a:p>
          <a:p>
            <a:pPr eaLnBrk="1" hangingPunct="1">
              <a:lnSpc>
                <a:spcPct val="90000"/>
              </a:lnSpc>
              <a:spcBef>
                <a:spcPct val="20000"/>
              </a:spcBef>
            </a:pPr>
            <a:r>
              <a:rPr lang="zh-CN" altLang="en-US" sz="3000" b="1" dirty="0">
                <a:solidFill>
                  <a:srgbClr val="FFFFFF"/>
                </a:solidFill>
              </a:rPr>
              <a:t>“受造之物切望等候神的众子显出了。因为受造之物服在虚空之下，不是自己愿意，乃是因那叫他如此的。但受造之物仍然指望脱离败坏的辖制，得享神儿女自由的荣耀。</a:t>
            </a:r>
            <a:r>
              <a:rPr lang="en-US" altLang="zh-CN" sz="3000" b="1" dirty="0">
                <a:solidFill>
                  <a:srgbClr val="FFFFFF"/>
                </a:solidFill>
              </a:rPr>
              <a:t>”</a:t>
            </a:r>
          </a:p>
        </p:txBody>
      </p:sp>
    </p:spTree>
    <p:extLst>
      <p:ext uri="{BB962C8B-B14F-4D97-AF65-F5344CB8AC3E}">
        <p14:creationId xmlns:p14="http://schemas.microsoft.com/office/powerpoint/2010/main" val="52200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zh-CN" altLang="en-US" kern="1200" dirty="0">
                <a:solidFill>
                  <a:srgbClr val="FFFFFF"/>
                </a:solidFill>
                <a:latin typeface="Arial" charset="0"/>
                <a:ea typeface="ＭＳ Ｐゴシック" charset="0"/>
                <a:cs typeface="Arial" charset="0"/>
              </a:rPr>
              <a:t>罗马书</a:t>
            </a:r>
            <a:r>
              <a:rPr lang="en-GB" kern="1200" dirty="0">
                <a:solidFill>
                  <a:srgbClr val="FFFFFF"/>
                </a:solidFill>
                <a:latin typeface="Arial" charset="0"/>
                <a:ea typeface="ＭＳ Ｐゴシック" charset="0"/>
                <a:cs typeface="Arial" charset="0"/>
              </a:rPr>
              <a:t>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eaLnBrk="1" hangingPunct="1">
              <a:lnSpc>
                <a:spcPct val="90000"/>
              </a:lnSpc>
              <a:spcBef>
                <a:spcPts val="7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cs typeface="Arial" charset="0"/>
              </a:rPr>
              <a:t>"</a:t>
            </a:r>
            <a:r>
              <a:rPr lang="zh-CN" altLang="en-US" sz="2800" b="1" dirty="0">
                <a:solidFill>
                  <a:srgbClr val="FFFFFF"/>
                </a:solidFill>
                <a:cs typeface="Arial" charset="0"/>
              </a:rPr>
              <a:t>受造之物切望等候神的众子显出了。因为受造之物服在虚空之下，不是自己愿意，乃是因那叫他如此的。但受造之物仍然指望脱离败坏的辖制，得享神儿女自由的荣耀。</a:t>
            </a:r>
            <a:r>
              <a:rPr lang="ru-RU" altLang="ja-JP" sz="2800" b="1" dirty="0">
                <a:solidFill>
                  <a:srgbClr val="FFFFFF"/>
                </a:solidFill>
                <a:cs typeface="Arial" charset="0"/>
              </a:rPr>
              <a:t>"</a:t>
            </a:r>
            <a:endParaRPr lang="en-GB" sz="2800" b="1" dirty="0">
              <a:solidFill>
                <a:srgbClr val="FFFFFF"/>
              </a:solidFill>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6907039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最好的诠释是一种正常的，文字，历史，阅读和语法的文本。</a:t>
            </a:r>
            <a:endParaRPr lang="en-US" sz="3200" dirty="0">
              <a:solidFill>
                <a:srgbClr val="FFFFFF"/>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启示录第十九章</a:t>
            </a:r>
            <a:r>
              <a:rPr lang="en-US" sz="3200" dirty="0">
                <a:solidFill>
                  <a:srgbClr val="FFFFFF"/>
                </a:solidFill>
                <a:latin typeface="Times" charset="0"/>
                <a:cs typeface="+mn-cs"/>
              </a:rPr>
              <a:t> (</a:t>
            </a:r>
            <a:r>
              <a:rPr lang="ja-JP" altLang="en-US" sz="3200" b="1">
                <a:solidFill>
                  <a:srgbClr val="FFFFFF"/>
                </a:solidFill>
                <a:latin typeface="Times" charset="0"/>
                <a:cs typeface="+mn-cs"/>
              </a:rPr>
              <a:t>基督的回报</a:t>
            </a:r>
            <a:r>
              <a:rPr lang="en-US" sz="3200" b="1" dirty="0">
                <a:solidFill>
                  <a:srgbClr val="FFFFFF"/>
                </a:solidFill>
                <a:latin typeface="Times" charset="0"/>
                <a:cs typeface="+mn-cs"/>
              </a:rPr>
              <a:t>) </a:t>
            </a:r>
            <a:r>
              <a:rPr lang="ja-JP" altLang="en-US" sz="3200" b="1">
                <a:solidFill>
                  <a:srgbClr val="FFFFFF"/>
                </a:solidFill>
                <a:latin typeface="Times" charset="0"/>
                <a:cs typeface="+mn-cs"/>
              </a:rPr>
              <a:t>是在启示第二十章（基督的规则</a:t>
            </a:r>
            <a:r>
              <a:rPr lang="en-US" sz="3200" b="1" dirty="0">
                <a:solidFill>
                  <a:srgbClr val="FFFFFF"/>
                </a:solidFill>
                <a:latin typeface="Times" charset="0"/>
                <a:cs typeface="+mn-cs"/>
              </a:rPr>
              <a:t>) </a:t>
            </a:r>
            <a:r>
              <a:rPr lang="ja-JP" altLang="en-US" sz="3200" b="1">
                <a:solidFill>
                  <a:srgbClr val="FFFFFF"/>
                </a:solidFill>
                <a:latin typeface="Times" charset="0"/>
                <a:cs typeface="+mn-cs"/>
              </a:rPr>
              <a:t>之</a:t>
            </a:r>
            <a:r>
              <a:rPr lang="ja-JP" altLang="en-US" sz="3200" b="1" i="1">
                <a:solidFill>
                  <a:srgbClr val="FFFFFF"/>
                </a:solidFill>
                <a:latin typeface="Times" charset="0"/>
                <a:cs typeface="+mn-cs"/>
              </a:rPr>
              <a:t>前</a:t>
            </a:r>
            <a:r>
              <a:rPr lang="ja-JP" altLang="en-US" sz="3200" b="1">
                <a:solidFill>
                  <a:srgbClr val="FFFFFF"/>
                </a:solidFill>
                <a:latin typeface="Times" charset="0"/>
                <a:cs typeface="+mn-cs"/>
              </a:rPr>
              <a:t>。</a:t>
            </a:r>
            <a:endParaRPr lang="en-US" sz="3200" dirty="0">
              <a:solidFill>
                <a:srgbClr val="FFFFFF"/>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自然地看一千年</a:t>
            </a:r>
            <a:r>
              <a:rPr lang="en-US" sz="3200" b="1" dirty="0">
                <a:solidFill>
                  <a:srgbClr val="FFFFFF"/>
                </a:solidFill>
                <a:latin typeface="Times" charset="0"/>
                <a:cs typeface="+mn-cs"/>
              </a:rPr>
              <a:t> </a:t>
            </a:r>
            <a:r>
              <a:rPr lang="en-US" sz="3200" dirty="0">
                <a:solidFill>
                  <a:srgbClr val="FFFFFF"/>
                </a:solidFill>
                <a:latin typeface="Times" charset="0"/>
                <a:cs typeface="+mn-cs"/>
              </a:rPr>
              <a:t>(20:1-6)</a:t>
            </a: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旧约先知看到今后一个时期的既不是本年龄也不天堂。</a:t>
            </a:r>
            <a:endParaRPr lang="en-US" sz="3200" dirty="0">
              <a:solidFill>
                <a:srgbClr val="FFFFFF"/>
              </a:solidFill>
              <a:latin typeface="Times" charset="0"/>
              <a:cs typeface="+mn-cs"/>
            </a:endParaRPr>
          </a:p>
          <a:p>
            <a:pPr marL="742950" lvl="1" indent="-285750" eaLnBrk="1" hangingPunct="1">
              <a:lnSpc>
                <a:spcPct val="90000"/>
              </a:lnSpc>
              <a:spcBef>
                <a:spcPct val="20000"/>
              </a:spcBef>
              <a:buFontTx/>
              <a:buChar char="–"/>
            </a:pPr>
            <a:r>
              <a:rPr lang="ja-JP" altLang="en-US" sz="2800" b="1">
                <a:solidFill>
                  <a:srgbClr val="FFFFFF"/>
                </a:solidFill>
                <a:latin typeface="Times" charset="0"/>
                <a:cs typeface="+mn-cs"/>
              </a:rPr>
              <a:t>动物王国驯服</a:t>
            </a:r>
            <a:r>
              <a:rPr lang="en-US" sz="2800" dirty="0">
                <a:solidFill>
                  <a:srgbClr val="FFFFFF"/>
                </a:solidFill>
                <a:latin typeface="Times" charset="0"/>
                <a:cs typeface="+mn-cs"/>
              </a:rPr>
              <a:t> (</a:t>
            </a:r>
            <a:r>
              <a:rPr lang="zh-CN" altLang="en-US" sz="2800" dirty="0">
                <a:solidFill>
                  <a:srgbClr val="FFFFFF"/>
                </a:solidFill>
                <a:latin typeface="Times" charset="0"/>
                <a:cs typeface="+mn-cs"/>
              </a:rPr>
              <a:t>以 </a:t>
            </a:r>
            <a:r>
              <a:rPr lang="en-US" sz="2800" dirty="0">
                <a:solidFill>
                  <a:srgbClr val="FFFFFF"/>
                </a:solidFill>
                <a:latin typeface="Times" charset="0"/>
                <a:cs typeface="+mn-cs"/>
              </a:rPr>
              <a:t>11:6-9)</a:t>
            </a:r>
          </a:p>
          <a:p>
            <a:pPr marL="742950" lvl="1" indent="-285750" eaLnBrk="1" hangingPunct="1">
              <a:lnSpc>
                <a:spcPct val="90000"/>
              </a:lnSpc>
              <a:spcBef>
                <a:spcPct val="20000"/>
              </a:spcBef>
              <a:buFontTx/>
              <a:buChar char="–"/>
            </a:pPr>
            <a:r>
              <a:rPr lang="ja-JP" altLang="en-US" sz="2800" b="1">
                <a:solidFill>
                  <a:srgbClr val="FFFF66"/>
                </a:solidFill>
                <a:latin typeface="Times" charset="0"/>
                <a:cs typeface="+mn-cs"/>
              </a:rPr>
              <a:t>寿命长</a:t>
            </a:r>
            <a:r>
              <a:rPr lang="en-US" sz="2800" b="1" dirty="0">
                <a:solidFill>
                  <a:srgbClr val="FFFF66"/>
                </a:solidFill>
                <a:latin typeface="Times" charset="0"/>
                <a:cs typeface="+mn-cs"/>
              </a:rPr>
              <a:t>, </a:t>
            </a:r>
            <a:r>
              <a:rPr lang="ja-JP" altLang="en-US" sz="2800" b="1">
                <a:solidFill>
                  <a:srgbClr val="FFFF66"/>
                </a:solidFill>
                <a:latin typeface="Times" charset="0"/>
                <a:cs typeface="+mn-cs"/>
              </a:rPr>
              <a:t>但仍死亡</a:t>
            </a:r>
            <a:r>
              <a:rPr lang="en-US" sz="2800" dirty="0">
                <a:solidFill>
                  <a:srgbClr val="FFFF66"/>
                </a:solidFill>
                <a:latin typeface="Times" charset="0"/>
                <a:cs typeface="+mn-cs"/>
              </a:rPr>
              <a:t> (</a:t>
            </a:r>
            <a:r>
              <a:rPr lang="zh-CN" altLang="en-US" sz="2800" dirty="0">
                <a:solidFill>
                  <a:srgbClr val="FFFF66"/>
                </a:solidFill>
                <a:latin typeface="Times" charset="0"/>
                <a:cs typeface="+mn-cs"/>
              </a:rPr>
              <a:t>以 </a:t>
            </a:r>
            <a:r>
              <a:rPr lang="en-US" sz="2800" dirty="0">
                <a:solidFill>
                  <a:srgbClr val="FFFF66"/>
                </a:solidFill>
                <a:latin typeface="Times" charset="0"/>
                <a:cs typeface="+mn-cs"/>
              </a:rPr>
              <a:t>65:20)</a:t>
            </a: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3638041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5109">
                                            <p:txEl>
                                              <p:pRg st="5" end="5"/>
                                            </p:txEl>
                                          </p:spTgt>
                                        </p:tgtEl>
                                        <p:attrNameLst>
                                          <p:attrName>style.visibility</p:attrName>
                                        </p:attrNameLst>
                                      </p:cBhvr>
                                      <p:to>
                                        <p:strVal val="visible"/>
                                      </p:to>
                                    </p:set>
                                    <p:animEffect transition="in" filter="dissolve">
                                      <p:cBhvr>
                                        <p:cTn id="7" dur="500"/>
                                        <p:tgtEl>
                                          <p:spTgt spid="1751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380963" y="95250"/>
            <a:ext cx="643424"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dirty="0">
                <a:solidFill>
                  <a:srgbClr val="FFFFFF"/>
                </a:solidFill>
                <a:latin typeface="Times New Roman" charset="0"/>
                <a:cs typeface="+mn-cs"/>
              </a:rPr>
              <a:t>12</a:t>
            </a:r>
            <a:r>
              <a:rPr lang="en-US" altLang="zh-CN" b="1" dirty="0">
                <a:solidFill>
                  <a:srgbClr val="FFFFFF"/>
                </a:solidFill>
                <a:latin typeface="Times New Roman" charset="0"/>
                <a:cs typeface="+mn-cs"/>
              </a:rPr>
              <a:t>6</a:t>
            </a:r>
            <a:endParaRPr lang="en-US" b="1" dirty="0">
              <a:solidFill>
                <a:srgbClr val="000000"/>
              </a:solidFill>
              <a:latin typeface="Times New Roman" charset="0"/>
              <a:cs typeface="+mn-cs"/>
            </a:endParaRPr>
          </a:p>
        </p:txBody>
      </p:sp>
      <p:sp>
        <p:nvSpPr>
          <p:cNvPr id="175109" name="Rectangle 5"/>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lnSpc>
                <a:spcPct val="90000"/>
              </a:lnSpc>
              <a:spcBef>
                <a:spcPct val="20000"/>
              </a:spcBef>
              <a:buFont typeface="Arial" panose="020B0604020202020204" pitchFamily="34" charset="0"/>
              <a:buChar char="•"/>
            </a:pPr>
            <a:r>
              <a:rPr lang="ja-JP" altLang="en-US" sz="3200" b="1" dirty="0">
                <a:solidFill>
                  <a:srgbClr val="FFFFFF"/>
                </a:solidFill>
                <a:latin typeface="Times" charset="0"/>
                <a:cs typeface="+mn-cs"/>
              </a:rPr>
              <a:t>最好的诠释是一种正常的，文字，历史，阅读和语法的文本。</a:t>
            </a:r>
            <a:endParaRPr lang="en-US" sz="3200" dirty="0">
              <a:solidFill>
                <a:srgbClr val="FFFFFF"/>
              </a:solidFill>
              <a:latin typeface="Times" charset="0"/>
              <a:cs typeface="+mn-cs"/>
            </a:endParaRPr>
          </a:p>
          <a:p>
            <a:pPr marL="457200" indent="-457200" eaLnBrk="1" hangingPunct="1">
              <a:lnSpc>
                <a:spcPct val="90000"/>
              </a:lnSpc>
              <a:spcBef>
                <a:spcPct val="20000"/>
              </a:spcBef>
              <a:buFont typeface="Arial" panose="020B0604020202020204" pitchFamily="34" charset="0"/>
              <a:buChar char="•"/>
            </a:pPr>
            <a:r>
              <a:rPr lang="ja-JP" altLang="en-US" sz="3200" b="1" dirty="0">
                <a:solidFill>
                  <a:srgbClr val="FFFFFF"/>
                </a:solidFill>
                <a:latin typeface="Times" charset="0"/>
                <a:cs typeface="+mn-cs"/>
              </a:rPr>
              <a:t>启示录第十九章</a:t>
            </a:r>
            <a:r>
              <a:rPr lang="en-US" sz="3200" dirty="0">
                <a:solidFill>
                  <a:srgbClr val="FFFFFF"/>
                </a:solidFill>
                <a:latin typeface="Times" charset="0"/>
                <a:cs typeface="+mn-cs"/>
              </a:rPr>
              <a:t> (</a:t>
            </a:r>
            <a:r>
              <a:rPr lang="ja-JP" altLang="en-US" sz="3200" b="1" dirty="0">
                <a:solidFill>
                  <a:srgbClr val="FFFFFF"/>
                </a:solidFill>
                <a:latin typeface="Times" charset="0"/>
                <a:cs typeface="+mn-cs"/>
              </a:rPr>
              <a:t>基督的回报</a:t>
            </a:r>
            <a:r>
              <a:rPr lang="en-US" sz="3200" b="1" dirty="0">
                <a:solidFill>
                  <a:srgbClr val="FFFFFF"/>
                </a:solidFill>
                <a:latin typeface="Times" charset="0"/>
                <a:cs typeface="+mn-cs"/>
              </a:rPr>
              <a:t>) </a:t>
            </a:r>
            <a:r>
              <a:rPr lang="ja-JP" altLang="en-US" sz="3200" b="1" dirty="0">
                <a:solidFill>
                  <a:srgbClr val="FFFFFF"/>
                </a:solidFill>
                <a:latin typeface="Times" charset="0"/>
                <a:cs typeface="+mn-cs"/>
              </a:rPr>
              <a:t>是在启示第二十章（基督的规则</a:t>
            </a:r>
            <a:r>
              <a:rPr lang="en-US" sz="3200" b="1" dirty="0">
                <a:solidFill>
                  <a:srgbClr val="FFFFFF"/>
                </a:solidFill>
                <a:latin typeface="Times" charset="0"/>
                <a:cs typeface="+mn-cs"/>
              </a:rPr>
              <a:t>) </a:t>
            </a:r>
            <a:r>
              <a:rPr lang="ja-JP" altLang="en-US" sz="3200" b="1" dirty="0">
                <a:solidFill>
                  <a:srgbClr val="FFFFFF"/>
                </a:solidFill>
                <a:latin typeface="Times" charset="0"/>
                <a:cs typeface="+mn-cs"/>
              </a:rPr>
              <a:t>之</a:t>
            </a:r>
            <a:r>
              <a:rPr lang="ja-JP" altLang="en-US" sz="3200" b="1" i="1" dirty="0">
                <a:solidFill>
                  <a:srgbClr val="FFFFFF"/>
                </a:solidFill>
                <a:latin typeface="Times" charset="0"/>
                <a:cs typeface="+mn-cs"/>
              </a:rPr>
              <a:t>前</a:t>
            </a:r>
            <a:r>
              <a:rPr lang="ja-JP" altLang="en-US" sz="3200" b="1" dirty="0">
                <a:solidFill>
                  <a:srgbClr val="FFFFFF"/>
                </a:solidFill>
                <a:latin typeface="Times" charset="0"/>
                <a:cs typeface="+mn-cs"/>
              </a:rPr>
              <a:t>。</a:t>
            </a:r>
            <a:endParaRPr lang="en-US" sz="3200" dirty="0">
              <a:solidFill>
                <a:srgbClr val="FFFFFF"/>
              </a:solidFill>
              <a:latin typeface="Times" charset="0"/>
              <a:cs typeface="+mn-cs"/>
            </a:endParaRPr>
          </a:p>
          <a:p>
            <a:pPr marL="457200" indent="-457200" eaLnBrk="1" hangingPunct="1">
              <a:lnSpc>
                <a:spcPct val="90000"/>
              </a:lnSpc>
              <a:spcBef>
                <a:spcPct val="20000"/>
              </a:spcBef>
              <a:buFont typeface="Arial" panose="020B0604020202020204" pitchFamily="34" charset="0"/>
              <a:buChar char="•"/>
            </a:pPr>
            <a:r>
              <a:rPr lang="ja-JP" altLang="en-US" sz="3200" b="1" dirty="0">
                <a:solidFill>
                  <a:srgbClr val="FFFFFF"/>
                </a:solidFill>
                <a:latin typeface="Times" charset="0"/>
                <a:cs typeface="+mn-cs"/>
              </a:rPr>
              <a:t>自然地看一千年</a:t>
            </a:r>
            <a:r>
              <a:rPr lang="en-US" sz="3200" b="1" dirty="0">
                <a:solidFill>
                  <a:srgbClr val="FFFFFF"/>
                </a:solidFill>
                <a:latin typeface="Times" charset="0"/>
                <a:cs typeface="+mn-cs"/>
              </a:rPr>
              <a:t> </a:t>
            </a:r>
            <a:r>
              <a:rPr lang="en-US" sz="3200" dirty="0">
                <a:solidFill>
                  <a:srgbClr val="FFFFFF"/>
                </a:solidFill>
                <a:latin typeface="Times" charset="0"/>
                <a:cs typeface="+mn-cs"/>
              </a:rPr>
              <a:t>(20:1-6)</a:t>
            </a:r>
          </a:p>
          <a:p>
            <a:pPr marL="457200" indent="-457200" eaLnBrk="1" hangingPunct="1">
              <a:lnSpc>
                <a:spcPct val="90000"/>
              </a:lnSpc>
              <a:spcBef>
                <a:spcPct val="20000"/>
              </a:spcBef>
              <a:buFont typeface="Arial" panose="020B0604020202020204" pitchFamily="34" charset="0"/>
              <a:buChar char="•"/>
            </a:pPr>
            <a:r>
              <a:rPr lang="ja-JP" altLang="en-US" sz="3200" b="1" dirty="0">
                <a:solidFill>
                  <a:srgbClr val="FFFFFF"/>
                </a:solidFill>
                <a:latin typeface="Times" charset="0"/>
                <a:cs typeface="+mn-cs"/>
              </a:rPr>
              <a:t>旧约先知看到今后一个时期的既不是本年龄也不天堂。</a:t>
            </a:r>
            <a:endParaRPr lang="en-US" sz="3200" dirty="0">
              <a:solidFill>
                <a:srgbClr val="FFFFFF"/>
              </a:solidFill>
              <a:latin typeface="Times" charset="0"/>
              <a:cs typeface="+mn-cs"/>
            </a:endParaRPr>
          </a:p>
          <a:p>
            <a:pPr marL="742950" lvl="1" indent="-285750" eaLnBrk="1" hangingPunct="1">
              <a:lnSpc>
                <a:spcPct val="90000"/>
              </a:lnSpc>
              <a:spcBef>
                <a:spcPct val="20000"/>
              </a:spcBef>
              <a:buFontTx/>
              <a:buChar char="–"/>
            </a:pPr>
            <a:r>
              <a:rPr lang="ja-JP" altLang="en-US" sz="2800" b="1" dirty="0">
                <a:solidFill>
                  <a:srgbClr val="FFFFFF"/>
                </a:solidFill>
                <a:latin typeface="Times" charset="0"/>
                <a:cs typeface="+mn-cs"/>
              </a:rPr>
              <a:t>动物王国驯服</a:t>
            </a:r>
            <a:r>
              <a:rPr lang="en-US" sz="2800" dirty="0">
                <a:solidFill>
                  <a:srgbClr val="FFFFFF"/>
                </a:solidFill>
                <a:latin typeface="Times" charset="0"/>
                <a:cs typeface="+mn-cs"/>
              </a:rPr>
              <a:t> (</a:t>
            </a:r>
            <a:r>
              <a:rPr lang="zh-CN" altLang="en-US" sz="2800" dirty="0">
                <a:solidFill>
                  <a:srgbClr val="FFFFFF"/>
                </a:solidFill>
                <a:latin typeface="Times" charset="0"/>
                <a:cs typeface="+mn-cs"/>
              </a:rPr>
              <a:t>以 </a:t>
            </a:r>
            <a:r>
              <a:rPr lang="en-US" sz="2800" dirty="0">
                <a:solidFill>
                  <a:srgbClr val="FFFFFF"/>
                </a:solidFill>
                <a:latin typeface="Times" charset="0"/>
                <a:cs typeface="+mn-cs"/>
              </a:rPr>
              <a:t>11:6-9)</a:t>
            </a:r>
          </a:p>
          <a:p>
            <a:pPr marL="742950" lvl="1" indent="-285750" eaLnBrk="1" hangingPunct="1">
              <a:lnSpc>
                <a:spcPct val="90000"/>
              </a:lnSpc>
              <a:spcBef>
                <a:spcPct val="20000"/>
              </a:spcBef>
              <a:buFontTx/>
              <a:buChar char="–"/>
            </a:pPr>
            <a:r>
              <a:rPr lang="ja-JP" altLang="en-US" sz="2800" b="1" dirty="0">
                <a:solidFill>
                  <a:srgbClr val="FFFF66"/>
                </a:solidFill>
                <a:latin typeface="Times" charset="0"/>
                <a:cs typeface="+mn-cs"/>
              </a:rPr>
              <a:t>寿命长</a:t>
            </a:r>
            <a:r>
              <a:rPr lang="en-US" sz="2800" b="1" dirty="0">
                <a:solidFill>
                  <a:srgbClr val="FFFF66"/>
                </a:solidFill>
                <a:latin typeface="Times" charset="0"/>
                <a:cs typeface="+mn-cs"/>
              </a:rPr>
              <a:t>, </a:t>
            </a:r>
            <a:r>
              <a:rPr lang="ja-JP" altLang="en-US" sz="2800" b="1" dirty="0">
                <a:solidFill>
                  <a:srgbClr val="FFFF66"/>
                </a:solidFill>
                <a:latin typeface="Times" charset="0"/>
                <a:cs typeface="+mn-cs"/>
              </a:rPr>
              <a:t>但仍死亡</a:t>
            </a:r>
            <a:r>
              <a:rPr lang="en-US" sz="2800" dirty="0">
                <a:solidFill>
                  <a:srgbClr val="FFFF66"/>
                </a:solidFill>
                <a:latin typeface="Times" charset="0"/>
                <a:cs typeface="+mn-cs"/>
              </a:rPr>
              <a:t> (</a:t>
            </a:r>
            <a:r>
              <a:rPr lang="zh-CN" altLang="en-US" sz="2800" dirty="0">
                <a:solidFill>
                  <a:srgbClr val="FFFF66"/>
                </a:solidFill>
                <a:latin typeface="Times" charset="0"/>
                <a:cs typeface="+mn-cs"/>
              </a:rPr>
              <a:t>以 </a:t>
            </a:r>
            <a:r>
              <a:rPr lang="en-US" sz="2800" dirty="0">
                <a:solidFill>
                  <a:srgbClr val="FFFF66"/>
                </a:solidFill>
                <a:latin typeface="Times" charset="0"/>
                <a:cs typeface="+mn-cs"/>
              </a:rPr>
              <a:t>65:20)</a:t>
            </a:r>
          </a:p>
          <a:p>
            <a:pPr marL="742950" lvl="1" indent="-285750" eaLnBrk="1" hangingPunct="1">
              <a:lnSpc>
                <a:spcPct val="90000"/>
              </a:lnSpc>
              <a:spcBef>
                <a:spcPct val="20000"/>
              </a:spcBef>
            </a:pPr>
            <a:endParaRPr lang="en-US" sz="2800" dirty="0">
              <a:solidFill>
                <a:srgbClr val="FFFFFF"/>
              </a:solidFill>
              <a:latin typeface="Times" charset="0"/>
              <a:cs typeface="+mn-cs"/>
            </a:endParaRPr>
          </a:p>
        </p:txBody>
      </p:sp>
      <p:sp>
        <p:nvSpPr>
          <p:cNvPr id="175112" name="Rectangle 8"/>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rgbClr val="F8F8F8"/>
                </a:solidFill>
                <a:effectLst>
                  <a:outerShdw blurRad="38100" dist="38100" dir="2700000" algn="tl">
                    <a:srgbClr val="000000"/>
                  </a:outerShdw>
                </a:effectLst>
                <a:latin typeface="Times" charset="0"/>
              </a:rPr>
              <a:t>为什么我是千禧年前的</a:t>
            </a:r>
            <a:r>
              <a:rPr lang="en-US" b="1">
                <a:solidFill>
                  <a:srgbClr val="F8F8F8"/>
                </a:solidFill>
                <a:effectLst>
                  <a:outerShdw blurRad="38100" dist="38100" dir="2700000" algn="tl">
                    <a:srgbClr val="000000"/>
                  </a:outerShdw>
                </a:effectLst>
                <a:latin typeface="Times" charset="0"/>
              </a:rPr>
              <a:t>?</a:t>
            </a:r>
          </a:p>
        </p:txBody>
      </p:sp>
    </p:spTree>
    <p:extLst>
      <p:ext uri="{BB962C8B-B14F-4D97-AF65-F5344CB8AC3E}">
        <p14:creationId xmlns:p14="http://schemas.microsoft.com/office/powerpoint/2010/main" val="763226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5109">
                                            <p:txEl>
                                              <p:pRg st="5" end="5"/>
                                            </p:txEl>
                                          </p:spTgt>
                                        </p:tgtEl>
                                        <p:attrNameLst>
                                          <p:attrName>style.visibility</p:attrName>
                                        </p:attrNameLst>
                                      </p:cBhvr>
                                      <p:to>
                                        <p:strVal val="visible"/>
                                      </p:to>
                                    </p:set>
                                    <p:animEffect transition="in" filter="dissolve">
                                      <p:cBhvr>
                                        <p:cTn id="7" dur="500"/>
                                        <p:tgtEl>
                                          <p:spTgt spid="1751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3048000" y="76200"/>
            <a:ext cx="6019800" cy="838200"/>
          </a:xfrm>
        </p:spPr>
        <p:txBody>
          <a:bodyPr/>
          <a:lstStyle/>
          <a:p>
            <a:pPr eaLnBrk="1" hangingPunct="1"/>
            <a:r>
              <a:rPr lang="ja-JP" altLang="en-US" sz="4400" b="1">
                <a:effectLst>
                  <a:outerShdw blurRad="38100" dist="38100" dir="2700000" algn="tl">
                    <a:srgbClr val="FFFFFF"/>
                  </a:outerShdw>
                </a:effectLst>
                <a:latin typeface="Tahoma" charset="0"/>
              </a:rPr>
              <a:t>令人难以置信的长寿命</a:t>
            </a:r>
            <a:r>
              <a:rPr lang="en-US" sz="4400" b="1">
                <a:effectLst>
                  <a:outerShdw blurRad="38100" dist="38100" dir="2700000" algn="tl">
                    <a:srgbClr val="FFFFFF"/>
                  </a:outerShdw>
                </a:effectLst>
                <a:latin typeface="Tahoma" charset="0"/>
              </a:rPr>
              <a:t>!</a:t>
            </a:r>
          </a:p>
        </p:txBody>
      </p:sp>
      <p:sp>
        <p:nvSpPr>
          <p:cNvPr id="54275" name="Rectangle 4"/>
          <p:cNvSpPr>
            <a:spLocks noChangeArrowheads="1"/>
          </p:cNvSpPr>
          <p:nvPr/>
        </p:nvSpPr>
        <p:spPr bwMode="auto">
          <a:xfrm>
            <a:off x="3429000" y="2133600"/>
            <a:ext cx="5562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charset="0"/>
              <a:buNone/>
            </a:pPr>
            <a:r>
              <a:rPr lang="en-US" sz="3600" b="1">
                <a:solidFill>
                  <a:srgbClr val="000000"/>
                </a:solidFill>
                <a:latin typeface="Times New Roman" charset="0"/>
              </a:rPr>
              <a:t>[</a:t>
            </a:r>
            <a:r>
              <a:rPr lang="ja-JP" altLang="en-US" sz="3600" b="1">
                <a:solidFill>
                  <a:srgbClr val="000000"/>
                </a:solidFill>
                <a:latin typeface="Times New Roman" charset="0"/>
              </a:rPr>
              <a:t>新国际版本</a:t>
            </a:r>
            <a:r>
              <a:rPr lang="en-US" sz="3600" b="1">
                <a:solidFill>
                  <a:srgbClr val="000000"/>
                </a:solidFill>
                <a:latin typeface="Times New Roman" charset="0"/>
              </a:rPr>
              <a:t>] </a:t>
            </a:r>
            <a:r>
              <a:rPr lang="ja-JP" altLang="en-US" sz="3600" b="1">
                <a:solidFill>
                  <a:srgbClr val="000000"/>
                </a:solidFill>
                <a:latin typeface="Times New Roman" charset="0"/>
              </a:rPr>
              <a:t>以赛亚书</a:t>
            </a:r>
            <a:r>
              <a:rPr lang="en-US" sz="3600" b="1">
                <a:solidFill>
                  <a:srgbClr val="000000"/>
                </a:solidFill>
                <a:latin typeface="Times New Roman" charset="0"/>
              </a:rPr>
              <a:t> 65:20 </a:t>
            </a:r>
            <a:r>
              <a:rPr lang="ja-JP" altLang="en-US" sz="3600" b="1">
                <a:solidFill>
                  <a:srgbClr val="000000"/>
                </a:solidFill>
                <a:latin typeface="Times New Roman" charset="0"/>
              </a:rPr>
              <a:t>“其中</a:t>
            </a:r>
            <a:r>
              <a:rPr lang="en-US" sz="3600" b="1">
                <a:solidFill>
                  <a:srgbClr val="000000"/>
                </a:solidFill>
                <a:latin typeface="Times New Roman" charset="0"/>
              </a:rPr>
              <a:t> (</a:t>
            </a:r>
            <a:r>
              <a:rPr lang="ja-JP" altLang="en-US" sz="3200" b="1">
                <a:solidFill>
                  <a:srgbClr val="000000"/>
                </a:solidFill>
                <a:latin typeface="Times New Roman" charset="0"/>
              </a:rPr>
              <a:t>在耶路撒冷</a:t>
            </a:r>
            <a:r>
              <a:rPr lang="en-US" sz="3200" b="1">
                <a:solidFill>
                  <a:srgbClr val="000000"/>
                </a:solidFill>
                <a:latin typeface="Times New Roman" charset="0"/>
              </a:rPr>
              <a:t>)</a:t>
            </a:r>
            <a:r>
              <a:rPr lang="ja-JP" altLang="en-US" sz="3600" b="1">
                <a:solidFill>
                  <a:srgbClr val="000000"/>
                </a:solidFill>
                <a:latin typeface="Times New Roman" charset="0"/>
              </a:rPr>
              <a:t>必没有数日夭亡的婴孩，也没有寿数不满的老者。因为百岁死的仍算孩童，有百岁死的罪人算被咒诅。”</a:t>
            </a:r>
            <a:endParaRPr lang="en-US" sz="3600" b="1">
              <a:solidFill>
                <a:srgbClr val="000000"/>
              </a:solidFill>
              <a:latin typeface="Times New Roman" charset="0"/>
            </a:endParaRPr>
          </a:p>
        </p:txBody>
      </p:sp>
    </p:spTree>
    <p:extLst>
      <p:ext uri="{BB962C8B-B14F-4D97-AF65-F5344CB8AC3E}">
        <p14:creationId xmlns:p14="http://schemas.microsoft.com/office/powerpoint/2010/main" val="3293047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6858000"/>
          </a:xfrm>
          <a:prstGeom prst="rect">
            <a:avLst/>
          </a:prstGeom>
          <a:gradFill rotWithShape="0">
            <a:gsLst>
              <a:gs pos="0">
                <a:srgbClr val="000000">
                  <a:alpha val="67000"/>
                </a:srgbClr>
              </a:gs>
              <a:gs pos="100000">
                <a:schemeClr val="tx2">
                  <a:alpha val="60999"/>
                </a:schemeClr>
              </a:gs>
            </a:gsLst>
            <a:lin ang="5400000" scaled="1"/>
          </a:gradFill>
          <a:ln w="9525">
            <a:solidFill>
              <a:schemeClr val="tx1"/>
            </a:solidFill>
            <a:miter lim="800000"/>
            <a:headEnd/>
            <a:tailEnd/>
          </a:ln>
        </p:spPr>
        <p:txBody>
          <a:bodyPr wrap="none" anchor="ctr"/>
          <a:lstStyle/>
          <a:p>
            <a:endParaRPr lang="en-US" sz="1800">
              <a:solidFill>
                <a:srgbClr val="000000"/>
              </a:solidFill>
              <a:cs typeface="+mn-cs"/>
            </a:endParaRPr>
          </a:p>
        </p:txBody>
      </p:sp>
      <p:sp>
        <p:nvSpPr>
          <p:cNvPr id="181253" name="Rectangle 5"/>
          <p:cNvSpPr>
            <a:spLocks noChangeArrowheads="1"/>
          </p:cNvSpPr>
          <p:nvPr/>
        </p:nvSpPr>
        <p:spPr bwMode="auto">
          <a:xfrm>
            <a:off x="3581400" y="2133600"/>
            <a:ext cx="5181600" cy="4343400"/>
          </a:xfrm>
          <a:prstGeom prst="rect">
            <a:avLst/>
          </a:prstGeom>
          <a:noFill/>
          <a:ln w="9525">
            <a:noFill/>
            <a:miter lim="800000"/>
            <a:headEnd/>
            <a:tailEnd/>
          </a:ln>
          <a:effectLst>
            <a:outerShdw dist="35921" dir="2700000" algn="ctr" rotWithShape="0">
              <a:srgbClr val="808080">
                <a:alpha val="99962"/>
              </a:srgbClr>
            </a:outerShdw>
          </a:effectLst>
        </p:spPr>
        <p:txBody>
          <a:bodyPr/>
          <a:lstStyle/>
          <a:p>
            <a:pPr algn="ctr" eaLnBrk="1" hangingPunct="1">
              <a:spcBef>
                <a:spcPct val="20000"/>
              </a:spcBef>
              <a:buFont typeface="Wingdings" charset="0"/>
              <a:buNone/>
            </a:pPr>
            <a:r>
              <a:rPr lang="en-US" sz="3600" b="1">
                <a:solidFill>
                  <a:srgbClr val="D2D2D2"/>
                </a:solidFill>
                <a:latin typeface="Times New Roman" charset="0"/>
                <a:cs typeface="+mn-cs"/>
              </a:rPr>
              <a:t>[</a:t>
            </a:r>
            <a:r>
              <a:rPr lang="ja-JP" altLang="en-US" sz="3600" b="1">
                <a:solidFill>
                  <a:srgbClr val="D2D2D2"/>
                </a:solidFill>
                <a:latin typeface="Times New Roman" charset="0"/>
                <a:cs typeface="+mn-cs"/>
              </a:rPr>
              <a:t>新的生活翻译</a:t>
            </a:r>
            <a:r>
              <a:rPr lang="en-US" sz="3600" b="1">
                <a:solidFill>
                  <a:srgbClr val="D2D2D2"/>
                </a:solidFill>
                <a:latin typeface="Times New Roman" charset="0"/>
                <a:cs typeface="+mn-cs"/>
              </a:rPr>
              <a:t>] </a:t>
            </a:r>
            <a:r>
              <a:rPr lang="ja-JP" altLang="en-US" sz="3600" b="1">
                <a:solidFill>
                  <a:srgbClr val="D2D2D2"/>
                </a:solidFill>
                <a:latin typeface="Times New Roman" charset="0"/>
                <a:cs typeface="+mn-cs"/>
              </a:rPr>
              <a:t>以赛亚书</a:t>
            </a:r>
            <a:r>
              <a:rPr lang="en-US" sz="3600" b="1">
                <a:solidFill>
                  <a:srgbClr val="D2D2D2"/>
                </a:solidFill>
                <a:latin typeface="Times New Roman" charset="0"/>
                <a:cs typeface="+mn-cs"/>
              </a:rPr>
              <a:t> 65:20 </a:t>
            </a:r>
            <a:r>
              <a:rPr lang="ja-JP" altLang="en-US" sz="3600" b="1">
                <a:solidFill>
                  <a:srgbClr val="D2D2D2"/>
                </a:solidFill>
                <a:latin typeface="Times New Roman" charset="0"/>
                <a:cs typeface="+mn-cs"/>
              </a:rPr>
              <a:t>“不再将婴儿死亡时只有几天岁。不再将成人之前死亡他们过着充实的生活。不再将人视为在一百岁</a:t>
            </a:r>
            <a:r>
              <a:rPr lang="en-US" sz="3600" b="1">
                <a:solidFill>
                  <a:srgbClr val="D2D2D2"/>
                </a:solidFill>
                <a:latin typeface="Times New Roman" charset="0"/>
                <a:cs typeface="+mn-cs"/>
              </a:rPr>
              <a:t>! </a:t>
            </a:r>
            <a:r>
              <a:rPr lang="ja-JP" altLang="en-US" sz="3600" b="1">
                <a:solidFill>
                  <a:srgbClr val="D2D2D2"/>
                </a:solidFill>
                <a:latin typeface="Times New Roman" charset="0"/>
                <a:cs typeface="+mn-cs"/>
              </a:rPr>
              <a:t>唯一的罪人会年轻死</a:t>
            </a:r>
            <a:r>
              <a:rPr lang="en-US" sz="3600" b="1">
                <a:solidFill>
                  <a:srgbClr val="D2D2D2"/>
                </a:solidFill>
                <a:latin typeface="Times New Roman" charset="0"/>
                <a:cs typeface="+mn-cs"/>
              </a:rPr>
              <a:t>!</a:t>
            </a:r>
            <a:r>
              <a:rPr lang="ja-JP" altLang="en-US" sz="3600" b="1">
                <a:solidFill>
                  <a:srgbClr val="D2D2D2"/>
                </a:solidFill>
                <a:latin typeface="Times New Roman" charset="0"/>
                <a:cs typeface="+mn-cs"/>
              </a:rPr>
              <a:t>”</a:t>
            </a:r>
            <a:endParaRPr lang="en-US" sz="3600" b="1">
              <a:solidFill>
                <a:srgbClr val="D2D2D2"/>
              </a:solidFill>
              <a:latin typeface="Times New Roman" charset="0"/>
              <a:cs typeface="+mn-cs"/>
            </a:endParaRPr>
          </a:p>
        </p:txBody>
      </p:sp>
      <p:sp>
        <p:nvSpPr>
          <p:cNvPr id="181256" name="Rectangle 8"/>
          <p:cNvSpPr>
            <a:spLocks noGrp="1" noChangeArrowheads="1"/>
          </p:cNvSpPr>
          <p:nvPr>
            <p:ph type="ctrTitle"/>
          </p:nvPr>
        </p:nvSpPr>
        <p:spPr>
          <a:xfrm>
            <a:off x="3048000" y="76200"/>
            <a:ext cx="6019800" cy="838200"/>
          </a:xfrm>
        </p:spPr>
        <p:txBody>
          <a:bodyPr/>
          <a:lstStyle/>
          <a:p>
            <a:pPr eaLnBrk="1" hangingPunct="1"/>
            <a:r>
              <a:rPr lang="ja-JP" altLang="en-US" sz="4400" b="1">
                <a:solidFill>
                  <a:schemeClr val="bg1"/>
                </a:solidFill>
                <a:effectLst>
                  <a:outerShdw blurRad="38100" dist="38100" dir="2700000" algn="tl">
                    <a:srgbClr val="000000"/>
                  </a:outerShdw>
                </a:effectLst>
                <a:latin typeface="Times New Roman" charset="0"/>
              </a:rPr>
              <a:t>令人难以置信的长寿命</a:t>
            </a:r>
            <a:r>
              <a:rPr lang="en-US" sz="4400" b="1">
                <a:solidFill>
                  <a:schemeClr val="bg1"/>
                </a:solidFill>
                <a:effectLst>
                  <a:outerShdw blurRad="38100" dist="38100" dir="2700000" algn="tl">
                    <a:srgbClr val="000000"/>
                  </a:outerShdw>
                </a:effectLst>
                <a:latin typeface="Times New Roman" charset="0"/>
              </a:rPr>
              <a:t>!</a:t>
            </a:r>
          </a:p>
        </p:txBody>
      </p:sp>
    </p:spTree>
    <p:extLst>
      <p:ext uri="{BB962C8B-B14F-4D97-AF65-F5344CB8AC3E}">
        <p14:creationId xmlns:p14="http://schemas.microsoft.com/office/powerpoint/2010/main" val="205850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ma14="http://schemas.microsoft.com/office/mac/drawingml/2011/main" val="1"/>
            </a:ext>
          </a:extLst>
        </p:spPr>
        <p:txBody>
          <a:bodyPr/>
          <a:lstStyle/>
          <a:p>
            <a:pPr eaLnBrk="1" hangingPunct="1">
              <a:defRPr/>
            </a:pPr>
            <a:r>
              <a:rPr lang="zh-CN" altLang="en-US" sz="4800" dirty="0">
                <a:effectLst>
                  <a:glow rad="139700">
                    <a:schemeClr val="tx1">
                      <a:alpha val="90000"/>
                    </a:schemeClr>
                  </a:glow>
                </a:effectLst>
                <a:latin typeface="Copperplate Gothic Light" charset="0"/>
                <a:ea typeface="ＭＳ Ｐゴシック" charset="0"/>
              </a:rPr>
              <a:t>分配</a:t>
            </a:r>
            <a:r>
              <a:rPr lang="en-US" sz="4800" dirty="0">
                <a:effectLst>
                  <a:glow rad="139700">
                    <a:schemeClr val="tx1">
                      <a:alpha val="90000"/>
                    </a:schemeClr>
                  </a:glow>
                </a:effectLst>
                <a:latin typeface="Copperplate Gothic Light" charset="0"/>
                <a:ea typeface="ＭＳ Ｐゴシック" charset="0"/>
              </a:rPr>
              <a:t> (</a:t>
            </a:r>
            <a:r>
              <a:rPr lang="zh-CN" altLang="en-US" sz="4800" dirty="0">
                <a:effectLst>
                  <a:glow rad="139700">
                    <a:schemeClr val="tx1">
                      <a:alpha val="90000"/>
                    </a:schemeClr>
                  </a:glow>
                </a:effectLst>
                <a:latin typeface="Copperplate Gothic Light" charset="0"/>
                <a:ea typeface="ＭＳ Ｐゴシック" charset="0"/>
              </a:rPr>
              <a:t>弗</a:t>
            </a:r>
            <a:r>
              <a:rPr lang="en-US" sz="4800" dirty="0">
                <a:effectLst>
                  <a:glow rad="139700">
                    <a:schemeClr val="tx1">
                      <a:alpha val="90000"/>
                    </a:schemeClr>
                  </a:glow>
                </a:effectLst>
                <a:latin typeface="Copperplate Gothic Light" charset="0"/>
                <a:ea typeface="ＭＳ Ｐゴシック" charset="0"/>
              </a:rPr>
              <a:t> 3:2)</a:t>
            </a:r>
            <a:endParaRPr lang="en-US" sz="2000" dirty="0">
              <a:effectLst>
                <a:glow rad="139700">
                  <a:schemeClr val="tx1">
                    <a:alpha val="90000"/>
                  </a:schemeClr>
                </a:glow>
              </a:effectLst>
              <a:latin typeface="Copperplate Gothic Light" charset="0"/>
              <a:ea typeface="ＭＳ Ｐゴシック" charset="0"/>
            </a:endParaRPr>
          </a:p>
        </p:txBody>
      </p:sp>
      <p:grpSp>
        <p:nvGrpSpPr>
          <p:cNvPr id="2" name="Group 6"/>
          <p:cNvGrpSpPr>
            <a:grpSpLocks/>
          </p:cNvGrpSpPr>
          <p:nvPr/>
        </p:nvGrpSpPr>
        <p:grpSpPr bwMode="auto">
          <a:xfrm>
            <a:off x="34925" y="4581525"/>
            <a:ext cx="4321175" cy="2303463"/>
            <a:chOff x="35496" y="4581128"/>
            <a:chExt cx="4320480" cy="2304256"/>
          </a:xfrm>
        </p:grpSpPr>
        <p:sp>
          <p:nvSpPr>
            <p:cNvPr id="314378"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latin typeface="Arial" pitchFamily="34" charset="0"/>
                <a:cs typeface="+mn-cs"/>
              </a:endParaRPr>
            </a:p>
          </p:txBody>
        </p:sp>
        <p:sp>
          <p:nvSpPr>
            <p:cNvPr id="8" name="Rectangle 4"/>
            <p:cNvSpPr>
              <a:spLocks noChangeArrowheads="1"/>
            </p:cNvSpPr>
            <p:nvPr/>
          </p:nvSpPr>
          <p:spPr bwMode="auto">
            <a:xfrm>
              <a:off x="539451" y="5084960"/>
              <a:ext cx="3672408" cy="1440160"/>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cs typeface="Arial"/>
                </a:rPr>
                <a:t>保罗之前的分配</a:t>
              </a:r>
              <a:r>
                <a:rPr lang="en-US" altLang="zh-CN" sz="2800" b="1" dirty="0">
                  <a:solidFill>
                    <a:srgbClr val="FFFFFF"/>
                  </a:solidFill>
                  <a:effectLst>
                    <a:glow rad="139700">
                      <a:srgbClr val="000000">
                        <a:alpha val="90000"/>
                      </a:srgbClr>
                    </a:glow>
                  </a:effectLst>
                  <a:latin typeface="Arial"/>
                  <a:cs typeface="Arial"/>
                </a:rPr>
                <a:t> </a:t>
              </a:r>
              <a:br>
                <a:rPr lang="en-US" altLang="zh-CN" sz="2800" b="1" dirty="0">
                  <a:solidFill>
                    <a:srgbClr val="FFFFFF"/>
                  </a:solidFill>
                  <a:effectLst>
                    <a:glow rad="139700">
                      <a:srgbClr val="000000">
                        <a:alpha val="90000"/>
                      </a:srgbClr>
                    </a:glow>
                  </a:effectLst>
                  <a:latin typeface="Arial"/>
                  <a:cs typeface="Arial"/>
                </a:rPr>
              </a:br>
              <a:r>
                <a:rPr lang="en-US" sz="2800" b="1" dirty="0">
                  <a:solidFill>
                    <a:srgbClr val="FFFFFF"/>
                  </a:solidFill>
                  <a:effectLst>
                    <a:glow rad="139700">
                      <a:srgbClr val="000000">
                        <a:alpha val="90000"/>
                      </a:srgbClr>
                    </a:glow>
                  </a:effectLst>
                  <a:latin typeface="Arial"/>
                  <a:cs typeface="Arial"/>
                </a:rPr>
                <a:t>(</a:t>
              </a:r>
              <a:r>
                <a:rPr lang="zh-CN" altLang="en-US" sz="2800" b="1" dirty="0">
                  <a:solidFill>
                    <a:srgbClr val="FFFFFF"/>
                  </a:solidFill>
                  <a:effectLst>
                    <a:glow rad="139700">
                      <a:srgbClr val="000000">
                        <a:alpha val="90000"/>
                      </a:srgbClr>
                    </a:glow>
                  </a:effectLst>
                  <a:latin typeface="Arial"/>
                  <a:cs typeface="Arial"/>
                </a:rPr>
                <a:t>希利尼人</a:t>
              </a:r>
              <a:r>
                <a:rPr lang="en-US" sz="2800" b="1" dirty="0">
                  <a:solidFill>
                    <a:srgbClr val="FFFFFF"/>
                  </a:solidFill>
                  <a:effectLst>
                    <a:glow rad="139700">
                      <a:srgbClr val="000000">
                        <a:alpha val="90000"/>
                      </a:srgbClr>
                    </a:glow>
                  </a:effectLst>
                  <a:latin typeface="Arial"/>
                  <a:cs typeface="Arial"/>
                </a:rPr>
                <a:t> </a:t>
              </a:r>
              <a:r>
                <a:rPr lang="zh-CN" altLang="en-US" sz="2800" b="1" dirty="0">
                  <a:solidFill>
                    <a:srgbClr val="FFFFFF"/>
                  </a:solidFill>
                  <a:effectLst>
                    <a:glow rad="139700">
                      <a:srgbClr val="000000">
                        <a:alpha val="90000"/>
                      </a:srgbClr>
                    </a:glow>
                  </a:effectLst>
                  <a:latin typeface="Arial"/>
                  <a:cs typeface="Arial"/>
                </a:rPr>
                <a:t>藉着律法加入以色列）</a:t>
              </a:r>
              <a:endParaRPr lang="en-US" sz="2800" b="1" dirty="0">
                <a:solidFill>
                  <a:srgbClr val="FFFFFF"/>
                </a:solidFill>
                <a:effectLst>
                  <a:glow rad="139700">
                    <a:srgbClr val="000000">
                      <a:alpha val="90000"/>
                    </a:srgbClr>
                  </a:glow>
                </a:effectLst>
                <a:latin typeface="Arial"/>
                <a:cs typeface="Arial"/>
              </a:endParaRPr>
            </a:p>
          </p:txBody>
        </p:sp>
      </p:grpSp>
      <p:grpSp>
        <p:nvGrpSpPr>
          <p:cNvPr id="3" name="Group 10"/>
          <p:cNvGrpSpPr>
            <a:grpSpLocks/>
          </p:cNvGrpSpPr>
          <p:nvPr/>
        </p:nvGrpSpPr>
        <p:grpSpPr bwMode="auto">
          <a:xfrm>
            <a:off x="4427538" y="4581525"/>
            <a:ext cx="4608512" cy="2303463"/>
            <a:chOff x="4427984" y="4581128"/>
            <a:chExt cx="4608512" cy="2304256"/>
          </a:xfrm>
        </p:grpSpPr>
        <p:sp>
          <p:nvSpPr>
            <p:cNvPr id="314376"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latin typeface="Arial" pitchFamily="34" charset="0"/>
                <a:cs typeface="+mn-cs"/>
              </a:endParaRPr>
            </a:p>
          </p:txBody>
        </p:sp>
        <p:sp>
          <p:nvSpPr>
            <p:cNvPr id="10" name="Rectangle 4"/>
            <p:cNvSpPr>
              <a:spLocks noChangeArrowheads="1"/>
            </p:cNvSpPr>
            <p:nvPr/>
          </p:nvSpPr>
          <p:spPr bwMode="auto">
            <a:xfrm>
              <a:off x="4572000" y="5084960"/>
              <a:ext cx="3456830" cy="1440160"/>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cs typeface="Arial"/>
                </a:rPr>
                <a:t>保罗的分配</a:t>
              </a:r>
              <a:r>
                <a:rPr lang="en-US" sz="2800" b="1" dirty="0">
                  <a:solidFill>
                    <a:srgbClr val="FFFFFF"/>
                  </a:solidFill>
                  <a:effectLst>
                    <a:glow rad="139700">
                      <a:srgbClr val="000000">
                        <a:alpha val="90000"/>
                      </a:srgbClr>
                    </a:glow>
                  </a:effectLst>
                  <a:latin typeface="Arial"/>
                  <a:cs typeface="Arial"/>
                </a:rPr>
                <a:t> </a:t>
              </a:r>
              <a:br>
                <a:rPr lang="en-US" sz="2800" b="1" dirty="0">
                  <a:solidFill>
                    <a:srgbClr val="FFFFFF"/>
                  </a:solidFill>
                  <a:effectLst>
                    <a:glow rad="139700">
                      <a:srgbClr val="000000">
                        <a:alpha val="90000"/>
                      </a:srgbClr>
                    </a:glow>
                  </a:effectLst>
                  <a:latin typeface="Arial"/>
                  <a:cs typeface="Arial"/>
                </a:rPr>
              </a:br>
              <a:r>
                <a:rPr lang="en-US" sz="2800" b="1" dirty="0">
                  <a:solidFill>
                    <a:srgbClr val="FFFFFF"/>
                  </a:solidFill>
                  <a:effectLst>
                    <a:glow rad="139700">
                      <a:srgbClr val="000000">
                        <a:alpha val="90000"/>
                      </a:srgbClr>
                    </a:glow>
                  </a:effectLst>
                  <a:latin typeface="Arial"/>
                  <a:cs typeface="Arial"/>
                </a:rPr>
                <a:t>(</a:t>
              </a:r>
              <a:r>
                <a:rPr lang="zh-CN" altLang="en-US" sz="2800" b="1" dirty="0">
                  <a:solidFill>
                    <a:srgbClr val="FFFFFF"/>
                  </a:solidFill>
                  <a:effectLst>
                    <a:glow rad="139700">
                      <a:srgbClr val="000000">
                        <a:alpha val="90000"/>
                      </a:srgbClr>
                    </a:glow>
                  </a:effectLst>
                  <a:latin typeface="Arial"/>
                  <a:cs typeface="Arial"/>
                </a:rPr>
                <a:t>希利尼人</a:t>
              </a:r>
              <a:r>
                <a:rPr lang="en-US" sz="2800" b="1" dirty="0">
                  <a:solidFill>
                    <a:srgbClr val="FFFFFF"/>
                  </a:solidFill>
                  <a:effectLst>
                    <a:glow rad="139700">
                      <a:srgbClr val="000000">
                        <a:alpha val="90000"/>
                      </a:srgbClr>
                    </a:glow>
                  </a:effectLst>
                  <a:latin typeface="Arial"/>
                  <a:cs typeface="Arial"/>
                </a:rPr>
                <a:t> </a:t>
              </a:r>
              <a:r>
                <a:rPr lang="zh-CN" altLang="en-US" sz="2800" b="1" dirty="0">
                  <a:solidFill>
                    <a:srgbClr val="FFFFFF"/>
                  </a:solidFill>
                  <a:effectLst>
                    <a:glow rad="139700">
                      <a:srgbClr val="000000">
                        <a:alpha val="90000"/>
                      </a:srgbClr>
                    </a:glow>
                  </a:effectLst>
                  <a:latin typeface="Arial"/>
                  <a:cs typeface="Arial"/>
                </a:rPr>
                <a:t>藉着恩典与犹太人同等</a:t>
              </a:r>
              <a:r>
                <a:rPr lang="en-US" sz="2800" b="1" dirty="0">
                  <a:solidFill>
                    <a:srgbClr val="FFFFFF"/>
                  </a:solidFill>
                  <a:effectLst>
                    <a:glow rad="139700">
                      <a:srgbClr val="000000">
                        <a:alpha val="90000"/>
                      </a:srgbClr>
                    </a:glow>
                  </a:effectLst>
                  <a:latin typeface="Arial"/>
                  <a:cs typeface="Arial"/>
                </a:rPr>
                <a:t>)</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a:lstStyle/>
          <a:p>
            <a:pPr algn="ctr" eaLnBrk="1" hangingPunct="1">
              <a:spcBef>
                <a:spcPct val="20000"/>
              </a:spcBef>
              <a:defRPr/>
            </a:pPr>
            <a:r>
              <a:rPr lang="en-US" altLang="zh-CN" sz="3200" b="1" dirty="0">
                <a:solidFill>
                  <a:srgbClr val="FFFFFF"/>
                </a:solidFill>
                <a:effectLst>
                  <a:glow rad="139700">
                    <a:srgbClr val="000000">
                      <a:alpha val="90000"/>
                    </a:srgbClr>
                  </a:glow>
                </a:effectLst>
                <a:latin typeface="Arial"/>
                <a:cs typeface="Arial"/>
              </a:rPr>
              <a:t>"</a:t>
            </a:r>
            <a:r>
              <a:rPr lang="zh-CN" altLang="en-US" sz="3200" b="1" dirty="0">
                <a:solidFill>
                  <a:srgbClr val="FFFFFF"/>
                </a:solidFill>
                <a:effectLst>
                  <a:glow rad="139700">
                    <a:srgbClr val="000000">
                      <a:alpha val="90000"/>
                    </a:srgbClr>
                  </a:glow>
                </a:effectLst>
                <a:latin typeface="Arial"/>
                <a:cs typeface="Arial"/>
              </a:rPr>
              <a:t>。。。</a:t>
            </a:r>
            <a:r>
              <a:rPr lang="en-US" sz="3200" b="1" dirty="0">
                <a:solidFill>
                  <a:srgbClr val="FFFFFF"/>
                </a:solidFill>
                <a:effectLst>
                  <a:glow rad="139700">
                    <a:srgbClr val="000000">
                      <a:alpha val="90000"/>
                    </a:srgbClr>
                  </a:glow>
                </a:effectLst>
                <a:latin typeface="Arial"/>
                <a:cs typeface="Arial"/>
              </a:rPr>
              <a:t>掠必你们</a:t>
            </a:r>
            <a:r>
              <a:rPr lang="zh-CN" altLang="en-US" sz="3200" b="1" dirty="0">
                <a:solidFill>
                  <a:srgbClr val="FFFFFF"/>
                </a:solidFill>
                <a:effectLst>
                  <a:glow rad="139700">
                    <a:srgbClr val="000000">
                      <a:alpha val="90000"/>
                    </a:srgbClr>
                  </a:glow>
                </a:effectLst>
                <a:latin typeface="Arial"/>
                <a:cs typeface="Arial"/>
              </a:rPr>
              <a:t>曾</a:t>
            </a:r>
            <a:r>
              <a:rPr lang="en-US" sz="3200" b="1" dirty="0">
                <a:solidFill>
                  <a:srgbClr val="FFFFFF"/>
                </a:solidFill>
                <a:effectLst>
                  <a:glow rad="139700">
                    <a:srgbClr val="000000">
                      <a:alpha val="90000"/>
                    </a:srgbClr>
                  </a:glow>
                </a:effectLst>
                <a:latin typeface="Arial"/>
                <a:cs typeface="Arial"/>
              </a:rPr>
              <a:t>听见神赐恩给我，将关切你们的</a:t>
            </a:r>
            <a:r>
              <a:rPr lang="en-US" sz="3200" b="1" dirty="0">
                <a:solidFill>
                  <a:srgbClr val="FFFF00"/>
                </a:solidFill>
                <a:effectLst>
                  <a:glow rad="139700">
                    <a:srgbClr val="000000">
                      <a:alpha val="90000"/>
                    </a:srgbClr>
                  </a:glow>
                </a:effectLst>
                <a:latin typeface="Arial"/>
                <a:cs typeface="Arial"/>
              </a:rPr>
              <a:t>职分</a:t>
            </a:r>
            <a:r>
              <a:rPr lang="en-US" sz="3200" b="1" dirty="0">
                <a:solidFill>
                  <a:srgbClr val="FFFFFF"/>
                </a:solidFill>
                <a:effectLst>
                  <a:glow rad="139700">
                    <a:srgbClr val="000000">
                      <a:alpha val="90000"/>
                    </a:srgbClr>
                  </a:glow>
                </a:effectLst>
                <a:latin typeface="Arial"/>
                <a:cs typeface="Arial"/>
              </a:rPr>
              <a:t>托付我</a:t>
            </a:r>
            <a:r>
              <a:rPr lang="en-US" altLang="zh-CN" sz="3200" b="1" dirty="0">
                <a:solidFill>
                  <a:srgbClr val="FFFFFF"/>
                </a:solidFill>
                <a:effectLst>
                  <a:glow rad="139700">
                    <a:srgbClr val="000000">
                      <a:alpha val="90000"/>
                    </a:srgbClr>
                  </a:glow>
                </a:effectLst>
                <a:latin typeface="Arial"/>
                <a:cs typeface="Arial"/>
              </a:rPr>
              <a:t>"</a:t>
            </a:r>
            <a:r>
              <a:rPr lang="en-US" sz="3200" b="1" dirty="0">
                <a:solidFill>
                  <a:srgbClr val="FFFFFF"/>
                </a:solidFill>
                <a:effectLst>
                  <a:glow rad="139700">
                    <a:srgbClr val="000000">
                      <a:alpha val="90000"/>
                    </a:srgbClr>
                  </a:glow>
                </a:effectLst>
                <a:latin typeface="Arial"/>
                <a:cs typeface="Arial"/>
              </a:rPr>
              <a:t/>
            </a:r>
            <a:br>
              <a:rPr lang="en-US" sz="3200" b="1" dirty="0">
                <a:solidFill>
                  <a:srgbClr val="FFFFFF"/>
                </a:solidFill>
                <a:effectLst>
                  <a:glow rad="139700">
                    <a:srgbClr val="000000">
                      <a:alpha val="90000"/>
                    </a:srgbClr>
                  </a:glow>
                </a:effectLst>
                <a:latin typeface="Arial"/>
                <a:cs typeface="Arial"/>
              </a:rPr>
            </a:br>
            <a:r>
              <a:rPr lang="en-US" sz="3200" b="1" dirty="0">
                <a:solidFill>
                  <a:srgbClr val="FFFFFF"/>
                </a:solidFill>
                <a:effectLst>
                  <a:glow rad="139700">
                    <a:srgbClr val="000000">
                      <a:alpha val="90000"/>
                    </a:srgbClr>
                  </a:glow>
                </a:effectLst>
                <a:latin typeface="Arial"/>
                <a:cs typeface="Arial"/>
              </a:rPr>
              <a:t>(</a:t>
            </a:r>
            <a:r>
              <a:rPr lang="zh-CN" altLang="en-US" sz="3200" b="1" dirty="0">
                <a:solidFill>
                  <a:srgbClr val="FFFFFF"/>
                </a:solidFill>
                <a:effectLst>
                  <a:glow rad="139700">
                    <a:srgbClr val="000000">
                      <a:alpha val="90000"/>
                    </a:srgbClr>
                  </a:glow>
                </a:effectLst>
                <a:latin typeface="Arial"/>
                <a:cs typeface="Arial"/>
              </a:rPr>
              <a:t>合和本</a:t>
            </a:r>
            <a:r>
              <a:rPr lang="en-US" sz="3200" b="1" dirty="0">
                <a:solidFill>
                  <a:srgbClr val="FFFFFF"/>
                </a:solidFill>
                <a:effectLst>
                  <a:glow rad="139700">
                    <a:srgbClr val="000000">
                      <a:alpha val="90000"/>
                    </a:srgbClr>
                  </a:glow>
                </a:effectLst>
                <a:latin typeface="Arial"/>
                <a:cs typeface="Arial"/>
              </a:rPr>
              <a: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altLang="zh-CN" sz="2800" b="1" dirty="0">
                <a:solidFill>
                  <a:srgbClr val="FFFFFF"/>
                </a:solidFill>
                <a:effectLst>
                  <a:glow rad="139700">
                    <a:srgbClr val="000000">
                      <a:alpha val="90000"/>
                    </a:srgbClr>
                  </a:glow>
                </a:effectLst>
                <a:latin typeface="Arial"/>
                <a:cs typeface="Arial"/>
              </a:rPr>
              <a:t>"</a:t>
            </a:r>
            <a:r>
              <a:rPr lang="zh-CN" altLang="en-US" sz="2800" b="1" dirty="0">
                <a:solidFill>
                  <a:srgbClr val="FFFFFF"/>
                </a:solidFill>
                <a:effectLst>
                  <a:glow rad="139700">
                    <a:srgbClr val="000000">
                      <a:alpha val="90000"/>
                    </a:srgbClr>
                  </a:glow>
                </a:effectLst>
                <a:latin typeface="Arial"/>
                <a:cs typeface="Arial"/>
              </a:rPr>
              <a:t>。。。想必你们听过神恩惠的</a:t>
            </a:r>
            <a:r>
              <a:rPr lang="zh-CN" altLang="en-US" sz="2800" b="1" dirty="0">
                <a:solidFill>
                  <a:srgbClr val="FFFF00"/>
                </a:solidFill>
                <a:effectLst>
                  <a:glow rad="139700">
                    <a:srgbClr val="000000">
                      <a:alpha val="90000"/>
                    </a:srgbClr>
                  </a:glow>
                </a:effectLst>
                <a:latin typeface="Arial"/>
                <a:cs typeface="Arial"/>
              </a:rPr>
              <a:t>计划</a:t>
            </a:r>
            <a:r>
              <a:rPr lang="zh-CN" altLang="en-US" sz="2800" b="1" dirty="0">
                <a:solidFill>
                  <a:srgbClr val="FFFFFF"/>
                </a:solidFill>
                <a:effectLst>
                  <a:glow rad="139700">
                    <a:srgbClr val="000000">
                      <a:alpha val="90000"/>
                    </a:srgbClr>
                  </a:glow>
                </a:effectLst>
                <a:latin typeface="Arial"/>
                <a:cs typeface="Arial"/>
              </a:rPr>
              <a:t>，他为你们的缘故赐恩给我</a:t>
            </a:r>
            <a:r>
              <a:rPr lang="en-US" altLang="zh-CN" sz="2800" b="1" dirty="0">
                <a:solidFill>
                  <a:srgbClr val="FFFFFF"/>
                </a:solidFill>
                <a:effectLst>
                  <a:glow rad="139700">
                    <a:srgbClr val="000000">
                      <a:alpha val="90000"/>
                    </a:srgbClr>
                  </a:glow>
                </a:effectLst>
                <a:latin typeface="Arial"/>
                <a:cs typeface="Arial"/>
              </a:rPr>
              <a:t>"</a:t>
            </a:r>
            <a:r>
              <a:rPr lang="en-US" sz="2800" b="1" dirty="0">
                <a:solidFill>
                  <a:srgbClr val="FFFFFF"/>
                </a:solidFill>
                <a:effectLst>
                  <a:glow rad="139700">
                    <a:srgbClr val="000000">
                      <a:alpha val="90000"/>
                    </a:srgbClr>
                  </a:glow>
                </a:effectLst>
                <a:latin typeface="Arial"/>
                <a:cs typeface="Arial"/>
              </a:rPr>
              <a:t> </a:t>
            </a:r>
            <a:br>
              <a:rPr lang="en-US" sz="2800" b="1" dirty="0">
                <a:solidFill>
                  <a:srgbClr val="FFFFFF"/>
                </a:solidFill>
                <a:effectLst>
                  <a:glow rad="139700">
                    <a:srgbClr val="000000">
                      <a:alpha val="90000"/>
                    </a:srgbClr>
                  </a:glow>
                </a:effectLst>
                <a:latin typeface="Arial"/>
                <a:cs typeface="Arial"/>
              </a:rPr>
            </a:br>
            <a:r>
              <a:rPr lang="en-US" sz="2800" b="1" dirty="0">
                <a:solidFill>
                  <a:srgbClr val="FFFFFF"/>
                </a:solidFill>
                <a:effectLst>
                  <a:glow rad="139700">
                    <a:srgbClr val="000000">
                      <a:alpha val="90000"/>
                    </a:srgbClr>
                  </a:glow>
                </a:effectLst>
                <a:latin typeface="Arial"/>
                <a:cs typeface="Arial"/>
              </a:rPr>
              <a:t>(</a:t>
            </a:r>
            <a:r>
              <a:rPr lang="en-US" altLang="zh-CN" sz="2800" b="1" dirty="0">
                <a:solidFill>
                  <a:srgbClr val="FFFFFF"/>
                </a:solidFill>
                <a:effectLst>
                  <a:glow rad="139700">
                    <a:srgbClr val="000000">
                      <a:alpha val="90000"/>
                    </a:srgbClr>
                  </a:glow>
                </a:effectLst>
                <a:latin typeface="Arial"/>
                <a:cs typeface="Arial"/>
              </a:rPr>
              <a:t>CNVS</a:t>
            </a:r>
            <a:r>
              <a:rPr lang="en-US" sz="2800" b="1" dirty="0">
                <a:solidFill>
                  <a:srgbClr val="FFFFFF"/>
                </a:solidFill>
                <a:effectLst>
                  <a:glow rad="139700">
                    <a:srgbClr val="000000">
                      <a:alpha val="90000"/>
                    </a:srgbClr>
                  </a:glow>
                </a:effectLst>
                <a:latin typeface="Arial"/>
                <a:cs typeface="Arial"/>
              </a:rPr>
              <a:t>)</a:t>
            </a:r>
          </a:p>
        </p:txBody>
      </p:sp>
      <p:sp>
        <p:nvSpPr>
          <p:cNvPr id="6" name="Rectangle 5"/>
          <p:cNvSpPr>
            <a:spLocks noChangeArrowheads="1"/>
          </p:cNvSpPr>
          <p:nvPr/>
        </p:nvSpPr>
        <p:spPr bwMode="auto">
          <a:xfrm>
            <a:off x="4860032" y="1196752"/>
            <a:ext cx="4283968" cy="352764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altLang="zh-CN" sz="2800" b="1" dirty="0">
                <a:solidFill>
                  <a:srgbClr val="FFFF00"/>
                </a:solidFill>
                <a:effectLst>
                  <a:glow rad="139700">
                    <a:srgbClr val="000000">
                      <a:alpha val="90000"/>
                    </a:srgbClr>
                  </a:glow>
                </a:effectLst>
                <a:latin typeface="Arial"/>
                <a:cs typeface="Arial"/>
              </a:rPr>
              <a:t>"</a:t>
            </a:r>
            <a:r>
              <a:rPr lang="zh-CN" altLang="en-US" sz="2800" b="1" dirty="0">
                <a:solidFill>
                  <a:srgbClr val="FFFF00"/>
                </a:solidFill>
                <a:effectLst>
                  <a:glow rad="139700">
                    <a:srgbClr val="000000">
                      <a:alpha val="90000"/>
                    </a:srgbClr>
                  </a:glow>
                </a:effectLst>
                <a:latin typeface="Arial"/>
                <a:cs typeface="Arial"/>
              </a:rPr>
              <a:t>职分</a:t>
            </a:r>
            <a:r>
              <a:rPr lang="en-US" altLang="zh-CN" sz="2800" b="1" dirty="0">
                <a:solidFill>
                  <a:srgbClr val="FFFF00"/>
                </a:solidFill>
                <a:effectLst>
                  <a:glow rad="139700">
                    <a:srgbClr val="000000">
                      <a:alpha val="90000"/>
                    </a:srgbClr>
                  </a:glow>
                </a:effectLst>
                <a:latin typeface="Arial"/>
                <a:cs typeface="Arial"/>
              </a:rPr>
              <a:t>"</a:t>
            </a:r>
            <a:r>
              <a:rPr lang="en-US" sz="2800" b="1" dirty="0">
                <a:solidFill>
                  <a:srgbClr val="FFFF00"/>
                </a:solidFill>
                <a:effectLst>
                  <a:glow rad="139700">
                    <a:srgbClr val="000000">
                      <a:alpha val="90000"/>
                    </a:srgbClr>
                  </a:glow>
                </a:effectLst>
                <a:latin typeface="Arial"/>
                <a:cs typeface="Arial"/>
              </a:rPr>
              <a:t> (</a:t>
            </a:r>
            <a:r>
              <a:rPr lang="zh-CN" altLang="en-US" sz="2800" b="1" dirty="0">
                <a:solidFill>
                  <a:srgbClr val="FFFF00"/>
                </a:solidFill>
                <a:effectLst>
                  <a:glow rad="139700">
                    <a:srgbClr val="000000">
                      <a:alpha val="90000"/>
                    </a:srgbClr>
                  </a:glow>
                </a:effectLst>
                <a:latin typeface="Arial"/>
                <a:cs typeface="Arial"/>
              </a:rPr>
              <a:t>合和本</a:t>
            </a:r>
            <a:r>
              <a:rPr lang="en-US" sz="2800" b="1" dirty="0">
                <a:solidFill>
                  <a:srgbClr val="FFFF00"/>
                </a:solidFill>
                <a:effectLst>
                  <a:glow rad="139700">
                    <a:srgbClr val="000000">
                      <a:alpha val="90000"/>
                    </a:srgbClr>
                  </a:glow>
                </a:effectLst>
                <a:latin typeface="Arial"/>
                <a:cs typeface="Arial"/>
              </a:rPr>
              <a:t>)</a:t>
            </a:r>
          </a:p>
          <a:p>
            <a:pPr algn="ctr" eaLnBrk="1" hangingPunct="1">
              <a:spcBef>
                <a:spcPct val="20000"/>
              </a:spcBef>
              <a:buFont typeface="Wingdings" charset="0"/>
              <a:buNone/>
              <a:defRPr/>
            </a:pPr>
            <a:r>
              <a:rPr lang="en-US" sz="2800" b="1" dirty="0">
                <a:solidFill>
                  <a:srgbClr val="FFFF00"/>
                </a:solidFill>
                <a:effectLst>
                  <a:glow rad="139700">
                    <a:srgbClr val="000000">
                      <a:alpha val="90000"/>
                    </a:srgbClr>
                  </a:glow>
                </a:effectLst>
                <a:latin typeface="Arial"/>
                <a:cs typeface="Arial"/>
              </a:rPr>
              <a:t>"dispensation" (KJV)</a:t>
            </a:r>
          </a:p>
          <a:p>
            <a:pPr algn="ctr" eaLnBrk="1" hangingPunct="1">
              <a:spcBef>
                <a:spcPct val="20000"/>
              </a:spcBef>
              <a:defRPr/>
            </a:pPr>
            <a:r>
              <a:rPr lang="en-US" sz="2800" b="1" dirty="0" err="1">
                <a:solidFill>
                  <a:srgbClr val="FFFF00"/>
                </a:solidFill>
                <a:latin typeface="Bwgrki"/>
                <a:cs typeface="Bwgrki"/>
              </a:rPr>
              <a:t>oivkonomi,a</a:t>
            </a:r>
            <a:r>
              <a:rPr lang="en-US" sz="2800" b="1" dirty="0">
                <a:solidFill>
                  <a:srgbClr val="FFFF00"/>
                </a:solidFill>
                <a:latin typeface="Arial"/>
                <a:cs typeface="Arial"/>
              </a:rPr>
              <a:t> (</a:t>
            </a:r>
            <a:r>
              <a:rPr lang="zh-CN" altLang="en-US" sz="2800" b="1" dirty="0">
                <a:solidFill>
                  <a:srgbClr val="FFFF00"/>
                </a:solidFill>
                <a:latin typeface="Arial"/>
                <a:cs typeface="Arial"/>
              </a:rPr>
              <a:t>希腊</a:t>
            </a:r>
            <a:r>
              <a:rPr lang="en-US" sz="2800" b="1" dirty="0">
                <a:solidFill>
                  <a:srgbClr val="FFFF00"/>
                </a:solidFill>
                <a:latin typeface="Arial"/>
                <a:cs typeface="Arial"/>
              </a:rPr>
              <a:t>)</a:t>
            </a:r>
          </a:p>
          <a:p>
            <a:pPr algn="ctr" eaLnBrk="1" hangingPunct="1">
              <a:spcBef>
                <a:spcPct val="20000"/>
              </a:spcBef>
              <a:defRPr/>
            </a:pPr>
            <a:r>
              <a:rPr lang="en-US" sz="2800" b="1" dirty="0" err="1">
                <a:solidFill>
                  <a:srgbClr val="FFFF00"/>
                </a:solidFill>
                <a:latin typeface="Bwgrki"/>
                <a:cs typeface="Bwgrki"/>
              </a:rPr>
              <a:t>oi;koj</a:t>
            </a:r>
            <a:r>
              <a:rPr lang="en-US" sz="2800" b="1" dirty="0">
                <a:solidFill>
                  <a:srgbClr val="FFFF00"/>
                </a:solidFill>
                <a:latin typeface="Arial"/>
                <a:cs typeface="Arial"/>
              </a:rPr>
              <a:t> (</a:t>
            </a:r>
            <a:r>
              <a:rPr lang="zh-CN" altLang="en-US" sz="2800" b="1" dirty="0">
                <a:solidFill>
                  <a:srgbClr val="FFFF00"/>
                </a:solidFill>
                <a:latin typeface="Arial"/>
                <a:cs typeface="Arial"/>
              </a:rPr>
              <a:t>家</a:t>
            </a:r>
            <a:r>
              <a:rPr lang="en-US" sz="2800" b="1" dirty="0">
                <a:solidFill>
                  <a:srgbClr val="FFFF00"/>
                </a:solidFill>
                <a:latin typeface="Arial"/>
                <a:cs typeface="Arial"/>
              </a:rPr>
              <a:t>) + </a:t>
            </a:r>
            <a:r>
              <a:rPr lang="en-US" sz="2800" b="1" dirty="0" err="1">
                <a:solidFill>
                  <a:srgbClr val="FFFF00"/>
                </a:solidFill>
                <a:latin typeface="Bwgrki"/>
                <a:cs typeface="Bwgrki"/>
              </a:rPr>
              <a:t>no,moj</a:t>
            </a:r>
            <a:r>
              <a:rPr lang="en-US" sz="2800" b="1" dirty="0">
                <a:solidFill>
                  <a:srgbClr val="FFFF00"/>
                </a:solidFill>
                <a:latin typeface="Arial"/>
                <a:cs typeface="Arial"/>
              </a:rPr>
              <a:t> (</a:t>
            </a:r>
            <a:r>
              <a:rPr lang="zh-CN" altLang="en-US" sz="2800" b="1" dirty="0">
                <a:solidFill>
                  <a:srgbClr val="FFFF00"/>
                </a:solidFill>
                <a:latin typeface="Arial"/>
                <a:cs typeface="Arial"/>
              </a:rPr>
              <a:t>律法</a:t>
            </a:r>
            <a:r>
              <a:rPr lang="en-US" sz="2800" b="1" dirty="0">
                <a:solidFill>
                  <a:srgbClr val="FFFF00"/>
                </a:solidFill>
                <a:latin typeface="Arial"/>
                <a:cs typeface="Arial"/>
              </a:rPr>
              <a:t>)</a:t>
            </a:r>
          </a:p>
          <a:p>
            <a:pPr algn="ctr" eaLnBrk="1" hangingPunct="1">
              <a:spcBef>
                <a:spcPct val="20000"/>
              </a:spcBef>
              <a:defRPr/>
            </a:pPr>
            <a:r>
              <a:rPr lang="en-US" sz="2800" b="1" dirty="0">
                <a:solidFill>
                  <a:srgbClr val="FFFF00"/>
                </a:solidFill>
                <a:latin typeface="Arial"/>
                <a:cs typeface="Arial"/>
              </a:rPr>
              <a:t>"</a:t>
            </a:r>
            <a:r>
              <a:rPr lang="zh-CN" altLang="en-US" sz="2800" b="1" dirty="0">
                <a:solidFill>
                  <a:srgbClr val="FFFF00"/>
                </a:solidFill>
                <a:latin typeface="Arial"/>
                <a:cs typeface="Arial"/>
              </a:rPr>
              <a:t>管理的责任</a:t>
            </a:r>
            <a:r>
              <a:rPr lang="en-US" sz="2800" b="1" dirty="0">
                <a:solidFill>
                  <a:srgbClr val="FFFF00"/>
                </a:solidFill>
                <a:latin typeface="Arial"/>
                <a:cs typeface="Arial"/>
              </a:rPr>
              <a:t>, </a:t>
            </a:r>
            <a:r>
              <a:rPr lang="zh-CN" altLang="en-US" sz="2800" b="1" dirty="0">
                <a:solidFill>
                  <a:srgbClr val="FFFF00"/>
                </a:solidFill>
                <a:latin typeface="Arial"/>
                <a:cs typeface="Arial"/>
              </a:rPr>
              <a:t>家庭的管理</a:t>
            </a:r>
            <a:r>
              <a:rPr lang="en-US" sz="2800" b="1" dirty="0">
                <a:solidFill>
                  <a:srgbClr val="FFFF00"/>
                </a:solidFill>
                <a:latin typeface="Arial"/>
                <a:cs typeface="Arial"/>
              </a:rPr>
              <a:t>, </a:t>
            </a:r>
            <a:r>
              <a:rPr lang="zh-CN" altLang="en-US" sz="2800" b="1" dirty="0">
                <a:solidFill>
                  <a:srgbClr val="FFFF00"/>
                </a:solidFill>
                <a:latin typeface="Arial"/>
                <a:cs typeface="Arial"/>
              </a:rPr>
              <a:t>方向</a:t>
            </a:r>
            <a:r>
              <a:rPr lang="en-US" sz="2800" b="1" dirty="0">
                <a:solidFill>
                  <a:srgbClr val="FFFF00"/>
                </a:solidFill>
                <a:latin typeface="Arial"/>
                <a:cs typeface="Arial"/>
              </a:rPr>
              <a:t>, </a:t>
            </a:r>
            <a:r>
              <a:rPr lang="zh-CN" altLang="en-US" sz="2800" b="1" dirty="0">
                <a:solidFill>
                  <a:srgbClr val="FFFF00"/>
                </a:solidFill>
                <a:latin typeface="Arial"/>
                <a:cs typeface="Arial"/>
              </a:rPr>
              <a:t>职分</a:t>
            </a:r>
            <a:r>
              <a:rPr lang="en-US" altLang="zh-CN" sz="2800" b="1" dirty="0">
                <a:solidFill>
                  <a:srgbClr val="FFFF00"/>
                </a:solidFill>
                <a:latin typeface="Arial"/>
                <a:cs typeface="Arial"/>
              </a:rPr>
              <a:t>"</a:t>
            </a:r>
            <a:r>
              <a:rPr lang="en-US" sz="2800" b="1" dirty="0">
                <a:solidFill>
                  <a:srgbClr val="FFFF00"/>
                </a:solidFill>
                <a:latin typeface="Arial"/>
                <a:cs typeface="Arial"/>
              </a:rPr>
              <a:t> (BADG)</a:t>
            </a:r>
            <a:endParaRPr lang="en-US" sz="2800" b="1" dirty="0">
              <a:solidFill>
                <a:srgbClr val="FFFF00"/>
              </a:solidFill>
              <a:effectLst>
                <a:glow rad="139700">
                  <a:srgbClr val="000000">
                    <a:alpha val="90000"/>
                  </a:srgbClr>
                </a:glow>
              </a:effectLst>
              <a:latin typeface="Arial"/>
              <a:cs typeface="Arial"/>
            </a:endParaRPr>
          </a:p>
        </p:txBody>
      </p:sp>
    </p:spTree>
    <p:extLst>
      <p:ext uri="{BB962C8B-B14F-4D97-AF65-F5344CB8AC3E}">
        <p14:creationId xmlns:p14="http://schemas.microsoft.com/office/powerpoint/2010/main" val="4073305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ja-JP" altLang="en-US" b="1">
                <a:solidFill>
                  <a:schemeClr val="bg1"/>
                </a:solidFill>
                <a:effectLst>
                  <a:outerShdw blurRad="38100" dist="38100" dir="2700000" algn="tl">
                    <a:srgbClr val="000000"/>
                  </a:outerShdw>
                </a:effectLst>
                <a:latin typeface="Times" charset="0"/>
              </a:rPr>
              <a:t>为什么我是千禧年前的</a:t>
            </a:r>
            <a:r>
              <a:rPr lang="en-US" b="1">
                <a:solidFill>
                  <a:schemeClr val="bg1"/>
                </a:solidFill>
                <a:effectLst>
                  <a:outerShdw blurRad="38100" dist="38100" dir="2700000" algn="tl">
                    <a:srgbClr val="000000"/>
                  </a:outerShdw>
                </a:effectLst>
                <a:latin typeface="Times" charset="0"/>
              </a:rPr>
              <a:t>?</a:t>
            </a:r>
          </a:p>
        </p:txBody>
      </p:sp>
      <p:sp>
        <p:nvSpPr>
          <p:cNvPr id="56323" name="Text Box 4"/>
          <p:cNvSpPr txBox="1">
            <a:spLocks noChangeArrowheads="1"/>
          </p:cNvSpPr>
          <p:nvPr/>
        </p:nvSpPr>
        <p:spPr bwMode="auto">
          <a:xfrm>
            <a:off x="8383588" y="9525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rgbClr val="FFFFFF"/>
                </a:solidFill>
                <a:latin typeface="Times New Roman" charset="0"/>
                <a:cs typeface="+mn-cs"/>
              </a:rPr>
              <a:t>124</a:t>
            </a:r>
            <a:endParaRPr lang="en-US" b="1">
              <a:solidFill>
                <a:srgbClr val="000000"/>
              </a:solidFill>
              <a:latin typeface="Times New Roman" charset="0"/>
              <a:cs typeface="+mn-cs"/>
            </a:endParaRPr>
          </a:p>
        </p:txBody>
      </p:sp>
      <p:sp>
        <p:nvSpPr>
          <p:cNvPr id="183301" name="Rectangle 5"/>
          <p:cNvSpPr>
            <a:spLocks noChangeArrowheads="1"/>
          </p:cNvSpPr>
          <p:nvPr/>
        </p:nvSpPr>
        <p:spPr bwMode="auto">
          <a:xfrm>
            <a:off x="476250" y="13716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最好的诠释是一种正常的，文字，历史，阅读和语法的文本。</a:t>
            </a:r>
            <a:endParaRPr lang="en-US" sz="3200" b="1">
              <a:solidFill>
                <a:srgbClr val="FFFFFF"/>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启示录第十九章</a:t>
            </a:r>
            <a:r>
              <a:rPr lang="en-US" sz="3200">
                <a:solidFill>
                  <a:srgbClr val="FFFFFF"/>
                </a:solidFill>
                <a:latin typeface="Times" charset="0"/>
                <a:cs typeface="+mn-cs"/>
              </a:rPr>
              <a:t> (</a:t>
            </a:r>
            <a:r>
              <a:rPr lang="ja-JP" altLang="en-US" sz="3200" b="1">
                <a:solidFill>
                  <a:srgbClr val="FFFFFF"/>
                </a:solidFill>
                <a:latin typeface="Times" charset="0"/>
                <a:cs typeface="+mn-cs"/>
              </a:rPr>
              <a:t>基督的回报</a:t>
            </a:r>
            <a:r>
              <a:rPr lang="en-US" sz="3200" b="1">
                <a:solidFill>
                  <a:srgbClr val="FFFFFF"/>
                </a:solidFill>
                <a:latin typeface="Times" charset="0"/>
                <a:cs typeface="+mn-cs"/>
              </a:rPr>
              <a:t>) </a:t>
            </a:r>
            <a:r>
              <a:rPr lang="ja-JP" altLang="en-US" sz="3200" b="1">
                <a:solidFill>
                  <a:srgbClr val="FFFFFF"/>
                </a:solidFill>
                <a:latin typeface="Times" charset="0"/>
                <a:cs typeface="+mn-cs"/>
              </a:rPr>
              <a:t>是在启示第二十章（基督的规则</a:t>
            </a:r>
            <a:r>
              <a:rPr lang="en-US" sz="3200" b="1">
                <a:solidFill>
                  <a:srgbClr val="FFFFFF"/>
                </a:solidFill>
                <a:latin typeface="Times" charset="0"/>
                <a:cs typeface="+mn-cs"/>
              </a:rPr>
              <a:t>) </a:t>
            </a:r>
            <a:r>
              <a:rPr lang="ja-JP" altLang="en-US" sz="3200" b="1">
                <a:solidFill>
                  <a:srgbClr val="FFFFFF"/>
                </a:solidFill>
                <a:latin typeface="Times" charset="0"/>
                <a:cs typeface="+mn-cs"/>
              </a:rPr>
              <a:t>之</a:t>
            </a:r>
            <a:r>
              <a:rPr lang="ja-JP" altLang="en-US" sz="3200" b="1" i="1">
                <a:solidFill>
                  <a:srgbClr val="FFFFFF"/>
                </a:solidFill>
                <a:latin typeface="Times" charset="0"/>
                <a:cs typeface="+mn-cs"/>
              </a:rPr>
              <a:t>前</a:t>
            </a:r>
            <a:r>
              <a:rPr lang="ja-JP" altLang="en-US" sz="3200" b="1">
                <a:solidFill>
                  <a:srgbClr val="FFFFFF"/>
                </a:solidFill>
                <a:latin typeface="Times" charset="0"/>
                <a:cs typeface="+mn-cs"/>
              </a:rPr>
              <a:t>。</a:t>
            </a:r>
            <a:endParaRPr lang="en-US" sz="3200" b="1">
              <a:solidFill>
                <a:srgbClr val="FFFFFF"/>
              </a:solidFill>
              <a:latin typeface="Times" charset="0"/>
              <a:cs typeface="+mn-cs"/>
            </a:endParaRP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自然地看一千年</a:t>
            </a:r>
            <a:r>
              <a:rPr lang="en-US" sz="3200" b="1">
                <a:solidFill>
                  <a:srgbClr val="FFFFFF"/>
                </a:solidFill>
                <a:latin typeface="Times" charset="0"/>
                <a:cs typeface="+mn-cs"/>
              </a:rPr>
              <a:t> </a:t>
            </a:r>
            <a:r>
              <a:rPr lang="en-US" sz="3200">
                <a:solidFill>
                  <a:srgbClr val="FFFFFF"/>
                </a:solidFill>
                <a:latin typeface="Times" charset="0"/>
                <a:cs typeface="+mn-cs"/>
              </a:rPr>
              <a:t>(20:1-6)</a:t>
            </a:r>
          </a:p>
          <a:p>
            <a:pPr marL="514350" indent="-514350" eaLnBrk="1" hangingPunct="1">
              <a:lnSpc>
                <a:spcPct val="90000"/>
              </a:lnSpc>
              <a:spcBef>
                <a:spcPct val="20000"/>
              </a:spcBef>
              <a:buFont typeface="+mj-lt"/>
              <a:buAutoNum type="arabicPeriod"/>
            </a:pPr>
            <a:r>
              <a:rPr lang="ja-JP" altLang="en-US" sz="3200" b="1">
                <a:solidFill>
                  <a:srgbClr val="FFFFFF"/>
                </a:solidFill>
                <a:latin typeface="Times" charset="0"/>
                <a:cs typeface="+mn-cs"/>
              </a:rPr>
              <a:t>旧约先知看到今后一个时期的既不是本年龄也不天堂。</a:t>
            </a:r>
            <a:endParaRPr lang="en-US" sz="3200" b="1">
              <a:solidFill>
                <a:srgbClr val="FFFFFF"/>
              </a:solidFill>
              <a:latin typeface="Times" charset="0"/>
              <a:cs typeface="+mn-cs"/>
            </a:endParaRPr>
          </a:p>
          <a:p>
            <a:pPr marL="742950" lvl="1" indent="-285750" eaLnBrk="1" hangingPunct="1">
              <a:lnSpc>
                <a:spcPct val="90000"/>
              </a:lnSpc>
              <a:spcBef>
                <a:spcPct val="20000"/>
              </a:spcBef>
              <a:buFontTx/>
              <a:buChar char="–"/>
            </a:pPr>
            <a:r>
              <a:rPr lang="ja-JP" altLang="en-US" sz="2800" b="1">
                <a:solidFill>
                  <a:srgbClr val="FFFFFF"/>
                </a:solidFill>
                <a:latin typeface="Times" charset="0"/>
                <a:cs typeface="+mn-cs"/>
              </a:rPr>
              <a:t>动物王国驯服</a:t>
            </a:r>
            <a:r>
              <a:rPr lang="en-US" sz="2800">
                <a:solidFill>
                  <a:srgbClr val="FFFFFF"/>
                </a:solidFill>
                <a:latin typeface="Times" charset="0"/>
                <a:cs typeface="+mn-cs"/>
              </a:rPr>
              <a:t> (11:6-9)</a:t>
            </a:r>
          </a:p>
          <a:p>
            <a:pPr marL="742950" lvl="1" indent="-285750" eaLnBrk="1" hangingPunct="1">
              <a:lnSpc>
                <a:spcPct val="90000"/>
              </a:lnSpc>
              <a:spcBef>
                <a:spcPct val="20000"/>
              </a:spcBef>
              <a:buFontTx/>
              <a:buChar char="–"/>
            </a:pPr>
            <a:r>
              <a:rPr lang="ja-JP" altLang="en-US" sz="2800" b="1">
                <a:solidFill>
                  <a:srgbClr val="FFFFFF"/>
                </a:solidFill>
                <a:latin typeface="Times" charset="0"/>
                <a:cs typeface="+mn-cs"/>
              </a:rPr>
              <a:t>寿命长</a:t>
            </a:r>
            <a:r>
              <a:rPr lang="en-US" sz="2800" b="1">
                <a:solidFill>
                  <a:srgbClr val="FFFFFF"/>
                </a:solidFill>
                <a:latin typeface="Times" charset="0"/>
                <a:cs typeface="+mn-cs"/>
              </a:rPr>
              <a:t>, </a:t>
            </a:r>
            <a:r>
              <a:rPr lang="ja-JP" altLang="en-US" sz="2800" b="1">
                <a:solidFill>
                  <a:srgbClr val="FFFFFF"/>
                </a:solidFill>
                <a:latin typeface="Times" charset="0"/>
                <a:cs typeface="+mn-cs"/>
              </a:rPr>
              <a:t>但仍死亡</a:t>
            </a:r>
            <a:r>
              <a:rPr lang="en-US" sz="2800">
                <a:solidFill>
                  <a:srgbClr val="FFFFFF"/>
                </a:solidFill>
                <a:latin typeface="Times" charset="0"/>
                <a:cs typeface="+mn-cs"/>
              </a:rPr>
              <a:t> (65:20)</a:t>
            </a:r>
          </a:p>
          <a:p>
            <a:pPr marL="742950" lvl="1" indent="-285750" eaLnBrk="1" hangingPunct="1">
              <a:lnSpc>
                <a:spcPct val="90000"/>
              </a:lnSpc>
              <a:spcBef>
                <a:spcPct val="20000"/>
              </a:spcBef>
              <a:buFontTx/>
              <a:buChar char="–"/>
            </a:pPr>
            <a:r>
              <a:rPr lang="ja-JP" altLang="en-US" sz="2800" b="1">
                <a:solidFill>
                  <a:srgbClr val="FFFF66"/>
                </a:solidFill>
                <a:latin typeface="Times" charset="0"/>
                <a:cs typeface="+mn-cs"/>
              </a:rPr>
              <a:t>每年的纪念活动从弥赛亚的回归之后</a:t>
            </a:r>
            <a:r>
              <a:rPr lang="en-US" sz="2800" b="1">
                <a:solidFill>
                  <a:srgbClr val="FFFF66"/>
                </a:solidFill>
                <a:latin typeface="Times" charset="0"/>
                <a:cs typeface="+mn-cs"/>
              </a:rPr>
              <a:t> (</a:t>
            </a:r>
            <a:r>
              <a:rPr lang="ja-JP" altLang="en-US" sz="2800" b="1">
                <a:solidFill>
                  <a:srgbClr val="FFFF66"/>
                </a:solidFill>
                <a:latin typeface="Times" charset="0"/>
                <a:cs typeface="+mn-cs"/>
              </a:rPr>
              <a:t>撒迦利亚书</a:t>
            </a:r>
            <a:r>
              <a:rPr lang="en-US" sz="2800" b="1">
                <a:solidFill>
                  <a:srgbClr val="FFFF66"/>
                </a:solidFill>
                <a:latin typeface="Times" charset="0"/>
                <a:cs typeface="+mn-cs"/>
              </a:rPr>
              <a:t> 14:15-17)</a:t>
            </a:r>
          </a:p>
        </p:txBody>
      </p:sp>
    </p:spTree>
    <p:extLst>
      <p:ext uri="{BB962C8B-B14F-4D97-AF65-F5344CB8AC3E}">
        <p14:creationId xmlns:p14="http://schemas.microsoft.com/office/powerpoint/2010/main" val="3825907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01">
                                            <p:txEl>
                                              <p:pRg st="6" end="6"/>
                                            </p:txEl>
                                          </p:spTgt>
                                        </p:tgtEl>
                                        <p:attrNameLst>
                                          <p:attrName>style.visibility</p:attrName>
                                        </p:attrNameLst>
                                      </p:cBhvr>
                                      <p:to>
                                        <p:strVal val="visible"/>
                                      </p:to>
                                    </p:set>
                                    <p:animEffect transition="in" filter="dissolve">
                                      <p:cBhvr>
                                        <p:cTn id="7" dur="500"/>
                                        <p:tgtEl>
                                          <p:spTgt spid="1833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4653136"/>
            <a:ext cx="3816424" cy="1728192"/>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掠夺</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看哪！耶和华的日子快到，人要在你中间分取你的掠物。</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10190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717032"/>
            <a:ext cx="9144000" cy="3140968"/>
          </a:xfrm>
          <a:prstGeom prst="rect">
            <a:avLst/>
          </a:prstGeom>
          <a:noFill/>
          <a:ln>
            <a:noFill/>
          </a:ln>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因为我必招聚列国与耶路撒冷作战，城必被占领，房屋被抢掠，妇女被强奸。城中的居民必有半数被掳去，剩下的人民必不会从这城里被剪除。</a:t>
            </a:r>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亚</a:t>
            </a:r>
            <a:r>
              <a:rPr lang="en-US" altLang="ja-JP" sz="2800" b="1" dirty="0">
                <a:solidFill>
                  <a:srgbClr val="FFFFFF"/>
                </a:solidFill>
                <a:latin typeface="Arial" charset="0"/>
                <a:cs typeface="Arial" charset="0"/>
              </a:rPr>
              <a:t> 14:2 </a:t>
            </a:r>
            <a:r>
              <a:rPr lang="en-US" altLang="zh-CN" b="1" dirty="0">
                <a:solidFill>
                  <a:srgbClr val="FFFFFF"/>
                </a:solidFill>
                <a:latin typeface="Arial" charset="0"/>
                <a:cs typeface="Arial" charset="0"/>
              </a:rPr>
              <a:t>CNV</a:t>
            </a:r>
            <a:r>
              <a:rPr lang="en-US"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857664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760413" y="3524250"/>
            <a:ext cx="1263650" cy="525463"/>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教会期</a:t>
            </a:r>
            <a:endParaRPr lang="en-GB" sz="2800" b="1">
              <a:solidFill>
                <a:srgbClr val="000000"/>
              </a:solidFill>
              <a:latin typeface="Arial" charset="0"/>
              <a:ea typeface="MS PGothic" charset="0"/>
              <a:cs typeface="MS PGothic"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灾难</a:t>
            </a:r>
            <a:endParaRPr lang="en-GB" altLang="ja-JP" sz="2800" b="1">
              <a:solidFill>
                <a:srgbClr val="000000"/>
              </a:solidFill>
              <a:latin typeface="Arial" charset="0"/>
              <a:cs typeface="Arial" charset="0"/>
            </a:endParaRPr>
          </a:p>
          <a:p>
            <a:pPr algn="ctr" eaLnBrk="1" hangingPunct="1">
              <a:buClr>
                <a:srgbClr val="000000"/>
              </a:buClr>
              <a:buSzPct val="100000"/>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14:1-2)</a:t>
            </a:r>
            <a:endParaRPr lang="en-GB" sz="2800" b="1">
              <a:solidFill>
                <a:srgbClr val="000000"/>
              </a:solidFill>
              <a:latin typeface="Arial" charset="0"/>
              <a:cs typeface="Arial" charset="0"/>
            </a:endParaRPr>
          </a:p>
        </p:txBody>
      </p:sp>
      <p:sp>
        <p:nvSpPr>
          <p:cNvPr id="32775" name="Text Box 7"/>
          <p:cNvSpPr txBox="1">
            <a:spLocks noChangeArrowheads="1"/>
          </p:cNvSpPr>
          <p:nvPr/>
        </p:nvSpPr>
        <p:spPr bwMode="auto">
          <a:xfrm>
            <a:off x="5507038" y="3524250"/>
            <a:ext cx="1758950" cy="895350"/>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千禧年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14:6-21)</a:t>
            </a:r>
            <a:endParaRPr lang="en-GB" sz="2800" b="1">
              <a:solidFill>
                <a:srgbClr val="000000"/>
              </a:solidFill>
              <a:latin typeface="Arial"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b="1">
                <a:solidFill>
                  <a:srgbClr val="000000"/>
                </a:solidFill>
                <a:latin typeface="Arial" charset="0"/>
                <a:ea typeface="MS PGothic" charset="0"/>
                <a:cs typeface="MS PGothic" charset="0"/>
              </a:rPr>
              <a:t>被提</a:t>
            </a:r>
            <a:r>
              <a:rPr lang="en-GB" altLang="ja-JP" b="1">
                <a:solidFill>
                  <a:srgbClr val="000000"/>
                </a:solidFill>
                <a:latin typeface="Arial" charset="0"/>
                <a:cs typeface="Arial" charset="0"/>
              </a:rPr>
              <a:t/>
            </a:r>
            <a:br>
              <a:rPr lang="en-GB" altLang="ja-JP"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帖前</a:t>
            </a:r>
            <a:r>
              <a:rPr lang="en-GB" altLang="ja-JP" b="1">
                <a:solidFill>
                  <a:srgbClr val="000000"/>
                </a:solidFill>
                <a:latin typeface="Arial" charset="0"/>
                <a:cs typeface="Arial" charset="0"/>
              </a:rPr>
              <a:t>4:13-18)</a:t>
            </a:r>
            <a:endParaRPr lang="en-GB" b="1">
              <a:solidFill>
                <a:srgbClr val="000000"/>
              </a:solidFill>
              <a:latin typeface="Arial" charset="0"/>
              <a:cs typeface="Arial" charset="0"/>
            </a:endParaRP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341813" y="1809750"/>
            <a:ext cx="1673225" cy="895350"/>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第二降临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14:3-5)</a:t>
            </a:r>
            <a:endParaRPr lang="en-GB" b="1">
              <a:solidFill>
                <a:srgbClr val="000000"/>
              </a:solidFill>
              <a:latin typeface="Arial" charset="0"/>
              <a:cs typeface="Arial" charset="0"/>
            </a:endParaRPr>
          </a:p>
        </p:txBody>
      </p:sp>
      <p:sp>
        <p:nvSpPr>
          <p:cNvPr id="32780" name="Text Box 12"/>
          <p:cNvSpPr txBox="1">
            <a:spLocks noChangeArrowheads="1"/>
          </p:cNvSpPr>
          <p:nvPr/>
        </p:nvSpPr>
        <p:spPr bwMode="auto">
          <a:xfrm>
            <a:off x="3176588" y="4895850"/>
            <a:ext cx="2216150" cy="1325563"/>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en-GB" altLang="ja-JP" sz="2800" b="1">
                <a:solidFill>
                  <a:srgbClr val="000000"/>
                </a:solidFill>
                <a:latin typeface="Arial" charset="0"/>
                <a:cs typeface="Arial" charset="0"/>
              </a:rPr>
              <a:t>(</a:t>
            </a:r>
            <a:r>
              <a:rPr lang="zh-CN" altLang="en-US" sz="2800">
                <a:solidFill>
                  <a:srgbClr val="000000"/>
                </a:solidFill>
                <a:ea typeface="MS PGothic" charset="0"/>
                <a:cs typeface="MS PGothic" charset="0"/>
              </a:rPr>
              <a:t>哈米吉多顿</a:t>
            </a:r>
            <a:r>
              <a:rPr lang="en-GB" altLang="ja-JP" sz="2800" b="1">
                <a:solidFill>
                  <a:srgbClr val="000000"/>
                </a:solidFill>
                <a:latin typeface="Arial" charset="0"/>
                <a:cs typeface="Arial" charset="0"/>
              </a:rPr>
              <a:t>)</a:t>
            </a:r>
            <a:br>
              <a:rPr lang="en-GB" altLang="ja-JP" sz="2800"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结</a:t>
            </a:r>
            <a:r>
              <a:rPr lang="en-GB" altLang="ja-JP" b="1">
                <a:solidFill>
                  <a:srgbClr val="000000"/>
                </a:solidFill>
                <a:latin typeface="Arial" charset="0"/>
                <a:cs typeface="Arial" charset="0"/>
              </a:rPr>
              <a:t>38–39)</a:t>
            </a:r>
            <a:endParaRPr lang="en-GB" sz="2800" b="1">
              <a:solidFill>
                <a:srgbClr val="000000"/>
              </a:solidFill>
              <a:latin typeface="Arial" charset="0"/>
              <a:cs typeface="Arial" charset="0"/>
            </a:endParaRPr>
          </a:p>
        </p:txBody>
      </p:sp>
      <p:sp>
        <p:nvSpPr>
          <p:cNvPr id="32781" name="Text Box 13"/>
          <p:cNvSpPr txBox="1">
            <a:spLocks noChangeArrowheads="1"/>
          </p:cNvSpPr>
          <p:nvPr/>
        </p:nvSpPr>
        <p:spPr bwMode="auto">
          <a:xfrm>
            <a:off x="6480175" y="4914900"/>
            <a:ext cx="2084388" cy="1325563"/>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zh-CN" altLang="en-US" sz="2800" b="1">
                <a:solidFill>
                  <a:srgbClr val="000000"/>
                </a:solidFill>
                <a:latin typeface="Arial" charset="0"/>
                <a:ea typeface="MS PGothic" charset="0"/>
                <a:cs typeface="MS PGothic" charset="0"/>
              </a:rPr>
              <a:t>重现</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20:7-10)</a:t>
            </a:r>
            <a:endParaRPr lang="en-GB" b="1">
              <a:solidFill>
                <a:srgbClr val="000000"/>
              </a:solidFill>
              <a:latin typeface="Arial" charset="0"/>
              <a:cs typeface="Arial" charset="0"/>
            </a:endParaRP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04143" name="Title 18"/>
          <p:cNvSpPr>
            <a:spLocks noGrp="1"/>
          </p:cNvSpPr>
          <p:nvPr>
            <p:ph type="title" idx="4294967295"/>
          </p:nvPr>
        </p:nvSpPr>
        <p:spPr>
          <a:xfrm>
            <a:off x="0" y="0"/>
            <a:ext cx="9144000" cy="914400"/>
          </a:xfrm>
          <a:solidFill>
            <a:srgbClr val="000000"/>
          </a:solidFill>
        </p:spPr>
        <p:txBody>
          <a:bodyPr/>
          <a:lstStyle/>
          <a:p>
            <a:r>
              <a:rPr lang="zh-CN" altLang="en-US" sz="3600" b="1">
                <a:solidFill>
                  <a:schemeClr val="bg1"/>
                </a:solidFill>
                <a:latin typeface="Arial" charset="0"/>
                <a:ea typeface="MS PGothic" charset="0"/>
              </a:rPr>
              <a:t>时代论时间表</a:t>
            </a:r>
            <a:endParaRPr lang="en-US" sz="5400" b="1">
              <a:latin typeface="Arial" charset="0"/>
              <a:ea typeface="MS PGothic"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840538" y="981075"/>
            <a:ext cx="1912937" cy="132556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白色的</a:t>
            </a:r>
            <a:endParaRPr lang="en-US" altLang="zh-CN" sz="2800" b="1">
              <a:solidFill>
                <a:srgbClr val="000000"/>
              </a:solidFill>
              <a:latin typeface="Arial" charset="0"/>
              <a:cs typeface="Arial" charset="0"/>
            </a:endParaRPr>
          </a:p>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大宝座</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20:11-14)</a:t>
            </a:r>
            <a:endParaRPr lang="en-GB" b="1">
              <a:solidFill>
                <a:srgbClr val="000000"/>
              </a:solidFill>
              <a:latin typeface="Arial" charset="0"/>
              <a:cs typeface="Arial" charset="0"/>
            </a:endParaRP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0414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latin typeface="Arial" charset="0"/>
                <a:ea typeface="MS PGothic" charset="0"/>
                <a:cs typeface="MS PGothic" charset="0"/>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cs typeface="Arial" charset="0"/>
              </a:rPr>
              <a:t>主的日子</a:t>
            </a:r>
            <a:endParaRPr lang="en-GB" b="1" dirty="0">
              <a:solidFill>
                <a:srgbClr val="FFFFFF"/>
              </a:solidFill>
              <a:cs typeface="Arial" charset="0"/>
            </a:endParaRPr>
          </a:p>
        </p:txBody>
      </p:sp>
    </p:spTree>
    <p:extLst>
      <p:ext uri="{BB962C8B-B14F-4D97-AF65-F5344CB8AC3E}">
        <p14:creationId xmlns:p14="http://schemas.microsoft.com/office/powerpoint/2010/main" val="340882834"/>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72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1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6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48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0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zh-CN" altLang="en-US" sz="3600" b="1" dirty="0">
                <a:solidFill>
                  <a:srgbClr val="FFFFFF"/>
                </a:solidFill>
                <a:latin typeface="Arial" charset="0"/>
                <a:ea typeface="ＭＳ Ｐゴシック" charset="0"/>
                <a:cs typeface="Arial" charset="0"/>
              </a:rPr>
              <a:t>基督再来</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那时，耶和华要出去，与那些国家作战，像他以前在战争的日子作战一样。</a:t>
            </a:r>
            <a:r>
              <a:rPr lang="ru-RU" altLang="ja-JP"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eaLnBrk="1" hangingPunct="1">
              <a:defRPr/>
            </a:pPr>
            <a:endParaRPr lang="en-US" sz="2800" b="1" dirty="0">
              <a:solidFill>
                <a:srgbClr val="FFFFFF"/>
              </a:solidFill>
              <a:effectLst>
                <a:glow rad="254000">
                  <a:srgbClr val="000000">
                    <a:alpha val="89000"/>
                  </a:srgbClr>
                </a:glow>
              </a:effectLst>
              <a:latin typeface="Arial" charset="0"/>
              <a:cs typeface="Arial" charset="0"/>
            </a:endParaRPr>
          </a:p>
          <a:p>
            <a:pPr algn="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14:3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311949960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5"/>
          <p:cNvSpPr txBox="1">
            <a:spLocks noChangeArrowheads="1"/>
          </p:cNvSpPr>
          <p:nvPr/>
        </p:nvSpPr>
        <p:spPr bwMode="auto">
          <a:xfrm>
            <a:off x="0" y="4462463"/>
            <a:ext cx="9144000" cy="1570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latin typeface="Comic Sans MS" charset="0"/>
                <a:ea typeface="MS PGothic" charset="0"/>
                <a:cs typeface="MS PGothic" charset="0"/>
              </a:rPr>
              <a:t>到那日， 他的脚必站在对着耶路撒冷， 在东面的橄榄山上； 这橄榄山必从中间裂开， 由东至西成为极大的山谷。 山的一半向北挪移， 一半向南挪移。</a:t>
            </a:r>
            <a:endParaRPr lang="en-US" sz="2800" b="1">
              <a:solidFill>
                <a:srgbClr val="FFFFFF"/>
              </a:solidFill>
              <a:latin typeface="Arial" charset="0"/>
              <a:ea typeface="MS PGothic" charset="0"/>
              <a:cs typeface="MS PGothic" charset="0"/>
            </a:endParaRPr>
          </a:p>
        </p:txBody>
      </p:sp>
      <p:sp>
        <p:nvSpPr>
          <p:cNvPr id="308228"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ea typeface="MS PGothic" charset="0"/>
                <a:cs typeface="MS PGothic" charset="0"/>
              </a:rPr>
              <a:t>480</a:t>
            </a:r>
          </a:p>
        </p:txBody>
      </p:sp>
      <p:sp>
        <p:nvSpPr>
          <p:cNvPr id="838661" name="Title 1"/>
          <p:cNvSpPr>
            <a:spLocks noGrp="1"/>
          </p:cNvSpPr>
          <p:nvPr>
            <p:ph type="title"/>
          </p:nvPr>
        </p:nvSpPr>
        <p:spPr>
          <a:xfrm>
            <a:off x="141288" y="0"/>
            <a:ext cx="2368550" cy="987425"/>
          </a:xfrm>
          <a:solidFill>
            <a:srgbClr val="000000"/>
          </a:solidFill>
        </p:spPr>
        <p:txBody>
          <a:bodyPr/>
          <a:lstStyle/>
          <a:p>
            <a:pPr>
              <a:defRPr/>
            </a:pPr>
            <a:r>
              <a:rPr lang="zh-TW" altLang="en-US" b="1" i="1">
                <a:solidFill>
                  <a:srgbClr val="FFFFFF"/>
                </a:solidFill>
                <a:effectLst>
                  <a:outerShdw blurRad="38100" dist="38100" dir="2700000" algn="tl">
                    <a:srgbClr val="808080"/>
                  </a:outerShdw>
                </a:effectLst>
                <a:latin typeface="Arial" charset="0"/>
                <a:ea typeface="MS PGothic" charset="0"/>
                <a:cs typeface="Arial" charset="0"/>
              </a:rPr>
              <a:t>亚</a:t>
            </a:r>
            <a:r>
              <a:rPr lang="en-US" altLang="ja-JP" b="1" i="1">
                <a:solidFill>
                  <a:srgbClr val="FFFFFF"/>
                </a:solidFill>
                <a:effectLst>
                  <a:outerShdw blurRad="38100" dist="38100" dir="2700000" algn="tl">
                    <a:srgbClr val="808080"/>
                  </a:outerShdw>
                </a:effectLst>
                <a:latin typeface="Arial" charset="0"/>
                <a:ea typeface="MS PGothic" charset="0"/>
                <a:cs typeface="Arial" charset="0"/>
              </a:rPr>
              <a:t>14:4</a:t>
            </a:r>
            <a:endParaRPr lang="en-US" b="1" i="1">
              <a:solidFill>
                <a:srgbClr val="FFFFFF"/>
              </a:solidFill>
              <a:effectLst>
                <a:outerShdw blurRad="38100" dist="38100" dir="2700000" algn="tl">
                  <a:srgbClr val="808080"/>
                </a:outerShdw>
              </a:effectLst>
              <a:latin typeface="Arial" charset="0"/>
              <a:ea typeface="MS PGothic" charset="0"/>
              <a:cs typeface="Arial" charset="0"/>
            </a:endParaRPr>
          </a:p>
        </p:txBody>
      </p:sp>
    </p:spTree>
    <p:extLst>
      <p:ext uri="{BB962C8B-B14F-4D97-AF65-F5344CB8AC3E}">
        <p14:creationId xmlns:p14="http://schemas.microsoft.com/office/powerpoint/2010/main" val="1837193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5" name="Picture 31"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1" hangingPunct="1"/>
            <a:endParaRPr lang="en-US">
              <a:solidFill>
                <a:srgbClr val="FFFFCC"/>
              </a:solidFill>
              <a:latin typeface="Times New Roman" charset="0"/>
            </a:endParaRPr>
          </a:p>
        </p:txBody>
      </p:sp>
      <p:sp>
        <p:nvSpPr>
          <p:cNvPr id="297988"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sp>
        <p:nvSpPr>
          <p:cNvPr id="57349"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57350"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57351"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pic>
        <p:nvPicPr>
          <p:cNvPr id="57352" name="Picture 8" descr="j023794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pic>
        <p:nvPicPr>
          <p:cNvPr id="57354" name="Picture 10"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1"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298015" name="Picture 13"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6" name="Picture 14"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9" name="AutoShape 15"/>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57361"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pPr eaLnBrk="1" hangingPunct="1"/>
            <a:endParaRPr lang="en-US">
              <a:solidFill>
                <a:srgbClr val="FFFFCC"/>
              </a:solidFill>
              <a:latin typeface="Times New Roman" charset="0"/>
            </a:endParaRPr>
          </a:p>
        </p:txBody>
      </p:sp>
      <p:grpSp>
        <p:nvGrpSpPr>
          <p:cNvPr id="3" name="Group 18"/>
          <p:cNvGrpSpPr>
            <a:grpSpLocks/>
          </p:cNvGrpSpPr>
          <p:nvPr/>
        </p:nvGrpSpPr>
        <p:grpSpPr bwMode="auto">
          <a:xfrm>
            <a:off x="76200" y="4038600"/>
            <a:ext cx="4562475" cy="882650"/>
            <a:chOff x="48" y="2544"/>
            <a:chExt cx="2874" cy="556"/>
          </a:xfrm>
        </p:grpSpPr>
        <p:sp>
          <p:nvSpPr>
            <p:cNvPr id="298013"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98014" name="Text Box 20"/>
            <p:cNvSpPr txBox="1">
              <a:spLocks noChangeArrowheads="1"/>
            </p:cNvSpPr>
            <p:nvPr/>
          </p:nvSpPr>
          <p:spPr bwMode="auto">
            <a:xfrm>
              <a:off x="576" y="2693"/>
              <a:ext cx="234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以西结书</a:t>
              </a:r>
              <a:r>
                <a:rPr lang="en-US" altLang="ja-JP" sz="1800" b="1">
                  <a:solidFill>
                    <a:srgbClr val="FFFFCC"/>
                  </a:solidFill>
                  <a:latin typeface="Arial" charset="0"/>
                </a:rPr>
                <a:t> 8:4; 9:3; 10:4; 10:18-19;</a:t>
              </a:r>
            </a:p>
            <a:p>
              <a:r>
                <a:rPr lang="en-US" sz="1800" b="1">
                  <a:solidFill>
                    <a:srgbClr val="FFFFCC"/>
                  </a:solidFill>
                  <a:latin typeface="Arial" charset="0"/>
                </a:rPr>
                <a:t>11:23</a:t>
              </a:r>
            </a:p>
          </p:txBody>
        </p:sp>
      </p:grpSp>
      <p:grpSp>
        <p:nvGrpSpPr>
          <p:cNvPr id="4" name="Group 21"/>
          <p:cNvGrpSpPr>
            <a:grpSpLocks/>
          </p:cNvGrpSpPr>
          <p:nvPr/>
        </p:nvGrpSpPr>
        <p:grpSpPr bwMode="auto">
          <a:xfrm>
            <a:off x="76200" y="4953000"/>
            <a:ext cx="4792663" cy="838200"/>
            <a:chOff x="48" y="3120"/>
            <a:chExt cx="3019" cy="528"/>
          </a:xfrm>
        </p:grpSpPr>
        <p:sp>
          <p:nvSpPr>
            <p:cNvPr id="298011"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98012" name="Text Box 23"/>
            <p:cNvSpPr txBox="1">
              <a:spLocks noChangeArrowheads="1"/>
            </p:cNvSpPr>
            <p:nvPr/>
          </p:nvSpPr>
          <p:spPr bwMode="auto">
            <a:xfrm>
              <a:off x="576" y="3268"/>
              <a:ext cx="249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路加福音</a:t>
              </a:r>
              <a:r>
                <a:rPr lang="en-US" altLang="ja-JP" sz="1800" b="1">
                  <a:solidFill>
                    <a:srgbClr val="FFFFCC"/>
                  </a:solidFill>
                  <a:latin typeface="Arial" charset="0"/>
                </a:rPr>
                <a:t> 19:37; 24:50;</a:t>
              </a:r>
              <a:r>
                <a:rPr lang="ja-JP" altLang="en-US" sz="1800">
                  <a:solidFill>
                    <a:srgbClr val="FFFFCC"/>
                  </a:solidFill>
                </a:rPr>
                <a:t>使徒行传</a:t>
              </a:r>
              <a:r>
                <a:rPr lang="en-US" altLang="ja-JP" sz="1800" b="1">
                  <a:solidFill>
                    <a:srgbClr val="FFFFCC"/>
                  </a:solidFill>
                  <a:latin typeface="Arial" charset="0"/>
                </a:rPr>
                <a:t>1:10</a:t>
              </a:r>
              <a:endParaRPr lang="en-US" sz="1800" b="1">
                <a:solidFill>
                  <a:srgbClr val="FFFFCC"/>
                </a:solidFill>
                <a:latin typeface="Arial" charset="0"/>
              </a:endParaRPr>
            </a:p>
          </p:txBody>
        </p:sp>
      </p:grpSp>
      <p:grpSp>
        <p:nvGrpSpPr>
          <p:cNvPr id="5" name="Group 24"/>
          <p:cNvGrpSpPr>
            <a:grpSpLocks/>
          </p:cNvGrpSpPr>
          <p:nvPr/>
        </p:nvGrpSpPr>
        <p:grpSpPr bwMode="auto">
          <a:xfrm>
            <a:off x="76200" y="5867400"/>
            <a:ext cx="4005263" cy="838200"/>
            <a:chOff x="48" y="3696"/>
            <a:chExt cx="2523" cy="528"/>
          </a:xfrm>
        </p:grpSpPr>
        <p:sp>
          <p:nvSpPr>
            <p:cNvPr id="298009"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98010" name="Text Box 26"/>
            <p:cNvSpPr txBox="1">
              <a:spLocks noChangeArrowheads="1"/>
            </p:cNvSpPr>
            <p:nvPr/>
          </p:nvSpPr>
          <p:spPr bwMode="auto">
            <a:xfrm>
              <a:off x="540" y="3735"/>
              <a:ext cx="203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使徒行传</a:t>
              </a:r>
              <a:r>
                <a:rPr lang="en-US" altLang="ja-JP" sz="1800" b="1">
                  <a:solidFill>
                    <a:srgbClr val="FFFFCC"/>
                  </a:solidFill>
                  <a:latin typeface="Arial" charset="0"/>
                </a:rPr>
                <a:t>1:11; </a:t>
              </a:r>
              <a:r>
                <a:rPr lang="ja-JP" altLang="en-US" sz="1800">
                  <a:solidFill>
                    <a:srgbClr val="FFFFCC"/>
                  </a:solidFill>
                  <a:latin typeface="Arial" charset="0"/>
                </a:rPr>
                <a:t>撒迦利亚</a:t>
              </a:r>
              <a:r>
                <a:rPr lang="zh-CN" altLang="en-US" sz="1800">
                  <a:solidFill>
                    <a:srgbClr val="FFFFCC"/>
                  </a:solidFill>
                  <a:latin typeface="Arial" charset="0"/>
                  <a:cs typeface="SimSun" charset="0"/>
                </a:rPr>
                <a:t> </a:t>
              </a:r>
              <a:r>
                <a:rPr lang="en-US" altLang="ja-JP" sz="1800" b="1">
                  <a:solidFill>
                    <a:srgbClr val="FFFFCC"/>
                  </a:solidFill>
                  <a:latin typeface="Arial" charset="0"/>
                  <a:cs typeface="SimSun" charset="0"/>
                </a:rPr>
                <a:t>14:4;</a:t>
              </a:r>
            </a:p>
            <a:p>
              <a:r>
                <a:rPr lang="ja-JP" altLang="en-US" sz="1800">
                  <a:solidFill>
                    <a:srgbClr val="FFFFCC"/>
                  </a:solidFill>
                  <a:cs typeface="SimSun" charset="0"/>
                </a:rPr>
                <a:t>以西结书</a:t>
              </a:r>
              <a:r>
                <a:rPr lang="en-US" altLang="ja-JP" sz="1800" b="1">
                  <a:solidFill>
                    <a:srgbClr val="FFFFCC"/>
                  </a:solidFill>
                  <a:latin typeface="Arial" charset="0"/>
                  <a:cs typeface="SimSun" charset="0"/>
                </a:rPr>
                <a:t> 43:1-5</a:t>
              </a:r>
              <a:endParaRPr lang="en-US" sz="1800" b="1">
                <a:solidFill>
                  <a:srgbClr val="FFFFCC"/>
                </a:solidFill>
                <a:latin typeface="Arial" charset="0"/>
                <a:cs typeface="SimSun" charset="0"/>
              </a:endParaRPr>
            </a:p>
          </p:txBody>
        </p:sp>
      </p:grpSp>
      <p:sp>
        <p:nvSpPr>
          <p:cNvPr id="57371"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pic>
        <p:nvPicPr>
          <p:cNvPr id="57372" name="Picture 28"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3" name="Picture 29" descr="j0195630"/>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4"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57376" name="AutoShape 32"/>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98007" name="Rectangle 33"/>
          <p:cNvSpPr>
            <a:spLocks noGrp="1" noChangeArrowheads="1"/>
          </p:cNvSpPr>
          <p:nvPr>
            <p:ph type="title" idx="4294967295"/>
          </p:nvPr>
        </p:nvSpPr>
        <p:spPr>
          <a:xfrm>
            <a:off x="7315200" y="533400"/>
            <a:ext cx="1704975" cy="1511300"/>
          </a:xfrm>
        </p:spPr>
        <p:txBody>
          <a:bodyPr/>
          <a:lstStyle/>
          <a:p>
            <a:pPr eaLnBrk="1" hangingPunct="1"/>
            <a:r>
              <a:rPr lang="en-US" sz="2800">
                <a:solidFill>
                  <a:schemeClr val="bg2"/>
                </a:solidFill>
                <a:latin typeface="Times New Roman" charset="0"/>
              </a:rPr>
              <a:t>14:4</a:t>
            </a:r>
            <a:r>
              <a:rPr lang="zh-CN" altLang="en-US" sz="2800">
                <a:solidFill>
                  <a:schemeClr val="bg2"/>
                </a:solidFill>
                <a:latin typeface="Times New Roman" charset="0"/>
                <a:cs typeface="SimSun" charset="0"/>
              </a:rPr>
              <a:t>      </a:t>
            </a:r>
            <a:r>
              <a:rPr lang="ja-JP" altLang="en-US" sz="2800">
                <a:solidFill>
                  <a:schemeClr val="bg2"/>
                </a:solidFill>
                <a:latin typeface="Times New Roman" charset="0"/>
              </a:rPr>
              <a:t>橄榄山上</a:t>
            </a:r>
            <a:endParaRPr lang="en-US" sz="2800">
              <a:solidFill>
                <a:schemeClr val="bg2"/>
              </a:solidFill>
              <a:latin typeface="Times New Roman" charset="0"/>
            </a:endParaRPr>
          </a:p>
        </p:txBody>
      </p:sp>
      <p:sp>
        <p:nvSpPr>
          <p:cNvPr id="298008" name="TextBox 5"/>
          <p:cNvSpPr txBox="1">
            <a:spLocks noChangeArrowheads="1"/>
          </p:cNvSpPr>
          <p:nvPr/>
        </p:nvSpPr>
        <p:spPr bwMode="auto">
          <a:xfrm>
            <a:off x="76200" y="152400"/>
            <a:ext cx="1652588" cy="984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b="1">
                <a:solidFill>
                  <a:srgbClr val="000066"/>
                </a:solidFill>
              </a:rPr>
              <a:t>受难周</a:t>
            </a:r>
            <a:endParaRPr lang="en-US" altLang="zh-CN" sz="1600" b="1">
              <a:solidFill>
                <a:srgbClr val="000066"/>
              </a:solidFill>
            </a:endParaRPr>
          </a:p>
          <a:p>
            <a:pPr eaLnBrk="1" hangingPunct="1"/>
            <a:endParaRPr lang="en-US" altLang="zh-CN" sz="1400" b="1">
              <a:solidFill>
                <a:srgbClr val="000066"/>
              </a:solidFill>
            </a:endParaRPr>
          </a:p>
          <a:p>
            <a:pPr eaLnBrk="1" hangingPunct="1"/>
            <a:r>
              <a:rPr lang="zh-CN" altLang="en-US" sz="1400" b="1">
                <a:solidFill>
                  <a:srgbClr val="000066"/>
                </a:solidFill>
              </a:rPr>
              <a:t>伯大尼，橄榄山以及耶路撒冷</a:t>
            </a:r>
            <a:endParaRPr lang="en-US" sz="1400" b="1">
              <a:solidFill>
                <a:srgbClr val="000066"/>
              </a:solidFill>
            </a:endParaRPr>
          </a:p>
        </p:txBody>
      </p:sp>
    </p:spTree>
    <p:extLst>
      <p:ext uri="{BB962C8B-B14F-4D97-AF65-F5344CB8AC3E}">
        <p14:creationId xmlns:p14="http://schemas.microsoft.com/office/powerpoint/2010/main" val="2244112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7353"/>
                                        </p:tgtEl>
                                        <p:attrNameLst>
                                          <p:attrName>style.visibility</p:attrName>
                                        </p:attrNameLst>
                                      </p:cBhvr>
                                      <p:to>
                                        <p:strVal val="visible"/>
                                      </p:to>
                                    </p:set>
                                    <p:animEffect transition="in" filter="wipe(left)">
                                      <p:cBhvr>
                                        <p:cTn id="21" dur="500"/>
                                        <p:tgtEl>
                                          <p:spTgt spid="573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57353"/>
                                        </p:tgtEl>
                                      </p:cBhvr>
                                    </p:animEffect>
                                    <p:set>
                                      <p:cBhvr>
                                        <p:cTn id="26" dur="1" fill="hold">
                                          <p:stCondLst>
                                            <p:cond delay="499"/>
                                          </p:stCondLst>
                                        </p:cTn>
                                        <p:tgtEl>
                                          <p:spTgt spid="57353"/>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57354"/>
                                        </p:tgtEl>
                                        <p:attrNameLst>
                                          <p:attrName>style.visibility</p:attrName>
                                        </p:attrNameLst>
                                      </p:cBhvr>
                                      <p:to>
                                        <p:strVal val="visible"/>
                                      </p:to>
                                    </p:set>
                                    <p:animEffect transition="in" filter="dissolve">
                                      <p:cBhvr>
                                        <p:cTn id="30" dur="500"/>
                                        <p:tgtEl>
                                          <p:spTgt spid="573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57354"/>
                                        </p:tgtEl>
                                      </p:cBhvr>
                                    </p:animEffect>
                                    <p:set>
                                      <p:cBhvr>
                                        <p:cTn id="35" dur="1" fill="hold">
                                          <p:stCondLst>
                                            <p:cond delay="499"/>
                                          </p:stCondLst>
                                        </p:cTn>
                                        <p:tgtEl>
                                          <p:spTgt spid="5735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7349"/>
                                        </p:tgtEl>
                                        <p:attrNameLst>
                                          <p:attrName>style.visibility</p:attrName>
                                        </p:attrNameLst>
                                      </p:cBhvr>
                                      <p:to>
                                        <p:strVal val="visible"/>
                                      </p:to>
                                    </p:set>
                                    <p:animEffect transition="in" filter="wipe(down)">
                                      <p:cBhvr>
                                        <p:cTn id="44" dur="500"/>
                                        <p:tgtEl>
                                          <p:spTgt spid="5734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57349"/>
                                        </p:tgtEl>
                                      </p:cBhvr>
                                    </p:animEffect>
                                    <p:set>
                                      <p:cBhvr>
                                        <p:cTn id="49" dur="1" fill="hold">
                                          <p:stCondLst>
                                            <p:cond delay="499"/>
                                          </p:stCondLst>
                                        </p:cTn>
                                        <p:tgtEl>
                                          <p:spTgt spid="57349"/>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7350"/>
                                        </p:tgtEl>
                                        <p:attrNameLst>
                                          <p:attrName>style.visibility</p:attrName>
                                        </p:attrNameLst>
                                      </p:cBhvr>
                                      <p:to>
                                        <p:strVal val="visible"/>
                                      </p:to>
                                    </p:set>
                                    <p:animEffect transition="in" filter="wipe(down)">
                                      <p:cBhvr>
                                        <p:cTn id="53" dur="500"/>
                                        <p:tgtEl>
                                          <p:spTgt spid="5735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57350"/>
                                        </p:tgtEl>
                                      </p:cBhvr>
                                    </p:animEffect>
                                    <p:set>
                                      <p:cBhvr>
                                        <p:cTn id="58" dur="1" fill="hold">
                                          <p:stCondLst>
                                            <p:cond delay="499"/>
                                          </p:stCondLst>
                                        </p:cTn>
                                        <p:tgtEl>
                                          <p:spTgt spid="5735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5735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57352"/>
                                        </p:tgtEl>
                                      </p:cBhvr>
                                    </p:animEffect>
                                    <p:set>
                                      <p:cBhvr>
                                        <p:cTn id="67" dur="1" fill="hold">
                                          <p:stCondLst>
                                            <p:cond delay="499"/>
                                          </p:stCondLst>
                                        </p:cTn>
                                        <p:tgtEl>
                                          <p:spTgt spid="57352"/>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57351"/>
                                        </p:tgtEl>
                                        <p:attrNameLst>
                                          <p:attrName>style.visibility</p:attrName>
                                        </p:attrNameLst>
                                      </p:cBhvr>
                                      <p:to>
                                        <p:strVal val="visible"/>
                                      </p:to>
                                    </p:set>
                                    <p:animEffect transition="in" filter="wipe(right)">
                                      <p:cBhvr>
                                        <p:cTn id="71" dur="500"/>
                                        <p:tgtEl>
                                          <p:spTgt spid="573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57351"/>
                                        </p:tgtEl>
                                      </p:cBhvr>
                                    </p:animEffect>
                                    <p:set>
                                      <p:cBhvr>
                                        <p:cTn id="76" dur="1" fill="hold">
                                          <p:stCondLst>
                                            <p:cond delay="499"/>
                                          </p:stCondLst>
                                        </p:cTn>
                                        <p:tgtEl>
                                          <p:spTgt spid="57351"/>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57372"/>
                                        </p:tgtEl>
                                        <p:attrNameLst>
                                          <p:attrName>style.visibility</p:attrName>
                                        </p:attrNameLst>
                                      </p:cBhvr>
                                      <p:to>
                                        <p:strVal val="visible"/>
                                      </p:to>
                                    </p:set>
                                    <p:animEffect transition="in" filter="dissolve">
                                      <p:cBhvr>
                                        <p:cTn id="81" dur="500"/>
                                        <p:tgtEl>
                                          <p:spTgt spid="5737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57372"/>
                                        </p:tgtEl>
                                      </p:cBhvr>
                                    </p:animEffect>
                                    <p:set>
                                      <p:cBhvr>
                                        <p:cTn id="86" dur="1" fill="hold">
                                          <p:stCondLst>
                                            <p:cond delay="499"/>
                                          </p:stCondLst>
                                        </p:cTn>
                                        <p:tgtEl>
                                          <p:spTgt spid="57372"/>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57373"/>
                                        </p:tgtEl>
                                        <p:attrNameLst>
                                          <p:attrName>style.visibility</p:attrName>
                                        </p:attrNameLst>
                                      </p:cBhvr>
                                      <p:to>
                                        <p:strVal val="visible"/>
                                      </p:to>
                                    </p:set>
                                    <p:animEffect transition="in" filter="dissolve">
                                      <p:cBhvr>
                                        <p:cTn id="90" dur="500"/>
                                        <p:tgtEl>
                                          <p:spTgt spid="5737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57373"/>
                                        </p:tgtEl>
                                      </p:cBhvr>
                                    </p:animEffect>
                                    <p:set>
                                      <p:cBhvr>
                                        <p:cTn id="95" dur="1" fill="hold">
                                          <p:stCondLst>
                                            <p:cond delay="499"/>
                                          </p:stCondLst>
                                        </p:cTn>
                                        <p:tgtEl>
                                          <p:spTgt spid="57373"/>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7374"/>
                                        </p:tgtEl>
                                        <p:attrNameLst>
                                          <p:attrName>style.visibility</p:attrName>
                                        </p:attrNameLst>
                                      </p:cBhvr>
                                      <p:to>
                                        <p:strVal val="visible"/>
                                      </p:to>
                                    </p:set>
                                    <p:animEffect transition="in" filter="wipe(down)">
                                      <p:cBhvr>
                                        <p:cTn id="100" dur="500"/>
                                        <p:tgtEl>
                                          <p:spTgt spid="57374"/>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57374"/>
                                        </p:tgtEl>
                                      </p:cBhvr>
                                    </p:animEffect>
                                    <p:set>
                                      <p:cBhvr>
                                        <p:cTn id="105" dur="1" fill="hold">
                                          <p:stCondLst>
                                            <p:cond delay="499"/>
                                          </p:stCondLst>
                                        </p:cTn>
                                        <p:tgtEl>
                                          <p:spTgt spid="57374"/>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57375"/>
                                        </p:tgtEl>
                                        <p:attrNameLst>
                                          <p:attrName>style.visibility</p:attrName>
                                        </p:attrNameLst>
                                      </p:cBhvr>
                                      <p:to>
                                        <p:strVal val="visible"/>
                                      </p:to>
                                    </p:set>
                                    <p:animEffect transition="in" filter="checkerboard(down)">
                                      <p:cBhvr>
                                        <p:cTn id="110" dur="500"/>
                                        <p:tgtEl>
                                          <p:spTgt spid="5737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57375"/>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57359"/>
                                        </p:tgtEl>
                                        <p:attrNameLst>
                                          <p:attrName>style.visibility</p:attrName>
                                        </p:attrNameLst>
                                      </p:cBhvr>
                                      <p:to>
                                        <p:strVal val="visible"/>
                                      </p:to>
                                    </p:set>
                                    <p:animEffect transition="in" filter="wipe(down)">
                                      <p:cBhvr>
                                        <p:cTn id="119" dur="500"/>
                                        <p:tgtEl>
                                          <p:spTgt spid="57359"/>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57359"/>
                                        </p:tgtEl>
                                      </p:cBhvr>
                                    </p:animEffect>
                                    <p:set>
                                      <p:cBhvr>
                                        <p:cTn id="124" dur="1" fill="hold">
                                          <p:stCondLst>
                                            <p:cond delay="499"/>
                                          </p:stCondLst>
                                        </p:cTn>
                                        <p:tgtEl>
                                          <p:spTgt spid="57359"/>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57355"/>
                                        </p:tgtEl>
                                        <p:attrNameLst>
                                          <p:attrName>style.visibility</p:attrName>
                                        </p:attrNameLst>
                                      </p:cBhvr>
                                      <p:to>
                                        <p:strVal val="visible"/>
                                      </p:to>
                                    </p:set>
                                    <p:animEffect transition="in" filter="dissolve">
                                      <p:cBhvr>
                                        <p:cTn id="128" dur="500"/>
                                        <p:tgtEl>
                                          <p:spTgt spid="57355"/>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57355"/>
                                        </p:tgtEl>
                                      </p:cBhvr>
                                    </p:animEffect>
                                    <p:set>
                                      <p:cBhvr>
                                        <p:cTn id="133" dur="1" fill="hold">
                                          <p:stCondLst>
                                            <p:cond delay="499"/>
                                          </p:stCondLst>
                                        </p:cTn>
                                        <p:tgtEl>
                                          <p:spTgt spid="57355"/>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57376"/>
                                        </p:tgtEl>
                                        <p:attrNameLst>
                                          <p:attrName>style.visibility</p:attrName>
                                        </p:attrNameLst>
                                      </p:cBhvr>
                                      <p:to>
                                        <p:strVal val="visible"/>
                                      </p:to>
                                    </p:set>
                                    <p:animEffect transition="in" filter="wipe(up)">
                                      <p:cBhvr>
                                        <p:cTn id="142" dur="500"/>
                                        <p:tgtEl>
                                          <p:spTgt spid="5737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57376"/>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57361"/>
                                        </p:tgtEl>
                                        <p:attrNameLst>
                                          <p:attrName>style.visibility</p:attrName>
                                        </p:attrNameLst>
                                      </p:cBhvr>
                                      <p:to>
                                        <p:strVal val="visible"/>
                                      </p:to>
                                    </p:set>
                                    <p:animEffect transition="in" filter="wedge">
                                      <p:cBhvr>
                                        <p:cTn id="151" dur="500"/>
                                        <p:tgtEl>
                                          <p:spTgt spid="57361"/>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57361"/>
                                        </p:tgtEl>
                                      </p:cBhvr>
                                    </p:animEffect>
                                    <p:set>
                                      <p:cBhvr>
                                        <p:cTn id="156" dur="1" fill="hold">
                                          <p:stCondLst>
                                            <p:cond delay="499"/>
                                          </p:stCondLst>
                                        </p:cTn>
                                        <p:tgtEl>
                                          <p:spTgt spid="57361"/>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57371"/>
                                        </p:tgtEl>
                                        <p:attrNameLst>
                                          <p:attrName>style.visibility</p:attrName>
                                        </p:attrNameLst>
                                      </p:cBhvr>
                                      <p:to>
                                        <p:strVal val="visible"/>
                                      </p:to>
                                    </p:set>
                                    <p:animEffect transition="in" filter="wipe(down)">
                                      <p:cBhvr>
                                        <p:cTn id="161" dur="500"/>
                                        <p:tgtEl>
                                          <p:spTgt spid="57371"/>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57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p:bldP spid="57349" grpId="1" animBg="1"/>
      <p:bldP spid="57350" grpId="0" animBg="1"/>
      <p:bldP spid="57350" grpId="1" animBg="1"/>
      <p:bldP spid="57351" grpId="0" animBg="1"/>
      <p:bldP spid="57351" grpId="1" animBg="1"/>
      <p:bldP spid="57353" grpId="0" animBg="1"/>
      <p:bldP spid="57353" grpId="1" animBg="1"/>
      <p:bldP spid="57359" grpId="0" animBg="1"/>
      <p:bldP spid="57359" grpId="1" animBg="1"/>
      <p:bldP spid="57361" grpId="0" animBg="1"/>
      <p:bldP spid="57361" grpId="1" animBg="1"/>
      <p:bldP spid="57371" grpId="0" animBg="1"/>
      <p:bldP spid="57371" grpId="1" animBg="1"/>
      <p:bldP spid="57374" grpId="0" animBg="1"/>
      <p:bldP spid="57374" grpId="1" animBg="1"/>
      <p:bldP spid="57376" grpId="0" animBg="1"/>
      <p:bldP spid="5737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Zech 14v4 Christ on Mount of Olive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44624"/>
            <a:ext cx="5105400" cy="838200"/>
          </a:xfrm>
          <a:extLst/>
        </p:spPr>
        <p:txBody>
          <a:bodyPr/>
          <a:lstStyle/>
          <a:p>
            <a:pPr algn="l" eaLnBrk="1" hangingPunct="1">
              <a:defRPr/>
            </a:pPr>
            <a:r>
              <a:rPr lang="zh-CN" altLang="en-US" sz="3600" b="1" kern="1200" dirty="0">
                <a:solidFill>
                  <a:srgbClr val="FFFFFF"/>
                </a:solidFill>
                <a:effectLst>
                  <a:glow rad="152400">
                    <a:srgbClr val="000000"/>
                  </a:glow>
                </a:effectLst>
                <a:latin typeface="Arial" charset="0"/>
                <a:ea typeface="ＭＳ Ｐゴシック" charset="0"/>
                <a:cs typeface="Arial" charset="0"/>
              </a:rPr>
              <a:t>第二再来</a:t>
            </a:r>
            <a:endParaRPr lang="en-US" altLang="en-US" sz="3600" b="1" kern="1200" dirty="0">
              <a:solidFill>
                <a:srgbClr val="FFFFFF"/>
              </a:solidFill>
              <a:effectLst>
                <a:glow rad="152400">
                  <a:srgbClr val="000000"/>
                </a:glo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到那日，他的脚必站在对着耶路撒冷，在东面的橄榄山上</a:t>
            </a:r>
            <a:r>
              <a:rPr lang="en-US" altLang="ja-JP" sz="3600" b="1" dirty="0">
                <a:solidFill>
                  <a:srgbClr val="FFFFFF"/>
                </a:solidFill>
                <a:effectLst>
                  <a:glow rad="152400">
                    <a:srgbClr val="000000"/>
                  </a:glow>
                </a:effectLst>
                <a:latin typeface="Arial" charset="0"/>
                <a:cs typeface="Arial" charset="0"/>
              </a:rPr>
              <a:t>” </a:t>
            </a:r>
            <a:br>
              <a:rPr lang="en-US" altLang="ja-JP" sz="3600" b="1" dirty="0">
                <a:solidFill>
                  <a:srgbClr val="FFFFFF"/>
                </a:solidFill>
                <a:effectLst>
                  <a:glow rad="152400">
                    <a:srgbClr val="000000"/>
                  </a:glow>
                </a:effectLst>
                <a:latin typeface="Arial" charset="0"/>
                <a:cs typeface="Arial" charset="0"/>
              </a:rPr>
            </a:b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亚</a:t>
            </a:r>
            <a:r>
              <a:rPr lang="en-US" altLang="ja-JP" sz="3600" b="1" dirty="0">
                <a:solidFill>
                  <a:srgbClr val="FFFFFF"/>
                </a:solidFill>
                <a:effectLst>
                  <a:glow rad="152400">
                    <a:srgbClr val="000000"/>
                  </a:glow>
                </a:effectLst>
                <a:latin typeface="Arial" charset="0"/>
                <a:cs typeface="Arial" charset="0"/>
              </a:rPr>
              <a:t>14:4).</a:t>
            </a:r>
            <a:endParaRPr lang="en-US" sz="36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994004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这橄榄山必从中间裂开，由东至西成为极大的山谷。山的一半向北挪移，一半向南挪移。</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14:4b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4202164575"/>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你们要经由我的山谷逃跑，因为山谷必伸展到亚萨；你们要逃跑，好象在犹大王乌西雅年间逃避大地震一样。耶和华我的　神必来临，所有的圣者都与他同来。</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5116805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8" y="1341438"/>
            <a:ext cx="7921625" cy="647700"/>
          </a:xfrm>
          <a:prstGeom prst="rect">
            <a:avLst/>
          </a:prstGeom>
          <a:solidFill>
            <a:srgbClr val="660066"/>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nvGrpSpPr>
          <p:cNvPr id="2" name="Group 24"/>
          <p:cNvGrpSpPr>
            <a:grpSpLocks/>
          </p:cNvGrpSpPr>
          <p:nvPr/>
        </p:nvGrpSpPr>
        <p:grpSpPr bwMode="auto">
          <a:xfrm rot="10800000">
            <a:off x="4986338" y="1773238"/>
            <a:ext cx="1655762" cy="2303462"/>
            <a:chOff x="539552" y="4581128"/>
            <a:chExt cx="1656184" cy="2304256"/>
          </a:xfrm>
        </p:grpSpPr>
        <p:sp>
          <p:nvSpPr>
            <p:cNvPr id="574497" name="Left Arrow 25"/>
            <p:cNvSpPr>
              <a:spLocks noChangeArrowheads="1"/>
            </p:cNvSpPr>
            <p:nvPr/>
          </p:nvSpPr>
          <p:spPr bwMode="auto">
            <a:xfrm>
              <a:off x="549079" y="4590656"/>
              <a:ext cx="1611723" cy="2304256"/>
            </a:xfrm>
            <a:prstGeom prst="leftArrow">
              <a:avLst>
                <a:gd name="adj1" fmla="val 79269"/>
                <a:gd name="adj2" fmla="val 50000"/>
              </a:avLst>
            </a:prstGeom>
            <a:solidFill>
              <a:srgbClr val="800000"/>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摩西法律</a:t>
              </a:r>
              <a:r>
                <a:rPr lang="en-US" sz="1800" b="1" dirty="0">
                  <a:solidFill>
                    <a:srgbClr val="FFFFFF"/>
                  </a:solidFill>
                  <a:effectLst>
                    <a:glow rad="139700">
                      <a:srgbClr val="000000">
                        <a:alpha val="90000"/>
                      </a:srgbClr>
                    </a:glow>
                  </a:effectLst>
                  <a:latin typeface="Arial"/>
                  <a:cs typeface="Arial"/>
                </a:rPr>
                <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3" name="Group 6"/>
          <p:cNvGrpSpPr>
            <a:grpSpLocks/>
          </p:cNvGrpSpPr>
          <p:nvPr/>
        </p:nvGrpSpPr>
        <p:grpSpPr bwMode="auto">
          <a:xfrm rot="10800000">
            <a:off x="-36513" y="1773238"/>
            <a:ext cx="1655763" cy="2303462"/>
            <a:chOff x="539552" y="4581128"/>
            <a:chExt cx="1656183" cy="2304256"/>
          </a:xfrm>
        </p:grpSpPr>
        <p:sp>
          <p:nvSpPr>
            <p:cNvPr id="574495" name="Left Arrow 1"/>
            <p:cNvSpPr>
              <a:spLocks noChangeArrowheads="1"/>
            </p:cNvSpPr>
            <p:nvPr/>
          </p:nvSpPr>
          <p:spPr bwMode="auto">
            <a:xfrm>
              <a:off x="549079" y="4590656"/>
              <a:ext cx="1611722"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坠落前</a:t>
              </a:r>
              <a:endParaRPr lang="en-US" sz="1800" b="1" dirty="0">
                <a:solidFill>
                  <a:srgbClr val="FFFFFF"/>
                </a:solidFill>
                <a:effectLst>
                  <a:glow rad="139700">
                    <a:srgbClr val="000000">
                      <a:alpha val="90000"/>
                    </a:srgbClr>
                  </a:glow>
                </a:effectLst>
                <a:latin typeface="Arial"/>
                <a:cs typeface="Arial"/>
              </a:endParaRPr>
            </a:p>
          </p:txBody>
        </p:sp>
      </p:grpSp>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ma14="http://schemas.microsoft.com/office/mac/drawingml/2011/main" val="1"/>
            </a:ext>
          </a:extLst>
        </p:spPr>
        <p:txBody>
          <a:bodyPr/>
          <a:lstStyle/>
          <a:p>
            <a:pPr eaLnBrk="1" hangingPunct="1">
              <a:defRPr/>
            </a:pPr>
            <a:r>
              <a:rPr lang="zh-CN" altLang="en-US" sz="4400" dirty="0">
                <a:effectLst>
                  <a:glow rad="139700">
                    <a:schemeClr val="tx1">
                      <a:alpha val="90000"/>
                    </a:schemeClr>
                  </a:glow>
                </a:effectLst>
                <a:latin typeface="Copperplate Gothic Light" charset="0"/>
                <a:ea typeface="ＭＳ Ｐゴシック" charset="0"/>
              </a:rPr>
              <a:t>以弗所书里的分配</a:t>
            </a:r>
            <a:endParaRPr lang="en-US" sz="4400" dirty="0">
              <a:effectLst>
                <a:glow rad="139700">
                  <a:schemeClr val="tx1">
                    <a:alpha val="90000"/>
                  </a:schemeClr>
                </a:glow>
              </a:effectLst>
              <a:latin typeface="Copperplate Gothic Light" charset="0"/>
              <a:ea typeface="ＭＳ Ｐゴシック" charset="0"/>
            </a:endParaRPr>
          </a:p>
        </p:txBody>
      </p:sp>
      <p:grpSp>
        <p:nvGrpSpPr>
          <p:cNvPr id="4" name="Group 10"/>
          <p:cNvGrpSpPr>
            <a:grpSpLocks/>
          </p:cNvGrpSpPr>
          <p:nvPr/>
        </p:nvGrpSpPr>
        <p:grpSpPr bwMode="auto">
          <a:xfrm>
            <a:off x="6242050" y="1773238"/>
            <a:ext cx="1827213" cy="2303462"/>
            <a:chOff x="4427982" y="4581128"/>
            <a:chExt cx="3727202" cy="2304256"/>
          </a:xfrm>
        </p:grpSpPr>
        <p:sp>
          <p:nvSpPr>
            <p:cNvPr id="57449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教会</a:t>
              </a:r>
              <a:endParaRPr lang="en-US" sz="1800" b="1" dirty="0">
                <a:solidFill>
                  <a:srgbClr val="FFFFFF"/>
                </a:solidFill>
                <a:effectLst>
                  <a:glow rad="139700">
                    <a:srgbClr val="000000">
                      <a:alpha val="90000"/>
                    </a:srgbClr>
                  </a:glow>
                </a:effectLst>
                <a:latin typeface="Arial"/>
                <a:cs typeface="Arial"/>
              </a:endParaRPr>
            </a:p>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574471"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grpSp>
        <p:nvGrpSpPr>
          <p:cNvPr id="5" name="Group 15"/>
          <p:cNvGrpSpPr>
            <a:grpSpLocks/>
          </p:cNvGrpSpPr>
          <p:nvPr/>
        </p:nvGrpSpPr>
        <p:grpSpPr bwMode="auto">
          <a:xfrm rot="10800000">
            <a:off x="827088" y="1773238"/>
            <a:ext cx="2047875" cy="2303462"/>
            <a:chOff x="539552" y="4581128"/>
            <a:chExt cx="2047728" cy="2304256"/>
          </a:xfrm>
        </p:grpSpPr>
        <p:sp>
          <p:nvSpPr>
            <p:cNvPr id="574491" name="Left Arrow 16"/>
            <p:cNvSpPr>
              <a:spLocks noChangeArrowheads="1"/>
            </p:cNvSpPr>
            <p:nvPr/>
          </p:nvSpPr>
          <p:spPr bwMode="auto">
            <a:xfrm>
              <a:off x="561775" y="4590656"/>
              <a:ext cx="1611197"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良知</a:t>
              </a:r>
              <a:endParaRPr lang="en-US" sz="1800" b="1" dirty="0">
                <a:solidFill>
                  <a:srgbClr val="FFFFFF"/>
                </a:solidFill>
                <a:effectLst>
                  <a:glow rad="139700">
                    <a:srgbClr val="000000">
                      <a:alpha val="90000"/>
                    </a:srgbClr>
                  </a:glow>
                </a:effectLst>
                <a:latin typeface="Arial"/>
                <a:cs typeface="Arial"/>
              </a:endParaRPr>
            </a:p>
          </p:txBody>
        </p:sp>
      </p:grpSp>
      <p:grpSp>
        <p:nvGrpSpPr>
          <p:cNvPr id="6" name="Group 18"/>
          <p:cNvGrpSpPr>
            <a:grpSpLocks/>
          </p:cNvGrpSpPr>
          <p:nvPr/>
        </p:nvGrpSpPr>
        <p:grpSpPr bwMode="auto">
          <a:xfrm rot="10800000">
            <a:off x="2266950" y="1773238"/>
            <a:ext cx="1863725" cy="2303462"/>
            <a:chOff x="539552" y="4581128"/>
            <a:chExt cx="1863208" cy="2304256"/>
          </a:xfrm>
        </p:grpSpPr>
        <p:sp>
          <p:nvSpPr>
            <p:cNvPr id="563225" name="Left Arrow 19"/>
            <p:cNvSpPr>
              <a:spLocks noChangeArrowheads="1"/>
            </p:cNvSpPr>
            <p:nvPr/>
          </p:nvSpPr>
          <p:spPr bwMode="auto">
            <a:xfrm>
              <a:off x="566532" y="4593832"/>
              <a:ext cx="1610866" cy="2304256"/>
            </a:xfrm>
            <a:prstGeom prst="leftArrow">
              <a:avLst>
                <a:gd name="adj1" fmla="val 79269"/>
                <a:gd name="adj2" fmla="val 50000"/>
              </a:avLst>
            </a:prstGeom>
            <a:solidFill>
              <a:srgbClr val="CC3300"/>
            </a:solidFill>
            <a:ln w="9525">
              <a:solidFill>
                <a:srgbClr val="000000"/>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mn-cs"/>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政府</a:t>
              </a:r>
              <a:endParaRPr lang="en-US" sz="1800" b="1" dirty="0">
                <a:solidFill>
                  <a:srgbClr val="FFFFFF"/>
                </a:solidFill>
                <a:effectLst>
                  <a:glow rad="139700">
                    <a:srgbClr val="000000">
                      <a:alpha val="90000"/>
                    </a:srgbClr>
                  </a:glow>
                </a:effectLst>
                <a:latin typeface="Arial"/>
                <a:cs typeface="Arial"/>
              </a:endParaRPr>
            </a:p>
          </p:txBody>
        </p:sp>
      </p:grpSp>
      <p:grpSp>
        <p:nvGrpSpPr>
          <p:cNvPr id="7"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52243" y="4595420"/>
              <a:ext cx="1611765" cy="2304257"/>
            </a:xfrm>
            <a:prstGeom prst="leftArrow">
              <a:avLst>
                <a:gd name="adj1" fmla="val 79269"/>
                <a:gd name="adj2" fmla="val 50000"/>
              </a:avLst>
            </a:prstGeom>
            <a:solidFill>
              <a:schemeClr val="accent1">
                <a:lumMod val="50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mn-cs"/>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千禧年</a:t>
              </a:r>
              <a:r>
                <a:rPr lang="en-US" sz="1800" b="1" dirty="0">
                  <a:solidFill>
                    <a:srgbClr val="FFFFFF"/>
                  </a:solidFill>
                  <a:effectLst>
                    <a:glow rad="139700">
                      <a:srgbClr val="000000">
                        <a:alpha val="90000"/>
                      </a:srgbClr>
                    </a:glow>
                  </a:effectLst>
                  <a:latin typeface="Arial"/>
                  <a:cs typeface="Arial"/>
                </a:rPr>
                <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9"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7964" y="4593832"/>
              <a:ext cx="1610397" cy="2304256"/>
            </a:xfrm>
            <a:prstGeom prst="leftArrow">
              <a:avLst>
                <a:gd name="adj1" fmla="val 79269"/>
                <a:gd name="adj2" fmla="val 50000"/>
              </a:avLst>
            </a:prstGeom>
            <a:solidFill>
              <a:srgbClr val="CC3300"/>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mn-cs"/>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eaLnBrk="1" hangingPunct="1">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eaLnBrk="1" hangingPunct="1">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cs typeface="Arial"/>
                </a:rPr>
                <a:t>父权制</a:t>
              </a:r>
              <a:endParaRPr lang="en-US" sz="1800" b="1" dirty="0">
                <a:solidFill>
                  <a:srgbClr val="FFFFFF"/>
                </a:solidFill>
                <a:effectLst>
                  <a:glow rad="139700">
                    <a:srgbClr val="000000">
                      <a:alpha val="90000"/>
                    </a:srgbClr>
                  </a:glow>
                </a:effectLst>
                <a:latin typeface="Arial"/>
                <a:cs typeface="Arial"/>
              </a:endParaRPr>
            </a:p>
          </p:txBody>
        </p:sp>
      </p:grpSp>
      <p:sp>
        <p:nvSpPr>
          <p:cNvPr id="40" name="Rectangle 39"/>
          <p:cNvSpPr>
            <a:spLocks noChangeArrowheads="1"/>
          </p:cNvSpPr>
          <p:nvPr/>
        </p:nvSpPr>
        <p:spPr bwMode="auto">
          <a:xfrm>
            <a:off x="-34925" y="3573463"/>
            <a:ext cx="7775575" cy="647700"/>
          </a:xfrm>
          <a:prstGeom prst="rect">
            <a:avLst/>
          </a:prstGeom>
          <a:solidFill>
            <a:srgbClr val="004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2" name="Rectangle 41"/>
          <p:cNvSpPr>
            <a:spLocks noChangeArrowheads="1"/>
          </p:cNvSpPr>
          <p:nvPr/>
        </p:nvSpPr>
        <p:spPr bwMode="auto">
          <a:xfrm>
            <a:off x="-34925" y="4221163"/>
            <a:ext cx="7775575" cy="647700"/>
          </a:xfrm>
          <a:prstGeom prst="rect">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3" name="Rectangle 4"/>
          <p:cNvSpPr>
            <a:spLocks noChangeArrowheads="1"/>
          </p:cNvSpPr>
          <p:nvPr/>
        </p:nvSpPr>
        <p:spPr bwMode="auto">
          <a:xfrm>
            <a:off x="36881" y="4149080"/>
            <a:ext cx="7704856" cy="720080"/>
          </a:xfrm>
          <a:prstGeom prst="rect">
            <a:avLst/>
          </a:prstGeom>
          <a:noFill/>
          <a:ln w="9525">
            <a:noFill/>
            <a:miter lim="800000"/>
            <a:headEnd/>
            <a:tailEnd/>
          </a:ln>
          <a:effectLst/>
        </p:spPr>
        <p:txBody>
          <a:bodyPr anchor="ctr"/>
          <a:lstStyle/>
          <a:p>
            <a:pPr algn="ctr" eaLnBrk="1" hangingPunct="1">
              <a:spcBef>
                <a:spcPct val="20000"/>
              </a:spcBef>
              <a:buFont typeface="Wingdings" charset="0"/>
              <a:buNone/>
              <a:defRPr/>
            </a:pPr>
            <a:r>
              <a:rPr lang="zh-CN" altLang="en-US" b="1" dirty="0">
                <a:solidFill>
                  <a:srgbClr val="FFFFFF"/>
                </a:solidFill>
                <a:effectLst>
                  <a:glow rad="139700">
                    <a:srgbClr val="000000">
                      <a:alpha val="90000"/>
                    </a:srgbClr>
                  </a:glow>
                </a:effectLst>
                <a:latin typeface="Arial"/>
                <a:cs typeface="Arial"/>
              </a:rPr>
              <a:t>发展</a:t>
            </a:r>
            <a:r>
              <a:rPr lang="en-US" b="1" dirty="0">
                <a:solidFill>
                  <a:srgbClr val="FFFFFF"/>
                </a:solidFill>
                <a:effectLst>
                  <a:glow rad="139700">
                    <a:srgbClr val="000000">
                      <a:alpha val="90000"/>
                    </a:srgbClr>
                  </a:glow>
                </a:effectLst>
                <a:latin typeface="Arial"/>
                <a:cs typeface="Arial"/>
              </a:rPr>
              <a:t> </a:t>
            </a:r>
            <a:r>
              <a:rPr lang="zh-CN" altLang="en-US" b="1" dirty="0">
                <a:solidFill>
                  <a:srgbClr val="FFFFFF"/>
                </a:solidFill>
                <a:effectLst>
                  <a:glow rad="139700">
                    <a:srgbClr val="000000">
                      <a:alpha val="90000"/>
                    </a:srgbClr>
                  </a:glow>
                </a:effectLst>
                <a:latin typeface="Arial"/>
                <a:cs typeface="Arial"/>
              </a:rPr>
              <a:t>启示</a:t>
            </a:r>
            <a:endParaRPr lang="en-US" b="1" dirty="0">
              <a:solidFill>
                <a:srgbClr val="FFFFFF"/>
              </a:solidFill>
              <a:effectLst>
                <a:glow rad="139700">
                  <a:srgbClr val="000000">
                    <a:alpha val="90000"/>
                  </a:srgbClr>
                </a:glow>
              </a:effectLst>
              <a:latin typeface="Arial"/>
              <a:cs typeface="Arial"/>
            </a:endParaRPr>
          </a:p>
        </p:txBody>
      </p:sp>
      <p:grpSp>
        <p:nvGrpSpPr>
          <p:cNvPr id="316430" name="Group 252928"/>
          <p:cNvGrpSpPr>
            <a:grpSpLocks/>
          </p:cNvGrpSpPr>
          <p:nvPr/>
        </p:nvGrpSpPr>
        <p:grpSpPr bwMode="auto">
          <a:xfrm>
            <a:off x="5724525" y="1268413"/>
            <a:ext cx="1368425" cy="2952750"/>
            <a:chOff x="5652120" y="1484784"/>
            <a:chExt cx="1224136" cy="2376264"/>
          </a:xfrm>
        </p:grpSpPr>
        <p:sp>
          <p:nvSpPr>
            <p:cNvPr id="574483" name="Rectangle 30"/>
            <p:cNvSpPr>
              <a:spLocks noChangeArrowheads="1"/>
            </p:cNvSpPr>
            <p:nvPr/>
          </p:nvSpPr>
          <p:spPr bwMode="auto">
            <a:xfrm>
              <a:off x="5652120" y="1989420"/>
              <a:ext cx="1224136" cy="329611"/>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574484" name="Rectangle 32"/>
            <p:cNvSpPr>
              <a:spLocks noChangeArrowheads="1"/>
            </p:cNvSpPr>
            <p:nvPr/>
          </p:nvSpPr>
          <p:spPr bwMode="auto">
            <a:xfrm rot="-5400000">
              <a:off x="5076056" y="2509603"/>
              <a:ext cx="2376264" cy="326626"/>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anchor="ctr"/>
          <a:lstStyle/>
          <a:p>
            <a:pPr algn="ctr" eaLnBrk="1" hangingPunct="1">
              <a:spcBef>
                <a:spcPct val="20000"/>
              </a:spcBef>
              <a:buFont typeface="Wingdings" charset="0"/>
              <a:buNone/>
              <a:defRPr/>
            </a:pPr>
            <a:r>
              <a:rPr lang="zh-CN" altLang="en-US" sz="3200" b="1" dirty="0">
                <a:solidFill>
                  <a:srgbClr val="FFFFFF"/>
                </a:solidFill>
                <a:effectLst>
                  <a:glow rad="139700">
                    <a:srgbClr val="000000">
                      <a:alpha val="90000"/>
                    </a:srgbClr>
                  </a:glow>
                </a:effectLst>
                <a:latin typeface="Arial"/>
                <a:cs typeface="Arial"/>
              </a:rPr>
              <a:t>救恩恩典藉着信心</a:t>
            </a:r>
            <a:endParaRPr lang="en-US" sz="3200" b="1" dirty="0">
              <a:solidFill>
                <a:srgbClr val="FFFFFF"/>
              </a:solidFill>
              <a:effectLst>
                <a:glow rad="139700">
                  <a:srgbClr val="000000">
                    <a:alpha val="90000"/>
                  </a:srgbClr>
                </a:glow>
              </a:effectLst>
              <a:latin typeface="Arial"/>
              <a:cs typeface="Arial"/>
            </a:endParaRPr>
          </a:p>
        </p:txBody>
      </p:sp>
      <p:sp>
        <p:nvSpPr>
          <p:cNvPr id="41" name="Rectangle 4"/>
          <p:cNvSpPr>
            <a:spLocks noChangeArrowheads="1"/>
          </p:cNvSpPr>
          <p:nvPr/>
        </p:nvSpPr>
        <p:spPr bwMode="auto">
          <a:xfrm>
            <a:off x="5004048" y="3501008"/>
            <a:ext cx="2664296" cy="720080"/>
          </a:xfrm>
          <a:prstGeom prst="rect">
            <a:avLst/>
          </a:prstGeom>
          <a:noFill/>
          <a:ln w="9525">
            <a:noFill/>
            <a:miter lim="800000"/>
            <a:headEnd/>
            <a:tailEnd/>
          </a:ln>
          <a:effectLst/>
        </p:spPr>
        <p:txBody>
          <a:bodyPr anchor="ctr"/>
          <a:lstStyle/>
          <a:p>
            <a:pPr algn="ctr" eaLnBrk="1" hangingPunct="1">
              <a:spcBef>
                <a:spcPct val="20000"/>
              </a:spcBef>
              <a:buFont typeface="Wingdings" charset="0"/>
              <a:buNone/>
              <a:defRPr/>
            </a:pPr>
            <a:r>
              <a:rPr lang="zh-CN" altLang="en-US" sz="2000" b="1" dirty="0">
                <a:solidFill>
                  <a:srgbClr val="FFFFFF"/>
                </a:solidFill>
                <a:effectLst>
                  <a:glow rad="139700">
                    <a:srgbClr val="000000">
                      <a:alpha val="90000"/>
                    </a:srgbClr>
                  </a:glow>
                </a:effectLst>
                <a:latin typeface="Arial"/>
                <a:cs typeface="Arial"/>
              </a:rPr>
              <a:t>以色列</a:t>
            </a:r>
            <a:r>
              <a:rPr lang="en-US" sz="2000" b="1" dirty="0">
                <a:solidFill>
                  <a:srgbClr val="FFFFFF"/>
                </a:solidFill>
                <a:effectLst>
                  <a:glow rad="139700">
                    <a:srgbClr val="000000">
                      <a:alpha val="90000"/>
                    </a:srgbClr>
                  </a:glow>
                </a:effectLst>
                <a:latin typeface="Arial"/>
                <a:cs typeface="Arial"/>
              </a:rPr>
              <a:t>  ≠   </a:t>
            </a:r>
            <a:r>
              <a:rPr lang="zh-CN" altLang="en-US" sz="2000" b="1" dirty="0">
                <a:solidFill>
                  <a:srgbClr val="FFFFFF"/>
                </a:solidFill>
                <a:effectLst>
                  <a:glow rad="139700">
                    <a:srgbClr val="000000">
                      <a:alpha val="90000"/>
                    </a:srgbClr>
                  </a:glow>
                </a:effectLst>
                <a:latin typeface="Arial"/>
                <a:cs typeface="Arial"/>
              </a:rPr>
              <a:t>教会</a:t>
            </a:r>
            <a:endParaRPr lang="en-US" sz="2000" b="1" dirty="0">
              <a:solidFill>
                <a:srgbClr val="FFFFFF"/>
              </a:solidFill>
              <a:effectLst>
                <a:glow rad="139700">
                  <a:srgbClr val="000000">
                    <a:alpha val="90000"/>
                  </a:srgbClr>
                </a:glow>
              </a:effectLst>
              <a:latin typeface="Arial"/>
              <a:cs typeface="Arial"/>
            </a:endParaRPr>
          </a:p>
        </p:txBody>
      </p:sp>
      <p:sp>
        <p:nvSpPr>
          <p:cNvPr id="574482" name="Text Box 4"/>
          <p:cNvSpPr txBox="1">
            <a:spLocks noChangeArrowheads="1"/>
          </p:cNvSpPr>
          <p:nvPr/>
        </p:nvSpPr>
        <p:spPr bwMode="auto">
          <a:xfrm>
            <a:off x="-36513" y="6524625"/>
            <a:ext cx="9217026" cy="3079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1400" b="1">
                <a:solidFill>
                  <a:srgbClr val="EAEAEA"/>
                </a:solidFill>
                <a:effectLst>
                  <a:outerShdw blurRad="38100" dist="38100" dir="2700000" algn="tl">
                    <a:srgbClr val="FFFFFF"/>
                  </a:outerShdw>
                </a:effectLst>
                <a:latin typeface="Arial" pitchFamily="34" charset="0"/>
                <a:cs typeface="Arial" pitchFamily="34" charset="0"/>
              </a:rPr>
              <a:t>改编</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from Paul Benware, </a:t>
            </a:r>
            <a:r>
              <a:rPr lang="en-US" altLang="ja-JP" sz="1400" b="1" i="1">
                <a:solidFill>
                  <a:srgbClr val="EAEAEA"/>
                </a:solidFill>
                <a:effectLst>
                  <a:outerShdw blurRad="38100" dist="38100" dir="2700000" algn="tl">
                    <a:srgbClr val="FFFFFF"/>
                  </a:outerShdw>
                </a:effectLst>
                <a:latin typeface="Arial" pitchFamily="34" charset="0"/>
                <a:cs typeface="Arial" pitchFamily="34" charset="0"/>
              </a:rPr>
              <a:t>Understanding End Times Prophecy</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2d ed. (Chicago: Moody, 2006), 88</a:t>
            </a:r>
            <a:endParaRPr lang="en-US" altLang="en-US" sz="1400">
              <a:solidFill>
                <a:srgbClr val="EAEAEA"/>
              </a:solidFill>
              <a:effectLst>
                <a:outerShdw blurRad="38100" dist="38100" dir="2700000" algn="tl">
                  <a:srgbClr val="FFFFFF"/>
                </a:outerShdw>
              </a:effectLst>
              <a:latin typeface="Arial" pitchFamily="34" charset="0"/>
              <a:cs typeface="Arial" pitchFamily="34" charset="0"/>
            </a:endParaRPr>
          </a:p>
        </p:txBody>
      </p:sp>
    </p:spTree>
    <p:extLst>
      <p:ext uri="{BB962C8B-B14F-4D97-AF65-F5344CB8AC3E}">
        <p14:creationId xmlns:p14="http://schemas.microsoft.com/office/powerpoint/2010/main" val="43904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到那日，必没有光、寒冷和严霜。 </a:t>
            </a:r>
            <a:r>
              <a:rPr lang="en-US" altLang="zh-CN" sz="2800" b="1" baseline="30000" dirty="0">
                <a:solidFill>
                  <a:srgbClr val="FFFFFF"/>
                </a:solidFill>
                <a:effectLst>
                  <a:glow rad="152400">
                    <a:srgbClr val="000000"/>
                  </a:glow>
                </a:effectLst>
                <a:latin typeface="Arial" charset="0"/>
                <a:cs typeface="Arial" charset="0"/>
              </a:rPr>
              <a:t>7</a:t>
            </a:r>
            <a:r>
              <a:rPr lang="en-US" altLang="zh-CN" sz="2800" b="1" dirty="0">
                <a:solidFill>
                  <a:srgbClr val="FFFFFF"/>
                </a:solidFill>
                <a:effectLst>
                  <a:glow rad="152400">
                    <a:srgbClr val="000000"/>
                  </a:glow>
                </a:effectLst>
                <a:latin typeface="Arial" charset="0"/>
                <a:cs typeface="Arial" charset="0"/>
              </a:rPr>
              <a:t> </a:t>
            </a:r>
            <a:r>
              <a:rPr lang="zh-CN" altLang="en-US" sz="2800" b="1" dirty="0">
                <a:solidFill>
                  <a:srgbClr val="FFFFFF"/>
                </a:solidFill>
                <a:effectLst>
                  <a:glow rad="152400">
                    <a:srgbClr val="000000"/>
                  </a:glow>
                </a:effectLst>
                <a:latin typeface="Arial" charset="0"/>
                <a:cs typeface="Arial" charset="0"/>
              </a:rPr>
              <a:t>那将是独特的一天，只有耶和华知道；那天不再分白昼和黑夜，因为在晚上仍有光明。</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p>
          <a:p>
            <a:pPr algn="ctr" eaLnBrk="1" hangingPunct="1">
              <a:defRPr/>
            </a:pP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14:6-7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3139293508"/>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zh-CN" altLang="en-US" sz="3600" b="1" dirty="0">
                <a:solidFill>
                  <a:srgbClr val="FFFFFF"/>
                </a:solidFill>
                <a:effectLst>
                  <a:glow rad="228600">
                    <a:schemeClr val="tx1"/>
                  </a:glow>
                </a:effectLst>
                <a:latin typeface="Arial" charset="0"/>
                <a:ea typeface="ＭＳ Ｐゴシック" charset="0"/>
                <a:cs typeface="Arial" charset="0"/>
              </a:rPr>
              <a:t>活水</a:t>
            </a:r>
            <a:r>
              <a:rPr lang="en-US" sz="3600" b="1" dirty="0">
                <a:solidFill>
                  <a:srgbClr val="FFFFFF"/>
                </a:solidFill>
                <a:effectLst>
                  <a:glow rad="228600">
                    <a:schemeClr val="tx1"/>
                  </a:glow>
                </a:effectLst>
                <a:latin typeface="Arial" charset="0"/>
                <a:ea typeface="ＭＳ Ｐゴシック" charset="0"/>
                <a:cs typeface="Arial" charset="0"/>
              </a:rPr>
              <a:t>!</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到那日，必有活水从耶路撒冷流出来；一半流往东海，另一半流往西海；冬天夏天都是这样。</a:t>
            </a:r>
            <a:r>
              <a:rPr lang="ru-RU"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algn="ct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14:8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123478456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耶和华必作全地的王；到那日，人人都承认耶和华是独一无二的，他的名也是独一无二的。</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14:9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536987053"/>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这是耶和华用来击打那些与耶路撒冷争战的万族的灾疫：他们双脚仍然站地的时候，他们的肌肉必腐烂，他们的眼球必在眼眶里腐烂，他们的舌头必在口腔中腐烂。</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14:12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807124505"/>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到那日，耶和华必使他们大大慌乱，他们各人互相抓住对方的手，并举起手来互相攻击。 </a:t>
            </a:r>
            <a:r>
              <a:rPr lang="en-US" altLang="zh-CN" sz="3200" b="1" baseline="30000" dirty="0">
                <a:solidFill>
                  <a:srgbClr val="FFFFFF"/>
                </a:solidFill>
                <a:effectLst>
                  <a:glow rad="152400">
                    <a:srgbClr val="000000"/>
                  </a:glow>
                </a:effectLst>
                <a:latin typeface="Arial" charset="0"/>
                <a:cs typeface="Arial" charset="0"/>
              </a:rPr>
              <a:t>14</a:t>
            </a:r>
            <a:r>
              <a:rPr lang="en-US" altLang="zh-CN" sz="3200" b="1" dirty="0">
                <a:solidFill>
                  <a:srgbClr val="FFFFFF"/>
                </a:solidFill>
                <a:effectLst>
                  <a:glow rad="152400">
                    <a:srgbClr val="000000"/>
                  </a:glow>
                </a:effectLst>
                <a:latin typeface="Arial" charset="0"/>
                <a:cs typeface="Arial" charset="0"/>
              </a:rPr>
              <a:t> </a:t>
            </a:r>
            <a:r>
              <a:rPr lang="zh-CN" altLang="en-US" sz="3200" b="1" dirty="0">
                <a:solidFill>
                  <a:srgbClr val="FFFFFF"/>
                </a:solidFill>
                <a:effectLst>
                  <a:glow rad="152400">
                    <a:srgbClr val="000000"/>
                  </a:glow>
                </a:effectLst>
                <a:latin typeface="Arial" charset="0"/>
                <a:cs typeface="Arial" charset="0"/>
              </a:rPr>
              <a:t>犹大也必在耶路撒冷争战；四围列国的财物都必被收聚起来，有极多的金子、银子和衣服。</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14:13-14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267568140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照样，像这类的灾疫也必临到马匹、骡子、骆驼、驴和在营中的一</a:t>
            </a:r>
            <a:endParaRPr lang="en-US" altLang="zh-CN" sz="3200" b="1" dirty="0">
              <a:solidFill>
                <a:srgbClr val="FFFFFF"/>
              </a:solidFill>
              <a:effectLst>
                <a:glow rad="152400">
                  <a:srgbClr val="000000"/>
                </a:glow>
              </a:effectLst>
              <a:latin typeface="Arial" charset="0"/>
              <a:cs typeface="Arial" charset="0"/>
            </a:endParaRPr>
          </a:p>
          <a:p>
            <a:pPr algn="ctr" eaLnBrk="1" hangingPunct="1">
              <a:defRPr/>
            </a:pPr>
            <a:r>
              <a:rPr lang="zh-CN" altLang="en-US" sz="3200" b="1" dirty="0">
                <a:solidFill>
                  <a:srgbClr val="FFFFFF"/>
                </a:solidFill>
                <a:effectLst>
                  <a:glow rad="152400">
                    <a:srgbClr val="000000"/>
                  </a:glow>
                </a:effectLst>
                <a:latin typeface="Arial" charset="0"/>
                <a:cs typeface="Arial" charset="0"/>
              </a:rPr>
              <a:t>切牲畜身上。</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21841124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大灾难</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千禧年</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歌哥革和玛各</a:t>
            </a:r>
          </a:p>
          <a:p>
            <a:pPr algn="ctr" eaLnBrk="1" hangingPunct="1">
              <a:buClr>
                <a:srgbClr val="000000"/>
              </a:buClr>
              <a:buSzPct val="100000"/>
              <a:buFont typeface="Arial" charset="0"/>
              <a:buNone/>
            </a:pPr>
            <a:r>
              <a:rPr lang="zh-CN" altLang="en-US" sz="2800" b="1" dirty="0">
                <a:solidFill>
                  <a:srgbClr val="000000"/>
                </a:solidFill>
                <a:cs typeface="Arial" charset="0"/>
              </a:rPr>
              <a:t>的重现</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Clr>
                <a:srgbClr val="000000"/>
              </a:buClr>
              <a:buSzPct val="100000"/>
              <a:buFont typeface="Arial" charset="0"/>
              <a:buNone/>
            </a:pPr>
            <a:r>
              <a:rPr lang="zh-CN" altLang="en-US" sz="2800" b="1" dirty="0">
                <a:solidFill>
                  <a:srgbClr val="000000"/>
                </a:solidFill>
                <a:cs typeface="Arial" charset="0"/>
              </a:rPr>
              <a:t>大宝座</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946393753"/>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4" descr="zech-7blessing via israel.jpg"/>
          <p:cNvPicPr>
            <a:picLocks noChangeAspect="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Title 2"/>
          <p:cNvSpPr>
            <a:spLocks noGrp="1"/>
          </p:cNvSpPr>
          <p:nvPr>
            <p:ph type="title" idx="4294967295"/>
          </p:nvPr>
        </p:nvSpPr>
        <p:spPr>
          <a:xfrm>
            <a:off x="0" y="0"/>
            <a:ext cx="9144000" cy="914400"/>
          </a:xfrm>
          <a:solidFill>
            <a:srgbClr val="000000"/>
          </a:solidFill>
        </p:spPr>
        <p:txBody>
          <a:bodyPr/>
          <a:lstStyle/>
          <a:p>
            <a:r>
              <a:rPr lang="zh-CN" altLang="en-US" sz="3600" b="1">
                <a:solidFill>
                  <a:srgbClr val="FFFFFF"/>
                </a:solidFill>
                <a:latin typeface="Arial" charset="0"/>
                <a:ea typeface="MS PGothic" charset="0"/>
              </a:rPr>
              <a:t>千禧年的敬拜</a:t>
            </a:r>
            <a:endParaRPr lang="en-US" sz="3600" b="1">
              <a:solidFill>
                <a:srgbClr val="FFFFFF"/>
              </a:solidFill>
              <a:latin typeface="Arial" charset="0"/>
              <a:ea typeface="MS PGothic" charset="0"/>
            </a:endParaRP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baseline="30000" dirty="0">
                <a:solidFill>
                  <a:srgbClr val="FFFFFF"/>
                </a:solidFill>
                <a:effectLst>
                  <a:glow rad="254000">
                    <a:srgbClr val="000000">
                      <a:alpha val="89000"/>
                    </a:srgbClr>
                  </a:glow>
                </a:effectLst>
                <a:latin typeface="Arial" charset="0"/>
                <a:cs typeface="Arial" charset="0"/>
              </a:rPr>
              <a:t>16 </a:t>
            </a:r>
            <a:r>
              <a:rPr lang="zh-CN" altLang="en-US" sz="3600" b="1" dirty="0">
                <a:solidFill>
                  <a:srgbClr val="FFFFFF"/>
                </a:solidFill>
                <a:effectLst>
                  <a:glow rad="254000">
                    <a:srgbClr val="000000">
                      <a:alpha val="89000"/>
                    </a:srgbClr>
                  </a:glow>
                </a:effectLst>
                <a:latin typeface="Arial" charset="0"/>
                <a:cs typeface="Arial" charset="0"/>
              </a:rPr>
              <a:t>所有前来攻击耶路撒冷的列国中剩下的人，必年年上来敬拜大君王万军之耶和华，并且守住棚节。 </a:t>
            </a:r>
            <a:r>
              <a:rPr lang="en-US" altLang="zh-CN" sz="3600" b="1" baseline="30000" dirty="0">
                <a:solidFill>
                  <a:srgbClr val="FFFFFF"/>
                </a:solidFill>
                <a:effectLst>
                  <a:glow rad="254000">
                    <a:srgbClr val="000000">
                      <a:alpha val="89000"/>
                    </a:srgbClr>
                  </a:glow>
                </a:effectLst>
                <a:latin typeface="Arial" charset="0"/>
                <a:cs typeface="Arial" charset="0"/>
              </a:rPr>
              <a:t>17</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地上的万族中，凡是不上耶路撒冷敬拜大君王万军之耶和华的，就必没有雨降给他们。 </a:t>
            </a:r>
            <a:r>
              <a:rPr lang="en-US" altLang="zh-CN" sz="3600" b="1" baseline="30000" dirty="0">
                <a:solidFill>
                  <a:srgbClr val="FFFFFF"/>
                </a:solidFill>
                <a:effectLst>
                  <a:glow rad="254000">
                    <a:srgbClr val="000000">
                      <a:alpha val="89000"/>
                    </a:srgbClr>
                  </a:glow>
                </a:effectLst>
                <a:latin typeface="Arial" charset="0"/>
                <a:cs typeface="Arial" charset="0"/>
              </a:rPr>
              <a:t>18 </a:t>
            </a:r>
            <a:r>
              <a:rPr lang="zh-CN" altLang="en-US" sz="3600" b="1" dirty="0">
                <a:solidFill>
                  <a:srgbClr val="FFFFFF"/>
                </a:solidFill>
                <a:effectLst>
                  <a:glow rad="254000">
                    <a:srgbClr val="000000">
                      <a:alpha val="89000"/>
                    </a:srgbClr>
                  </a:glow>
                </a:effectLst>
                <a:latin typeface="Arial" charset="0"/>
                <a:cs typeface="Arial" charset="0"/>
              </a:rPr>
              <a:t>埃及族若不上来参加，就必没有雨降给他们，这就是耶和华用来击打那些不上来守住棚节的列国的灾祸。 </a:t>
            </a:r>
            <a:r>
              <a:rPr lang="en-US" altLang="zh-CN" sz="3600" b="1" baseline="30000" dirty="0">
                <a:solidFill>
                  <a:srgbClr val="FFFFFF"/>
                </a:solidFill>
                <a:effectLst>
                  <a:glow rad="254000">
                    <a:srgbClr val="000000">
                      <a:alpha val="89000"/>
                    </a:srgbClr>
                  </a:glow>
                </a:effectLst>
                <a:latin typeface="Arial" charset="0"/>
                <a:cs typeface="Arial" charset="0"/>
              </a:rPr>
              <a:t>19</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这就是埃及的刑罚，也是所有不上来守住棚节的列国的惩罚 （亚</a:t>
            </a:r>
            <a:r>
              <a:rPr lang="en-US" sz="3600" b="1" dirty="0">
                <a:solidFill>
                  <a:srgbClr val="FFFFFF"/>
                </a:solidFill>
                <a:effectLst>
                  <a:glow rad="254000">
                    <a:srgbClr val="000000">
                      <a:alpha val="89000"/>
                    </a:srgbClr>
                  </a:glow>
                </a:effectLst>
                <a:latin typeface="Arial" charset="0"/>
                <a:cs typeface="Arial" charset="0"/>
              </a:rPr>
              <a:t>14:16-19)</a:t>
            </a:r>
            <a:r>
              <a:rPr lang="zh-CN" altLang="en-US" sz="3600" b="1" dirty="0">
                <a:solidFill>
                  <a:srgbClr val="FFFFFF"/>
                </a:solidFill>
                <a:effectLst>
                  <a:glow rad="254000">
                    <a:srgbClr val="000000">
                      <a:alpha val="89000"/>
                    </a:srgbClr>
                  </a:glow>
                </a:effectLst>
                <a:latin typeface="Arial" charset="0"/>
                <a:cs typeface="Arial" charset="0"/>
              </a:rPr>
              <a:t>。</a:t>
            </a:r>
            <a:endParaRPr lang="en-US" sz="3600" b="1" dirty="0">
              <a:solidFill>
                <a:srgbClr val="FFFFFF"/>
              </a:solidFill>
              <a:effectLst>
                <a:glow rad="254000">
                  <a:srgbClr val="000000">
                    <a:alpha val="89000"/>
                  </a:srgbClr>
                </a:glow>
              </a:effectLst>
              <a:latin typeface="Arial" charset="0"/>
              <a:cs typeface="Arial" charset="0"/>
            </a:endParaRPr>
          </a:p>
        </p:txBody>
      </p:sp>
    </p:spTree>
    <p:extLst>
      <p:ext uri="{BB962C8B-B14F-4D97-AF65-F5344CB8AC3E}">
        <p14:creationId xmlns:p14="http://schemas.microsoft.com/office/powerpoint/2010/main" val="1743851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Title 2"/>
          <p:cNvSpPr>
            <a:spLocks noGrp="1"/>
          </p:cNvSpPr>
          <p:nvPr>
            <p:ph type="title" idx="4294967295"/>
          </p:nvPr>
        </p:nvSpPr>
        <p:spPr>
          <a:xfrm>
            <a:off x="0" y="152400"/>
            <a:ext cx="9144000" cy="609600"/>
          </a:xfrm>
          <a:solidFill>
            <a:srgbClr val="000000"/>
          </a:solidFill>
        </p:spPr>
        <p:txBody>
          <a:bodyPr/>
          <a:lstStyle/>
          <a:p>
            <a:r>
              <a:rPr lang="zh-CN" altLang="en-US" sz="3600" b="1">
                <a:solidFill>
                  <a:srgbClr val="FFFFFF"/>
                </a:solidFill>
                <a:latin typeface="Arial" charset="0"/>
                <a:ea typeface="MS PGothic" charset="0"/>
              </a:rPr>
              <a:t>千禧年的圣洁</a:t>
            </a:r>
            <a:endParaRPr lang="en-US" sz="3600" b="1">
              <a:solidFill>
                <a:srgbClr val="FFFFFF"/>
              </a:solidFill>
              <a:latin typeface="Arial" charset="0"/>
              <a:ea typeface="MS PGothic" charset="0"/>
            </a:endParaRPr>
          </a:p>
        </p:txBody>
      </p:sp>
      <p:sp>
        <p:nvSpPr>
          <p:cNvPr id="318467"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baseline="30000">
                <a:solidFill>
                  <a:srgbClr val="FFFFFF"/>
                </a:solidFill>
                <a:latin typeface="Arial" charset="0"/>
                <a:cs typeface="Arial" charset="0"/>
              </a:rPr>
              <a:t>20</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到那日，马的铃铛上必有“归耶和华为圣”这句话；耶和华殿里的锅必好象祭坛前献祭用的碗一样。 </a:t>
            </a:r>
            <a:r>
              <a:rPr lang="en-US" altLang="zh-CN" sz="3200" b="1" baseline="30000">
                <a:solidFill>
                  <a:srgbClr val="FFFFFF"/>
                </a:solidFill>
                <a:latin typeface="Arial" charset="0"/>
                <a:cs typeface="Arial" charset="0"/>
              </a:rPr>
              <a:t>21</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耶路撒冷和犹大所有的锅都必归万军之耶和华为圣；献祭的，都必来取这些锅，用来煮祭肉。到那日，在万军之耶和华的殿中，必不再有商人（“商人”原文作“迦南人”）。</a:t>
            </a:r>
            <a:endParaRPr lang="en-US" altLang="ja-JP" sz="3200" b="1">
              <a:solidFill>
                <a:srgbClr val="FFFFFF"/>
              </a:solidFill>
              <a:latin typeface="Arial" charset="0"/>
              <a:cs typeface="Arial" charset="0"/>
            </a:endParaRPr>
          </a:p>
          <a:p>
            <a:pPr algn="r" eaLnBrk="1" hangingPunct="1"/>
            <a:r>
              <a:rPr lang="zh-CN" altLang="en-US" sz="3200" b="1">
                <a:solidFill>
                  <a:srgbClr val="FFFFFF"/>
                </a:solidFill>
                <a:latin typeface="Arial" charset="0"/>
                <a:ea typeface="MS PGothic" charset="0"/>
                <a:cs typeface="MS PGothic" charset="0"/>
              </a:rPr>
              <a:t>（亚</a:t>
            </a:r>
            <a:r>
              <a:rPr lang="en-US" altLang="ja-JP" sz="3200" b="1">
                <a:solidFill>
                  <a:srgbClr val="FFFFFF"/>
                </a:solidFill>
                <a:latin typeface="Arial" charset="0"/>
                <a:cs typeface="Arial" charset="0"/>
              </a:rPr>
              <a:t>14:20-21</a:t>
            </a:r>
            <a:r>
              <a:rPr lang="zh-CN" altLang="en-US" sz="3200" b="1">
                <a:solidFill>
                  <a:srgbClr val="FFFFFF"/>
                </a:solidFill>
                <a:latin typeface="Arial" charset="0"/>
                <a:ea typeface="MS PGothic" charset="0"/>
                <a:cs typeface="MS PGothic" charset="0"/>
              </a:rPr>
              <a:t> 新译本</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pic>
        <p:nvPicPr>
          <p:cNvPr id="318468" name="Picture 6" descr="cooking-pot-winter-waldema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9" name="Picture 7" descr="jewiosh cooking pottri_44850_jm23-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284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8"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zh-CN" altLang="en-US" sz="3600">
                <a:effectLst/>
                <a:latin typeface="Arial" charset="0"/>
                <a:cs typeface="Arial" charset="0"/>
              </a:rPr>
              <a:t>千禧年的耶路撒冷</a:t>
            </a:r>
            <a:endParaRPr lang="en-US" sz="3600">
              <a:effectLst/>
              <a:latin typeface="Arial"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defRPr/>
            </a:pPr>
            <a:endParaRPr lang="en-US" sz="1800">
              <a:solidFill>
                <a:srgbClr val="FFFFFF"/>
              </a:solidFill>
              <a:ea typeface="MS PGothic" charset="0"/>
              <a:cs typeface="MS PGothic"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pPr eaLnBrk="1" hangingPunct="1">
              <a:defRPr/>
            </a:pPr>
            <a:endParaRPr lang="en-US">
              <a:solidFill>
                <a:srgbClr val="FFFFFF"/>
              </a:solidFill>
              <a:latin typeface="Times New Roman" charset="0"/>
              <a:cs typeface="MS PGothic" charset="0"/>
            </a:endParaRPr>
          </a:p>
        </p:txBody>
      </p:sp>
      <p:sp>
        <p:nvSpPr>
          <p:cNvPr id="321547" name="Text Box 12"/>
          <p:cNvSpPr txBox="1">
            <a:spLocks noChangeArrowheads="1"/>
          </p:cNvSpPr>
          <p:nvPr/>
        </p:nvSpPr>
        <p:spPr bwMode="auto">
          <a:xfrm>
            <a:off x="152400" y="4383088"/>
            <a:ext cx="7467600" cy="157003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zh-CN" altLang="en-US" sz="3200">
                <a:solidFill>
                  <a:srgbClr val="FFFFFF"/>
                </a:solidFill>
                <a:latin typeface="Arial" charset="0"/>
                <a:ea typeface="MS PGothic" charset="0"/>
                <a:cs typeface="MS PGothic" charset="0"/>
              </a:rPr>
              <a:t>“因为训诲必出于锡安，</a:t>
            </a:r>
          </a:p>
          <a:p>
            <a:pPr algn="r"/>
            <a:r>
              <a:rPr lang="zh-CN" altLang="en-US" sz="3200">
                <a:solidFill>
                  <a:srgbClr val="FFFFFF"/>
                </a:solidFill>
                <a:latin typeface="Arial" charset="0"/>
                <a:ea typeface="MS PGothic" charset="0"/>
                <a:cs typeface="MS PGothic" charset="0"/>
              </a:rPr>
              <a:t>耶和华的话必来自耶路撒冷”</a:t>
            </a:r>
            <a:endParaRPr lang="en-US" altLang="zh-CN" sz="3200">
              <a:solidFill>
                <a:srgbClr val="FFFFFF"/>
              </a:solidFill>
              <a:latin typeface="Arial" charset="0"/>
              <a:ea typeface="MS PGothic" charset="0"/>
              <a:cs typeface="MS PGothic" charset="0"/>
            </a:endParaRPr>
          </a:p>
          <a:p>
            <a:pPr algn="r"/>
            <a:r>
              <a:rPr lang="en-US" sz="3200">
                <a:solidFill>
                  <a:srgbClr val="FFFFFF"/>
                </a:solidFill>
                <a:latin typeface="Arial" charset="0"/>
                <a:ea typeface="MS PGothic" charset="0"/>
                <a:cs typeface="MS PGothic" charset="0"/>
              </a:rPr>
              <a:t>––</a:t>
            </a:r>
            <a:r>
              <a:rPr lang="zh-CN" altLang="en-US" sz="3200">
                <a:solidFill>
                  <a:srgbClr val="FFFFFF"/>
                </a:solidFill>
                <a:latin typeface="Arial" charset="0"/>
                <a:ea typeface="MS PGothic" charset="0"/>
                <a:cs typeface="MS PGothic" charset="0"/>
              </a:rPr>
              <a:t>赛</a:t>
            </a:r>
            <a:r>
              <a:rPr lang="en-US" altLang="ja-JP" sz="3200">
                <a:solidFill>
                  <a:srgbClr val="FFFFFF"/>
                </a:solidFill>
                <a:latin typeface="Arial" charset="0"/>
                <a:ea typeface="MS PGothic" charset="0"/>
                <a:cs typeface="MS PGothic" charset="0"/>
              </a:rPr>
              <a:t>2:3</a:t>
            </a:r>
            <a:endParaRPr lang="en-US" sz="3200">
              <a:solidFill>
                <a:srgbClr val="FFFFFF"/>
              </a:solidFill>
              <a:latin typeface="Arial" charset="0"/>
              <a:ea typeface="MS PGothic" charset="0"/>
              <a:cs typeface="MS PGothic" charset="0"/>
            </a:endParaRPr>
          </a:p>
        </p:txBody>
      </p:sp>
      <p:sp>
        <p:nvSpPr>
          <p:cNvPr id="165901" name="Text Box 13"/>
          <p:cNvSpPr txBox="1">
            <a:spLocks noChangeArrowheads="1"/>
          </p:cNvSpPr>
          <p:nvPr/>
        </p:nvSpPr>
        <p:spPr bwMode="auto">
          <a:xfrm>
            <a:off x="8299450"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a:defRPr sz="2800">
                <a:solidFill>
                  <a:schemeClr val="tx1"/>
                </a:solidFill>
                <a:latin typeface="Garamond" charset="0"/>
                <a:ea typeface="MS PGothic" charset="0"/>
              </a:defRPr>
            </a:lvl2pPr>
            <a:lvl3pPr>
              <a:defRPr sz="2400">
                <a:solidFill>
                  <a:schemeClr val="tx1"/>
                </a:solidFill>
                <a:latin typeface="Garamond" charset="0"/>
                <a:ea typeface="MS PGothic" charset="0"/>
                <a:cs typeface="Geneva" charset="0"/>
              </a:defRPr>
            </a:lvl3pPr>
            <a:lvl4pPr>
              <a:defRPr sz="2000">
                <a:solidFill>
                  <a:schemeClr val="tx1"/>
                </a:solidFill>
                <a:latin typeface="Garamond" charset="0"/>
                <a:ea typeface="Geneva" charset="0"/>
                <a:cs typeface="Geneva"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a:defRPr/>
            </a:pPr>
            <a:r>
              <a:rPr lang="en-US" sz="2800" b="1">
                <a:solidFill>
                  <a:srgbClr val="003399"/>
                </a:solidFill>
                <a:latin typeface="Arial" charset="0"/>
                <a:cs typeface="Arial" charset="0"/>
              </a:rPr>
              <a:t>106</a:t>
            </a:r>
            <a:endParaRPr lang="en-US" sz="2800">
              <a:solidFill>
                <a:srgbClr val="003399"/>
              </a:solidFill>
              <a:latin typeface="Arial" charset="0"/>
              <a:cs typeface="Arial" charset="0"/>
            </a:endParaRPr>
          </a:p>
        </p:txBody>
      </p:sp>
    </p:spTree>
    <p:extLst>
      <p:ext uri="{BB962C8B-B14F-4D97-AF65-F5344CB8AC3E}">
        <p14:creationId xmlns:p14="http://schemas.microsoft.com/office/powerpoint/2010/main" val="1777344993"/>
      </p:ext>
    </p:extLst>
  </p:cSld>
  <p:clrMapOvr>
    <a:masterClrMapping/>
  </p:clrMapOvr>
  <p:transition xmlns:p14="http://schemas.microsoft.com/office/powerpoint/2010/mai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ma14="http://schemas.microsoft.com/office/mac/drawingml/2011/main" val="1"/>
            </a:ext>
          </a:extLst>
        </p:spPr>
        <p:txBody>
          <a:bodyPr/>
          <a:lstStyle/>
          <a:p>
            <a:pPr eaLnBrk="1" hangingPunct="1">
              <a:defRPr/>
            </a:pPr>
            <a:r>
              <a:rPr lang="en-US" sz="5400" dirty="0" err="1">
                <a:solidFill>
                  <a:srgbClr val="FFFFFF"/>
                </a:solidFill>
                <a:effectLst>
                  <a:glow rad="139700">
                    <a:srgbClr val="000000">
                      <a:alpha val="90000"/>
                    </a:srgbClr>
                  </a:glow>
                </a:effectLst>
                <a:latin typeface="Bwgrki"/>
                <a:ea typeface="ＭＳ Ｐゴシック" charset="0"/>
                <a:cs typeface="Bwgrki"/>
              </a:rPr>
              <a:t>oivkonomi,a</a:t>
            </a:r>
            <a:r>
              <a:rPr lang="en-US" sz="5400" dirty="0">
                <a:solidFill>
                  <a:srgbClr val="FFFFFF"/>
                </a:solidFill>
                <a:effectLst>
                  <a:glow rad="139700">
                    <a:srgbClr val="000000">
                      <a:alpha val="90000"/>
                    </a:srgbClr>
                  </a:glow>
                </a:effectLst>
                <a:latin typeface="Bwgrki"/>
                <a:ea typeface="ＭＳ Ｐゴシック" charset="0"/>
                <a:cs typeface="Bwgrki"/>
              </a:rPr>
              <a:t> 在新约圣经</a:t>
            </a:r>
            <a:endParaRPr lang="en-US" sz="1600" dirty="0">
              <a:effectLst>
                <a:glow rad="139700">
                  <a:schemeClr val="tx1">
                    <a:alpha val="90000"/>
                  </a:schemeClr>
                </a:glow>
              </a:effectLst>
              <a:latin typeface="Copperplate Gothic Light" charset="0"/>
              <a:ea typeface="ＭＳ Ｐゴシック" charset="0"/>
            </a:endParaRPr>
          </a:p>
        </p:txBody>
      </p:sp>
      <p:sp>
        <p:nvSpPr>
          <p:cNvPr id="576515"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pic>
        <p:nvPicPr>
          <p:cNvPr id="318467" name="Picture 252932" descr="Dispensation Words 1 of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8763"/>
            <a:ext cx="91440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7" name="TextBox 6"/>
          <p:cNvSpPr txBox="1">
            <a:spLocks noChangeArrowheads="1"/>
          </p:cNvSpPr>
          <p:nvPr/>
        </p:nvSpPr>
        <p:spPr bwMode="auto">
          <a:xfrm rot="20800777">
            <a:off x="19050" y="1374775"/>
            <a:ext cx="11953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路</a:t>
            </a:r>
            <a:r>
              <a:rPr lang="en-US" altLang="ja-JP" b="1">
                <a:solidFill>
                  <a:srgbClr val="FFFFFF"/>
                </a:solidFill>
                <a:effectLst>
                  <a:outerShdw blurRad="38100" dist="38100" dir="2700000" algn="tl">
                    <a:srgbClr val="000000"/>
                  </a:outerShdw>
                </a:effectLst>
                <a:latin typeface="Arial" pitchFamily="34" charset="0"/>
                <a:cs typeface="Arial" pitchFamily="34" charset="0"/>
              </a:rPr>
              <a:t> 16:2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6519" name="TextBox 8"/>
          <p:cNvSpPr txBox="1">
            <a:spLocks noChangeArrowheads="1"/>
          </p:cNvSpPr>
          <p:nvPr/>
        </p:nvSpPr>
        <p:spPr bwMode="auto">
          <a:xfrm rot="20800777">
            <a:off x="-114300" y="3767138"/>
            <a:ext cx="1500188" cy="461962"/>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林前</a:t>
            </a:r>
            <a:r>
              <a:rPr lang="en-US" altLang="ja-JP" b="1">
                <a:solidFill>
                  <a:srgbClr val="FFFFFF"/>
                </a:solidFill>
                <a:effectLst>
                  <a:outerShdw blurRad="38100" dist="38100" dir="2700000" algn="tl">
                    <a:srgbClr val="000000"/>
                  </a:outerShdw>
                </a:effectLst>
                <a:latin typeface="Arial" pitchFamily="34" charset="0"/>
                <a:cs typeface="Arial" pitchFamily="34" charset="0"/>
              </a:rPr>
              <a:t> 9:17</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6521" name="TextBox 10"/>
          <p:cNvSpPr txBox="1">
            <a:spLocks noChangeArrowheads="1"/>
          </p:cNvSpPr>
          <p:nvPr/>
        </p:nvSpPr>
        <p:spPr bwMode="auto">
          <a:xfrm rot="20800777">
            <a:off x="119063" y="4594225"/>
            <a:ext cx="1195387"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1:10</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1" name="TextBox 10"/>
          <p:cNvSpPr txBox="1"/>
          <p:nvPr/>
        </p:nvSpPr>
        <p:spPr>
          <a:xfrm>
            <a:off x="3962400" y="1828800"/>
            <a:ext cx="5181600" cy="1816100"/>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solidFill>
                  <a:srgbClr val="000000"/>
                </a:solidFill>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576518" name="TextBox 7"/>
          <p:cNvSpPr txBox="1">
            <a:spLocks noChangeArrowheads="1"/>
          </p:cNvSpPr>
          <p:nvPr/>
        </p:nvSpPr>
        <p:spPr bwMode="auto">
          <a:xfrm rot="20800777">
            <a:off x="3619500" y="1447800"/>
            <a:ext cx="11953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路</a:t>
            </a:r>
            <a:r>
              <a:rPr lang="en-US" altLang="ja-JP" b="1">
                <a:solidFill>
                  <a:srgbClr val="FFFFFF"/>
                </a:solidFill>
                <a:effectLst>
                  <a:outerShdw blurRad="38100" dist="38100" dir="2700000" algn="tl">
                    <a:srgbClr val="000000"/>
                  </a:outerShdw>
                </a:effectLst>
                <a:latin typeface="Arial" pitchFamily="34" charset="0"/>
                <a:cs typeface="Arial" pitchFamily="34" charset="0"/>
              </a:rPr>
              <a:t> 16:2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 name="TextBox 11"/>
          <p:cNvSpPr txBox="1"/>
          <p:nvPr/>
        </p:nvSpPr>
        <p:spPr>
          <a:xfrm>
            <a:off x="3962400" y="3802063"/>
            <a:ext cx="5181600" cy="769937"/>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a:solidFill>
                  <a:srgbClr val="000000"/>
                </a:solidFill>
                <a:effectLst>
                  <a:outerShdw blurRad="38100" dist="38100" dir="2700000" algn="tl">
                    <a:srgbClr val="C0C0C0"/>
                  </a:outerShdw>
                </a:effectLst>
                <a:cs typeface="Times New Roman" pitchFamily="18" charset="0"/>
              </a:rPr>
              <a:t>我若甘心作这事，就有赏赐。若不甘心，责任却已经托付我了。</a:t>
            </a:r>
            <a:endParaRPr lang="en-US" altLang="en-US" sz="2200">
              <a:solidFill>
                <a:srgbClr val="000000"/>
              </a:solidFill>
              <a:effectLst>
                <a:outerShdw blurRad="38100" dist="38100" dir="2700000" algn="tl">
                  <a:srgbClr val="C0C0C0"/>
                </a:outerShdw>
              </a:effectLst>
              <a:latin typeface="华文细黑" charset="-122"/>
              <a:ea typeface="华文细黑" charset="-122"/>
              <a:cs typeface="+mn-cs"/>
            </a:endParaRPr>
          </a:p>
        </p:txBody>
      </p:sp>
      <p:sp>
        <p:nvSpPr>
          <p:cNvPr id="576520" name="TextBox 9"/>
          <p:cNvSpPr txBox="1">
            <a:spLocks noChangeArrowheads="1"/>
          </p:cNvSpPr>
          <p:nvPr/>
        </p:nvSpPr>
        <p:spPr bwMode="auto">
          <a:xfrm rot="20800777">
            <a:off x="3292475" y="3695700"/>
            <a:ext cx="15001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林前</a:t>
            </a:r>
            <a:r>
              <a:rPr lang="en-US" altLang="ja-JP" b="1">
                <a:solidFill>
                  <a:srgbClr val="FFFFFF"/>
                </a:solidFill>
                <a:effectLst>
                  <a:outerShdw blurRad="38100" dist="38100" dir="2700000" algn="tl">
                    <a:srgbClr val="000000"/>
                  </a:outerShdw>
                </a:effectLst>
                <a:latin typeface="Arial" pitchFamily="34" charset="0"/>
                <a:cs typeface="Arial" pitchFamily="34" charset="0"/>
              </a:rPr>
              <a:t> 9:17</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3" name="TextBox 12"/>
          <p:cNvSpPr txBox="1"/>
          <p:nvPr/>
        </p:nvSpPr>
        <p:spPr>
          <a:xfrm>
            <a:off x="3962400" y="4759325"/>
            <a:ext cx="5181600" cy="110807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a:solidFill>
                  <a:srgbClr val="000000"/>
                </a:solidFill>
                <a:effectLst>
                  <a:outerShdw blurRad="38100" dist="38100" dir="2700000" algn="tl">
                    <a:srgbClr val="C0C0C0"/>
                  </a:outerShdw>
                </a:effectLst>
                <a:cs typeface="Times New Roman" pitchFamily="18" charset="0"/>
              </a:rPr>
              <a:t>要照所安排的，在日期满足的时候，使天上地上一切所有的，都在基督里同归于一。</a:t>
            </a:r>
            <a:endParaRPr lang="en-US" altLang="en-US" sz="2200">
              <a:solidFill>
                <a:srgbClr val="000000"/>
              </a:solidFill>
              <a:effectLst>
                <a:outerShdw blurRad="38100" dist="38100" dir="2700000" algn="tl">
                  <a:srgbClr val="C0C0C0"/>
                </a:outerShdw>
              </a:effectLst>
              <a:latin typeface="华文细黑" charset="-122"/>
              <a:ea typeface="华文细黑" charset="-122"/>
              <a:cs typeface="+mn-cs"/>
            </a:endParaRPr>
          </a:p>
        </p:txBody>
      </p:sp>
      <p:sp>
        <p:nvSpPr>
          <p:cNvPr id="576522" name="TextBox 11"/>
          <p:cNvSpPr txBox="1">
            <a:spLocks noChangeArrowheads="1"/>
          </p:cNvSpPr>
          <p:nvPr/>
        </p:nvSpPr>
        <p:spPr bwMode="auto">
          <a:xfrm rot="20800777">
            <a:off x="3324225" y="4579938"/>
            <a:ext cx="1277938" cy="461962"/>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1:10</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574874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3" name="Picture 2" descr="pa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4" name="Rectangle 3"/>
          <p:cNvSpPr>
            <a:spLocks noGrp="1" noChangeArrowheads="1"/>
          </p:cNvSpPr>
          <p:nvPr>
            <p:ph type="title"/>
          </p:nvPr>
        </p:nvSpPr>
        <p:spPr>
          <a:xfrm>
            <a:off x="685800" y="152400"/>
            <a:ext cx="7772400" cy="1143000"/>
          </a:xfrm>
        </p:spPr>
        <p:txBody>
          <a:bodyPr/>
          <a:lstStyle/>
          <a:p>
            <a:pPr eaLnBrk="1" hangingPunct="1"/>
            <a:r>
              <a:rPr lang="zh-CN" altLang="en-US" sz="3600">
                <a:latin typeface="Arial" charset="0"/>
                <a:ea typeface="ＭＳ Ｐゴシック" charset="0"/>
                <a:cs typeface="ＭＳ Ｐゴシック" charset="0"/>
              </a:rPr>
              <a:t>得释放的受造之物将带来</a:t>
            </a:r>
            <a:r>
              <a:rPr lang="en-US" altLang="zh-CN" sz="3600">
                <a:latin typeface="Arial" charset="0"/>
                <a:ea typeface="ＭＳ Ｐゴシック" charset="0"/>
                <a:cs typeface="ＭＳ Ｐゴシック" charset="0"/>
              </a:rPr>
              <a:t> …</a:t>
            </a:r>
          </a:p>
        </p:txBody>
      </p:sp>
    </p:spTree>
    <p:extLst>
      <p:ext uri="{BB962C8B-B14F-4D97-AF65-F5344CB8AC3E}">
        <p14:creationId xmlns:p14="http://schemas.microsoft.com/office/powerpoint/2010/main" val="717420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2" descr="paradi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2" name="Rectangle 3"/>
          <p:cNvSpPr>
            <a:spLocks noGrp="1" noChangeArrowheads="1"/>
          </p:cNvSpPr>
          <p:nvPr>
            <p:ph type="ctrTitle"/>
          </p:nvPr>
        </p:nvSpPr>
        <p:spPr>
          <a:xfrm>
            <a:off x="0" y="609600"/>
            <a:ext cx="7772400" cy="1143000"/>
          </a:xfrm>
        </p:spPr>
        <p:txBody>
          <a:bodyPr/>
          <a:lstStyle/>
          <a:p>
            <a:pPr algn="l" eaLnBrk="1" hangingPunct="1"/>
            <a:r>
              <a:rPr lang="en-US" altLang="zh-CN" sz="3600">
                <a:latin typeface="Arial" charset="0"/>
                <a:ea typeface="ＭＳ Ｐゴシック" charset="0"/>
                <a:cs typeface="ＭＳ Ｐゴシック" charset="0"/>
              </a:rPr>
              <a:t>…</a:t>
            </a:r>
            <a:r>
              <a:rPr lang="zh-CN" altLang="en-US" sz="3600">
                <a:latin typeface="Arial" charset="0"/>
                <a:ea typeface="ＭＳ Ｐゴシック" charset="0"/>
                <a:cs typeface="ＭＳ Ｐゴシック" charset="0"/>
              </a:rPr>
              <a:t>一个全新的世界</a:t>
            </a:r>
            <a:r>
              <a:rPr lang="en-US" altLang="zh-CN" sz="3600">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1967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教会时代不曾在旧约中出现。</a:t>
            </a:r>
          </a:p>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圣徒将要在地上执掌王权 </a:t>
            </a:r>
            <a:r>
              <a:rPr lang="en-US" altLang="zh-CN" sz="3200" dirty="0">
                <a:solidFill>
                  <a:prstClr val="white"/>
                </a:solidFill>
                <a:ea typeface="Osaka" charset="0"/>
                <a:cs typeface="Osaka" charset="0"/>
              </a:rPr>
              <a:t>(</a:t>
            </a:r>
            <a:r>
              <a:rPr lang="zh-CN" altLang="en-US" sz="3200" dirty="0">
                <a:solidFill>
                  <a:prstClr val="white"/>
                </a:solidFill>
                <a:ea typeface="Osaka" charset="0"/>
                <a:cs typeface="Osaka" charset="0"/>
              </a:rPr>
              <a:t>启</a:t>
            </a:r>
            <a:r>
              <a:rPr lang="en-US" altLang="zh-CN" sz="3200" dirty="0">
                <a:solidFill>
                  <a:prstClr val="white"/>
                </a:solidFill>
                <a:ea typeface="Osaka" charset="0"/>
                <a:cs typeface="Osaka" charset="0"/>
              </a:rPr>
              <a:t> 5:10)</a:t>
            </a:r>
            <a:r>
              <a:rPr lang="zh-CN" altLang="en-US" sz="3200" dirty="0">
                <a:solidFill>
                  <a:prstClr val="white"/>
                </a:solidFill>
                <a:ea typeface="Osaka" charset="0"/>
                <a:cs typeface="Osaka" charset="0"/>
              </a:rPr>
              <a:t>，并非在天堂如无千禧年派所声称的。</a:t>
            </a:r>
            <a:endParaRPr lang="en-US" altLang="zh-CN" sz="3200" dirty="0">
              <a:solidFill>
                <a:prstClr val="white"/>
              </a:solidFill>
              <a:ea typeface="Osaka" charset="0"/>
              <a:cs typeface="Osaka" charset="0"/>
            </a:endParaRPr>
          </a:p>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以西结所看见的圣殿将是一个真实的圣殿</a:t>
            </a:r>
            <a:r>
              <a:rPr lang="en-US" altLang="zh-CN" sz="3200" dirty="0">
                <a:solidFill>
                  <a:prstClr val="white"/>
                </a:solidFill>
                <a:ea typeface="Osaka" charset="0"/>
                <a:cs typeface="Osaka" charset="0"/>
              </a:rPr>
              <a:t> (</a:t>
            </a:r>
            <a:r>
              <a:rPr lang="zh-CN" altLang="en-US" sz="3200" dirty="0">
                <a:solidFill>
                  <a:prstClr val="white"/>
                </a:solidFill>
                <a:ea typeface="Osaka" charset="0"/>
                <a:cs typeface="Osaka" charset="0"/>
              </a:rPr>
              <a:t>参考</a:t>
            </a:r>
            <a:r>
              <a:rPr lang="en-US" altLang="zh-CN" sz="3200" dirty="0">
                <a:solidFill>
                  <a:prstClr val="white"/>
                </a:solidFill>
                <a:ea typeface="Osaka" charset="0"/>
                <a:cs typeface="Osaka" charset="0"/>
              </a:rPr>
              <a:t> “Outline of End-Time Events,” </a:t>
            </a:r>
            <a:r>
              <a:rPr lang="zh-CN" altLang="en-US" sz="3200" dirty="0">
                <a:solidFill>
                  <a:prstClr val="white"/>
                </a:solidFill>
                <a:ea typeface="Osaka" charset="0"/>
                <a:cs typeface="Osaka" charset="0"/>
              </a:rPr>
              <a:t>末世论注解</a:t>
            </a:r>
            <a:r>
              <a:rPr lang="en-US" altLang="zh-CN" sz="3200" dirty="0">
                <a:solidFill>
                  <a:prstClr val="white"/>
                </a:solidFill>
                <a:ea typeface="Osaka" charset="0"/>
                <a:cs typeface="Osaka" charset="0"/>
              </a:rPr>
              <a:t>, 105-106)</a:t>
            </a:r>
            <a:r>
              <a:rPr lang="zh-CN" altLang="en-US" sz="3200" dirty="0">
                <a:solidFill>
                  <a:prstClr val="white"/>
                </a:solidFill>
                <a:ea typeface="Osaka" charset="0"/>
                <a:cs typeface="Osaka" charset="0"/>
              </a:rPr>
              <a:t>。</a:t>
            </a:r>
          </a:p>
          <a:p>
            <a:pPr marL="514350" indent="-514350" eaLnBrk="1" hangingPunct="1">
              <a:lnSpc>
                <a:spcPct val="90000"/>
              </a:lnSpc>
              <a:spcBef>
                <a:spcPct val="20000"/>
              </a:spcBef>
              <a:buFont typeface="+mj-lt"/>
              <a:buAutoNum type="arabicPeriod" startAt="5"/>
            </a:pPr>
            <a:r>
              <a:rPr lang="zh-CN" altLang="en-US" sz="3200" dirty="0">
                <a:solidFill>
                  <a:srgbClr val="FFFF00"/>
                </a:solidFill>
                <a:ea typeface="Osaka" charset="0"/>
                <a:cs typeface="Osaka" charset="0"/>
              </a:rPr>
              <a:t>时代论派最清楚地论证亚伯拉罕之约、巴勒斯坦地之约、大卫之约以及新约将来要一一实现。</a:t>
            </a:r>
            <a:r>
              <a:rPr lang="en-US" altLang="zh-CN" sz="3200" dirty="0">
                <a:solidFill>
                  <a:srgbClr val="FFFF00"/>
                </a:solidFill>
                <a:ea typeface="Osaka" charset="0"/>
                <a:cs typeface="Osaka" charset="0"/>
              </a:rPr>
              <a:t> </a:t>
            </a: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prstClr val="black"/>
                </a:solidFill>
                <a:latin typeface="Arial" charset="0"/>
                <a:ea typeface="Osaka" charset="0"/>
                <a:cs typeface="Osaka" charset="0"/>
              </a:rPr>
              <a:t>我</a:t>
            </a:r>
            <a:r>
              <a:rPr lang="zh-CN" altLang="en-US" dirty="0">
                <a:solidFill>
                  <a:prstClr val="white"/>
                </a:solidFill>
                <a:latin typeface="Arial" charset="0"/>
                <a:ea typeface="Osaka" charset="0"/>
                <a:cs typeface="Osaka" charset="0"/>
              </a:rPr>
              <a:t>为什么是时代论</a:t>
            </a:r>
            <a:r>
              <a:rPr lang="zh-TW" altLang="en-US" dirty="0">
                <a:solidFill>
                  <a:prstClr val="white"/>
                </a:solidFill>
                <a:latin typeface="Arial" charset="0"/>
                <a:ea typeface="Osaka" charset="0"/>
                <a:cs typeface="Osaka" charset="0"/>
              </a:rPr>
              <a:t>性</a:t>
            </a:r>
            <a:r>
              <a:rPr lang="en-US" altLang="zh-CN" dirty="0">
                <a:solidFill>
                  <a:prstClr val="white"/>
                </a:solidFill>
                <a:latin typeface="Arial" charset="0"/>
                <a:ea typeface="Osaka" charset="0"/>
                <a:cs typeface="Osaka" charset="0"/>
              </a:rPr>
              <a:t>?</a:t>
            </a:r>
            <a:br>
              <a:rPr lang="en-US" altLang="zh-CN" dirty="0">
                <a:solidFill>
                  <a:prstClr val="white"/>
                </a:solidFill>
                <a:latin typeface="Arial" charset="0"/>
                <a:ea typeface="Osaka" charset="0"/>
                <a:cs typeface="Osaka" charset="0"/>
              </a:rPr>
            </a:br>
            <a:r>
              <a:rPr lang="en-US" altLang="zh-TW" sz="3000" dirty="0">
                <a:solidFill>
                  <a:prstClr val="white"/>
                </a:solidFill>
                <a:latin typeface="Arial" charset="0"/>
                <a:ea typeface="Osaka" charset="0"/>
                <a:cs typeface="Osaka" charset="0"/>
              </a:rPr>
              <a:t>(</a:t>
            </a:r>
            <a:r>
              <a:rPr lang="zh-TW" altLang="en-US" sz="3000" dirty="0">
                <a:solidFill>
                  <a:prstClr val="white"/>
                </a:solidFill>
                <a:latin typeface="Arial" charset="0"/>
                <a:ea typeface="Osaka" charset="0"/>
                <a:cs typeface="Osaka" charset="0"/>
              </a:rPr>
              <a:t>怎樣分辨以色列和教會</a:t>
            </a:r>
            <a:r>
              <a:rPr lang="en-US" altLang="zh-TW" sz="3000" dirty="0">
                <a:solidFill>
                  <a:prstClr val="white"/>
                </a:solidFill>
                <a:latin typeface="Arial" charset="0"/>
                <a:ea typeface="Osaka" charset="0"/>
                <a:cs typeface="Osaka" charset="0"/>
              </a:rPr>
              <a:t>)</a:t>
            </a:r>
            <a:endParaRPr lang="en-US" altLang="zh-CN" sz="3000" dirty="0">
              <a:solidFill>
                <a:prstClr val="white"/>
              </a:solidFill>
              <a:latin typeface="Arial" charset="0"/>
              <a:ea typeface="Osaka" charset="0"/>
              <a:cs typeface="Osaka" charset="0"/>
            </a:endParaRPr>
          </a:p>
        </p:txBody>
      </p:sp>
      <p:sp>
        <p:nvSpPr>
          <p:cNvPr id="711683" name="Text Box 4"/>
          <p:cNvSpPr txBox="1">
            <a:spLocks noChangeArrowheads="1"/>
          </p:cNvSpPr>
          <p:nvPr/>
        </p:nvSpPr>
        <p:spPr bwMode="auto">
          <a:xfrm>
            <a:off x="7596336" y="0"/>
            <a:ext cx="1502632" cy="463846"/>
          </a:xfrm>
          <a:prstGeom prst="rect">
            <a:avLst/>
          </a:prstGeom>
          <a:noFill/>
          <a:ln>
            <a:noFill/>
          </a:ln>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sz="2400" b="1">
                <a:solidFill>
                  <a:srgbClr val="FFFFFF"/>
                </a:solidFill>
                <a:latin typeface="Comic Sans MS" charset="0"/>
              </a:rPr>
              <a:t>126-127</a:t>
            </a:r>
            <a:endParaRPr lang="en-US" sz="2400" b="1">
              <a:latin typeface="Comic Sans MS" charset="0"/>
            </a:endParaRPr>
          </a:p>
        </p:txBody>
      </p:sp>
    </p:spTree>
    <p:extLst>
      <p:ext uri="{BB962C8B-B14F-4D97-AF65-F5344CB8AC3E}">
        <p14:creationId xmlns:p14="http://schemas.microsoft.com/office/powerpoint/2010/main" val="3449013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zh-CN" altLang="en-US" sz="4000" b="1" dirty="0">
                <a:solidFill>
                  <a:schemeClr val="bg1"/>
                </a:solidFill>
                <a:latin typeface="华文楷体"/>
                <a:ea typeface="华文楷体"/>
                <a:cs typeface="华文楷体"/>
              </a:rPr>
              <a:t>亚伯拉罕之约以及它的应验</a:t>
            </a:r>
            <a:endParaRPr kumimoji="1" lang="en-US" altLang="zh-CN" sz="4000" b="1" dirty="0">
              <a:solidFill>
                <a:schemeClr val="bg1"/>
              </a:solidFill>
              <a:latin typeface="华文楷体"/>
              <a:ea typeface="华文楷体"/>
              <a:cs typeface="华文楷体"/>
            </a:endParaRPr>
          </a:p>
        </p:txBody>
      </p:sp>
      <p:sp>
        <p:nvSpPr>
          <p:cNvPr id="209924"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21</a:t>
            </a:r>
          </a:p>
        </p:txBody>
      </p:sp>
      <p:sp>
        <p:nvSpPr>
          <p:cNvPr id="209925"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Max Anders, Dallas Theological Seminary</a:t>
            </a:r>
          </a:p>
        </p:txBody>
      </p:sp>
      <p:sp>
        <p:nvSpPr>
          <p:cNvPr id="6" name="TextBox 5"/>
          <p:cNvSpPr txBox="1"/>
          <p:nvPr/>
        </p:nvSpPr>
        <p:spPr>
          <a:xfrm>
            <a:off x="914400" y="1101565"/>
            <a:ext cx="1295400" cy="1754326"/>
          </a:xfrm>
          <a:prstGeom prst="rect">
            <a:avLst/>
          </a:prstGeom>
          <a:solidFill>
            <a:srgbClr val="FFFFFF"/>
          </a:solidFill>
        </p:spPr>
        <p:txBody>
          <a:bodyPr wrap="square" rtlCol="0">
            <a:spAutoFit/>
          </a:bodyPr>
          <a:lstStyle/>
          <a:p>
            <a:r>
              <a:rPr lang="zh-CN" altLang="en-US" sz="2000" b="1" dirty="0">
                <a:solidFill>
                  <a:srgbClr val="000000"/>
                </a:solidFill>
                <a:latin typeface="华文楷体"/>
                <a:ea typeface="华文楷体"/>
                <a:cs typeface="华文楷体"/>
              </a:rPr>
              <a:t>亚伯拉罕</a:t>
            </a:r>
            <a:endParaRPr lang="en-US" altLang="zh-CN" sz="2000" b="1" dirty="0">
              <a:solidFill>
                <a:srgbClr val="000000"/>
              </a:solidFill>
              <a:latin typeface="华文楷体"/>
              <a:ea typeface="华文楷体"/>
              <a:cs typeface="华文楷体"/>
            </a:endParaRPr>
          </a:p>
          <a:p>
            <a:pPr algn="ctr"/>
            <a:r>
              <a:rPr lang="zh-CN" altLang="en-US" sz="2000" b="1" dirty="0">
                <a:solidFill>
                  <a:srgbClr val="000000"/>
                </a:solidFill>
                <a:latin typeface="华文楷体"/>
                <a:ea typeface="华文楷体"/>
                <a:cs typeface="华文楷体"/>
              </a:rPr>
              <a:t>之约</a:t>
            </a:r>
            <a:endParaRPr lang="en-US" altLang="zh-CN" sz="2000" b="1" dirty="0">
              <a:solidFill>
                <a:srgbClr val="000000"/>
              </a:solidFill>
              <a:latin typeface="华文楷体"/>
              <a:ea typeface="华文楷体"/>
              <a:cs typeface="华文楷体"/>
            </a:endParaRPr>
          </a:p>
          <a:p>
            <a:pPr algn="ctr"/>
            <a:endParaRPr lang="en-US" sz="2000" b="1" dirty="0">
              <a:solidFill>
                <a:srgbClr val="000000"/>
              </a:solidFill>
              <a:latin typeface="华文楷体"/>
              <a:ea typeface="华文楷体"/>
              <a:cs typeface="华文楷体"/>
            </a:endParaRPr>
          </a:p>
          <a:p>
            <a:r>
              <a:rPr lang="zh-CN" altLang="en-US" sz="1600" b="1" dirty="0">
                <a:solidFill>
                  <a:srgbClr val="000000"/>
                </a:solidFill>
                <a:latin typeface="华文楷体"/>
                <a:ea typeface="华文楷体"/>
                <a:cs typeface="华文楷体"/>
              </a:rPr>
              <a:t>创十二，</a:t>
            </a:r>
            <a:r>
              <a:rPr lang="en-US" altLang="zh-CN" sz="1600" b="1" dirty="0">
                <a:solidFill>
                  <a:srgbClr val="000000"/>
                </a:solidFill>
                <a:latin typeface="华文楷体"/>
                <a:ea typeface="华文楷体"/>
                <a:cs typeface="华文楷体"/>
              </a:rPr>
              <a:t>       </a:t>
            </a:r>
          </a:p>
          <a:p>
            <a:r>
              <a:rPr lang="en-US" altLang="zh-CN" sz="1600" b="1" dirty="0">
                <a:solidFill>
                  <a:srgbClr val="000000"/>
                </a:solidFill>
                <a:latin typeface="华文楷体"/>
                <a:ea typeface="华文楷体"/>
                <a:cs typeface="华文楷体"/>
              </a:rPr>
              <a:t> </a:t>
            </a:r>
            <a:r>
              <a:rPr lang="zh-CN" altLang="en-US" sz="1600" b="1" dirty="0">
                <a:solidFill>
                  <a:srgbClr val="000000"/>
                </a:solidFill>
                <a:latin typeface="华文楷体"/>
                <a:ea typeface="华文楷体"/>
                <a:cs typeface="华文楷体"/>
              </a:rPr>
              <a:t>十五</a:t>
            </a:r>
            <a:r>
              <a:rPr lang="zh-CN" altLang="zh-CN" sz="1600" b="1" dirty="0">
                <a:solidFill>
                  <a:srgbClr val="000000"/>
                </a:solidFill>
                <a:latin typeface="华文楷体"/>
                <a:ea typeface="华文楷体"/>
                <a:cs typeface="华文楷体"/>
              </a:rPr>
              <a:t>，</a:t>
            </a:r>
            <a:r>
              <a:rPr lang="zh-CN" altLang="en-US" sz="1600" b="1" dirty="0">
                <a:solidFill>
                  <a:srgbClr val="000000"/>
                </a:solidFill>
                <a:latin typeface="华文楷体"/>
                <a:ea typeface="华文楷体"/>
                <a:cs typeface="华文楷体"/>
              </a:rPr>
              <a:t>十七，廿二</a:t>
            </a:r>
            <a:r>
              <a:rPr lang="en-US" altLang="zh-CN" sz="1600" b="1" dirty="0">
                <a:solidFill>
                  <a:srgbClr val="000000"/>
                </a:solidFill>
                <a:latin typeface="华文楷体"/>
                <a:ea typeface="华文楷体"/>
                <a:cs typeface="华文楷体"/>
              </a:rPr>
              <a:t>  </a:t>
            </a:r>
          </a:p>
        </p:txBody>
      </p:sp>
      <p:sp>
        <p:nvSpPr>
          <p:cNvPr id="7" name="TextBox 6"/>
          <p:cNvSpPr txBox="1"/>
          <p:nvPr/>
        </p:nvSpPr>
        <p:spPr>
          <a:xfrm>
            <a:off x="2667000" y="685800"/>
            <a:ext cx="1752600" cy="707886"/>
          </a:xfrm>
          <a:prstGeom prst="rect">
            <a:avLst/>
          </a:prstGeom>
          <a:solidFill>
            <a:srgbClr val="FFFFFF"/>
          </a:solidFill>
        </p:spPr>
        <p:txBody>
          <a:bodyPr wrap="square" rtlCol="0">
            <a:spAutoFit/>
          </a:bodyPr>
          <a:lstStyle/>
          <a:p>
            <a:r>
              <a:rPr lang="zh-CN" altLang="en-US" sz="2000" dirty="0">
                <a:solidFill>
                  <a:srgbClr val="000000"/>
                </a:solidFill>
                <a:latin typeface="华文楷体"/>
                <a:ea typeface="华文楷体"/>
                <a:cs typeface="华文楷体"/>
              </a:rPr>
              <a:t>巴勒斯坦之约</a:t>
            </a:r>
            <a:r>
              <a:rPr lang="en-US" altLang="zh-CN" sz="2000" dirty="0">
                <a:solidFill>
                  <a:srgbClr val="000000"/>
                </a:solidFill>
                <a:latin typeface="华文楷体"/>
                <a:ea typeface="华文楷体"/>
                <a:cs typeface="华文楷体"/>
              </a:rPr>
              <a:t>  </a:t>
            </a:r>
          </a:p>
          <a:p>
            <a:r>
              <a:rPr lang="en-US" altLang="zh-CN" sz="2000" dirty="0">
                <a:solidFill>
                  <a:srgbClr val="000000"/>
                </a:solidFill>
                <a:latin typeface="华文楷体"/>
                <a:ea typeface="华文楷体"/>
                <a:cs typeface="华文楷体"/>
              </a:rPr>
              <a:t>       </a:t>
            </a:r>
            <a:r>
              <a:rPr lang="zh-CN" altLang="en-US" sz="2000" dirty="0">
                <a:solidFill>
                  <a:srgbClr val="000000"/>
                </a:solidFill>
                <a:latin typeface="华文楷体"/>
                <a:ea typeface="华文楷体"/>
                <a:cs typeface="华文楷体"/>
              </a:rPr>
              <a:t>申卅</a:t>
            </a:r>
            <a:endParaRPr lang="en-US" sz="2000" dirty="0">
              <a:solidFill>
                <a:srgbClr val="000000"/>
              </a:solidFill>
              <a:latin typeface="华文楷体"/>
              <a:ea typeface="华文楷体"/>
              <a:cs typeface="华文楷体"/>
            </a:endParaRPr>
          </a:p>
        </p:txBody>
      </p:sp>
      <p:sp>
        <p:nvSpPr>
          <p:cNvPr id="8" name="TextBox 7"/>
          <p:cNvSpPr txBox="1"/>
          <p:nvPr/>
        </p:nvSpPr>
        <p:spPr>
          <a:xfrm>
            <a:off x="4800600" y="1600200"/>
            <a:ext cx="1143000" cy="861774"/>
          </a:xfrm>
          <a:prstGeom prst="rect">
            <a:avLst/>
          </a:prstGeom>
          <a:solidFill>
            <a:srgbClr val="FFFFFF"/>
          </a:solidFill>
        </p:spPr>
        <p:txBody>
          <a:bodyPr wrap="square" rtlCol="0">
            <a:spAutoFit/>
          </a:bodyPr>
          <a:lstStyle/>
          <a:p>
            <a:r>
              <a:rPr lang="zh-CN" altLang="en-US" sz="1800" b="1" dirty="0">
                <a:solidFill>
                  <a:srgbClr val="000000"/>
                </a:solidFill>
                <a:latin typeface="华文楷体"/>
                <a:ea typeface="华文楷体"/>
                <a:cs typeface="华文楷体"/>
              </a:rPr>
              <a:t>大卫之约</a:t>
            </a:r>
            <a:r>
              <a:rPr lang="en-US" altLang="zh-CN" sz="1800" b="1" dirty="0">
                <a:solidFill>
                  <a:srgbClr val="000000"/>
                </a:solidFill>
                <a:latin typeface="华文楷体"/>
                <a:ea typeface="华文楷体"/>
                <a:cs typeface="华文楷体"/>
              </a:rPr>
              <a:t>  </a:t>
            </a:r>
          </a:p>
          <a:p>
            <a:r>
              <a:rPr lang="en-US" altLang="zh-CN" sz="1800" b="1" dirty="0">
                <a:solidFill>
                  <a:srgbClr val="000000"/>
                </a:solidFill>
                <a:latin typeface="华文楷体"/>
                <a:ea typeface="华文楷体"/>
                <a:cs typeface="华文楷体"/>
              </a:rPr>
              <a:t>    </a:t>
            </a:r>
            <a:r>
              <a:rPr lang="zh-CN" altLang="en-US" sz="1800" b="1" dirty="0">
                <a:solidFill>
                  <a:srgbClr val="000000"/>
                </a:solidFill>
                <a:latin typeface="华文楷体"/>
                <a:ea typeface="华文楷体"/>
                <a:cs typeface="华文楷体"/>
              </a:rPr>
              <a:t>撒下七</a:t>
            </a:r>
            <a:endParaRPr lang="en-US" sz="1800" b="1" dirty="0">
              <a:solidFill>
                <a:srgbClr val="000000"/>
              </a:solidFill>
              <a:latin typeface="华文楷体"/>
              <a:ea typeface="华文楷体"/>
              <a:cs typeface="华文楷体"/>
            </a:endParaRPr>
          </a:p>
          <a:p>
            <a:endParaRPr lang="en-US" sz="1400" dirty="0">
              <a:solidFill>
                <a:srgbClr val="000000"/>
              </a:solidFill>
            </a:endParaRPr>
          </a:p>
        </p:txBody>
      </p:sp>
      <p:sp>
        <p:nvSpPr>
          <p:cNvPr id="9" name="TextBox 8"/>
          <p:cNvSpPr txBox="1"/>
          <p:nvPr/>
        </p:nvSpPr>
        <p:spPr>
          <a:xfrm>
            <a:off x="5334000" y="2667000"/>
            <a:ext cx="990600" cy="800219"/>
          </a:xfrm>
          <a:prstGeom prst="rect">
            <a:avLst/>
          </a:prstGeom>
          <a:solidFill>
            <a:srgbClr val="FFFFFF"/>
          </a:solidFill>
        </p:spPr>
        <p:txBody>
          <a:bodyPr wrap="square" rtlCol="0">
            <a:spAutoFit/>
          </a:bodyPr>
          <a:lstStyle/>
          <a:p>
            <a:pPr algn="ctr"/>
            <a:r>
              <a:rPr lang="zh-CN" altLang="en-US" sz="1600" b="1" dirty="0">
                <a:solidFill>
                  <a:srgbClr val="000000"/>
                </a:solidFill>
                <a:latin typeface="华文楷体"/>
                <a:ea typeface="华文楷体"/>
                <a:cs typeface="华文楷体"/>
              </a:rPr>
              <a:t>新约</a:t>
            </a:r>
            <a:endParaRPr lang="en-US" altLang="zh-CN" sz="1600" b="1" dirty="0">
              <a:solidFill>
                <a:srgbClr val="000000"/>
              </a:solidFill>
              <a:latin typeface="华文楷体"/>
              <a:ea typeface="华文楷体"/>
              <a:cs typeface="华文楷体"/>
            </a:endParaRPr>
          </a:p>
          <a:p>
            <a:pPr algn="ctr"/>
            <a:r>
              <a:rPr lang="zh-CN" altLang="en-US" sz="1600" b="1" dirty="0">
                <a:solidFill>
                  <a:srgbClr val="000000"/>
                </a:solidFill>
                <a:latin typeface="华文楷体"/>
                <a:ea typeface="华文楷体"/>
                <a:cs typeface="华文楷体"/>
              </a:rPr>
              <a:t>耶卅一</a:t>
            </a:r>
            <a:endParaRPr lang="en-US" sz="1600" b="1" dirty="0">
              <a:solidFill>
                <a:srgbClr val="000000"/>
              </a:solidFill>
              <a:latin typeface="华文楷体"/>
              <a:ea typeface="华文楷体"/>
              <a:cs typeface="华文楷体"/>
            </a:endParaRPr>
          </a:p>
          <a:p>
            <a:r>
              <a:rPr lang="en-US" sz="1400" dirty="0">
                <a:solidFill>
                  <a:srgbClr val="000000"/>
                </a:solidFill>
              </a:rPr>
              <a:t>  </a:t>
            </a:r>
          </a:p>
        </p:txBody>
      </p:sp>
      <p:sp>
        <p:nvSpPr>
          <p:cNvPr id="10" name="TextBox 9"/>
          <p:cNvSpPr txBox="1"/>
          <p:nvPr/>
        </p:nvSpPr>
        <p:spPr>
          <a:xfrm>
            <a:off x="838200" y="228600"/>
            <a:ext cx="1143000" cy="400110"/>
          </a:xfrm>
          <a:prstGeom prst="rect">
            <a:avLst/>
          </a:prstGeom>
          <a:solidFill>
            <a:srgbClr val="FFFFFF"/>
          </a:solidFill>
        </p:spPr>
        <p:txBody>
          <a:bodyPr wrap="square" rtlCol="0">
            <a:spAutoFit/>
          </a:bodyPr>
          <a:lstStyle/>
          <a:p>
            <a:pPr algn="ctr"/>
            <a:r>
              <a:rPr lang="zh-CN" altLang="en-US" sz="2000" b="1" dirty="0">
                <a:solidFill>
                  <a:srgbClr val="000000"/>
                </a:solidFill>
                <a:latin typeface="华文楷体"/>
                <a:ea typeface="华文楷体"/>
                <a:cs typeface="华文楷体"/>
              </a:rPr>
              <a:t>应许</a:t>
            </a:r>
            <a:endParaRPr lang="en-US" sz="2000" b="1" dirty="0">
              <a:solidFill>
                <a:srgbClr val="000000"/>
              </a:solidFill>
              <a:latin typeface="华文楷体"/>
              <a:ea typeface="华文楷体"/>
              <a:cs typeface="华文楷体"/>
            </a:endParaRPr>
          </a:p>
        </p:txBody>
      </p:sp>
      <p:sp>
        <p:nvSpPr>
          <p:cNvPr id="11" name="TextBox 10"/>
          <p:cNvSpPr txBox="1"/>
          <p:nvPr/>
        </p:nvSpPr>
        <p:spPr>
          <a:xfrm>
            <a:off x="7162800" y="224135"/>
            <a:ext cx="1295400" cy="461665"/>
          </a:xfrm>
          <a:prstGeom prst="rect">
            <a:avLst/>
          </a:prstGeom>
          <a:solidFill>
            <a:srgbClr val="FFFFFF"/>
          </a:solidFill>
        </p:spPr>
        <p:txBody>
          <a:bodyPr wrap="square" rtlCol="0">
            <a:spAutoFit/>
          </a:bodyPr>
          <a:lstStyle/>
          <a:p>
            <a:pPr algn="ctr"/>
            <a:r>
              <a:rPr lang="zh-CN" altLang="en-US" dirty="0">
                <a:solidFill>
                  <a:srgbClr val="000000"/>
                </a:solidFill>
                <a:latin typeface="华文楷体"/>
                <a:ea typeface="华文楷体"/>
                <a:cs typeface="华文楷体"/>
              </a:rPr>
              <a:t>应验</a:t>
            </a:r>
            <a:endParaRPr lang="en-US" dirty="0">
              <a:solidFill>
                <a:srgbClr val="000000"/>
              </a:solidFill>
              <a:latin typeface="华文楷体"/>
              <a:ea typeface="华文楷体"/>
              <a:cs typeface="华文楷体"/>
            </a:endParaRPr>
          </a:p>
        </p:txBody>
      </p:sp>
    </p:spTree>
    <p:extLst>
      <p:ext uri="{BB962C8B-B14F-4D97-AF65-F5344CB8AC3E}">
        <p14:creationId xmlns:p14="http://schemas.microsoft.com/office/powerpoint/2010/main" val="1612399502"/>
      </p:ext>
    </p:extLst>
  </p:cSld>
  <p:clrMapOvr>
    <a:masterClrMapping/>
  </p:clrMapOvr>
  <p:transition xmlns:p14="http://schemas.microsoft.com/office/powerpoint/2010/mai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14"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15"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16"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ea typeface="MS PGothic" charset="0"/>
                <a:cs typeface="MS PGothic" charset="0"/>
              </a:rPr>
              <a:t>诺亚之约</a:t>
            </a:r>
          </a:p>
        </p:txBody>
      </p:sp>
      <p:sp>
        <p:nvSpPr>
          <p:cNvPr id="1556487" name="Rectangle 7"/>
          <p:cNvSpPr>
            <a:spLocks noChangeArrowheads="1"/>
          </p:cNvSpPr>
          <p:nvPr/>
        </p:nvSpPr>
        <p:spPr bwMode="auto">
          <a:xfrm>
            <a:off x="30163" y="912813"/>
            <a:ext cx="736600" cy="85921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亚当与神同掌权（</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1:26, 28; 2:19) </a:t>
            </a:r>
          </a:p>
        </p:txBody>
      </p:sp>
      <p:sp>
        <p:nvSpPr>
          <p:cNvPr id="1556488" name="Rectangle 8"/>
          <p:cNvSpPr>
            <a:spLocks noChangeArrowheads="1"/>
          </p:cNvSpPr>
          <p:nvPr/>
        </p:nvSpPr>
        <p:spPr bwMode="auto">
          <a:xfrm>
            <a:off x="603250" y="912813"/>
            <a:ext cx="1009650" cy="859210"/>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撒旦自以为神统治着这个世界</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3:15; </a:t>
            </a:r>
          </a:p>
          <a:p>
            <a:pPr algn="ctr"/>
            <a:r>
              <a:rPr lang="en-US" altLang="zh-CN" sz="1000" dirty="0">
                <a:solidFill>
                  <a:srgbClr val="FFFFFF"/>
                </a:solidFill>
                <a:ea typeface="SimSun" charset="0"/>
                <a:cs typeface="SimSu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a:defRPr/>
            </a:pPr>
            <a:r>
              <a:rPr lang="zh-CN" altLang="en-US">
                <a:solidFill>
                  <a:srgbClr val="FFFFFF"/>
                </a:solidFill>
                <a:effectLst>
                  <a:outerShdw blurRad="38100" dist="38100" dir="2700000" algn="tl">
                    <a:srgbClr val="000000"/>
                  </a:outerShdw>
                </a:effectLst>
                <a:latin typeface="Kosher-Normal" charset="0"/>
                <a:ea typeface="MS PGothic" charset="0"/>
                <a:cs typeface="MS PGothic" charset="0"/>
              </a:rPr>
              <a:t>亚伯拉罕之约</a:t>
            </a:r>
          </a:p>
        </p:txBody>
      </p:sp>
      <p:sp>
        <p:nvSpPr>
          <p:cNvPr id="269321" name="Rectangle 10"/>
          <p:cNvSpPr>
            <a:spLocks noChangeArrowheads="1"/>
          </p:cNvSpPr>
          <p:nvPr/>
        </p:nvSpPr>
        <p:spPr bwMode="auto">
          <a:xfrm>
            <a:off x="2324100" y="21399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22"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69324" name="Rectangle 13"/>
          <p:cNvSpPr>
            <a:spLocks noChangeArrowheads="1"/>
          </p:cNvSpPr>
          <p:nvPr/>
        </p:nvSpPr>
        <p:spPr bwMode="auto">
          <a:xfrm>
            <a:off x="2289175" y="2060575"/>
            <a:ext cx="1260475" cy="3937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土地之约</a:t>
            </a:r>
          </a:p>
        </p:txBody>
      </p:sp>
      <p:sp>
        <p:nvSpPr>
          <p:cNvPr id="269325"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69326" name="Rectangle 15"/>
          <p:cNvSpPr>
            <a:spLocks noChangeArrowheads="1"/>
          </p:cNvSpPr>
          <p:nvPr/>
        </p:nvSpPr>
        <p:spPr bwMode="auto">
          <a:xfrm>
            <a:off x="2549525" y="3257550"/>
            <a:ext cx="1203325" cy="3937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大卫之约</a:t>
            </a:r>
          </a:p>
        </p:txBody>
      </p:sp>
      <p:sp>
        <p:nvSpPr>
          <p:cNvPr id="1556496" name="Rectangle 16"/>
          <p:cNvSpPr>
            <a:spLocks noChangeArrowheads="1"/>
          </p:cNvSpPr>
          <p:nvPr/>
        </p:nvSpPr>
        <p:spPr bwMode="auto">
          <a:xfrm>
            <a:off x="3108325" y="4418013"/>
            <a:ext cx="692150"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新约</a:t>
            </a:r>
          </a:p>
        </p:txBody>
      </p:sp>
      <p:sp>
        <p:nvSpPr>
          <p:cNvPr id="269328"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2000" b="1">
                <a:solidFill>
                  <a:srgbClr val="000000"/>
                </a:solidFill>
                <a:latin typeface="Kosher-Normal" charset="0"/>
                <a:ea typeface="SimSun" charset="0"/>
                <a:cs typeface="SimSun" charset="0"/>
              </a:rPr>
              <a:t>摩西之约</a:t>
            </a:r>
          </a:p>
        </p:txBody>
      </p:sp>
      <p:grpSp>
        <p:nvGrpSpPr>
          <p:cNvPr id="269329" name="Group 18"/>
          <p:cNvGrpSpPr>
            <a:grpSpLocks/>
          </p:cNvGrpSpPr>
          <p:nvPr/>
        </p:nvGrpSpPr>
        <p:grpSpPr bwMode="auto">
          <a:xfrm>
            <a:off x="5689600" y="1376363"/>
            <a:ext cx="165100" cy="279400"/>
            <a:chOff x="3584" y="867"/>
            <a:chExt cx="104" cy="176"/>
          </a:xfrm>
        </p:grpSpPr>
        <p:sp>
          <p:nvSpPr>
            <p:cNvPr id="26941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1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grpSp>
      <p:sp>
        <p:nvSpPr>
          <p:cNvPr id="1556501" name="Rectangle 21"/>
          <p:cNvSpPr>
            <a:spLocks noChangeArrowheads="1"/>
          </p:cNvSpPr>
          <p:nvPr/>
        </p:nvSpPr>
        <p:spPr bwMode="auto">
          <a:xfrm>
            <a:off x="1519238" y="912813"/>
            <a:ext cx="18065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神与亚伯拉罕立约透过以色列成为“祭司的国度”重新建立人的统治权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12:1-3; </a:t>
            </a:r>
            <a:r>
              <a:rPr lang="zh-CN" altLang="en-US" sz="1000" dirty="0">
                <a:solidFill>
                  <a:srgbClr val="FFFFFF"/>
                </a:solidFill>
                <a:ea typeface="SimSun" charset="0"/>
                <a:cs typeface="SimSun" charset="0"/>
              </a:rPr>
              <a:t>出</a:t>
            </a:r>
            <a:r>
              <a:rPr lang="en-US" altLang="zh-CN" sz="1000" dirty="0">
                <a:solidFill>
                  <a:srgbClr val="FFFFFF"/>
                </a:solidFill>
                <a:ea typeface="SimSun" charset="0"/>
                <a:cs typeface="SimSun" charset="0"/>
              </a:rPr>
              <a:t>. 19:6)</a:t>
            </a:r>
          </a:p>
        </p:txBody>
      </p:sp>
      <p:sp>
        <p:nvSpPr>
          <p:cNvPr id="1556502" name="Rectangle 22"/>
          <p:cNvSpPr>
            <a:spLocks noChangeArrowheads="1"/>
          </p:cNvSpPr>
          <p:nvPr/>
        </p:nvSpPr>
        <p:spPr bwMode="auto">
          <a:xfrm>
            <a:off x="91013" y="708293"/>
            <a:ext cx="1388227" cy="274434"/>
          </a:xfrm>
          <a:prstGeom prst="rect">
            <a:avLst/>
          </a:prstGeom>
          <a:noFill/>
          <a:ln w="12700">
            <a:noFill/>
            <a:miter lim="800000"/>
            <a:headEnd/>
            <a:tailEnd/>
          </a:ln>
          <a:effectLst/>
        </p:spPr>
        <p:txBody>
          <a:bodyPr wrap="none" lIns="90488" tIns="44450" rIns="90488" bIns="44450">
            <a:spAutoFit/>
          </a:bodyPr>
          <a:lstStyle/>
          <a:p>
            <a:pPr algn="ctr">
              <a:defRPr/>
            </a:pPr>
            <a:r>
              <a:rPr lang="zh-CN" altLang="en-US" sz="1200" b="1" dirty="0">
                <a:solidFill>
                  <a:srgbClr val="FFA040"/>
                </a:solidFill>
                <a:effectLst>
                  <a:outerShdw blurRad="38100" dist="38100" dir="2700000" algn="tl">
                    <a:srgbClr val="000000"/>
                  </a:outerShdw>
                </a:effectLst>
                <a:latin typeface="Scholar" charset="0"/>
                <a:ea typeface="SimSun" charset="0"/>
                <a:cs typeface="SimSun" charset="0"/>
              </a:rPr>
              <a:t>国度概念的教导</a:t>
            </a:r>
            <a:r>
              <a:rPr lang="en-US" altLang="zh-CN" sz="1200" b="1" dirty="0">
                <a:solidFill>
                  <a:srgbClr val="FFA040"/>
                </a:solidFill>
                <a:effectLst>
                  <a:outerShdw blurRad="38100" dist="38100" dir="2700000" algn="tl">
                    <a:srgbClr val="000000"/>
                  </a:outerShdw>
                </a:effectLst>
                <a:latin typeface="Scholar" charset="0"/>
                <a:ea typeface="SimSun" charset="0"/>
                <a:cs typeface="SimSun" charset="0"/>
              </a:rPr>
              <a:t>...</a:t>
            </a:r>
          </a:p>
        </p:txBody>
      </p:sp>
      <p:sp>
        <p:nvSpPr>
          <p:cNvPr id="269332" name="Line 23"/>
          <p:cNvSpPr>
            <a:spLocks noChangeShapeType="1"/>
          </p:cNvSpPr>
          <p:nvPr/>
        </p:nvSpPr>
        <p:spPr bwMode="auto">
          <a:xfrm>
            <a:off x="7016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33" name="Freeform 24"/>
          <p:cNvSpPr>
            <a:spLocks/>
          </p:cNvSpPr>
          <p:nvPr/>
        </p:nvSpPr>
        <p:spPr bwMode="auto">
          <a:xfrm>
            <a:off x="6413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1" hangingPunct="1"/>
            <a:endParaRPr lang="en-US" sz="2000">
              <a:solidFill>
                <a:srgbClr val="FFFFFF"/>
              </a:solidFill>
            </a:endParaRPr>
          </a:p>
        </p:txBody>
      </p:sp>
      <p:sp>
        <p:nvSpPr>
          <p:cNvPr id="1556505" name="Rectangle 25"/>
          <p:cNvSpPr>
            <a:spLocks noChangeArrowheads="1"/>
          </p:cNvSpPr>
          <p:nvPr/>
        </p:nvSpPr>
        <p:spPr bwMode="auto">
          <a:xfrm>
            <a:off x="190500" y="1781175"/>
            <a:ext cx="881063" cy="3937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人的堕落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a:t>
            </a:r>
          </a:p>
        </p:txBody>
      </p:sp>
      <p:sp>
        <p:nvSpPr>
          <p:cNvPr id="1556506" name="Rectangle 26"/>
          <p:cNvSpPr>
            <a:spLocks noChangeArrowheads="1"/>
          </p:cNvSpPr>
          <p:nvPr/>
        </p:nvSpPr>
        <p:spPr bwMode="auto">
          <a:xfrm>
            <a:off x="3348038" y="912813"/>
            <a:ext cx="1304925" cy="5461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以色列失去祭司国度的见证，于是被掳受外邦统治 </a:t>
            </a:r>
            <a:endParaRPr lang="en-US" altLang="zh-CN" sz="1000" dirty="0">
              <a:solidFill>
                <a:srgbClr val="FFFFFF"/>
              </a:solidFill>
              <a:ea typeface="SimSun" charset="0"/>
              <a:cs typeface="SimSun" charset="0"/>
            </a:endParaRPr>
          </a:p>
        </p:txBody>
      </p:sp>
      <p:sp>
        <p:nvSpPr>
          <p:cNvPr id="269336" name="Rectangle 27"/>
          <p:cNvSpPr>
            <a:spLocks noChangeArrowheads="1"/>
          </p:cNvSpPr>
          <p:nvPr/>
        </p:nvSpPr>
        <p:spPr bwMode="auto">
          <a:xfrm>
            <a:off x="3184525" y="4737100"/>
            <a:ext cx="2143125" cy="1013098"/>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耶利米书</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31:31-34 </a:t>
            </a:r>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应许</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赦免</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圣灵内住</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新心，新人，新思想 </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以色列与犹大重新统一</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不需要传福音 </a:t>
            </a:r>
            <a:endParaRPr lang="en-US" altLang="zh-CN" sz="1000" b="1" dirty="0">
              <a:solidFill>
                <a:srgbClr val="FFFFFF"/>
              </a:solidFill>
              <a:effectLst>
                <a:glow rad="101600">
                  <a:srgbClr val="010201">
                    <a:alpha val="75000"/>
                  </a:srgbClr>
                </a:glow>
              </a:effectLst>
              <a:latin typeface="Kosher-Normal" charset="0"/>
              <a:ea typeface="MS PGothic" charset="0"/>
              <a:cs typeface="MS PGothic" charset="0"/>
            </a:endParaRPr>
          </a:p>
        </p:txBody>
      </p:sp>
      <p:sp>
        <p:nvSpPr>
          <p:cNvPr id="269337" name="Rectangle 28"/>
          <p:cNvSpPr>
            <a:spLocks noChangeArrowheads="1"/>
          </p:cNvSpPr>
          <p:nvPr/>
        </p:nvSpPr>
        <p:spPr bwMode="auto">
          <a:xfrm>
            <a:off x="2651124" y="3602038"/>
            <a:ext cx="2746375" cy="936154"/>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撒母耳下</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7:12-16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永久的应许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家室”永不遭废弃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国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政治王朝</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宝座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后裔接续掌权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圣殿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儿子来建造</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p:txBody>
      </p:sp>
      <p:sp>
        <p:nvSpPr>
          <p:cNvPr id="269338" name="Rectangle 29"/>
          <p:cNvSpPr>
            <a:spLocks noChangeArrowheads="1"/>
          </p:cNvSpPr>
          <p:nvPr/>
        </p:nvSpPr>
        <p:spPr bwMode="auto">
          <a:xfrm>
            <a:off x="2333625" y="2519363"/>
            <a:ext cx="3200400" cy="76687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创世记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15:18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参：申</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30:1-10)</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从埃及哇地至幼发拉底河流域</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27:12)</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被掳归回／重建之后，土地永久占有权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17:8) </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因着巴勒斯坦地全世界蒙祝福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14:1-2)</a:t>
            </a:r>
          </a:p>
        </p:txBody>
      </p:sp>
      <p:sp>
        <p:nvSpPr>
          <p:cNvPr id="1556510" name="Rectangle 30"/>
          <p:cNvSpPr>
            <a:spLocks noChangeArrowheads="1"/>
          </p:cNvSpPr>
          <p:nvPr/>
        </p:nvSpPr>
        <p:spPr bwMode="auto">
          <a:xfrm>
            <a:off x="5794483" y="912813"/>
            <a:ext cx="11207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耶稣藉着教会以神奇的方式扩展张他的国度（太</a:t>
            </a:r>
            <a:r>
              <a:rPr lang="en-US" altLang="zh-CN" sz="1000" dirty="0">
                <a:solidFill>
                  <a:srgbClr val="FFFFFF"/>
                </a:solidFill>
                <a:ea typeface="SimSun" charset="0"/>
                <a:cs typeface="SimSun" charset="0"/>
              </a:rPr>
              <a:t>.13</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1556511" name="Rectangle 31"/>
          <p:cNvSpPr>
            <a:spLocks noChangeArrowheads="1"/>
          </p:cNvSpPr>
          <p:nvPr/>
        </p:nvSpPr>
        <p:spPr bwMode="auto">
          <a:xfrm>
            <a:off x="4643438" y="912813"/>
            <a:ext cx="107632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以色列拒绝弥赛亚国度的邀请</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太</a:t>
            </a:r>
            <a:r>
              <a:rPr lang="en-US" altLang="zh-CN" sz="1000" dirty="0">
                <a:solidFill>
                  <a:srgbClr val="FFFFFF"/>
                </a:solidFill>
                <a:ea typeface="SimSun" charset="0"/>
                <a:cs typeface="SimSun" charset="0"/>
              </a:rPr>
              <a:t>. 12:41-42; 23:37-39)</a:t>
            </a:r>
          </a:p>
        </p:txBody>
      </p:sp>
      <p:sp>
        <p:nvSpPr>
          <p:cNvPr id="1556512" name="Rectangle 32"/>
          <p:cNvSpPr>
            <a:spLocks noChangeArrowheads="1"/>
          </p:cNvSpPr>
          <p:nvPr/>
        </p:nvSpPr>
        <p:spPr bwMode="auto">
          <a:xfrm>
            <a:off x="6715710" y="912813"/>
            <a:ext cx="1212850" cy="705321"/>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基督得胜以色列的仇敌，以色列全家都要得救（罗</a:t>
            </a:r>
            <a:r>
              <a:rPr lang="en-US" altLang="zh-CN" sz="1000" dirty="0">
                <a:solidFill>
                  <a:srgbClr val="FFFFFF"/>
                </a:solidFill>
                <a:ea typeface="SimSun" charset="0"/>
                <a:cs typeface="SimSun" charset="0"/>
              </a:rPr>
              <a:t>11:26-27</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26934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6"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7" name="Rectangle 38"/>
          <p:cNvSpPr>
            <a:spLocks noChangeArrowheads="1"/>
          </p:cNvSpPr>
          <p:nvPr/>
        </p:nvSpPr>
        <p:spPr bwMode="auto">
          <a:xfrm>
            <a:off x="5786437" y="2519363"/>
            <a:ext cx="1833885"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just"/>
            <a:r>
              <a:rPr lang="zh-CN" altLang="en-US" sz="1000" b="1" dirty="0">
                <a:solidFill>
                  <a:srgbClr val="FFFFFF"/>
                </a:solidFill>
                <a:effectLst>
                  <a:glow rad="101600">
                    <a:srgbClr val="010201">
                      <a:alpha val="75000"/>
                    </a:srgbClr>
                  </a:glow>
                </a:effectLst>
                <a:ea typeface="SimSun" charset="0"/>
                <a:cs typeface="SimSun" charset="0"/>
              </a:rPr>
              <a:t>以色列因着拒绝弥赛亚受审判被赶逐出应许之地 长达</a:t>
            </a:r>
            <a:r>
              <a:rPr lang="en-US" altLang="zh-CN" sz="1000" b="1" dirty="0">
                <a:solidFill>
                  <a:srgbClr val="FFFFFF"/>
                </a:solidFill>
                <a:effectLst>
                  <a:glow rad="101600">
                    <a:srgbClr val="010201">
                      <a:alpha val="75000"/>
                    </a:srgbClr>
                  </a:glow>
                </a:effectLst>
                <a:ea typeface="SimSun" charset="0"/>
                <a:cs typeface="SimSun" charset="0"/>
              </a:rPr>
              <a:t>19</a:t>
            </a:r>
            <a:r>
              <a:rPr lang="zh-CN" altLang="en-US" sz="1000" b="1" dirty="0">
                <a:solidFill>
                  <a:srgbClr val="FFFFFF"/>
                </a:solidFill>
                <a:effectLst>
                  <a:glow rad="101600">
                    <a:srgbClr val="010201">
                      <a:alpha val="75000"/>
                    </a:srgbClr>
                  </a:glow>
                </a:effectLst>
                <a:ea typeface="SimSun" charset="0"/>
                <a:cs typeface="SimSun" charset="0"/>
              </a:rPr>
              <a:t>世纪（主后</a:t>
            </a:r>
            <a:r>
              <a:rPr lang="en-US" altLang="zh-CN" sz="1000" b="1" dirty="0">
                <a:solidFill>
                  <a:srgbClr val="FFFFFF"/>
                </a:solidFill>
                <a:effectLst>
                  <a:glow rad="101600">
                    <a:srgbClr val="010201">
                      <a:alpha val="75000"/>
                    </a:srgbClr>
                  </a:glow>
                </a:effectLst>
                <a:ea typeface="SimSun" charset="0"/>
                <a:cs typeface="SimSun" charset="0"/>
              </a:rPr>
              <a:t>70</a:t>
            </a:r>
            <a:r>
              <a:rPr lang="zh-CN" altLang="en-US" sz="1000" b="1" dirty="0">
                <a:solidFill>
                  <a:srgbClr val="FFFFFF"/>
                </a:solidFill>
                <a:effectLst>
                  <a:glow rad="101600">
                    <a:srgbClr val="010201">
                      <a:alpha val="75000"/>
                    </a:srgbClr>
                  </a:glow>
                </a:effectLst>
                <a:ea typeface="SimSun" charset="0"/>
                <a:cs typeface="SimSun" charset="0"/>
              </a:rPr>
              <a:t>－</a:t>
            </a:r>
            <a:r>
              <a:rPr lang="en-US" altLang="zh-CN" sz="1000" b="1" dirty="0">
                <a:solidFill>
                  <a:srgbClr val="FFFFFF"/>
                </a:solidFill>
                <a:effectLst>
                  <a:glow rad="101600">
                    <a:srgbClr val="010201">
                      <a:alpha val="75000"/>
                    </a:srgbClr>
                  </a:glow>
                </a:effectLst>
                <a:ea typeface="SimSun" charset="0"/>
                <a:cs typeface="SimSun" charset="0"/>
              </a:rPr>
              <a:t>1948</a:t>
            </a:r>
            <a:r>
              <a:rPr lang="zh-CN" altLang="en-US" sz="1000" b="1" dirty="0">
                <a:solidFill>
                  <a:srgbClr val="FFFFFF"/>
                </a:solidFill>
                <a:effectLst>
                  <a:glow rad="101600">
                    <a:srgbClr val="010201">
                      <a:alpha val="75000"/>
                    </a:srgbClr>
                  </a:glow>
                </a:effectLst>
                <a:ea typeface="SimSun" charset="0"/>
                <a:cs typeface="SimSun" charset="0"/>
              </a:rPr>
              <a:t>）现在部分恢复（结</a:t>
            </a:r>
            <a:r>
              <a:rPr lang="en-US" altLang="zh-CN" sz="1000" b="1" dirty="0">
                <a:solidFill>
                  <a:srgbClr val="FFFFFF"/>
                </a:solidFill>
                <a:effectLst>
                  <a:glow rad="101600">
                    <a:srgbClr val="010201">
                      <a:alpha val="75000"/>
                    </a:srgbClr>
                  </a:glow>
                </a:effectLst>
                <a:ea typeface="SimSun" charset="0"/>
                <a:cs typeface="SimSun" charset="0"/>
              </a:rPr>
              <a:t>37:1-7</a:t>
            </a:r>
            <a:r>
              <a:rPr lang="zh-CN" altLang="en-US" sz="1000" b="1" dirty="0">
                <a:solidFill>
                  <a:srgbClr val="FFFFFF"/>
                </a:solidFill>
                <a:effectLst>
                  <a:glow rad="101600">
                    <a:srgbClr val="010201">
                      <a:alpha val="75000"/>
                    </a:srgbClr>
                  </a:glow>
                </a:effectLst>
                <a:ea typeface="SimSun" charset="0"/>
                <a:cs typeface="SimSun" charset="0"/>
              </a:rPr>
              <a:t>）</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48" name="Rectangle 39"/>
          <p:cNvSpPr>
            <a:spLocks noChangeArrowheads="1"/>
          </p:cNvSpPr>
          <p:nvPr/>
        </p:nvSpPr>
        <p:spPr bwMode="auto">
          <a:xfrm>
            <a:off x="6022975" y="3429000"/>
            <a:ext cx="1254125"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a:solidFill>
                  <a:srgbClr val="FFFFFF"/>
                </a:solidFill>
                <a:effectLst>
                  <a:glow rad="101600">
                    <a:srgbClr val="010201">
                      <a:alpha val="75000"/>
                    </a:srgbClr>
                  </a:glow>
                </a:effectLst>
                <a:ea typeface="SimSun" charset="0"/>
                <a:cs typeface="SimSun" charset="0"/>
              </a:rPr>
              <a:t>基督是教会的头，教会是属灵的圣殿（</a:t>
            </a:r>
            <a:r>
              <a:rPr lang="en-US" altLang="zh-CN" sz="1000" b="1">
                <a:solidFill>
                  <a:srgbClr val="FFFFFF"/>
                </a:solidFill>
                <a:effectLst>
                  <a:glow rad="101600">
                    <a:srgbClr val="010201">
                      <a:alpha val="75000"/>
                    </a:srgbClr>
                  </a:glow>
                </a:effectLst>
                <a:ea typeface="SimSun" charset="0"/>
                <a:cs typeface="SimSun" charset="0"/>
              </a:rPr>
              <a:t>2:19-22; </a:t>
            </a:r>
            <a:r>
              <a:rPr lang="zh-CN" altLang="en-US" sz="1000" b="1">
                <a:solidFill>
                  <a:srgbClr val="FFFFFF"/>
                </a:solidFill>
                <a:effectLst>
                  <a:glow rad="101600">
                    <a:srgbClr val="010201">
                      <a:alpha val="75000"/>
                    </a:srgbClr>
                  </a:glow>
                </a:effectLst>
                <a:ea typeface="SimSun" charset="0"/>
                <a:cs typeface="SimSun" charset="0"/>
              </a:rPr>
              <a:t>林后</a:t>
            </a:r>
            <a:r>
              <a:rPr lang="en-US" altLang="zh-CN" sz="1000" b="1">
                <a:solidFill>
                  <a:srgbClr val="FFFFFF"/>
                </a:solidFill>
                <a:effectLst>
                  <a:glow rad="101600">
                    <a:srgbClr val="010201">
                      <a:alpha val="75000"/>
                    </a:srgbClr>
                  </a:glow>
                </a:effectLst>
                <a:ea typeface="SimSun" charset="0"/>
                <a:cs typeface="SimSun" charset="0"/>
              </a:rPr>
              <a:t>6:16)</a:t>
            </a:r>
          </a:p>
        </p:txBody>
      </p:sp>
      <p:sp>
        <p:nvSpPr>
          <p:cNvPr id="269349" name="Rectangle 40"/>
          <p:cNvSpPr>
            <a:spLocks noChangeArrowheads="1"/>
          </p:cNvSpPr>
          <p:nvPr/>
        </p:nvSpPr>
        <p:spPr bwMode="auto">
          <a:xfrm>
            <a:off x="5903913" y="4891088"/>
            <a:ext cx="1397000"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新约前三项取代摩西律法（路</a:t>
            </a:r>
            <a:r>
              <a:rPr lang="en-US" altLang="zh-CN" sz="1050" b="1" dirty="0">
                <a:solidFill>
                  <a:srgbClr val="000A0D"/>
                </a:solidFill>
                <a:ea typeface="SimSun" charset="0"/>
                <a:cs typeface="SimSun" charset="0"/>
              </a:rPr>
              <a:t>22:20; </a:t>
            </a:r>
            <a:r>
              <a:rPr lang="zh-CN" altLang="en-US" sz="1050" b="1" dirty="0">
                <a:solidFill>
                  <a:srgbClr val="000A0D"/>
                </a:solidFill>
                <a:ea typeface="SimSun" charset="0"/>
                <a:cs typeface="SimSun" charset="0"/>
              </a:rPr>
              <a:t>林后</a:t>
            </a:r>
            <a:r>
              <a:rPr lang="en-US" altLang="zh-CN" sz="1050" b="1" dirty="0">
                <a:solidFill>
                  <a:srgbClr val="000A0D"/>
                </a:solidFill>
                <a:ea typeface="SimSun" charset="0"/>
                <a:cs typeface="SimSun" charset="0"/>
              </a:rPr>
              <a:t>3:6)</a:t>
            </a:r>
          </a:p>
        </p:txBody>
      </p:sp>
      <p:sp>
        <p:nvSpPr>
          <p:cNvPr id="269350"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51"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52" name="Rectangle 43"/>
          <p:cNvSpPr>
            <a:spLocks noChangeArrowheads="1"/>
          </p:cNvSpPr>
          <p:nvPr/>
        </p:nvSpPr>
        <p:spPr bwMode="auto">
          <a:xfrm>
            <a:off x="7553325" y="2136775"/>
            <a:ext cx="1590675"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900" b="1">
                <a:solidFill>
                  <a:srgbClr val="FFFFFF"/>
                </a:solidFill>
                <a:effectLst>
                  <a:glow rad="101600">
                    <a:srgbClr val="010201">
                      <a:alpha val="75000"/>
                    </a:srgbClr>
                  </a:glow>
                </a:effectLst>
                <a:ea typeface="SimSun" charset="0"/>
                <a:cs typeface="SimSun" charset="0"/>
              </a:rPr>
              <a:t>弥赛亚国度</a:t>
            </a:r>
          </a:p>
        </p:txBody>
      </p:sp>
      <p:sp>
        <p:nvSpPr>
          <p:cNvPr id="269353"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54" name="Rectangle 45"/>
          <p:cNvSpPr>
            <a:spLocks noChangeArrowheads="1"/>
          </p:cNvSpPr>
          <p:nvPr/>
        </p:nvSpPr>
        <p:spPr bwMode="auto">
          <a:xfrm>
            <a:off x="7620000" y="2273300"/>
            <a:ext cx="1458913"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千禧年永恒</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5" name="Rectangle 46"/>
          <p:cNvSpPr>
            <a:spLocks noChangeArrowheads="1"/>
          </p:cNvSpPr>
          <p:nvPr/>
        </p:nvSpPr>
        <p:spPr bwMode="auto">
          <a:xfrm>
            <a:off x="7627938" y="2451100"/>
            <a:ext cx="91122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pPr>
            <a:r>
              <a:rPr lang="zh-CN" altLang="en-US" sz="1000" b="1" spc="-100" dirty="0">
                <a:solidFill>
                  <a:srgbClr val="FFFFFF"/>
                </a:solidFill>
                <a:effectLst>
                  <a:glow rad="101600">
                    <a:srgbClr val="010201">
                      <a:alpha val="75000"/>
                    </a:srgbClr>
                  </a:glow>
                </a:effectLst>
                <a:ea typeface="SimSun" charset="0"/>
                <a:cs typeface="SimSun" charset="0"/>
              </a:rPr>
              <a:t>完全恢复（结</a:t>
            </a:r>
            <a:r>
              <a:rPr lang="en-US" altLang="zh-CN" sz="1000" b="1" spc="-100" dirty="0">
                <a:solidFill>
                  <a:srgbClr val="FFFFFF"/>
                </a:solidFill>
                <a:effectLst>
                  <a:glow rad="101600">
                    <a:srgbClr val="010201">
                      <a:alpha val="75000"/>
                    </a:srgbClr>
                  </a:glow>
                </a:effectLst>
                <a:ea typeface="SimSun" charset="0"/>
                <a:cs typeface="SimSun" charset="0"/>
              </a:rPr>
              <a:t>37:8-28) </a:t>
            </a:r>
            <a:r>
              <a:rPr lang="zh-CN" altLang="en-US" sz="1000" b="1" spc="-100" dirty="0">
                <a:solidFill>
                  <a:srgbClr val="FFFFFF"/>
                </a:solidFill>
                <a:effectLst>
                  <a:glow rad="101600">
                    <a:srgbClr val="010201">
                      <a:alpha val="75000"/>
                    </a:srgbClr>
                  </a:glow>
                </a:effectLst>
                <a:ea typeface="SimSun" charset="0"/>
                <a:cs typeface="SimSun" charset="0"/>
              </a:rPr>
              <a:t>耶路撒冷世界的首府</a:t>
            </a:r>
            <a:r>
              <a:rPr lang="en-US" altLang="zh-CN" sz="1000" b="1" spc="-100" dirty="0">
                <a:solidFill>
                  <a:srgbClr val="FFFFFF"/>
                </a:solidFill>
                <a:effectLst>
                  <a:glow rad="101600">
                    <a:srgbClr val="010201">
                      <a:alpha val="75000"/>
                    </a:srgbClr>
                  </a:glow>
                </a:effectLst>
                <a:ea typeface="SimSun" charset="0"/>
                <a:cs typeface="SimSun" charset="0"/>
              </a:rPr>
              <a:t>(</a:t>
            </a:r>
            <a:r>
              <a:rPr lang="zh-CN" altLang="en-US" sz="1000" b="1" spc="-100" dirty="0">
                <a:solidFill>
                  <a:srgbClr val="FFFFFF"/>
                </a:solidFill>
                <a:effectLst>
                  <a:glow rad="101600">
                    <a:srgbClr val="010201">
                      <a:alpha val="75000"/>
                    </a:srgbClr>
                  </a:glow>
                </a:effectLst>
                <a:ea typeface="SimSun" charset="0"/>
                <a:cs typeface="SimSun" charset="0"/>
              </a:rPr>
              <a:t>赛 </a:t>
            </a:r>
            <a:r>
              <a:rPr lang="en-US" altLang="zh-CN" sz="1000" b="1" spc="-100" dirty="0">
                <a:solidFill>
                  <a:srgbClr val="FFFFFF"/>
                </a:solidFill>
                <a:effectLst>
                  <a:glow rad="101600">
                    <a:srgbClr val="010201">
                      <a:alpha val="75000"/>
                    </a:srgbClr>
                  </a:glow>
                </a:effectLst>
                <a:ea typeface="SimSun" charset="0"/>
                <a:cs typeface="SimSun" charset="0"/>
              </a:rPr>
              <a:t>2:1-5)</a:t>
            </a:r>
          </a:p>
        </p:txBody>
      </p:sp>
      <p:sp>
        <p:nvSpPr>
          <p:cNvPr id="269356" name="Rectangle 47"/>
          <p:cNvSpPr>
            <a:spLocks noChangeArrowheads="1"/>
          </p:cNvSpPr>
          <p:nvPr/>
        </p:nvSpPr>
        <p:spPr bwMode="auto">
          <a:xfrm>
            <a:off x="8380413" y="2633663"/>
            <a:ext cx="763587" cy="551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新耶路撒冷</a:t>
            </a:r>
          </a:p>
          <a:p>
            <a:pPr algn="ctr"/>
            <a:r>
              <a:rPr lang="en-US" altLang="zh-CN" sz="1000" b="1" dirty="0">
                <a:solidFill>
                  <a:srgbClr val="FFFFFF"/>
                </a:solidFill>
                <a:effectLst>
                  <a:glow rad="101600">
                    <a:srgbClr val="010201">
                      <a:alpha val="75000"/>
                    </a:srgbClr>
                  </a:glow>
                </a:effectLst>
                <a:ea typeface="SimSun" charset="0"/>
                <a:cs typeface="SimSun" charset="0"/>
              </a:rPr>
              <a:t>(</a:t>
            </a:r>
            <a:r>
              <a:rPr lang="zh-CN" altLang="en-US" sz="1000" b="1" dirty="0">
                <a:solidFill>
                  <a:srgbClr val="FFFFFF"/>
                </a:solidFill>
                <a:effectLst>
                  <a:glow rad="101600">
                    <a:srgbClr val="010201">
                      <a:alpha val="75000"/>
                    </a:srgbClr>
                  </a:glow>
                </a:effectLst>
                <a:ea typeface="SimSun" charset="0"/>
                <a:cs typeface="SimSun" charset="0"/>
              </a:rPr>
              <a:t>启</a:t>
            </a:r>
            <a:r>
              <a:rPr lang="en-US" altLang="zh-CN" sz="1000" b="1" dirty="0">
                <a:solidFill>
                  <a:srgbClr val="FFFFFF"/>
                </a:solidFill>
                <a:effectLst>
                  <a:glow rad="101600">
                    <a:srgbClr val="010201">
                      <a:alpha val="75000"/>
                    </a:srgbClr>
                  </a:glow>
                </a:effectLst>
                <a:ea typeface="SimSun" charset="0"/>
                <a:cs typeface="SimSun" charset="0"/>
              </a:rPr>
              <a:t> 21)</a:t>
            </a:r>
          </a:p>
        </p:txBody>
      </p:sp>
      <p:sp>
        <p:nvSpPr>
          <p:cNvPr id="269357" name="Rectangle 48"/>
          <p:cNvSpPr>
            <a:spLocks noChangeArrowheads="1"/>
          </p:cNvSpPr>
          <p:nvPr/>
        </p:nvSpPr>
        <p:spPr bwMode="auto">
          <a:xfrm>
            <a:off x="7693025" y="3429000"/>
            <a:ext cx="803275"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基督作王与众圣徒统治全世界</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8" name="Rectangle 49"/>
          <p:cNvSpPr>
            <a:spLocks noChangeArrowheads="1"/>
          </p:cNvSpPr>
          <p:nvPr/>
        </p:nvSpPr>
        <p:spPr bwMode="auto">
          <a:xfrm>
            <a:off x="7818438" y="912813"/>
            <a:ext cx="1325562"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基督与众圣徒一同掌权（弗</a:t>
            </a:r>
            <a:r>
              <a:rPr lang="en-US" altLang="zh-CN" sz="1000" dirty="0">
                <a:solidFill>
                  <a:srgbClr val="FFFFFF"/>
                </a:solidFill>
                <a:ea typeface="SimSun" charset="0"/>
                <a:cs typeface="SimSun" charset="0"/>
              </a:rPr>
              <a:t>1:9-10; </a:t>
            </a:r>
            <a:r>
              <a:rPr lang="zh-CN" altLang="en-US" sz="1000" dirty="0">
                <a:solidFill>
                  <a:srgbClr val="FFFFFF"/>
                </a:solidFill>
                <a:ea typeface="SimSun" charset="0"/>
                <a:cs typeface="SimSun" charset="0"/>
              </a:rPr>
              <a:t>启</a:t>
            </a:r>
            <a:r>
              <a:rPr lang="en-US" altLang="zh-CN" sz="1000" dirty="0">
                <a:solidFill>
                  <a:srgbClr val="FFFFFF"/>
                </a:solidFill>
                <a:ea typeface="SimSun" charset="0"/>
                <a:cs typeface="SimSun" charset="0"/>
              </a:rPr>
              <a:t>20:1-6; 22:5</a:t>
            </a:r>
            <a:r>
              <a:rPr lang="zh-CN" altLang="en-US" sz="1000" dirty="0">
                <a:solidFill>
                  <a:srgbClr val="FFFFFF"/>
                </a:solidFill>
                <a:ea typeface="SimSun" charset="0"/>
                <a:cs typeface="SimSun" charset="0"/>
              </a:rPr>
              <a:t>下）</a:t>
            </a:r>
            <a:endParaRPr lang="en-US" altLang="zh-CN" sz="1000" dirty="0">
              <a:solidFill>
                <a:srgbClr val="FFFFFF"/>
              </a:solidFill>
              <a:ea typeface="SimSun" charset="0"/>
              <a:cs typeface="SimSun" charset="0"/>
            </a:endParaRPr>
          </a:p>
        </p:txBody>
      </p:sp>
      <p:grpSp>
        <p:nvGrpSpPr>
          <p:cNvPr id="269359" name="Group 50"/>
          <p:cNvGrpSpPr>
            <a:grpSpLocks/>
          </p:cNvGrpSpPr>
          <p:nvPr/>
        </p:nvGrpSpPr>
        <p:grpSpPr bwMode="auto">
          <a:xfrm>
            <a:off x="4622800" y="4978400"/>
            <a:ext cx="139700" cy="406400"/>
            <a:chOff x="2928" y="3216"/>
            <a:chExt cx="48" cy="192"/>
          </a:xfrm>
        </p:grpSpPr>
        <p:sp>
          <p:nvSpPr>
            <p:cNvPr id="26941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1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1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60" name="Group 54"/>
          <p:cNvGrpSpPr>
            <a:grpSpLocks/>
          </p:cNvGrpSpPr>
          <p:nvPr/>
        </p:nvGrpSpPr>
        <p:grpSpPr bwMode="auto">
          <a:xfrm>
            <a:off x="4876800" y="5426075"/>
            <a:ext cx="76200" cy="212725"/>
            <a:chOff x="3072" y="3418"/>
            <a:chExt cx="48" cy="134"/>
          </a:xfrm>
        </p:grpSpPr>
        <p:sp>
          <p:nvSpPr>
            <p:cNvPr id="26940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1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1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grpSp>
      <p:sp>
        <p:nvSpPr>
          <p:cNvPr id="269361" name="Rectangle 58"/>
          <p:cNvSpPr>
            <a:spLocks noChangeArrowheads="1"/>
          </p:cNvSpPr>
          <p:nvPr/>
        </p:nvSpPr>
        <p:spPr bwMode="auto">
          <a:xfrm rot="16200000">
            <a:off x="1814758" y="2584730"/>
            <a:ext cx="605936" cy="335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dirty="0">
                <a:solidFill>
                  <a:srgbClr val="FFFFFF"/>
                </a:solidFill>
                <a:effectLst>
                  <a:glow rad="101600">
                    <a:srgbClr val="010201">
                      <a:alpha val="75000"/>
                    </a:srgbClr>
                  </a:glow>
                </a:effectLst>
                <a:latin typeface="Nadianne" charset="0"/>
                <a:ea typeface="SimSun" charset="0"/>
                <a:cs typeface="SimSun" charset="0"/>
              </a:rPr>
              <a:t>土地</a:t>
            </a:r>
          </a:p>
        </p:txBody>
      </p:sp>
      <p:sp>
        <p:nvSpPr>
          <p:cNvPr id="269362" name="Rectangle 59"/>
          <p:cNvSpPr>
            <a:spLocks noChangeArrowheads="1"/>
          </p:cNvSpPr>
          <p:nvPr/>
        </p:nvSpPr>
        <p:spPr bwMode="auto">
          <a:xfrm rot="16200000">
            <a:off x="1881433" y="3759480"/>
            <a:ext cx="605936" cy="335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后裔</a:t>
            </a:r>
          </a:p>
        </p:txBody>
      </p:sp>
      <p:sp>
        <p:nvSpPr>
          <p:cNvPr id="269363" name="Rectangle 60"/>
          <p:cNvSpPr>
            <a:spLocks noChangeArrowheads="1"/>
          </p:cNvSpPr>
          <p:nvPr/>
        </p:nvSpPr>
        <p:spPr bwMode="auto">
          <a:xfrm rot="-5400000">
            <a:off x="2554288" y="5145087"/>
            <a:ext cx="5905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祝福</a:t>
            </a:r>
          </a:p>
        </p:txBody>
      </p:sp>
      <p:sp>
        <p:nvSpPr>
          <p:cNvPr id="269364"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000" b="1">
                <a:solidFill>
                  <a:srgbClr val="FFFFFF"/>
                </a:solidFill>
                <a:ea typeface="SimSun" charset="0"/>
                <a:cs typeface="SimSun" charset="0"/>
              </a:rPr>
              <a:t>创世记 </a:t>
            </a:r>
            <a:r>
              <a:rPr lang="en-US" altLang="zh-CN" sz="1000" b="1">
                <a:solidFill>
                  <a:srgbClr val="FFFFFF"/>
                </a:solidFill>
                <a:ea typeface="SimSun" charset="0"/>
                <a:cs typeface="SimSun" charset="0"/>
              </a:rPr>
              <a:t>12:1-3</a:t>
            </a:r>
          </a:p>
        </p:txBody>
      </p:sp>
      <p:sp>
        <p:nvSpPr>
          <p:cNvPr id="269365" name="Rectangle 62"/>
          <p:cNvSpPr>
            <a:spLocks noChangeArrowheads="1"/>
          </p:cNvSpPr>
          <p:nvPr/>
        </p:nvSpPr>
        <p:spPr bwMode="auto">
          <a:xfrm>
            <a:off x="8385175" y="3429000"/>
            <a:ext cx="750888" cy="859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 </a:t>
            </a:r>
            <a:r>
              <a:rPr lang="zh-CN" altLang="en-US" sz="1000" b="1">
                <a:solidFill>
                  <a:srgbClr val="FFFFFF"/>
                </a:solidFill>
                <a:effectLst>
                  <a:glow rad="101600">
                    <a:srgbClr val="010201">
                      <a:alpha val="75000"/>
                    </a:srgbClr>
                  </a:glow>
                </a:effectLst>
                <a:ea typeface="SimSun" charset="0"/>
                <a:cs typeface="SimSun" charset="0"/>
              </a:rPr>
              <a:t>基督将国度呈递给天父（林前</a:t>
            </a:r>
            <a:r>
              <a:rPr lang="en-US" altLang="zh-CN" sz="1000" b="1">
                <a:solidFill>
                  <a:srgbClr val="FFFFFF"/>
                </a:solidFill>
                <a:effectLst>
                  <a:glow rad="101600">
                    <a:srgbClr val="010201">
                      <a:alpha val="75000"/>
                    </a:srgbClr>
                  </a:glow>
                </a:effectLst>
                <a:ea typeface="SimSun" charset="0"/>
                <a:cs typeface="SimSun" charset="0"/>
              </a:rPr>
              <a:t>15:24</a:t>
            </a:r>
            <a:r>
              <a:rPr lang="zh-CN" altLang="en-US" sz="1000" b="1">
                <a:solidFill>
                  <a:srgbClr val="FFFFFF"/>
                </a:solidFill>
                <a:effectLst>
                  <a:glow rad="101600">
                    <a:srgbClr val="010201">
                      <a:alpha val="75000"/>
                    </a:srgbClr>
                  </a:glow>
                </a:effectLst>
                <a:ea typeface="SimSun" charset="0"/>
                <a:cs typeface="SimSun" charset="0"/>
              </a:rPr>
              <a:t>）</a:t>
            </a:r>
            <a:endParaRPr lang="en-US" altLang="zh-CN" sz="1000" b="1">
              <a:solidFill>
                <a:srgbClr val="FFFFFF"/>
              </a:solidFill>
              <a:effectLst>
                <a:glow rad="101600">
                  <a:srgbClr val="010201">
                    <a:alpha val="75000"/>
                  </a:srgbClr>
                </a:glow>
              </a:effectLst>
              <a:ea typeface="SimSun" charset="0"/>
              <a:cs typeface="SimSun" charset="0"/>
            </a:endParaRPr>
          </a:p>
        </p:txBody>
      </p:sp>
      <p:grpSp>
        <p:nvGrpSpPr>
          <p:cNvPr id="269366" name="Group 63"/>
          <p:cNvGrpSpPr>
            <a:grpSpLocks/>
          </p:cNvGrpSpPr>
          <p:nvPr/>
        </p:nvGrpSpPr>
        <p:grpSpPr bwMode="auto">
          <a:xfrm>
            <a:off x="7823200" y="1676400"/>
            <a:ext cx="611188" cy="450850"/>
            <a:chOff x="4928" y="1056"/>
            <a:chExt cx="385" cy="284"/>
          </a:xfrm>
        </p:grpSpPr>
        <p:sp>
          <p:nvSpPr>
            <p:cNvPr id="269404"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405"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406"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407"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08"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67" name="Group 69"/>
          <p:cNvGrpSpPr>
            <a:grpSpLocks/>
          </p:cNvGrpSpPr>
          <p:nvPr/>
        </p:nvGrpSpPr>
        <p:grpSpPr bwMode="auto">
          <a:xfrm>
            <a:off x="4800600" y="5121275"/>
            <a:ext cx="1184275" cy="104775"/>
            <a:chOff x="3024" y="3278"/>
            <a:chExt cx="746" cy="66"/>
          </a:xfrm>
        </p:grpSpPr>
        <p:sp>
          <p:nvSpPr>
            <p:cNvPr id="26940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0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ea typeface="MS PGothic" charset="0"/>
                <a:cs typeface="MS PGothic" charset="0"/>
              </a:endParaRPr>
            </a:p>
          </p:txBody>
        </p:sp>
      </p:grpSp>
      <p:grpSp>
        <p:nvGrpSpPr>
          <p:cNvPr id="269368" name="Group 72"/>
          <p:cNvGrpSpPr>
            <a:grpSpLocks/>
          </p:cNvGrpSpPr>
          <p:nvPr/>
        </p:nvGrpSpPr>
        <p:grpSpPr bwMode="auto">
          <a:xfrm>
            <a:off x="4954588" y="5489575"/>
            <a:ext cx="3001962" cy="104775"/>
            <a:chOff x="3168" y="3458"/>
            <a:chExt cx="1891" cy="66"/>
          </a:xfrm>
        </p:grpSpPr>
        <p:sp>
          <p:nvSpPr>
            <p:cNvPr id="269400"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401"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grpSp>
      <p:sp>
        <p:nvSpPr>
          <p:cNvPr id="269369" name="Rectangle 75"/>
          <p:cNvSpPr>
            <a:spLocks noChangeArrowheads="1"/>
          </p:cNvSpPr>
          <p:nvPr/>
        </p:nvSpPr>
        <p:spPr bwMode="auto">
          <a:xfrm>
            <a:off x="0" y="6358855"/>
            <a:ext cx="9144000" cy="520655"/>
          </a:xfrm>
          <a:prstGeom prst="rect">
            <a:avLst/>
          </a:prstGeom>
          <a:noFill/>
          <a:ln>
            <a:noFill/>
          </a:ln>
        </p:spPr>
        <p:txBody>
          <a:bodyPr wrap="square" lIns="90488" tIns="44450" rIns="90488" bIns="44450">
            <a:spAutoFit/>
          </a:bodyPr>
          <a:lstStyle/>
          <a:p>
            <a:pPr algn="ctr"/>
            <a:r>
              <a:rPr lang="zh-CN" altLang="en-US" sz="1400" dirty="0">
                <a:solidFill>
                  <a:srgbClr val="FFFFFF"/>
                </a:solidFill>
                <a:ea typeface="SimSun" charset="0"/>
                <a:cs typeface="SimSun" charset="0"/>
              </a:rPr>
              <a:t>经文突出强调双重国度之约。以色列的角色从亚伯拉罕到基督其内涵延伸至教会（继续中），而教会并非指“新以色列人”（不连续）以便取代以色列民族。以色列将在基督第二次降临时信靠基督从而再现其世界显赫地位。</a:t>
            </a:r>
            <a:endParaRPr lang="en-US" altLang="zh-CN" sz="1400" dirty="0">
              <a:solidFill>
                <a:srgbClr val="FFFFFF"/>
              </a:solidFill>
              <a:ea typeface="SimSun" charset="0"/>
              <a:cs typeface="SimSun" charset="0"/>
            </a:endParaRPr>
          </a:p>
        </p:txBody>
      </p:sp>
      <p:sp>
        <p:nvSpPr>
          <p:cNvPr id="269370" name="Rectangle 76"/>
          <p:cNvSpPr>
            <a:spLocks noChangeArrowheads="1"/>
          </p:cNvSpPr>
          <p:nvPr/>
        </p:nvSpPr>
        <p:spPr bwMode="auto">
          <a:xfrm>
            <a:off x="5114925" y="2095500"/>
            <a:ext cx="541816"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以色列</a:t>
            </a:r>
          </a:p>
        </p:txBody>
      </p:sp>
      <p:sp>
        <p:nvSpPr>
          <p:cNvPr id="269371" name="Rectangle 77"/>
          <p:cNvSpPr>
            <a:spLocks noChangeArrowheads="1"/>
          </p:cNvSpPr>
          <p:nvPr/>
        </p:nvSpPr>
        <p:spPr bwMode="auto">
          <a:xfrm>
            <a:off x="6394450" y="2095500"/>
            <a:ext cx="426400"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教会</a:t>
            </a:r>
          </a:p>
        </p:txBody>
      </p:sp>
      <p:sp>
        <p:nvSpPr>
          <p:cNvPr id="269372" name="Rectangle 78"/>
          <p:cNvSpPr>
            <a:spLocks noChangeArrowheads="1"/>
          </p:cNvSpPr>
          <p:nvPr/>
        </p:nvSpPr>
        <p:spPr bwMode="auto">
          <a:xfrm>
            <a:off x="4999394" y="2239963"/>
            <a:ext cx="747000" cy="212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zh-CN" altLang="en-US" sz="800" b="1">
                <a:solidFill>
                  <a:srgbClr val="FFFFFF"/>
                </a:solidFill>
                <a:effectLst>
                  <a:glow rad="101600">
                    <a:srgbClr val="010201">
                      <a:alpha val="75000"/>
                    </a:srgbClr>
                  </a:glow>
                </a:effectLst>
                <a:ea typeface="SimSun" charset="0"/>
                <a:cs typeface="SimSun" charset="0"/>
              </a:rPr>
              <a:t>民族的焦点</a:t>
            </a:r>
            <a:r>
              <a:rPr lang="en-US" altLang="zh-CN" sz="800" b="1">
                <a:solidFill>
                  <a:srgbClr val="FFFFFF"/>
                </a:solidFill>
                <a:effectLst>
                  <a:glow rad="101600">
                    <a:srgbClr val="010201">
                      <a:alpha val="75000"/>
                    </a:srgbClr>
                  </a:glow>
                </a:effectLst>
                <a:ea typeface="SimSun" charset="0"/>
                <a:cs typeface="SimSun" charset="0"/>
              </a:rPr>
              <a:t>)</a:t>
            </a:r>
          </a:p>
        </p:txBody>
      </p:sp>
      <p:graphicFrame>
        <p:nvGraphicFramePr>
          <p:cNvPr id="269373"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186404" name="Microsoft ClipArt Gallery" r:id="rId4" imgW="2102760" imgH="2093400" progId="">
                  <p:embed/>
                </p:oleObj>
              </mc:Choice>
              <mc:Fallback>
                <p:oleObj name="Microsoft ClipArt Gallery" r:id="rId4" imgW="2102760" imgH="20934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69374" name="Rectangle 80"/>
          <p:cNvSpPr>
            <a:spLocks noChangeArrowheads="1"/>
          </p:cNvSpPr>
          <p:nvPr/>
        </p:nvSpPr>
        <p:spPr bwMode="auto">
          <a:xfrm>
            <a:off x="6100498" y="2239963"/>
            <a:ext cx="1076856" cy="243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新人” </a:t>
            </a: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弗</a:t>
            </a:r>
            <a:r>
              <a:rPr lang="en-US" altLang="zh-CN" sz="1000" b="1">
                <a:solidFill>
                  <a:srgbClr val="FFFFFF"/>
                </a:solidFill>
                <a:effectLst>
                  <a:glow rad="101600">
                    <a:srgbClr val="010201">
                      <a:alpha val="75000"/>
                    </a:srgbClr>
                  </a:glow>
                </a:effectLst>
                <a:ea typeface="MS PGothic" charset="0"/>
                <a:cs typeface="MS PGothic" charset="0"/>
              </a:rPr>
              <a:t>2:15)</a:t>
            </a:r>
          </a:p>
        </p:txBody>
      </p:sp>
      <p:sp>
        <p:nvSpPr>
          <p:cNvPr id="269375"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76"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dirty="0">
                <a:solidFill>
                  <a:srgbClr val="FFFFFF"/>
                </a:solidFill>
                <a:ea typeface="SimSun" charset="0"/>
                <a:cs typeface="SimSun" charset="0"/>
              </a:rPr>
              <a:t>第五版</a:t>
            </a:r>
          </a:p>
          <a:p>
            <a:pPr algn="just"/>
            <a:r>
              <a:rPr lang="en-US" altLang="zh-CN" sz="1000" dirty="0">
                <a:solidFill>
                  <a:srgbClr val="FFFFFF"/>
                </a:solidFill>
                <a:ea typeface="SimSun" charset="0"/>
                <a:cs typeface="SimSun" charset="0"/>
              </a:rPr>
              <a:t>2006</a:t>
            </a:r>
            <a:r>
              <a:rPr lang="zh-CN" altLang="en-US" sz="1000" dirty="0">
                <a:solidFill>
                  <a:srgbClr val="FFFFFF"/>
                </a:solidFill>
                <a:ea typeface="SimSun" charset="0"/>
                <a:cs typeface="SimSun" charset="0"/>
              </a:rPr>
              <a:t>年</a:t>
            </a:r>
            <a:r>
              <a:rPr lang="en-US" altLang="zh-CN" sz="1000" dirty="0">
                <a:solidFill>
                  <a:srgbClr val="FFFFFF"/>
                </a:solidFill>
                <a:ea typeface="SimSun" charset="0"/>
                <a:cs typeface="SimSun" charset="0"/>
              </a:rPr>
              <a:t>3</a:t>
            </a:r>
            <a:r>
              <a:rPr lang="zh-CN" altLang="en-US" sz="1000" dirty="0">
                <a:solidFill>
                  <a:srgbClr val="FFFFFF"/>
                </a:solidFill>
                <a:ea typeface="SimSun" charset="0"/>
                <a:cs typeface="SimSun" charset="0"/>
              </a:rPr>
              <a:t>月</a:t>
            </a:r>
            <a:r>
              <a:rPr lang="en-US" altLang="zh-CN" sz="1000" dirty="0">
                <a:solidFill>
                  <a:srgbClr val="FFFFFF"/>
                </a:solidFill>
                <a:ea typeface="SimSun" charset="0"/>
                <a:cs typeface="SimSun" charset="0"/>
              </a:rPr>
              <a:t>14</a:t>
            </a:r>
            <a:r>
              <a:rPr lang="zh-CN" altLang="en-US" sz="1000" dirty="0">
                <a:solidFill>
                  <a:srgbClr val="FFFFFF"/>
                </a:solidFill>
                <a:ea typeface="SimSun" charset="0"/>
                <a:cs typeface="SimSun" charset="0"/>
              </a:rPr>
              <a:t>日</a:t>
            </a:r>
            <a:endParaRPr lang="en-US" altLang="zh-CN" sz="1000" dirty="0">
              <a:solidFill>
                <a:srgbClr val="FFFFFF"/>
              </a:solidFill>
              <a:ea typeface="SimSun" charset="0"/>
              <a:cs typeface="SimSun" charset="0"/>
            </a:endParaRPr>
          </a:p>
        </p:txBody>
      </p:sp>
      <p:grpSp>
        <p:nvGrpSpPr>
          <p:cNvPr id="269377" name="Group 83"/>
          <p:cNvGrpSpPr>
            <a:grpSpLocks/>
          </p:cNvGrpSpPr>
          <p:nvPr/>
        </p:nvGrpSpPr>
        <p:grpSpPr bwMode="auto">
          <a:xfrm>
            <a:off x="1387475" y="2087563"/>
            <a:ext cx="165100" cy="176212"/>
            <a:chOff x="874" y="1315"/>
            <a:chExt cx="104" cy="111"/>
          </a:xfrm>
        </p:grpSpPr>
        <p:sp>
          <p:nvSpPr>
            <p:cNvPr id="269398"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9"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78" name="Group 86"/>
          <p:cNvGrpSpPr>
            <a:grpSpLocks/>
          </p:cNvGrpSpPr>
          <p:nvPr/>
        </p:nvGrpSpPr>
        <p:grpSpPr bwMode="auto">
          <a:xfrm>
            <a:off x="2305050" y="3333750"/>
            <a:ext cx="288925" cy="222250"/>
            <a:chOff x="1452" y="2100"/>
            <a:chExt cx="182" cy="140"/>
          </a:xfrm>
        </p:grpSpPr>
        <p:sp>
          <p:nvSpPr>
            <p:cNvPr id="269393"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394"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5"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396"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sp>
          <p:nvSpPr>
            <p:cNvPr id="269397"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79" name="Group 92"/>
          <p:cNvGrpSpPr>
            <a:grpSpLocks/>
          </p:cNvGrpSpPr>
          <p:nvPr/>
        </p:nvGrpSpPr>
        <p:grpSpPr bwMode="auto">
          <a:xfrm>
            <a:off x="1609725" y="1535113"/>
            <a:ext cx="298450" cy="238125"/>
            <a:chOff x="1118" y="900"/>
            <a:chExt cx="188" cy="150"/>
          </a:xfrm>
        </p:grpSpPr>
        <p:grpSp>
          <p:nvGrpSpPr>
            <p:cNvPr id="269387" name="Group 93"/>
            <p:cNvGrpSpPr>
              <a:grpSpLocks/>
            </p:cNvGrpSpPr>
            <p:nvPr/>
          </p:nvGrpSpPr>
          <p:grpSpPr bwMode="auto">
            <a:xfrm>
              <a:off x="1118" y="900"/>
              <a:ext cx="84" cy="150"/>
              <a:chOff x="1118" y="900"/>
              <a:chExt cx="84" cy="150"/>
            </a:xfrm>
          </p:grpSpPr>
          <p:sp>
            <p:nvSpPr>
              <p:cNvPr id="269391"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2"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88" name="Group 96"/>
            <p:cNvGrpSpPr>
              <a:grpSpLocks/>
            </p:cNvGrpSpPr>
            <p:nvPr/>
          </p:nvGrpSpPr>
          <p:grpSpPr bwMode="auto">
            <a:xfrm>
              <a:off x="1222" y="900"/>
              <a:ext cx="84" cy="150"/>
              <a:chOff x="1222" y="900"/>
              <a:chExt cx="84" cy="150"/>
            </a:xfrm>
          </p:grpSpPr>
          <p:sp>
            <p:nvSpPr>
              <p:cNvPr id="269389"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0"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sp>
        <p:nvSpPr>
          <p:cNvPr id="269380" name="Rectangle 99"/>
          <p:cNvSpPr>
            <a:spLocks noChangeArrowheads="1"/>
          </p:cNvSpPr>
          <p:nvPr/>
        </p:nvSpPr>
        <p:spPr bwMode="auto">
          <a:xfrm>
            <a:off x="7537450" y="4532313"/>
            <a:ext cx="1027113" cy="89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00A0D"/>
                </a:solidFill>
                <a:ea typeface="SimSun" charset="0"/>
                <a:cs typeface="SimSun" charset="0"/>
              </a:rPr>
              <a:t>在民族复兴之际，新约的五个内容均得以实现（亚</a:t>
            </a:r>
            <a:r>
              <a:rPr lang="en-US" altLang="zh-CN" sz="1050" b="1" dirty="0">
                <a:solidFill>
                  <a:srgbClr val="000A0D"/>
                </a:solidFill>
                <a:ea typeface="SimSun" charset="0"/>
                <a:cs typeface="SimSun" charset="0"/>
              </a:rPr>
              <a:t>8</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1" name="Rectangle 100"/>
          <p:cNvSpPr>
            <a:spLocks noChangeArrowheads="1"/>
          </p:cNvSpPr>
          <p:nvPr/>
        </p:nvSpPr>
        <p:spPr bwMode="auto">
          <a:xfrm>
            <a:off x="8416925" y="4541838"/>
            <a:ext cx="669925" cy="89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一切都更新了！（启</a:t>
            </a:r>
            <a:r>
              <a:rPr lang="en-US" altLang="zh-CN" sz="1050" b="1" dirty="0">
                <a:solidFill>
                  <a:srgbClr val="000A0D"/>
                </a:solidFill>
                <a:ea typeface="SimSun" charset="0"/>
                <a:cs typeface="SimSun" charset="0"/>
              </a:rPr>
              <a:t>21:5</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2" name="Rectangle 101"/>
          <p:cNvSpPr>
            <a:spLocks noChangeArrowheads="1"/>
          </p:cNvSpPr>
          <p:nvPr/>
        </p:nvSpPr>
        <p:spPr bwMode="auto">
          <a:xfrm>
            <a:off x="1905000" y="5934845"/>
            <a:ext cx="3022599"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10201"/>
                </a:solidFill>
                <a:ea typeface="SimSun" charset="0"/>
                <a:cs typeface="SimSun" charset="0"/>
              </a:rPr>
              <a:t>暂时的（加</a:t>
            </a:r>
            <a:r>
              <a:rPr lang="en-US" altLang="zh-CN" sz="1050" b="1" dirty="0">
                <a:solidFill>
                  <a:srgbClr val="010201"/>
                </a:solidFill>
                <a:ea typeface="SimSun" charset="0"/>
                <a:cs typeface="SimSun" charset="0"/>
              </a:rPr>
              <a:t>3:19</a:t>
            </a:r>
            <a:r>
              <a:rPr lang="zh-CN" altLang="en-US" sz="1050" b="1" dirty="0">
                <a:solidFill>
                  <a:srgbClr val="010201"/>
                </a:solidFill>
                <a:ea typeface="SimSun" charset="0"/>
                <a:cs typeface="SimSun" charset="0"/>
              </a:rPr>
              <a:t>）、有条件的，显明人的罪（罗</a:t>
            </a:r>
            <a:r>
              <a:rPr lang="en-US" altLang="zh-CN" sz="1050" b="1" dirty="0">
                <a:solidFill>
                  <a:srgbClr val="010201"/>
                </a:solidFill>
                <a:ea typeface="SimSun" charset="0"/>
                <a:cs typeface="SimSun" charset="0"/>
              </a:rPr>
              <a:t>7:7</a:t>
            </a:r>
            <a:r>
              <a:rPr lang="zh-CN" altLang="en-US" sz="1050" b="1" dirty="0">
                <a:solidFill>
                  <a:srgbClr val="010201"/>
                </a:solidFill>
                <a:ea typeface="SimSun" charset="0"/>
                <a:cs typeface="SimSun" charset="0"/>
              </a:rPr>
              <a:t>）并规范以色列人（加</a:t>
            </a:r>
            <a:r>
              <a:rPr lang="en-US" altLang="zh-CN" sz="1050" b="1" dirty="0">
                <a:solidFill>
                  <a:srgbClr val="010201"/>
                </a:solidFill>
                <a:ea typeface="SimSun" charset="0"/>
                <a:cs typeface="SimSun" charset="0"/>
              </a:rPr>
              <a:t>3:23-25</a:t>
            </a:r>
            <a:r>
              <a:rPr lang="zh-CN" altLang="en-US" sz="1050" b="1" dirty="0">
                <a:solidFill>
                  <a:srgbClr val="010201"/>
                </a:solidFill>
                <a:ea typeface="SimSun" charset="0"/>
                <a:cs typeface="SimSun" charset="0"/>
              </a:rPr>
              <a:t>）</a:t>
            </a:r>
            <a:endParaRPr lang="en-US" altLang="zh-CN" sz="1050" b="1" dirty="0">
              <a:solidFill>
                <a:srgbClr val="010201"/>
              </a:solidFill>
              <a:ea typeface="SimSun" charset="0"/>
              <a:cs typeface="SimSun" charset="0"/>
            </a:endParaRPr>
          </a:p>
        </p:txBody>
      </p:sp>
      <p:sp>
        <p:nvSpPr>
          <p:cNvPr id="269383" name="Rectangle 102"/>
          <p:cNvSpPr>
            <a:spLocks noChangeArrowheads="1"/>
          </p:cNvSpPr>
          <p:nvPr/>
        </p:nvSpPr>
        <p:spPr bwMode="auto">
          <a:xfrm>
            <a:off x="5862638" y="5734050"/>
            <a:ext cx="15605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十字架废除、成就、取代了律法</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罗</a:t>
            </a:r>
            <a:r>
              <a:rPr lang="en-US" altLang="zh-CN" sz="1000" dirty="0">
                <a:solidFill>
                  <a:srgbClr val="FFFFFF"/>
                </a:solidFill>
                <a:ea typeface="SimSun" charset="0"/>
                <a:cs typeface="SimSun" charset="0"/>
              </a:rPr>
              <a:t>7:1-6;1 </a:t>
            </a:r>
            <a:r>
              <a:rPr lang="zh-CN" altLang="en-US" sz="1000" dirty="0">
                <a:solidFill>
                  <a:srgbClr val="FFFFFF"/>
                </a:solidFill>
                <a:ea typeface="SimSun" charset="0"/>
                <a:cs typeface="SimSun" charset="0"/>
              </a:rPr>
              <a:t>林前</a:t>
            </a:r>
            <a:r>
              <a:rPr lang="en-US" altLang="zh-CN" sz="1000" dirty="0">
                <a:solidFill>
                  <a:srgbClr val="FFFFFF"/>
                </a:solidFill>
                <a:ea typeface="SimSun" charset="0"/>
                <a:cs typeface="SimSun" charset="0"/>
              </a:rPr>
              <a:t>9:19-21; </a:t>
            </a:r>
            <a:r>
              <a:rPr lang="zh-CN" altLang="en-US" sz="1000" dirty="0">
                <a:solidFill>
                  <a:srgbClr val="FFFFFF"/>
                </a:solidFill>
                <a:ea typeface="SimSun" charset="0"/>
                <a:cs typeface="SimSun" charset="0"/>
              </a:rPr>
              <a:t>希</a:t>
            </a:r>
            <a:r>
              <a:rPr lang="en-US" altLang="zh-CN" sz="1000" dirty="0">
                <a:solidFill>
                  <a:srgbClr val="FFFFFF"/>
                </a:solidFill>
                <a:ea typeface="SimSun" charset="0"/>
                <a:cs typeface="SimSun" charset="0"/>
              </a:rPr>
              <a:t>8:13)</a:t>
            </a:r>
          </a:p>
        </p:txBody>
      </p:sp>
      <p:sp>
        <p:nvSpPr>
          <p:cNvPr id="1556583" name="Rectangle 103"/>
          <p:cNvSpPr>
            <a:spLocks noChangeArrowheads="1"/>
          </p:cNvSpPr>
          <p:nvPr/>
        </p:nvSpPr>
        <p:spPr bwMode="auto">
          <a:xfrm>
            <a:off x="2819400" y="1755775"/>
            <a:ext cx="2305050" cy="243656"/>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创世记 </a:t>
            </a:r>
            <a:r>
              <a:rPr lang="en-US" altLang="zh-CN" sz="1000" dirty="0">
                <a:solidFill>
                  <a:srgbClr val="FFFFFF"/>
                </a:solidFill>
                <a:ea typeface="SimSun" charset="0"/>
                <a:cs typeface="SimSun" charset="0"/>
              </a:rPr>
              <a:t>6:18; 9:8-17</a:t>
            </a:r>
          </a:p>
        </p:txBody>
      </p:sp>
      <p:sp>
        <p:nvSpPr>
          <p:cNvPr id="1556584" name="Rectangle 104"/>
          <p:cNvSpPr>
            <a:spLocks noGrp="1" noChangeArrowheads="1"/>
          </p:cNvSpPr>
          <p:nvPr>
            <p:ph type="ctrTitle"/>
          </p:nvPr>
        </p:nvSpPr>
        <p:spPr>
          <a:xfrm>
            <a:off x="838200" y="54243"/>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800"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269386" name="Text Box 10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2400" b="1" dirty="0">
                <a:solidFill>
                  <a:srgbClr val="FFFFFF"/>
                </a:solidFill>
                <a:ea typeface="SimSun" charset="0"/>
                <a:cs typeface="SimSun" charset="0"/>
              </a:rPr>
              <a:t>9g</a:t>
            </a:r>
            <a:endParaRPr lang="en-US" altLang="zh-CN" sz="2400" dirty="0">
              <a:solidFill>
                <a:srgbClr val="FFFFFF"/>
              </a:solidFill>
              <a:ea typeface="SimSun" charset="0"/>
              <a:cs typeface="SimSun" charset="0"/>
            </a:endParaRPr>
          </a:p>
        </p:txBody>
      </p:sp>
    </p:spTree>
    <p:extLst>
      <p:ext uri="{BB962C8B-B14F-4D97-AF65-F5344CB8AC3E}">
        <p14:creationId xmlns:p14="http://schemas.microsoft.com/office/powerpoint/2010/main" val="1172823640"/>
      </p:ext>
    </p:extLst>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教会时代不曾在旧约中出现。</a:t>
            </a:r>
          </a:p>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圣徒将要在地上执掌王权 </a:t>
            </a:r>
            <a:r>
              <a:rPr lang="en-US" altLang="zh-CN" sz="3200" dirty="0">
                <a:solidFill>
                  <a:prstClr val="white"/>
                </a:solidFill>
                <a:ea typeface="Osaka" charset="0"/>
                <a:cs typeface="Osaka" charset="0"/>
              </a:rPr>
              <a:t>(</a:t>
            </a:r>
            <a:r>
              <a:rPr lang="zh-CN" altLang="en-US" sz="3200" dirty="0">
                <a:solidFill>
                  <a:prstClr val="white"/>
                </a:solidFill>
                <a:ea typeface="Osaka" charset="0"/>
                <a:cs typeface="Osaka" charset="0"/>
              </a:rPr>
              <a:t>启</a:t>
            </a:r>
            <a:r>
              <a:rPr lang="en-US" altLang="zh-CN" sz="3200" dirty="0">
                <a:solidFill>
                  <a:prstClr val="white"/>
                </a:solidFill>
                <a:ea typeface="Osaka" charset="0"/>
                <a:cs typeface="Osaka" charset="0"/>
              </a:rPr>
              <a:t> 5:10)</a:t>
            </a:r>
            <a:r>
              <a:rPr lang="zh-CN" altLang="en-US" sz="3200" dirty="0">
                <a:solidFill>
                  <a:prstClr val="white"/>
                </a:solidFill>
                <a:ea typeface="Osaka" charset="0"/>
                <a:cs typeface="Osaka" charset="0"/>
              </a:rPr>
              <a:t>，并非在天堂如无千禧年派所声称的。</a:t>
            </a:r>
            <a:endParaRPr lang="en-US" altLang="zh-CN" sz="3200" dirty="0">
              <a:solidFill>
                <a:prstClr val="white"/>
              </a:solidFill>
              <a:ea typeface="Osaka" charset="0"/>
              <a:cs typeface="Osaka" charset="0"/>
            </a:endParaRPr>
          </a:p>
          <a:p>
            <a:pPr marL="514350" indent="-514350" eaLnBrk="1" hangingPunct="1">
              <a:lnSpc>
                <a:spcPct val="90000"/>
              </a:lnSpc>
              <a:spcBef>
                <a:spcPct val="20000"/>
              </a:spcBef>
              <a:buFont typeface="+mj-lt"/>
              <a:buAutoNum type="arabicPeriod" startAt="5"/>
            </a:pPr>
            <a:r>
              <a:rPr lang="zh-CN" altLang="en-US" sz="3200" dirty="0">
                <a:solidFill>
                  <a:prstClr val="white"/>
                </a:solidFill>
                <a:ea typeface="Osaka" charset="0"/>
                <a:cs typeface="Osaka" charset="0"/>
              </a:rPr>
              <a:t>以西结所看见的圣殿将是一个真实的圣殿</a:t>
            </a:r>
            <a:r>
              <a:rPr lang="en-US" altLang="zh-CN" sz="3200" dirty="0">
                <a:solidFill>
                  <a:prstClr val="white"/>
                </a:solidFill>
                <a:ea typeface="Osaka" charset="0"/>
                <a:cs typeface="Osaka" charset="0"/>
              </a:rPr>
              <a:t> (</a:t>
            </a:r>
            <a:r>
              <a:rPr lang="zh-CN" altLang="en-US" sz="3200" dirty="0">
                <a:solidFill>
                  <a:prstClr val="white"/>
                </a:solidFill>
                <a:ea typeface="Osaka" charset="0"/>
                <a:cs typeface="Osaka" charset="0"/>
              </a:rPr>
              <a:t>参考</a:t>
            </a:r>
            <a:r>
              <a:rPr lang="en-US" altLang="zh-CN" sz="3200" dirty="0">
                <a:solidFill>
                  <a:prstClr val="white"/>
                </a:solidFill>
                <a:ea typeface="Osaka" charset="0"/>
                <a:cs typeface="Osaka" charset="0"/>
              </a:rPr>
              <a:t> “Outline of End-Time Events,” </a:t>
            </a:r>
            <a:r>
              <a:rPr lang="zh-CN" altLang="en-US" sz="3200" dirty="0">
                <a:solidFill>
                  <a:prstClr val="white"/>
                </a:solidFill>
                <a:ea typeface="Osaka" charset="0"/>
                <a:cs typeface="Osaka" charset="0"/>
              </a:rPr>
              <a:t>末世论</a:t>
            </a:r>
            <a:r>
              <a:rPr lang="zh-CN" altLang="en-US" sz="3200" dirty="0">
                <a:ea typeface="Osaka" charset="0"/>
                <a:cs typeface="Osaka" charset="0"/>
              </a:rPr>
              <a:t>注解</a:t>
            </a:r>
            <a:r>
              <a:rPr lang="en-US" altLang="zh-CN" sz="3200" dirty="0">
                <a:ea typeface="Osaka" charset="0"/>
                <a:cs typeface="Osaka" charset="0"/>
              </a:rPr>
              <a:t>, 105-106)</a:t>
            </a:r>
            <a:r>
              <a:rPr lang="zh-CN" altLang="en-US" sz="3200" dirty="0">
                <a:ea typeface="Osaka" charset="0"/>
                <a:cs typeface="Osaka" charset="0"/>
              </a:rPr>
              <a:t>。</a:t>
            </a:r>
          </a:p>
          <a:p>
            <a:pPr marL="514350" indent="-514350" eaLnBrk="1" hangingPunct="1">
              <a:lnSpc>
                <a:spcPct val="90000"/>
              </a:lnSpc>
              <a:spcBef>
                <a:spcPct val="20000"/>
              </a:spcBef>
              <a:buFont typeface="+mj-lt"/>
              <a:buAutoNum type="arabicPeriod" startAt="5"/>
            </a:pPr>
            <a:r>
              <a:rPr lang="zh-CN" altLang="en-US" sz="3200" dirty="0">
                <a:ea typeface="Osaka" charset="0"/>
                <a:cs typeface="Osaka" charset="0"/>
              </a:rPr>
              <a:t>时代论派最清楚地论证亚伯拉罕之约、巴勒斯坦地之约、大卫之约以及新约将来要一一实现。</a:t>
            </a:r>
            <a:r>
              <a:rPr lang="en-US" altLang="zh-CN" sz="3200" dirty="0">
                <a:ea typeface="Osaka" charset="0"/>
                <a:cs typeface="Osaka" charset="0"/>
              </a:rPr>
              <a:t> </a:t>
            </a:r>
          </a:p>
          <a:p>
            <a:pPr marL="514350" indent="-514350" eaLnBrk="1" hangingPunct="1">
              <a:lnSpc>
                <a:spcPct val="90000"/>
              </a:lnSpc>
              <a:spcBef>
                <a:spcPct val="20000"/>
              </a:spcBef>
              <a:buFont typeface="+mj-lt"/>
              <a:buAutoNum type="arabicPeriod" startAt="5"/>
            </a:pPr>
            <a:r>
              <a:rPr lang="zh-CN" altLang="en-US" sz="3200" dirty="0">
                <a:solidFill>
                  <a:srgbClr val="FFFF00"/>
                </a:solidFill>
                <a:latin typeface="Times New Roman" charset="0"/>
                <a:ea typeface="Osaka" charset="0"/>
                <a:cs typeface="Osaka" charset="0"/>
              </a:rPr>
              <a:t>教会和以色列持续在圣经中引人关注</a:t>
            </a:r>
            <a:r>
              <a:rPr lang="zh-CN" altLang="en-US" sz="3600" dirty="0">
                <a:solidFill>
                  <a:srgbClr val="FFFF00"/>
                </a:solidFill>
                <a:latin typeface="Times New Roman" charset="0"/>
                <a:ea typeface="Osaka" charset="0"/>
                <a:cs typeface="Osaka" charset="0"/>
              </a:rPr>
              <a:t>。</a:t>
            </a:r>
            <a:endParaRPr lang="en-US" altLang="zh-CN" sz="3600" dirty="0">
              <a:solidFill>
                <a:srgbClr val="FFFF00"/>
              </a:solidFill>
              <a:latin typeface="Times New Roman" charset="0"/>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prstClr val="black"/>
                </a:solidFill>
                <a:latin typeface="Arial" charset="0"/>
                <a:ea typeface="Osaka" charset="0"/>
                <a:cs typeface="Osaka" charset="0"/>
              </a:rPr>
              <a:t>我</a:t>
            </a:r>
            <a:r>
              <a:rPr lang="zh-CN" altLang="en-US" dirty="0">
                <a:solidFill>
                  <a:prstClr val="white"/>
                </a:solidFill>
                <a:latin typeface="Arial" charset="0"/>
                <a:ea typeface="Osaka" charset="0"/>
                <a:cs typeface="Osaka" charset="0"/>
              </a:rPr>
              <a:t>为什么是时代论</a:t>
            </a:r>
            <a:r>
              <a:rPr lang="zh-TW" altLang="en-US" dirty="0">
                <a:solidFill>
                  <a:prstClr val="white"/>
                </a:solidFill>
                <a:latin typeface="Arial" charset="0"/>
                <a:ea typeface="Osaka" charset="0"/>
                <a:cs typeface="Osaka" charset="0"/>
              </a:rPr>
              <a:t>性</a:t>
            </a:r>
            <a:r>
              <a:rPr lang="en-US" altLang="zh-CN" dirty="0">
                <a:solidFill>
                  <a:prstClr val="white"/>
                </a:solidFill>
                <a:latin typeface="Arial" charset="0"/>
                <a:ea typeface="Osaka" charset="0"/>
                <a:cs typeface="Osaka" charset="0"/>
              </a:rPr>
              <a:t>?</a:t>
            </a:r>
            <a:br>
              <a:rPr lang="en-US" altLang="zh-CN" dirty="0">
                <a:solidFill>
                  <a:prstClr val="white"/>
                </a:solidFill>
                <a:latin typeface="Arial" charset="0"/>
                <a:ea typeface="Osaka" charset="0"/>
                <a:cs typeface="Osaka" charset="0"/>
              </a:rPr>
            </a:br>
            <a:r>
              <a:rPr lang="en-US" altLang="zh-TW" sz="3000" dirty="0">
                <a:solidFill>
                  <a:prstClr val="white"/>
                </a:solidFill>
                <a:latin typeface="Arial" charset="0"/>
                <a:ea typeface="Osaka" charset="0"/>
                <a:cs typeface="Osaka" charset="0"/>
              </a:rPr>
              <a:t>(</a:t>
            </a:r>
            <a:r>
              <a:rPr lang="zh-TW" altLang="en-US" sz="3000" dirty="0">
                <a:solidFill>
                  <a:prstClr val="white"/>
                </a:solidFill>
                <a:latin typeface="Arial" charset="0"/>
                <a:ea typeface="Osaka" charset="0"/>
                <a:cs typeface="Osaka" charset="0"/>
              </a:rPr>
              <a:t>怎樣分辨以色列和教會</a:t>
            </a:r>
            <a:r>
              <a:rPr lang="en-US" altLang="zh-TW" sz="3000" dirty="0">
                <a:solidFill>
                  <a:prstClr val="white"/>
                </a:solidFill>
                <a:latin typeface="Arial" charset="0"/>
                <a:ea typeface="Osaka" charset="0"/>
                <a:cs typeface="Osaka" charset="0"/>
              </a:rPr>
              <a:t>)</a:t>
            </a:r>
            <a:endParaRPr lang="en-US" altLang="zh-CN" sz="3000" dirty="0">
              <a:solidFill>
                <a:prstClr val="white"/>
              </a:solidFill>
              <a:latin typeface="Arial" charset="0"/>
              <a:ea typeface="Osaka" charset="0"/>
              <a:cs typeface="Osaka" charset="0"/>
            </a:endParaRPr>
          </a:p>
        </p:txBody>
      </p:sp>
      <p:sp>
        <p:nvSpPr>
          <p:cNvPr id="711683" name="Text Box 4"/>
          <p:cNvSpPr txBox="1">
            <a:spLocks noChangeArrowheads="1"/>
          </p:cNvSpPr>
          <p:nvPr/>
        </p:nvSpPr>
        <p:spPr bwMode="auto">
          <a:xfrm>
            <a:off x="7596336" y="0"/>
            <a:ext cx="1502632" cy="463846"/>
          </a:xfrm>
          <a:prstGeom prst="rect">
            <a:avLst/>
          </a:prstGeom>
          <a:noFill/>
          <a:ln>
            <a:noFill/>
          </a:ln>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sz="2400" b="1">
                <a:solidFill>
                  <a:srgbClr val="FFFFFF"/>
                </a:solidFill>
                <a:latin typeface="Comic Sans MS" charset="0"/>
              </a:rPr>
              <a:t>126-127</a:t>
            </a:r>
            <a:endParaRPr lang="en-US" sz="2400" b="1">
              <a:latin typeface="Comic Sans MS" charset="0"/>
            </a:endParaRPr>
          </a:p>
        </p:txBody>
      </p:sp>
    </p:spTree>
    <p:extLst>
      <p:ext uri="{BB962C8B-B14F-4D97-AF65-F5344CB8AC3E}">
        <p14:creationId xmlns:p14="http://schemas.microsoft.com/office/powerpoint/2010/main" val="2898986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7589">
                                            <p:txEl>
                                              <p:pRg st="4" end="4"/>
                                            </p:txEl>
                                          </p:spTgt>
                                        </p:tgtEl>
                                        <p:attrNameLst>
                                          <p:attrName>style.visibility</p:attrName>
                                        </p:attrNameLst>
                                      </p:cBhvr>
                                      <p:to>
                                        <p:strVal val="visible"/>
                                      </p:to>
                                    </p:set>
                                    <p:animEffect transition="in" filter="dissolve">
                                      <p:cBhvr>
                                        <p:cTn id="27" dur="500"/>
                                        <p:tgtEl>
                                          <p:spTgt spid="7075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从“新以色列” 角度看</a:t>
            </a:r>
            <a:r>
              <a:rPr lang="en-US" altLang="zh-CN" sz="4000"/>
              <a:t/>
            </a:r>
            <a:br>
              <a:rPr lang="en-US" altLang="zh-CN" sz="4000"/>
            </a:br>
            <a:r>
              <a:rPr lang="en-US" altLang="zh-CN" sz="4000"/>
              <a:t> </a:t>
            </a:r>
            <a:r>
              <a:rPr lang="zh-CN" altLang="en-US" sz="4000"/>
              <a:t>圣约前千禧年派</a:t>
            </a:r>
            <a:r>
              <a:rPr lang="en-US" altLang="zh-CN" sz="4000"/>
              <a:t> </a:t>
            </a:r>
          </a:p>
        </p:txBody>
      </p:sp>
      <p:sp>
        <p:nvSpPr>
          <p:cNvPr id="713731" name="Rectangle 3"/>
          <p:cNvSpPr>
            <a:spLocks noChangeArrowheads="1"/>
          </p:cNvSpPr>
          <p:nvPr/>
        </p:nvSpPr>
        <p:spPr bwMode="auto">
          <a:xfrm>
            <a:off x="31750" y="1631950"/>
            <a:ext cx="9220200" cy="51816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
            </a:pPr>
            <a:r>
              <a:rPr lang="zh-CN" altLang="en-US" sz="2800" u="sng">
                <a:solidFill>
                  <a:srgbClr val="FFFFFF"/>
                </a:solidFill>
              </a:rPr>
              <a:t>教会是属灵的以色列人。</a:t>
            </a:r>
            <a:r>
              <a:rPr lang="en-US" altLang="zh-CN" sz="2800">
                <a:solidFill>
                  <a:srgbClr val="FFFFFF"/>
                </a:solidFill>
              </a:rPr>
              <a:t>Ladd</a:t>
            </a:r>
            <a:r>
              <a:rPr lang="zh-CN" altLang="en-US" sz="2800">
                <a:solidFill>
                  <a:srgbClr val="FFFFFF"/>
                </a:solidFill>
              </a:rPr>
              <a:t>说保罗</a:t>
            </a:r>
            <a:r>
              <a:rPr lang="en-US" altLang="zh-CN" sz="2800">
                <a:solidFill>
                  <a:srgbClr val="FFFFFF"/>
                </a:solidFill>
              </a:rPr>
              <a:t> “</a:t>
            </a:r>
            <a:r>
              <a:rPr lang="zh-CN" altLang="en-US" sz="2800">
                <a:solidFill>
                  <a:srgbClr val="FFFFFF"/>
                </a:solidFill>
              </a:rPr>
              <a:t>引用旧约中有关以色列的预言应用</a:t>
            </a:r>
            <a:r>
              <a:rPr lang="zh-CN" altLang="en-US" sz="2800">
                <a:solidFill>
                  <a:srgbClr val="FFFFFF"/>
                </a:solidFill>
                <a:latin typeface="Times New Roman" charset="0"/>
              </a:rPr>
              <a:t>于当今教会；他称教会为儿子，亚伯拉罕的子孙。他称信徒为真受割礼的。我们于是无可厚非地得出这样的结论</a:t>
            </a:r>
            <a:r>
              <a:rPr lang="en-US" altLang="zh-CN" sz="2800">
                <a:solidFill>
                  <a:srgbClr val="FFFFFF"/>
                </a:solidFill>
              </a:rPr>
              <a:t> </a:t>
            </a:r>
            <a:r>
              <a:rPr lang="zh-CN" altLang="en-US" sz="2800">
                <a:solidFill>
                  <a:srgbClr val="FFFF00"/>
                </a:solidFill>
              </a:rPr>
              <a:t>保罗眼中的教会就是属灵的以色列人</a:t>
            </a:r>
            <a:r>
              <a:rPr lang="zh-CN" altLang="en-US" sz="2800">
                <a:solidFill>
                  <a:srgbClr val="FFFFFF"/>
                </a:solidFill>
              </a:rPr>
              <a:t>” </a:t>
            </a:r>
            <a:r>
              <a:rPr lang="en-US" altLang="zh-CN" sz="2800">
                <a:solidFill>
                  <a:srgbClr val="FFFFFF"/>
                </a:solidFill>
              </a:rPr>
              <a:t>(</a:t>
            </a:r>
            <a:r>
              <a:rPr lang="en-US" altLang="zh-CN" sz="2800" i="1">
                <a:solidFill>
                  <a:srgbClr val="FFFFFF"/>
                </a:solidFill>
              </a:rPr>
              <a:t>The Meaning of the Millennium</a:t>
            </a:r>
            <a:r>
              <a:rPr lang="en-US" altLang="zh-CN" sz="2800">
                <a:solidFill>
                  <a:srgbClr val="FFFFFF"/>
                </a:solidFill>
              </a:rPr>
              <a:t>, 25)</a:t>
            </a:r>
            <a:r>
              <a:rPr lang="zh-CN" altLang="en-US" sz="2800">
                <a:solidFill>
                  <a:srgbClr val="FFFFFF"/>
                </a:solidFill>
              </a:rPr>
              <a:t>。</a:t>
            </a:r>
          </a:p>
          <a:p>
            <a:pPr marL="342900" indent="-342900" eaLnBrk="1" hangingPunct="1">
              <a:lnSpc>
                <a:spcPct val="90000"/>
              </a:lnSpc>
              <a:spcBef>
                <a:spcPct val="20000"/>
              </a:spcBef>
              <a:buFont typeface="Wingdings" charset="0"/>
              <a:buNone/>
            </a:pPr>
            <a:endParaRPr lang="zh-CN" altLang="en-US" sz="2800">
              <a:solidFill>
                <a:srgbClr val="FFFFFF"/>
              </a:solidFill>
            </a:endParaRPr>
          </a:p>
          <a:p>
            <a:pPr marL="342900" indent="-342900" eaLnBrk="1" hangingPunct="1">
              <a:lnSpc>
                <a:spcPct val="90000"/>
              </a:lnSpc>
              <a:spcBef>
                <a:spcPct val="20000"/>
              </a:spcBef>
              <a:buFont typeface="Wingdings" charset="0"/>
              <a:buChar char=""/>
            </a:pPr>
            <a:r>
              <a:rPr lang="zh-CN" altLang="en-US" sz="2800" u="sng">
                <a:solidFill>
                  <a:srgbClr val="FFFFFF"/>
                </a:solidFill>
              </a:rPr>
              <a:t>时代论有关千禧年献祭的概念与希伯来书</a:t>
            </a:r>
            <a:r>
              <a:rPr lang="en-US" altLang="zh-CN" sz="2800" u="sng">
                <a:solidFill>
                  <a:srgbClr val="FFFFFF"/>
                </a:solidFill>
              </a:rPr>
              <a:t> 8:8-13</a:t>
            </a:r>
            <a:r>
              <a:rPr lang="zh-CN" altLang="en-US" sz="2800" u="sng">
                <a:solidFill>
                  <a:srgbClr val="FFFFFF"/>
                </a:solidFill>
              </a:rPr>
              <a:t>自相矛盾</a:t>
            </a:r>
            <a:r>
              <a:rPr lang="en-US" altLang="zh-CN" sz="2800">
                <a:solidFill>
                  <a:srgbClr val="FFFFFF"/>
                </a:solidFill>
              </a:rPr>
              <a:t>.  Ladd </a:t>
            </a:r>
            <a:r>
              <a:rPr lang="zh-CN" altLang="en-US" sz="2800">
                <a:solidFill>
                  <a:srgbClr val="FFFFFF"/>
                </a:solidFill>
              </a:rPr>
              <a:t>声称希伯来书</a:t>
            </a:r>
            <a:r>
              <a:rPr lang="en-US" altLang="zh-CN" sz="2800">
                <a:solidFill>
                  <a:srgbClr val="FFFFFF"/>
                </a:solidFill>
              </a:rPr>
              <a:t>8</a:t>
            </a:r>
            <a:r>
              <a:rPr lang="zh-CN" altLang="en-US" sz="2800">
                <a:solidFill>
                  <a:srgbClr val="FFFFFF"/>
                </a:solidFill>
              </a:rPr>
              <a:t>章驳斥了时代论，因为时代论主张</a:t>
            </a:r>
            <a:r>
              <a:rPr lang="zh-CN" altLang="en-US" sz="2800">
                <a:solidFill>
                  <a:srgbClr val="FFFF00"/>
                </a:solidFill>
              </a:rPr>
              <a:t>基督里的新约取代了旧约的宗教信仰，</a:t>
            </a:r>
            <a:r>
              <a:rPr lang="zh-CN" altLang="en-US" sz="2800">
                <a:solidFill>
                  <a:srgbClr val="FFFFFF"/>
                </a:solidFill>
              </a:rPr>
              <a:t>而此种理论注定要被淘汰的</a:t>
            </a:r>
            <a:r>
              <a:rPr lang="en-US" altLang="zh-CN" sz="2800">
                <a:solidFill>
                  <a:srgbClr val="FFFFFF"/>
                </a:solidFill>
              </a:rPr>
              <a:t>” (</a:t>
            </a:r>
            <a:r>
              <a:rPr lang="en-US" altLang="zh-CN" sz="2800" i="1">
                <a:solidFill>
                  <a:srgbClr val="FFFFFF"/>
                </a:solidFill>
              </a:rPr>
              <a:t>ibid.</a:t>
            </a:r>
            <a:r>
              <a:rPr lang="en-US" altLang="zh-CN" sz="2800">
                <a:solidFill>
                  <a:srgbClr val="FFFFFF"/>
                </a:solidFill>
              </a:rPr>
              <a:t>, 26-27).</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mn-cs"/>
              </a:rPr>
              <a:t>155s</a:t>
            </a:r>
          </a:p>
        </p:txBody>
      </p:sp>
    </p:spTree>
    <p:extLst>
      <p:ext uri="{BB962C8B-B14F-4D97-AF65-F5344CB8AC3E}">
        <p14:creationId xmlns:p14="http://schemas.microsoft.com/office/powerpoint/2010/main" val="226203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577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Font typeface="Wingdings" charset="0"/>
              <a:buNone/>
            </a:pPr>
            <a:r>
              <a:rPr lang="en-US" altLang="zh-CN" sz="2800" i="1">
                <a:solidFill>
                  <a:srgbClr val="FFFFFF"/>
                </a:solidFill>
                <a:latin typeface="Tahoma" charset="0"/>
              </a:rPr>
              <a:t>(</a:t>
            </a:r>
            <a:r>
              <a:rPr lang="zh-CN" altLang="en-US" sz="2800" i="1">
                <a:solidFill>
                  <a:srgbClr val="FFFFFF"/>
                </a:solidFill>
                <a:latin typeface="Tahoma" charset="0"/>
              </a:rPr>
              <a:t>我为什么不将教会称为”新以色列</a:t>
            </a:r>
            <a:r>
              <a:rPr lang="en-US" altLang="zh-CN" sz="2800" i="1">
                <a:solidFill>
                  <a:srgbClr val="FFFFFF"/>
                </a:solidFill>
                <a:latin typeface="Tahoma" charset="0"/>
              </a:rPr>
              <a:t>”</a:t>
            </a:r>
            <a:r>
              <a:rPr lang="zh-CN" altLang="en-US" sz="2800" i="1">
                <a:solidFill>
                  <a:srgbClr val="FFFFFF"/>
                </a:solidFill>
                <a:latin typeface="Tahoma" charset="0"/>
              </a:rPr>
              <a:t>的原因</a:t>
            </a:r>
            <a:r>
              <a:rPr lang="en-US" altLang="zh-CN" sz="2800" i="1">
                <a:solidFill>
                  <a:srgbClr val="FFFFFF"/>
                </a:solidFill>
                <a:latin typeface="Tahoma" charset="0"/>
              </a:rPr>
              <a:t>)</a:t>
            </a:r>
          </a:p>
        </p:txBody>
      </p:sp>
      <p:sp>
        <p:nvSpPr>
          <p:cNvPr id="343045" name="Rectangle 3"/>
          <p:cNvSpPr>
            <a:spLocks noChangeArrowheads="1"/>
          </p:cNvSpPr>
          <p:nvPr/>
        </p:nvSpPr>
        <p:spPr bwMode="auto">
          <a:xfrm>
            <a:off x="381000" y="1752600"/>
            <a:ext cx="8610600" cy="533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marL="342900" indent="-342900" eaLnBrk="1" hangingPunct="1">
              <a:lnSpc>
                <a:spcPct val="90000"/>
              </a:lnSpc>
              <a:spcBef>
                <a:spcPct val="20000"/>
              </a:spcBef>
              <a:buFont typeface="Wingdings" pitchFamily="2" charset="2"/>
              <a:buNone/>
              <a:defRPr/>
            </a:pPr>
            <a:r>
              <a:rPr lang="zh-CN" altLang="en-US" sz="3200" u="sng">
                <a:solidFill>
                  <a:srgbClr val="FFFF00"/>
                </a:solidFill>
                <a:latin typeface="Arial" pitchFamily="34" charset="0"/>
                <a:ea typeface="ＭＳ Ｐゴシック" pitchFamily="34" charset="-128"/>
                <a:cs typeface="+mn-cs"/>
              </a:rPr>
              <a:t>例证与现实是不同的。</a:t>
            </a:r>
            <a:r>
              <a:rPr lang="en-US" altLang="zh-CN" sz="3200">
                <a:solidFill>
                  <a:srgbClr val="FFFF00"/>
                </a:solidFill>
                <a:latin typeface="Arial" pitchFamily="34" charset="0"/>
                <a:ea typeface="ＭＳ Ｐゴシック" pitchFamily="34" charset="-128"/>
                <a:cs typeface="+mn-cs"/>
              </a:rPr>
              <a:t>.</a:t>
            </a:r>
            <a:r>
              <a:rPr lang="en-US" altLang="zh-CN" sz="3200">
                <a:solidFill>
                  <a:srgbClr val="FFFFFF"/>
                </a:solidFill>
                <a:latin typeface="Arial" pitchFamily="34" charset="0"/>
                <a:ea typeface="ＭＳ Ｐゴシック" pitchFamily="34" charset="-128"/>
                <a:cs typeface="+mn-cs"/>
              </a:rPr>
              <a:t>  </a:t>
            </a:r>
          </a:p>
        </p:txBody>
      </p:sp>
      <p:sp>
        <p:nvSpPr>
          <p:cNvPr id="715781" name="Rectangle 3"/>
          <p:cNvSpPr>
            <a:spLocks noChangeArrowheads="1"/>
          </p:cNvSpPr>
          <p:nvPr/>
        </p:nvSpPr>
        <p:spPr bwMode="auto">
          <a:xfrm>
            <a:off x="381000" y="2438400"/>
            <a:ext cx="8458200" cy="38862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2800">
                <a:solidFill>
                  <a:srgbClr val="FFFFFF"/>
                </a:solidFill>
              </a:rPr>
              <a:t>Hoyt  (</a:t>
            </a:r>
            <a:r>
              <a:rPr lang="en-US" altLang="zh-CN" sz="2800" i="1">
                <a:solidFill>
                  <a:srgbClr val="FFFFFF"/>
                </a:solidFill>
              </a:rPr>
              <a:t>ibid.</a:t>
            </a:r>
            <a:r>
              <a:rPr lang="en-US" altLang="zh-CN" sz="2800">
                <a:solidFill>
                  <a:srgbClr val="FFFFFF"/>
                </a:solidFill>
              </a:rPr>
              <a:t>, 42-43) </a:t>
            </a:r>
            <a:r>
              <a:rPr lang="zh-CN" altLang="en-US" sz="2800">
                <a:solidFill>
                  <a:srgbClr val="FFFFFF"/>
                </a:solidFill>
              </a:rPr>
              <a:t>回应</a:t>
            </a:r>
            <a:r>
              <a:rPr lang="en-US" altLang="zh-CN" sz="2800">
                <a:solidFill>
                  <a:srgbClr val="FFFFFF"/>
                </a:solidFill>
              </a:rPr>
              <a:t>Ladd</a:t>
            </a:r>
            <a:r>
              <a:rPr lang="zh-CN" altLang="en-US" sz="2800">
                <a:solidFill>
                  <a:srgbClr val="FFFFFF"/>
                </a:solidFill>
              </a:rPr>
              <a:t>的说法：</a:t>
            </a:r>
            <a:r>
              <a:rPr lang="en-US" altLang="zh-CN" sz="2800">
                <a:solidFill>
                  <a:srgbClr val="FFFFFF"/>
                </a:solidFill>
              </a:rPr>
              <a:t> “Ladd</a:t>
            </a:r>
            <a:r>
              <a:rPr lang="zh-CN" altLang="en-US" sz="2800">
                <a:solidFill>
                  <a:srgbClr val="FFFFFF"/>
                </a:solidFill>
              </a:rPr>
              <a:t>在他整段整段的阐述中坚持认为</a:t>
            </a:r>
            <a:r>
              <a:rPr lang="zh-CN" altLang="en-US" sz="2800">
                <a:solidFill>
                  <a:srgbClr val="FFFFFF"/>
                </a:solidFill>
                <a:latin typeface="Times New Roman" charset="0"/>
              </a:rPr>
              <a:t>当新约纯粹应用旧约中的某个原则时，</a:t>
            </a:r>
            <a:r>
              <a:rPr lang="zh-CN" altLang="en-US" sz="2800">
                <a:solidFill>
                  <a:srgbClr val="FFFFFF"/>
                </a:solidFill>
              </a:rPr>
              <a:t>新约就是对旧约的解释</a:t>
            </a:r>
            <a:r>
              <a:rPr lang="en-US" altLang="zh-CN" sz="2800">
                <a:solidFill>
                  <a:srgbClr val="FFFFFF"/>
                </a:solidFill>
              </a:rPr>
              <a:t> (</a:t>
            </a:r>
            <a:r>
              <a:rPr lang="zh-CN" altLang="en-US" sz="2800">
                <a:solidFill>
                  <a:srgbClr val="FFFFFF"/>
                </a:solidFill>
              </a:rPr>
              <a:t>何</a:t>
            </a:r>
            <a:r>
              <a:rPr lang="en-US" altLang="zh-CN" sz="2800">
                <a:solidFill>
                  <a:srgbClr val="FFFFFF"/>
                </a:solidFill>
              </a:rPr>
              <a:t>11:1 </a:t>
            </a:r>
            <a:r>
              <a:rPr lang="zh-CN" altLang="en-US" sz="2800">
                <a:solidFill>
                  <a:srgbClr val="FFFFFF"/>
                </a:solidFill>
              </a:rPr>
              <a:t>与太</a:t>
            </a:r>
            <a:r>
              <a:rPr lang="en-US" altLang="zh-CN" sz="2800">
                <a:solidFill>
                  <a:srgbClr val="FFFFFF"/>
                </a:solidFill>
              </a:rPr>
              <a:t> 2:15; </a:t>
            </a:r>
            <a:r>
              <a:rPr lang="zh-CN" altLang="en-US" sz="2800">
                <a:solidFill>
                  <a:srgbClr val="FFFFFF"/>
                </a:solidFill>
              </a:rPr>
              <a:t>何</a:t>
            </a:r>
            <a:r>
              <a:rPr lang="en-US" altLang="zh-CN" sz="2800">
                <a:solidFill>
                  <a:srgbClr val="FFFFFF"/>
                </a:solidFill>
              </a:rPr>
              <a:t>1:10; 2:23 </a:t>
            </a:r>
            <a:r>
              <a:rPr lang="zh-CN" altLang="en-US" sz="2800">
                <a:solidFill>
                  <a:srgbClr val="FFFFFF"/>
                </a:solidFill>
              </a:rPr>
              <a:t>与罗</a:t>
            </a:r>
            <a:r>
              <a:rPr lang="en-US" altLang="zh-CN" sz="2800">
                <a:solidFill>
                  <a:srgbClr val="FFFFFF"/>
                </a:solidFill>
              </a:rPr>
              <a:t>9:24-26)</a:t>
            </a:r>
            <a:r>
              <a:rPr lang="zh-CN" altLang="en-US" sz="2800">
                <a:solidFill>
                  <a:srgbClr val="FFFFFF"/>
                </a:solidFill>
              </a:rPr>
              <a:t>。急于作出这样的结论即以所参考的经文来支持教会与以色列是同蒙救赎的同一身体是完全没有必要的</a:t>
            </a:r>
            <a:r>
              <a:rPr lang="en-US" altLang="zh-CN" sz="2800">
                <a:solidFill>
                  <a:srgbClr val="FFFFFF"/>
                </a:solidFill>
              </a:rPr>
              <a:t>…”</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mn-cs"/>
              </a:rPr>
              <a:t>155s</a:t>
            </a:r>
          </a:p>
        </p:txBody>
      </p:sp>
    </p:spTree>
    <p:extLst>
      <p:ext uri="{BB962C8B-B14F-4D97-AF65-F5344CB8AC3E}">
        <p14:creationId xmlns:p14="http://schemas.microsoft.com/office/powerpoint/2010/main" val="621392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7827"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Font typeface="Wingdings" charset="0"/>
              <a:buNone/>
            </a:pPr>
            <a:r>
              <a:rPr lang="en-US" altLang="zh-CN" sz="2800" i="1">
                <a:solidFill>
                  <a:srgbClr val="FFFFFF"/>
                </a:solidFill>
                <a:latin typeface="Tahoma" charset="0"/>
              </a:rPr>
              <a:t>(</a:t>
            </a:r>
            <a:r>
              <a:rPr lang="zh-CN" altLang="en-US" i="1">
                <a:solidFill>
                  <a:srgbClr val="FFFFFF"/>
                </a:solidFill>
                <a:latin typeface="Times New Roman" charset="0"/>
              </a:rPr>
              <a:t>我为什么不将教会称为”新以色列</a:t>
            </a:r>
            <a:r>
              <a:rPr lang="en-US" altLang="zh-CN" i="1">
                <a:solidFill>
                  <a:srgbClr val="FFFFFF"/>
                </a:solidFill>
                <a:latin typeface="Times New Roman" charset="0"/>
              </a:rPr>
              <a:t>”</a:t>
            </a:r>
            <a:r>
              <a:rPr lang="zh-CN" altLang="en-US" i="1">
                <a:solidFill>
                  <a:srgbClr val="FFFFFF"/>
                </a:solidFill>
                <a:latin typeface="Times New Roman" charset="0"/>
              </a:rPr>
              <a:t>的原因</a:t>
            </a:r>
            <a:r>
              <a:rPr lang="en-US" altLang="zh-CN" sz="2800" i="1">
                <a:solidFill>
                  <a:srgbClr val="FFFFFF"/>
                </a:solidFill>
                <a:latin typeface="Tahoma" charset="0"/>
              </a:rPr>
              <a:t>”)</a:t>
            </a:r>
          </a:p>
        </p:txBody>
      </p:sp>
      <p:sp>
        <p:nvSpPr>
          <p:cNvPr id="717828" name="Rectangle 3"/>
          <p:cNvSpPr>
            <a:spLocks noChangeArrowheads="1"/>
          </p:cNvSpPr>
          <p:nvPr/>
        </p:nvSpPr>
        <p:spPr bwMode="auto">
          <a:xfrm>
            <a:off x="381000" y="2636838"/>
            <a:ext cx="8763000" cy="37338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lnSpc>
                <a:spcPct val="90000"/>
              </a:lnSpc>
              <a:spcBef>
                <a:spcPct val="20000"/>
              </a:spcBef>
              <a:buFont typeface="Arial" charset="0"/>
              <a:buAutoNum type="arabicPeriod"/>
            </a:pPr>
            <a:r>
              <a:rPr lang="zh-CN" altLang="en-US" sz="2800">
                <a:solidFill>
                  <a:srgbClr val="FFFFFF"/>
                </a:solidFill>
              </a:rPr>
              <a:t>他们即可以是</a:t>
            </a:r>
            <a:r>
              <a:rPr lang="zh-CN" altLang="en-US" sz="2800">
                <a:solidFill>
                  <a:srgbClr val="FFFF00"/>
                </a:solidFill>
              </a:rPr>
              <a:t>神权性的献祭也可以是纪念性的献祭</a:t>
            </a:r>
            <a:r>
              <a:rPr lang="zh-CN" altLang="en-US" sz="2800">
                <a:solidFill>
                  <a:srgbClr val="FFFFFF"/>
                </a:solidFill>
              </a:rPr>
              <a:t>让我们回顾基督的死</a:t>
            </a:r>
            <a:r>
              <a:rPr lang="en-US" altLang="zh-CN" sz="2800">
                <a:solidFill>
                  <a:srgbClr val="FFFFFF"/>
                </a:solidFill>
              </a:rPr>
              <a:t>.</a:t>
            </a:r>
          </a:p>
          <a:p>
            <a:pPr marL="609600" indent="-609600" eaLnBrk="1" hangingPunct="1">
              <a:lnSpc>
                <a:spcPct val="90000"/>
              </a:lnSpc>
              <a:spcBef>
                <a:spcPct val="20000"/>
              </a:spcBef>
              <a:buFont typeface="Arial" charset="0"/>
              <a:buAutoNum type="arabicPeriod"/>
            </a:pPr>
            <a:r>
              <a:rPr lang="zh-CN" altLang="en-US" sz="2800">
                <a:solidFill>
                  <a:srgbClr val="FFFFFF"/>
                </a:solidFill>
              </a:rPr>
              <a:t>除字面性的解释，还能有什么最佳的径路以九个章节的文字描述一个有着各样界限的圣殿以及其他许多细节吗？</a:t>
            </a:r>
            <a:endParaRPr lang="en-US" altLang="zh-CN" sz="2800">
              <a:solidFill>
                <a:srgbClr val="FFFFFF"/>
              </a:solidFill>
            </a:endParaRPr>
          </a:p>
          <a:p>
            <a:pPr marL="609600" indent="-609600" eaLnBrk="1" hangingPunct="1">
              <a:lnSpc>
                <a:spcPct val="90000"/>
              </a:lnSpc>
              <a:spcBef>
                <a:spcPct val="20000"/>
              </a:spcBef>
              <a:buFont typeface="Arial" charset="0"/>
              <a:buAutoNum type="arabicPeriod"/>
            </a:pPr>
            <a:r>
              <a:rPr lang="zh-CN" altLang="en-US" sz="2800">
                <a:solidFill>
                  <a:srgbClr val="FFFFFF"/>
                </a:solidFill>
              </a:rPr>
              <a:t>历史上没有一个圣殿曾丝毫与以西结所描述的</a:t>
            </a:r>
            <a:r>
              <a:rPr lang="zh-CN" altLang="en-US" sz="2800">
                <a:solidFill>
                  <a:srgbClr val="FFFF00"/>
                </a:solidFill>
              </a:rPr>
              <a:t>相仿</a:t>
            </a:r>
            <a:r>
              <a:rPr lang="en-US" altLang="zh-CN" sz="2800">
                <a:solidFill>
                  <a:srgbClr val="FFFFFF"/>
                </a:solidFill>
              </a:rPr>
              <a:t>, </a:t>
            </a:r>
            <a:r>
              <a:rPr lang="zh-CN" altLang="en-US" sz="2800">
                <a:solidFill>
                  <a:srgbClr val="FFFFFF"/>
                </a:solidFill>
              </a:rPr>
              <a:t>故他所呈现的必是将来的圣殿。</a:t>
            </a:r>
            <a:endParaRPr lang="zh-CN" altLang="en-US" sz="2000">
              <a:solidFill>
                <a:srgbClr val="FFFFFF"/>
              </a:solidFill>
            </a:endParaRPr>
          </a:p>
          <a:p>
            <a:pPr marL="609600" indent="-609600" eaLnBrk="1" hangingPunct="1">
              <a:lnSpc>
                <a:spcPct val="90000"/>
              </a:lnSpc>
              <a:spcBef>
                <a:spcPct val="20000"/>
              </a:spcBef>
              <a:buFont typeface="Arial" charset="0"/>
              <a:buAutoNum type="arabicPeriod"/>
            </a:pPr>
            <a:r>
              <a:rPr lang="zh-CN" altLang="en-US" sz="2800">
                <a:solidFill>
                  <a:srgbClr val="FFFFFF"/>
                </a:solidFill>
              </a:rPr>
              <a:t>详情请参阅末世论</a:t>
            </a:r>
            <a:r>
              <a:rPr lang="en-US" altLang="zh-CN" sz="2800">
                <a:solidFill>
                  <a:srgbClr val="FFFFFF"/>
                </a:solidFill>
              </a:rPr>
              <a:t>138-140</a:t>
            </a:r>
            <a:r>
              <a:rPr lang="zh-CN" altLang="en-US" sz="2800">
                <a:solidFill>
                  <a:srgbClr val="FFFFFF"/>
                </a:solidFill>
              </a:rPr>
              <a:t>页。</a:t>
            </a:r>
            <a:endParaRPr lang="en-US" altLang="zh-CN" sz="2800">
              <a:solidFill>
                <a:srgbClr val="FFFFFF"/>
              </a:solidFill>
            </a:endParaRPr>
          </a:p>
        </p:txBody>
      </p:sp>
      <p:sp>
        <p:nvSpPr>
          <p:cNvPr id="717829" name="Text Box 1030"/>
          <p:cNvSpPr txBox="1">
            <a:spLocks noChangeArrowheads="1"/>
          </p:cNvSpPr>
          <p:nvPr/>
        </p:nvSpPr>
        <p:spPr bwMode="auto">
          <a:xfrm>
            <a:off x="381000" y="1752600"/>
            <a:ext cx="40449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千禧年献祭不是问题：</a:t>
            </a:r>
            <a:endParaRPr lang="zh-CN" altLang="en-US" u="sng">
              <a:solidFill>
                <a:srgbClr val="FFFF00"/>
              </a:solidFill>
              <a:latin typeface="Arial" charset="0"/>
              <a:ea typeface="ＭＳ Ｐゴシック" charset="0"/>
              <a:cs typeface="ＭＳ Ｐゴシック" charset="0"/>
            </a:endParaRPr>
          </a:p>
        </p:txBody>
      </p:sp>
      <p:sp>
        <p:nvSpPr>
          <p:cNvPr id="716804" name="Text Box 4"/>
          <p:cNvSpPr txBox="1">
            <a:spLocks noChangeArrowheads="1"/>
          </p:cNvSpPr>
          <p:nvPr/>
        </p:nvSpPr>
        <p:spPr bwMode="auto">
          <a:xfrm>
            <a:off x="8205788"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mn-cs"/>
              </a:rPr>
              <a:t>155t</a:t>
            </a:r>
          </a:p>
        </p:txBody>
      </p:sp>
    </p:spTree>
    <p:extLst>
      <p:ext uri="{BB962C8B-B14F-4D97-AF65-F5344CB8AC3E}">
        <p14:creationId xmlns:p14="http://schemas.microsoft.com/office/powerpoint/2010/main" val="710201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r>
              <a:rPr lang="en-US" altLang="zh-CN" dirty="0"/>
              <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buFont typeface="Wingdings" charset="0"/>
              <a:buNone/>
            </a:pPr>
            <a:endParaRPr lang="en-US" altLang="zh-CN" sz="4400" i="1" dirty="0">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13698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36004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ma14="http://schemas.microsoft.com/office/mac/drawingml/2011/main" val="1"/>
            </a:ext>
          </a:extLst>
        </p:spPr>
        <p:txBody>
          <a:bodyPr/>
          <a:lstStyle/>
          <a:p>
            <a:pPr eaLnBrk="1" hangingPunct="1">
              <a:defRPr/>
            </a:pPr>
            <a:r>
              <a:rPr lang="en-US" sz="5400" dirty="0" err="1">
                <a:solidFill>
                  <a:srgbClr val="FFFFFF"/>
                </a:solidFill>
                <a:effectLst>
                  <a:glow rad="139700">
                    <a:srgbClr val="000000">
                      <a:alpha val="90000"/>
                    </a:srgbClr>
                  </a:glow>
                </a:effectLst>
                <a:latin typeface="Bwgrki"/>
                <a:ea typeface="ＭＳ Ｐゴシック" charset="0"/>
                <a:cs typeface="Bwgrki"/>
              </a:rPr>
              <a:t>oivkonomi,a</a:t>
            </a:r>
            <a:r>
              <a:rPr lang="en-US" sz="5400" dirty="0">
                <a:solidFill>
                  <a:srgbClr val="FFFFFF"/>
                </a:solidFill>
                <a:effectLst>
                  <a:glow rad="139700">
                    <a:srgbClr val="000000">
                      <a:alpha val="90000"/>
                    </a:srgbClr>
                  </a:glow>
                </a:effectLst>
                <a:latin typeface="Bwgrki"/>
                <a:ea typeface="ＭＳ Ｐゴシック" charset="0"/>
                <a:cs typeface="Bwgrki"/>
              </a:rPr>
              <a:t> 在新约圣经</a:t>
            </a:r>
            <a:endParaRPr lang="en-US" sz="1600" dirty="0">
              <a:effectLst>
                <a:glow rad="139700">
                  <a:schemeClr val="tx1">
                    <a:alpha val="90000"/>
                  </a:schemeClr>
                </a:glow>
              </a:effectLst>
              <a:latin typeface="Copperplate Gothic Light" charset="0"/>
              <a:ea typeface="ＭＳ Ｐゴシック" charset="0"/>
            </a:endParaRPr>
          </a:p>
        </p:txBody>
      </p:sp>
      <p:sp>
        <p:nvSpPr>
          <p:cNvPr id="578563"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pic>
        <p:nvPicPr>
          <p:cNvPr id="320515" name="Picture 1" descr="Dispensation Words 2 of 2.p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5" name="TextBox 1"/>
          <p:cNvSpPr txBox="1">
            <a:spLocks noChangeArrowheads="1"/>
          </p:cNvSpPr>
          <p:nvPr/>
        </p:nvSpPr>
        <p:spPr bwMode="auto">
          <a:xfrm rot="20800777">
            <a:off x="104775" y="1422400"/>
            <a:ext cx="1023938"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67" name="TextBox 6"/>
          <p:cNvSpPr txBox="1">
            <a:spLocks noChangeArrowheads="1"/>
          </p:cNvSpPr>
          <p:nvPr/>
        </p:nvSpPr>
        <p:spPr bwMode="auto">
          <a:xfrm rot="20800777">
            <a:off x="104775" y="2214563"/>
            <a:ext cx="1023938"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3:9</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69" name="TextBox 8"/>
          <p:cNvSpPr txBox="1">
            <a:spLocks noChangeArrowheads="1"/>
          </p:cNvSpPr>
          <p:nvPr/>
        </p:nvSpPr>
        <p:spPr bwMode="auto">
          <a:xfrm rot="20800777">
            <a:off x="39688" y="3303588"/>
            <a:ext cx="1193800"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西</a:t>
            </a:r>
            <a:r>
              <a:rPr lang="en-US" altLang="ja-JP" b="1">
                <a:solidFill>
                  <a:srgbClr val="FFFFFF"/>
                </a:solidFill>
                <a:effectLst>
                  <a:outerShdw blurRad="38100" dist="38100" dir="2700000" algn="tl">
                    <a:srgbClr val="000000"/>
                  </a:outerShdw>
                </a:effectLst>
                <a:latin typeface="Arial" pitchFamily="34" charset="0"/>
                <a:cs typeface="Arial" pitchFamily="34" charset="0"/>
              </a:rPr>
              <a:t> 1:25</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71" name="TextBox 10"/>
          <p:cNvSpPr txBox="1">
            <a:spLocks noChangeArrowheads="1"/>
          </p:cNvSpPr>
          <p:nvPr/>
        </p:nvSpPr>
        <p:spPr bwMode="auto">
          <a:xfrm rot="20800777">
            <a:off x="50800" y="4389438"/>
            <a:ext cx="1331913"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提前</a:t>
            </a:r>
            <a:r>
              <a:rPr lang="en-US" altLang="ja-JP" b="1">
                <a:solidFill>
                  <a:srgbClr val="FFFFFF"/>
                </a:solidFill>
                <a:effectLst>
                  <a:outerShdw blurRad="38100" dist="38100" dir="2700000" algn="tl">
                    <a:srgbClr val="000000"/>
                  </a:outerShdw>
                </a:effectLst>
                <a:latin typeface="Arial" pitchFamily="34" charset="0"/>
                <a:cs typeface="Arial" pitchFamily="34" charset="0"/>
              </a:rPr>
              <a:t> 1:4</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3" name="TextBox 12"/>
          <p:cNvSpPr txBox="1"/>
          <p:nvPr/>
        </p:nvSpPr>
        <p:spPr>
          <a:xfrm>
            <a:off x="3962400" y="1600200"/>
            <a:ext cx="5181600" cy="70802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000000"/>
                </a:solidFill>
                <a:effectLst>
                  <a:outerShdw blurRad="38100" dist="38100" dir="2700000" algn="tl">
                    <a:srgbClr val="C0C0C0"/>
                  </a:outerShdw>
                </a:effectLst>
                <a:cs typeface="Times New Roman" pitchFamily="18" charset="0"/>
              </a:rPr>
              <a:t>掠必你们曾听见神赐恩给我，将关切你们的职分托付我，</a:t>
            </a:r>
            <a:endParaRPr lang="en-US" altLang="en-US" sz="2200">
              <a:solidFill>
                <a:srgbClr val="000000"/>
              </a:solidFill>
              <a:effectLst>
                <a:outerShdw blurRad="38100" dist="38100" dir="2700000" algn="tl">
                  <a:srgbClr val="C0C0C0"/>
                </a:outerShdw>
              </a:effectLst>
              <a:latin typeface="华文细黑" charset="-122"/>
              <a:ea typeface="华文细黑" charset="-122"/>
              <a:cs typeface="+mn-cs"/>
            </a:endParaRPr>
          </a:p>
        </p:txBody>
      </p:sp>
      <p:sp>
        <p:nvSpPr>
          <p:cNvPr id="578566" name="TextBox 5"/>
          <p:cNvSpPr txBox="1">
            <a:spLocks noChangeArrowheads="1"/>
          </p:cNvSpPr>
          <p:nvPr/>
        </p:nvSpPr>
        <p:spPr bwMode="auto">
          <a:xfrm rot="20800777">
            <a:off x="3705225" y="1493838"/>
            <a:ext cx="1023938"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4" name="TextBox 13"/>
          <p:cNvSpPr txBox="1"/>
          <p:nvPr/>
        </p:nvSpPr>
        <p:spPr>
          <a:xfrm>
            <a:off x="3962400" y="2492375"/>
            <a:ext cx="5181600" cy="70802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000000"/>
                </a:solidFill>
                <a:effectLst>
                  <a:outerShdw blurRad="38100" dist="38100" dir="2700000" algn="tl">
                    <a:srgbClr val="C0C0C0"/>
                  </a:outerShdw>
                </a:effectLst>
                <a:cs typeface="Times New Roman" pitchFamily="18" charset="0"/>
              </a:rPr>
              <a:t>又使众人都明白，这历代以来隐藏在创造万物之神里的奥秘，是如何安排的。</a:t>
            </a:r>
            <a:endParaRPr lang="en-US" altLang="en-US" sz="2200">
              <a:solidFill>
                <a:srgbClr val="000000"/>
              </a:solidFill>
              <a:effectLst>
                <a:outerShdw blurRad="38100" dist="38100" dir="2700000" algn="tl">
                  <a:srgbClr val="C0C0C0"/>
                </a:outerShdw>
              </a:effectLst>
              <a:latin typeface="华文细黑" charset="-122"/>
              <a:ea typeface="华文细黑" charset="-122"/>
              <a:cs typeface="+mn-cs"/>
            </a:endParaRPr>
          </a:p>
        </p:txBody>
      </p:sp>
      <p:sp>
        <p:nvSpPr>
          <p:cNvPr id="578568" name="TextBox 7"/>
          <p:cNvSpPr txBox="1">
            <a:spLocks noChangeArrowheads="1"/>
          </p:cNvSpPr>
          <p:nvPr/>
        </p:nvSpPr>
        <p:spPr bwMode="auto">
          <a:xfrm rot="20800777">
            <a:off x="3705225" y="2286000"/>
            <a:ext cx="1023938" cy="461963"/>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zh-CN" b="1">
                <a:solidFill>
                  <a:srgbClr val="FFFFFF"/>
                </a:solidFill>
                <a:effectLst>
                  <a:outerShdw blurRad="38100" dist="38100" dir="2700000" algn="tl">
                    <a:srgbClr val="000000"/>
                  </a:outerShdw>
                </a:effectLst>
                <a:latin typeface="Arial" pitchFamily="34" charset="0"/>
                <a:cs typeface="Arial" pitchFamily="34" charset="0"/>
              </a:rPr>
              <a:t> </a:t>
            </a:r>
            <a:r>
              <a:rPr lang="en-US" altLang="ja-JP" b="1">
                <a:solidFill>
                  <a:srgbClr val="FFFFFF"/>
                </a:solidFill>
                <a:effectLst>
                  <a:outerShdw blurRad="38100" dist="38100" dir="2700000" algn="tl">
                    <a:srgbClr val="000000"/>
                  </a:outerShdw>
                </a:effectLst>
                <a:latin typeface="Arial" pitchFamily="34" charset="0"/>
                <a:cs typeface="Arial" pitchFamily="34" charset="0"/>
              </a:rPr>
              <a:t>3:9</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6" name="TextBox 15"/>
          <p:cNvSpPr txBox="1"/>
          <p:nvPr/>
        </p:nvSpPr>
        <p:spPr>
          <a:xfrm>
            <a:off x="3886200" y="3429000"/>
            <a:ext cx="5181600" cy="1200150"/>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solidFill>
                  <a:srgbClr val="000000"/>
                </a:solidFill>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solidFill>
                <a:srgbClr val="000000"/>
              </a:solidFill>
              <a:effectLst>
                <a:outerShdw blurRad="38100" dist="38100" dir="2700000" algn="tl">
                  <a:srgbClr val="DDDDDD"/>
                </a:outerShdw>
              </a:effectLst>
              <a:latin typeface="华文细黑" charset="0"/>
              <a:ea typeface="华文细黑" charset="0"/>
              <a:cs typeface="华文细黑" charset="0"/>
            </a:endParaRPr>
          </a:p>
        </p:txBody>
      </p:sp>
      <p:sp>
        <p:nvSpPr>
          <p:cNvPr id="578570" name="TextBox 9"/>
          <p:cNvSpPr txBox="1">
            <a:spLocks noChangeArrowheads="1"/>
          </p:cNvSpPr>
          <p:nvPr/>
        </p:nvSpPr>
        <p:spPr bwMode="auto">
          <a:xfrm rot="20800777">
            <a:off x="3446463" y="3232150"/>
            <a:ext cx="1193800" cy="461963"/>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西</a:t>
            </a:r>
            <a:r>
              <a:rPr lang="en-US" altLang="ja-JP" b="1">
                <a:solidFill>
                  <a:srgbClr val="FFFFFF"/>
                </a:solidFill>
                <a:effectLst>
                  <a:outerShdw blurRad="38100" dist="38100" dir="2700000" algn="tl">
                    <a:srgbClr val="000000"/>
                  </a:outerShdw>
                </a:effectLst>
                <a:latin typeface="Arial" pitchFamily="34" charset="0"/>
                <a:cs typeface="Arial" pitchFamily="34" charset="0"/>
              </a:rPr>
              <a:t> 1:25</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8" name="TextBox 17"/>
          <p:cNvSpPr txBox="1"/>
          <p:nvPr/>
        </p:nvSpPr>
        <p:spPr>
          <a:xfrm>
            <a:off x="3886200" y="4591050"/>
            <a:ext cx="5181600" cy="1200150"/>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effectLst>
                  <a:outerShdw blurRad="38100" dist="38100" dir="2700000" algn="tl">
                    <a:srgbClr val="C0C0C0"/>
                  </a:outerShdw>
                </a:effectLst>
                <a:cs typeface="Times New Roman" pitchFamily="18" charset="0"/>
              </a:rPr>
              <a:t>也不可听从荒渺无凭的话语，和无穷的家谱。这等事只生辩论，并不发明神在信上所立的章程。</a:t>
            </a:r>
            <a:endParaRPr lang="en-US" altLang="en-US">
              <a:solidFill>
                <a:srgbClr val="000000"/>
              </a:solidFill>
              <a:effectLst>
                <a:outerShdw blurRad="38100" dist="38100" dir="2700000" algn="tl">
                  <a:srgbClr val="C0C0C0"/>
                </a:outerShdw>
              </a:effectLst>
              <a:latin typeface="华文细黑" charset="-122"/>
              <a:ea typeface="华文细黑" charset="-122"/>
              <a:cs typeface="+mn-cs"/>
            </a:endParaRPr>
          </a:p>
        </p:txBody>
      </p:sp>
      <p:sp>
        <p:nvSpPr>
          <p:cNvPr id="578572" name="TextBox 11"/>
          <p:cNvSpPr txBox="1">
            <a:spLocks noChangeArrowheads="1"/>
          </p:cNvSpPr>
          <p:nvPr/>
        </p:nvSpPr>
        <p:spPr bwMode="auto">
          <a:xfrm rot="20800777">
            <a:off x="3297238" y="4373563"/>
            <a:ext cx="1331912"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提前</a:t>
            </a:r>
            <a:r>
              <a:rPr lang="en-US" altLang="ja-JP" b="1">
                <a:solidFill>
                  <a:srgbClr val="FFFFFF"/>
                </a:solidFill>
                <a:effectLst>
                  <a:outerShdw blurRad="38100" dist="38100" dir="2700000" algn="tl">
                    <a:srgbClr val="000000"/>
                  </a:outerShdw>
                </a:effectLst>
                <a:latin typeface="Arial" pitchFamily="34" charset="0"/>
                <a:cs typeface="Arial" pitchFamily="34" charset="0"/>
              </a:rPr>
              <a:t> 1:4</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523001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3600">
                <a:latin typeface="Tahoma" charset="0"/>
                <a:ea typeface="ＭＳ Ｐゴシック" charset="0"/>
                <a:cs typeface="ＭＳ Ｐゴシック" charset="0"/>
              </a:rPr>
              <a:t>以色列与教会之间的更多对比</a:t>
            </a:r>
            <a:endParaRPr lang="en-US" altLang="zh-CN">
              <a:latin typeface="Tahoma" charset="0"/>
              <a:ea typeface="ＭＳ Ｐゴシック" charset="0"/>
              <a:cs typeface="ＭＳ Ｐゴシック" charset="0"/>
            </a:endParaRPr>
          </a:p>
        </p:txBody>
      </p:sp>
      <p:sp>
        <p:nvSpPr>
          <p:cNvPr id="72089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Font typeface="Wingdings" charset="0"/>
              <a:buNone/>
            </a:pPr>
            <a:r>
              <a:rPr lang="en-US" altLang="zh-CN" sz="2800" i="1">
                <a:solidFill>
                  <a:srgbClr val="FFFFFF"/>
                </a:solidFill>
                <a:latin typeface="Tahoma" charset="0"/>
              </a:rPr>
              <a:t>(</a:t>
            </a:r>
            <a:r>
              <a:rPr lang="zh-CN" altLang="en-US" i="1">
                <a:solidFill>
                  <a:srgbClr val="FFFFFF"/>
                </a:solidFill>
                <a:latin typeface="Times New Roman" charset="0"/>
              </a:rPr>
              <a:t>我为什么不将教会称为”新以色列</a:t>
            </a:r>
            <a:r>
              <a:rPr lang="en-US" altLang="zh-CN" i="1">
                <a:solidFill>
                  <a:srgbClr val="FFFFFF"/>
                </a:solidFill>
                <a:latin typeface="Times New Roman" charset="0"/>
              </a:rPr>
              <a:t>”</a:t>
            </a:r>
            <a:r>
              <a:rPr lang="zh-CN" altLang="en-US" i="1">
                <a:solidFill>
                  <a:srgbClr val="FFFFFF"/>
                </a:solidFill>
                <a:latin typeface="Times New Roman" charset="0"/>
              </a:rPr>
              <a:t>的原因</a:t>
            </a:r>
            <a:r>
              <a:rPr lang="en-US" altLang="zh-CN" i="1">
                <a:solidFill>
                  <a:srgbClr val="FFFFFF"/>
                </a:solidFill>
                <a:latin typeface="Times New Roman" charset="0"/>
              </a:rPr>
              <a:t>”)</a:t>
            </a:r>
          </a:p>
        </p:txBody>
      </p:sp>
      <p:sp>
        <p:nvSpPr>
          <p:cNvPr id="268293" name="Text Box 5"/>
          <p:cNvSpPr txBox="1">
            <a:spLocks noChangeArrowheads="1"/>
          </p:cNvSpPr>
          <p:nvPr/>
        </p:nvSpPr>
        <p:spPr bwMode="auto">
          <a:xfrm>
            <a:off x="8375650"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mn-cs"/>
              </a:rPr>
              <a:t>155t</a:t>
            </a:r>
          </a:p>
        </p:txBody>
      </p:sp>
      <p:sp>
        <p:nvSpPr>
          <p:cNvPr id="720901" name="Rectangle 3"/>
          <p:cNvSpPr>
            <a:spLocks noChangeArrowheads="1"/>
          </p:cNvSpPr>
          <p:nvPr/>
        </p:nvSpPr>
        <p:spPr bwMode="auto">
          <a:xfrm>
            <a:off x="685800" y="2349500"/>
            <a:ext cx="8077200" cy="446405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Font typeface="Arial" charset="0"/>
              <a:buAutoNum type="arabicPeriod"/>
            </a:pPr>
            <a:r>
              <a:rPr lang="zh-CN" altLang="en-US" b="1">
                <a:solidFill>
                  <a:srgbClr val="FFFFFF"/>
                </a:solidFill>
              </a:rPr>
              <a:t>经文本身列举了诸多以色列与教会间的</a:t>
            </a:r>
            <a:r>
              <a:rPr lang="zh-CN" altLang="en-US" b="1">
                <a:solidFill>
                  <a:srgbClr val="FFFF00"/>
                </a:solidFill>
                <a:latin typeface="Times New Roman" charset="0"/>
              </a:rPr>
              <a:t>区别</a:t>
            </a:r>
            <a:r>
              <a:rPr lang="en-US" altLang="zh-CN" b="1">
                <a:solidFill>
                  <a:srgbClr val="FFFFFF"/>
                </a:solidFill>
              </a:rPr>
              <a:t>(</a:t>
            </a:r>
            <a:r>
              <a:rPr lang="zh-CN" altLang="en-US" b="1">
                <a:solidFill>
                  <a:srgbClr val="FFFFFF"/>
                </a:solidFill>
              </a:rPr>
              <a:t>参见</a:t>
            </a:r>
            <a:r>
              <a:rPr lang="en-US" altLang="zh-CN" b="1">
                <a:solidFill>
                  <a:srgbClr val="FFFFFF"/>
                </a:solidFill>
              </a:rPr>
              <a:t>131</a:t>
            </a:r>
            <a:r>
              <a:rPr lang="zh-CN" altLang="en-US" b="1">
                <a:solidFill>
                  <a:srgbClr val="FFFFFF"/>
                </a:solidFill>
              </a:rPr>
              <a:t>页</a:t>
            </a:r>
            <a:r>
              <a:rPr lang="en-US" altLang="zh-CN" b="1">
                <a:solidFill>
                  <a:srgbClr val="FFFFFF"/>
                </a:solidFill>
              </a:rPr>
              <a:t>)</a:t>
            </a:r>
          </a:p>
          <a:p>
            <a:pPr marL="609600" indent="-609600" eaLnBrk="1" hangingPunct="1">
              <a:spcBef>
                <a:spcPct val="20000"/>
              </a:spcBef>
              <a:buFont typeface="Arial" charset="0"/>
              <a:buAutoNum type="arabicPeriod"/>
            </a:pPr>
            <a:r>
              <a:rPr lang="en-US" altLang="zh-CN" b="1">
                <a:solidFill>
                  <a:srgbClr val="FFFF00"/>
                </a:solidFill>
              </a:rPr>
              <a:t>“</a:t>
            </a:r>
            <a:r>
              <a:rPr lang="zh-CN" altLang="en-US" b="1">
                <a:solidFill>
                  <a:srgbClr val="FFFF00"/>
                </a:solidFill>
              </a:rPr>
              <a:t>以色列”这个词语</a:t>
            </a:r>
            <a:r>
              <a:rPr lang="zh-CN" altLang="en-US" b="1">
                <a:solidFill>
                  <a:srgbClr val="FFFFFF"/>
                </a:solidFill>
              </a:rPr>
              <a:t>遍及圣经，始终是针对雅各肉身的后裔而言</a:t>
            </a:r>
            <a:r>
              <a:rPr lang="en-US" altLang="zh-CN" b="1">
                <a:solidFill>
                  <a:srgbClr val="FFFFFF"/>
                </a:solidFill>
              </a:rPr>
              <a:t>—</a:t>
            </a:r>
            <a:r>
              <a:rPr lang="zh-CN" altLang="en-US" b="1">
                <a:solidFill>
                  <a:srgbClr val="FFFFFF"/>
                </a:solidFill>
              </a:rPr>
              <a:t>从未指教会而言。</a:t>
            </a:r>
            <a:endParaRPr lang="en-US" altLang="zh-CN" b="1">
              <a:solidFill>
                <a:srgbClr val="FFFFFF"/>
              </a:solidFill>
            </a:endParaRPr>
          </a:p>
          <a:p>
            <a:pPr marL="609600" indent="-609600" eaLnBrk="1" hangingPunct="1">
              <a:spcBef>
                <a:spcPct val="20000"/>
              </a:spcBef>
              <a:buFont typeface="Arial" charset="0"/>
              <a:buAutoNum type="arabicPeriod"/>
            </a:pPr>
            <a:r>
              <a:rPr lang="zh-CN" altLang="en-US" b="1">
                <a:solidFill>
                  <a:srgbClr val="FFFF00"/>
                </a:solidFill>
              </a:rPr>
              <a:t>路加</a:t>
            </a:r>
            <a:r>
              <a:rPr lang="zh-CN" altLang="en-US" b="1">
                <a:solidFill>
                  <a:srgbClr val="FFFFFF"/>
                </a:solidFill>
              </a:rPr>
              <a:t>在使徒行传</a:t>
            </a:r>
            <a:r>
              <a:rPr lang="en-US" altLang="zh-CN" b="1">
                <a:solidFill>
                  <a:srgbClr val="FFFFFF"/>
                </a:solidFill>
              </a:rPr>
              <a:t>3:12; 4:8, 10; </a:t>
            </a:r>
            <a:r>
              <a:rPr lang="zh-CN" altLang="en-US" b="1">
                <a:solidFill>
                  <a:srgbClr val="FFFFFF"/>
                </a:solidFill>
              </a:rPr>
              <a:t>等多处经文将这两者加以对比。</a:t>
            </a:r>
            <a:endParaRPr lang="en-US" altLang="zh-CN" b="1">
              <a:solidFill>
                <a:srgbClr val="FFFFFF"/>
              </a:solidFill>
            </a:endParaRPr>
          </a:p>
          <a:p>
            <a:pPr marL="609600" indent="-609600" eaLnBrk="1" hangingPunct="1">
              <a:spcBef>
                <a:spcPct val="20000"/>
              </a:spcBef>
              <a:buFont typeface="Arial" charset="0"/>
              <a:buAutoNum type="arabicPeriod"/>
            </a:pPr>
            <a:r>
              <a:rPr lang="zh-CN" altLang="en-US" b="1">
                <a:solidFill>
                  <a:srgbClr val="FFFF00"/>
                </a:solidFill>
              </a:rPr>
              <a:t>保罗</a:t>
            </a:r>
            <a:r>
              <a:rPr lang="zh-CN" altLang="en-US" b="1">
                <a:solidFill>
                  <a:srgbClr val="FFFFFF"/>
                </a:solidFill>
              </a:rPr>
              <a:t> </a:t>
            </a:r>
            <a:r>
              <a:rPr lang="en-US" altLang="zh-CN" b="1">
                <a:solidFill>
                  <a:srgbClr val="FFFFFF"/>
                </a:solidFill>
              </a:rPr>
              <a:t>(</a:t>
            </a:r>
            <a:r>
              <a:rPr lang="zh-CN" altLang="en-US" b="1">
                <a:solidFill>
                  <a:srgbClr val="FFFFFF"/>
                </a:solidFill>
              </a:rPr>
              <a:t>罗</a:t>
            </a:r>
            <a:r>
              <a:rPr lang="en-US" altLang="zh-CN" b="1">
                <a:solidFill>
                  <a:srgbClr val="FFFFFF"/>
                </a:solidFill>
              </a:rPr>
              <a:t>9–11; </a:t>
            </a:r>
            <a:r>
              <a:rPr lang="zh-CN" altLang="en-US" b="1">
                <a:solidFill>
                  <a:srgbClr val="FFFFFF"/>
                </a:solidFill>
              </a:rPr>
              <a:t>林前</a:t>
            </a:r>
            <a:r>
              <a:rPr lang="en-US" altLang="zh-CN" b="1">
                <a:solidFill>
                  <a:srgbClr val="FFFFFF"/>
                </a:solidFill>
              </a:rPr>
              <a:t>10:32; </a:t>
            </a:r>
            <a:r>
              <a:rPr lang="zh-CN" altLang="en-US" b="1">
                <a:solidFill>
                  <a:srgbClr val="FFFFFF"/>
                </a:solidFill>
              </a:rPr>
              <a:t>弗</a:t>
            </a:r>
            <a:r>
              <a:rPr lang="en-US" altLang="zh-CN" b="1">
                <a:solidFill>
                  <a:srgbClr val="FFFFFF"/>
                </a:solidFill>
              </a:rPr>
              <a:t>3:6)</a:t>
            </a:r>
          </a:p>
          <a:p>
            <a:pPr marL="609600" indent="-609600" eaLnBrk="1" hangingPunct="1">
              <a:spcBef>
                <a:spcPct val="20000"/>
              </a:spcBef>
              <a:buFont typeface="Arial" charset="0"/>
              <a:buAutoNum type="arabicPeriod"/>
            </a:pPr>
            <a:r>
              <a:rPr lang="zh-CN" altLang="en-US" b="1">
                <a:solidFill>
                  <a:srgbClr val="FFFF00"/>
                </a:solidFill>
              </a:rPr>
              <a:t>约翰</a:t>
            </a:r>
            <a:r>
              <a:rPr lang="en-US" altLang="zh-CN" b="1">
                <a:solidFill>
                  <a:srgbClr val="FFFFFF"/>
                </a:solidFill>
              </a:rPr>
              <a:t>: 144,000 </a:t>
            </a:r>
            <a:r>
              <a:rPr lang="zh-CN" altLang="en-US" b="1">
                <a:solidFill>
                  <a:srgbClr val="FFFFFF"/>
                </a:solidFill>
              </a:rPr>
              <a:t>犹太人</a:t>
            </a:r>
            <a:r>
              <a:rPr lang="en-US" altLang="zh-CN" b="1">
                <a:solidFill>
                  <a:srgbClr val="FFFFFF"/>
                </a:solidFill>
              </a:rPr>
              <a:t>(</a:t>
            </a:r>
            <a:r>
              <a:rPr lang="zh-CN" altLang="en-US" b="1">
                <a:solidFill>
                  <a:srgbClr val="FFFFFF"/>
                </a:solidFill>
              </a:rPr>
              <a:t>启</a:t>
            </a:r>
            <a:r>
              <a:rPr lang="en-US" altLang="zh-CN" b="1">
                <a:solidFill>
                  <a:srgbClr val="FFFFFF"/>
                </a:solidFill>
              </a:rPr>
              <a:t>7:1-8) </a:t>
            </a:r>
            <a:r>
              <a:rPr lang="zh-CN" altLang="en-US" b="1">
                <a:solidFill>
                  <a:srgbClr val="FFFFFF"/>
                </a:solidFill>
              </a:rPr>
              <a:t>对比外邦人 </a:t>
            </a:r>
            <a:r>
              <a:rPr lang="en-US" altLang="zh-CN" b="1">
                <a:solidFill>
                  <a:srgbClr val="FFFFFF"/>
                </a:solidFill>
              </a:rPr>
              <a:t>(7:9)</a:t>
            </a:r>
          </a:p>
          <a:p>
            <a:pPr marL="609600" indent="-609600" eaLnBrk="1" hangingPunct="1">
              <a:spcBef>
                <a:spcPct val="20000"/>
              </a:spcBef>
              <a:buFont typeface="Arial" charset="0"/>
              <a:buAutoNum type="arabicPeriod"/>
            </a:pPr>
            <a:r>
              <a:rPr lang="zh-CN" altLang="en-US" b="1">
                <a:solidFill>
                  <a:srgbClr val="FFFF00"/>
                </a:solidFill>
              </a:rPr>
              <a:t>马太 </a:t>
            </a:r>
            <a:r>
              <a:rPr lang="en-US" altLang="zh-CN" b="1">
                <a:solidFill>
                  <a:srgbClr val="FFFFFF"/>
                </a:solidFill>
              </a:rPr>
              <a:t>1:21; 2:6; 19:28; 23:39</a:t>
            </a:r>
          </a:p>
          <a:p>
            <a:pPr marL="609600" indent="-609600" eaLnBrk="1" hangingPunct="1">
              <a:spcBef>
                <a:spcPct val="20000"/>
              </a:spcBef>
              <a:buFont typeface="Arial" charset="0"/>
              <a:buAutoNum type="arabicPeriod"/>
            </a:pPr>
            <a:r>
              <a:rPr lang="zh-CN" altLang="en-US" b="1">
                <a:solidFill>
                  <a:srgbClr val="FFFF00"/>
                </a:solidFill>
              </a:rPr>
              <a:t>早期教父</a:t>
            </a:r>
            <a:r>
              <a:rPr lang="zh-CN" altLang="en-US" b="1">
                <a:solidFill>
                  <a:srgbClr val="FFFFFF"/>
                </a:solidFill>
              </a:rPr>
              <a:t>持有</a:t>
            </a:r>
            <a:r>
              <a:rPr lang="en-US" altLang="zh-CN" b="1">
                <a:solidFill>
                  <a:srgbClr val="FFFFFF"/>
                </a:solidFill>
              </a:rPr>
              <a:t>6000</a:t>
            </a:r>
            <a:r>
              <a:rPr lang="zh-CN" altLang="en-US" b="1">
                <a:solidFill>
                  <a:srgbClr val="FFFFFF"/>
                </a:solidFill>
              </a:rPr>
              <a:t>年历史的理论</a:t>
            </a:r>
          </a:p>
        </p:txBody>
      </p:sp>
      <p:sp>
        <p:nvSpPr>
          <p:cNvPr id="720902" name="Text Box 1030"/>
          <p:cNvSpPr txBox="1">
            <a:spLocks noChangeArrowheads="1"/>
          </p:cNvSpPr>
          <p:nvPr/>
        </p:nvSpPr>
        <p:spPr bwMode="auto">
          <a:xfrm>
            <a:off x="593725" y="1651000"/>
            <a:ext cx="56705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圣经作者将他们加以区分开来：</a:t>
            </a:r>
            <a:endParaRPr lang="en-US" altLang="zh-CN" sz="3200" u="sng">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8979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51520" y="-963488"/>
            <a:ext cx="8534400" cy="1123950"/>
          </a:xfrm>
          <a:prstGeom prst="rect">
            <a:avLst/>
          </a:prstGeom>
          <a:noFill/>
          <a:ln w="9525">
            <a:noFill/>
            <a:miter lim="800000"/>
            <a:headEnd/>
            <a:tailEnd/>
          </a:ln>
          <a:effectLst>
            <a:outerShdw blurRad="63500" dist="107763" dir="2700000" algn="ctr" rotWithShape="0">
              <a:srgbClr val="000000">
                <a:alpha val="74997"/>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endParaRPr lang="en-US" sz="4000" b="1" dirty="0">
              <a:solidFill>
                <a:srgbClr val="FFFFCC"/>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7" name="Rectangle 4"/>
          <p:cNvSpPr txBox="1">
            <a:spLocks noChangeArrowheads="1"/>
          </p:cNvSpPr>
          <p:nvPr/>
        </p:nvSpPr>
        <p:spPr bwMode="auto">
          <a:xfrm>
            <a:off x="251520" y="2348880"/>
            <a:ext cx="8534400" cy="3886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Clr>
                <a:srgbClr val="FFCC66"/>
              </a:buClr>
              <a:buSzPct val="80000"/>
              <a:buFont typeface="Wingdings" charset="0"/>
              <a:buChar char="n"/>
              <a:defRPr/>
            </a:pP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查耶利米书 </a:t>
            </a:r>
            <a:r>
              <a:rPr lang="en-US" altLang="zh-CN"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31:31-34</a:t>
            </a:r>
            <a:endPar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a:p>
            <a:pPr eaLnBrk="1" hangingPunct="1">
              <a:spcBef>
                <a:spcPct val="20000"/>
              </a:spcBef>
              <a:buClr>
                <a:srgbClr val="FFCC66"/>
              </a:buClr>
              <a:buSzPct val="80000"/>
              <a:buFont typeface="Wingdings" charset="0"/>
              <a:buChar char="n"/>
              <a:defRPr/>
            </a:pP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新立的约取代了旧约</a:t>
            </a:r>
          </a:p>
          <a:p>
            <a:pPr eaLnBrk="1" hangingPunct="1">
              <a:spcBef>
                <a:spcPct val="20000"/>
              </a:spcBef>
              <a:buClr>
                <a:srgbClr val="FFCC66"/>
              </a:buClr>
              <a:buSzPct val="80000"/>
              <a:buFont typeface="Wingdings" charset="0"/>
              <a:buChar char="n"/>
              <a:defRPr/>
            </a:pP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教会在以色列所应许的约中有份</a:t>
            </a:r>
          </a:p>
          <a:p>
            <a:pPr eaLnBrk="1" hangingPunct="1">
              <a:spcBef>
                <a:spcPct val="20000"/>
              </a:spcBef>
              <a:buClr>
                <a:srgbClr val="FFCC66"/>
              </a:buClr>
              <a:buSzPct val="80000"/>
              <a:buFont typeface="Wingdings" charset="0"/>
              <a:buChar char="n"/>
              <a:defRPr/>
            </a:pP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圣经从没说教会取代以色列，因为神未曾拒绝这国 </a:t>
            </a:r>
            <a:r>
              <a:rPr lang="en-US" altLang="zh-CN"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罗 </a:t>
            </a:r>
            <a:r>
              <a:rPr lang="en-US" altLang="zh-CN"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11:1; </a:t>
            </a: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与耶 </a:t>
            </a:r>
            <a:r>
              <a:rPr lang="en-US" altLang="zh-CN"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31:35-37</a:t>
            </a:r>
            <a:r>
              <a:rPr lang="zh-CN" altLang="en-US"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对比</a:t>
            </a:r>
            <a:r>
              <a:rPr lang="en-US" altLang="ja-JP"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endParaRPr lang="en-US" altLang="zh-CN" sz="3200" b="1" dirty="0">
              <a:solidFill>
                <a:srgbClr val="FFFFFF"/>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p:txBody>
      </p:sp>
      <p:sp>
        <p:nvSpPr>
          <p:cNvPr id="2" name="Title 1"/>
          <p:cNvSpPr>
            <a:spLocks noGrp="1"/>
          </p:cNvSpPr>
          <p:nvPr>
            <p:ph type="title"/>
          </p:nvPr>
        </p:nvSpPr>
        <p:spPr/>
        <p:txBody>
          <a:bodyPr/>
          <a:lstStyle/>
          <a:p>
            <a:r>
              <a:rPr lang="zh-TW" altLang="en-US" dirty="0">
                <a:effectLst>
                  <a:glow rad="190500">
                    <a:srgbClr val="000000"/>
                  </a:glow>
                  <a:outerShdw blurRad="38100" dist="38100" dir="2700000" algn="tl">
                    <a:srgbClr val="000000"/>
                  </a:outerShdw>
                </a:effectLst>
              </a:rPr>
              <a:t>“这杯是用我的血所立的新约” ：</a:t>
            </a:r>
            <a:br>
              <a:rPr lang="zh-TW" altLang="en-US" dirty="0">
                <a:effectLst>
                  <a:glow rad="190500">
                    <a:srgbClr val="000000"/>
                  </a:glow>
                  <a:outerShdw blurRad="38100" dist="38100" dir="2700000" algn="tl">
                    <a:srgbClr val="000000"/>
                  </a:outerShdw>
                </a:effectLst>
              </a:rPr>
            </a:br>
            <a:r>
              <a:rPr lang="en-US" altLang="zh-TW" dirty="0">
                <a:effectLst>
                  <a:glow rad="190500">
                    <a:srgbClr val="000000"/>
                  </a:glow>
                  <a:outerShdw blurRad="38100" dist="38100" dir="2700000" algn="tl">
                    <a:srgbClr val="000000"/>
                  </a:outerShdw>
                </a:effectLst>
              </a:rPr>
              <a:t>(</a:t>
            </a:r>
            <a:r>
              <a:rPr lang="zh-TW" altLang="en-US" dirty="0">
                <a:effectLst>
                  <a:glow rad="190500">
                    <a:srgbClr val="000000"/>
                  </a:glow>
                  <a:outerShdw blurRad="38100" dist="38100" dir="2700000" algn="tl">
                    <a:srgbClr val="000000"/>
                  </a:outerShdw>
                </a:effectLst>
              </a:rPr>
              <a:t>路 </a:t>
            </a:r>
            <a:r>
              <a:rPr lang="en-US" altLang="zh-TW" dirty="0">
                <a:effectLst>
                  <a:glow rad="190500">
                    <a:srgbClr val="000000"/>
                  </a:glow>
                  <a:outerShdw blurRad="38100" dist="38100" dir="2700000" algn="tl">
                    <a:srgbClr val="000000"/>
                  </a:outerShdw>
                </a:effectLst>
              </a:rPr>
              <a:t>22:20)</a:t>
            </a:r>
            <a:endParaRPr lang="en-US" dirty="0">
              <a:effectLst>
                <a:glow rad="190500">
                  <a:srgbClr val="000000"/>
                </a:glow>
                <a:outerShdw blurRad="38100" dist="38100" dir="2700000" algn="tl">
                  <a:srgbClr val="000000"/>
                </a:outerShdw>
              </a:effectLst>
            </a:endParaRPr>
          </a:p>
        </p:txBody>
      </p:sp>
    </p:spTree>
    <p:extLst>
      <p:ext uri="{BB962C8B-B14F-4D97-AF65-F5344CB8AC3E}">
        <p14:creationId xmlns:p14="http://schemas.microsoft.com/office/powerpoint/2010/main" val="569943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6"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7" name="Title 5"/>
          <p:cNvSpPr>
            <a:spLocks noGrp="1"/>
          </p:cNvSpPr>
          <p:nvPr>
            <p:ph type="title" idx="4294967295"/>
          </p:nvPr>
        </p:nvSpPr>
        <p:spPr>
          <a:xfrm>
            <a:off x="0" y="0"/>
            <a:ext cx="9144000" cy="914400"/>
          </a:xfrm>
        </p:spPr>
        <p:txBody>
          <a:bodyPr/>
          <a:lstStyle/>
          <a:p>
            <a:pPr eaLnBrk="1" hangingPunct="1"/>
            <a:r>
              <a:rPr lang="zh-CN" altLang="en-US" b="1" dirty="0">
                <a:solidFill>
                  <a:srgbClr val="FFFFFF"/>
                </a:solidFill>
                <a:latin typeface="Calibri" charset="0"/>
                <a:ea typeface="宋体" charset="0"/>
                <a:cs typeface="宋体" charset="0"/>
              </a:rPr>
              <a:t>两种约的对照</a:t>
            </a:r>
            <a:endParaRPr lang="en-US" altLang="zh-CN" b="1" dirty="0">
              <a:solidFill>
                <a:srgbClr val="FFFFFF"/>
              </a:solidFill>
              <a:latin typeface="Calibri" charset="0"/>
              <a:ea typeface="MS PGothic" charset="0"/>
              <a:cs typeface="MS PGothic" charset="0"/>
            </a:endParaRP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S PGothic"/>
              </a:rPr>
              <a:t>116</a:t>
            </a:r>
          </a:p>
        </p:txBody>
      </p:sp>
      <p:graphicFrame>
        <p:nvGraphicFramePr>
          <p:cNvPr id="369687" name="Group 23"/>
          <p:cNvGraphicFramePr>
            <a:graphicFrameLocks noGrp="1"/>
          </p:cNvGraphicFramePr>
          <p:nvPr/>
        </p:nvGraphicFramePr>
        <p:xfrm>
          <a:off x="76200" y="990600"/>
          <a:ext cx="8991600" cy="4997503"/>
        </p:xfrm>
        <a:graphic>
          <a:graphicData uri="http://schemas.openxmlformats.org/drawingml/2006/table">
            <a:tbl>
              <a:tblPr/>
              <a:tblGrid>
                <a:gridCol w="1752600">
                  <a:extLst>
                    <a:ext uri="{9D8B030D-6E8A-4147-A177-3AD203B41FA5}">
                      <a16:colId xmlns="" xmlns:a16="http://schemas.microsoft.com/office/drawing/2014/main" val="20000"/>
                    </a:ext>
                  </a:extLst>
                </a:gridCol>
                <a:gridCol w="3679825">
                  <a:extLst>
                    <a:ext uri="{9D8B030D-6E8A-4147-A177-3AD203B41FA5}">
                      <a16:colId xmlns="" xmlns:a16="http://schemas.microsoft.com/office/drawing/2014/main" val="20001"/>
                    </a:ext>
                  </a:extLst>
                </a:gridCol>
                <a:gridCol w="3559175">
                  <a:extLst>
                    <a:ext uri="{9D8B030D-6E8A-4147-A177-3AD203B41FA5}">
                      <a16:colId xmlns="" xmlns:a16="http://schemas.microsoft.com/office/drawing/2014/main" val="20002"/>
                    </a:ext>
                  </a:extLst>
                </a:gridCol>
              </a:tblGrid>
              <a:tr h="63804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0" marB="4571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 xmlns:a16="http://schemas.microsoft.com/office/drawing/2014/main" val="10000"/>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接受者</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1" u="none" strike="noStrike" cap="none" normalizeH="0" baseline="0">
                          <a:ln>
                            <a:noFill/>
                          </a:ln>
                          <a:solidFill>
                            <a:srgbClr val="FFFFFF"/>
                          </a:solidFill>
                          <a:effectLst/>
                          <a:latin typeface="Calibri" charset="0"/>
                          <a:ea typeface="宋体" charset="0"/>
                          <a:cs typeface="宋体" charset="0"/>
                        </a:rPr>
                        <a:t>(</a:t>
                      </a:r>
                      <a:r>
                        <a:rPr kumimoji="0" lang="zh-CN" altLang="en-US" sz="2400" b="1" i="1" u="none" strike="noStrike" cap="none" normalizeH="0" baseline="0">
                          <a:ln>
                            <a:noFill/>
                          </a:ln>
                          <a:solidFill>
                            <a:srgbClr val="FFFFFF"/>
                          </a:solidFill>
                          <a:effectLst/>
                          <a:latin typeface="Calibri" charset="0"/>
                          <a:ea typeface="宋体" charset="0"/>
                          <a:cs typeface="宋体" charset="0"/>
                        </a:rPr>
                        <a:t>日期与</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地点</a:t>
                      </a:r>
                      <a:r>
                        <a:rPr kumimoji="0" lang="en-US" altLang="ja-JP" sz="2400" b="1" i="1"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公元前</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2060</a:t>
                      </a:r>
                      <a:r>
                        <a:rPr kumimoji="0" lang="zh-CN" altLang="en-US" sz="2400" b="1" i="0" u="none" strike="noStrike" cap="none" normalizeH="0" baseline="0">
                          <a:ln>
                            <a:noFill/>
                          </a:ln>
                          <a:solidFill>
                            <a:schemeClr val="bg1"/>
                          </a:solidFill>
                          <a:effectLst/>
                          <a:latin typeface="Calibri" charset="0"/>
                          <a:ea typeface="宋体" charset="0"/>
                          <a:cs typeface="宋体" charset="0"/>
                        </a:rPr>
                        <a:t>年迦勒底吾珥，亚</a:t>
                      </a:r>
                      <a:r>
                        <a:rPr kumimoji="0" lang="zh-CN" altLang="en-US" sz="2400" b="1" i="0" u="none" strike="noStrike" cap="none" normalizeH="0" baseline="0">
                          <a:ln>
                            <a:noFill/>
                          </a:ln>
                          <a:solidFill>
                            <a:srgbClr val="FFFFFF"/>
                          </a:solidFill>
                          <a:effectLst/>
                          <a:latin typeface="Calibri" charset="0"/>
                          <a:ea typeface="宋体" charset="0"/>
                          <a:cs typeface="宋体" charset="0"/>
                        </a:rPr>
                        <a:t>伯拉罕为众国的中保</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公元前</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1445 </a:t>
                      </a:r>
                      <a:r>
                        <a:rPr kumimoji="0" lang="zh-CN" altLang="en-US" sz="2400" b="1" i="0" u="none" strike="noStrike" cap="none" normalizeH="0" baseline="0">
                          <a:ln>
                            <a:noFill/>
                          </a:ln>
                          <a:solidFill>
                            <a:srgbClr val="FFFFFF"/>
                          </a:solidFill>
                          <a:effectLst/>
                          <a:latin typeface="Calibri" charset="0"/>
                          <a:ea typeface="宋体" charset="0"/>
                          <a:cs typeface="宋体" charset="0"/>
                        </a:rPr>
                        <a:t>年于西乃山 ，摩西为以色列人的中保</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经文</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创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15</a:t>
                      </a:r>
                      <a:r>
                        <a:rPr kumimoji="0" lang="zh-CN" altLang="en-US" sz="2400" b="1" i="0" u="none" strike="noStrike" cap="none" normalizeH="0" baseline="0">
                          <a:ln>
                            <a:noFill/>
                          </a:ln>
                          <a:solidFill>
                            <a:srgbClr val="FFFFFF"/>
                          </a:solidFill>
                          <a:effectLst/>
                          <a:latin typeface="Calibri" charset="0"/>
                          <a:ea typeface="宋体" charset="0"/>
                          <a:cs typeface="宋体" charset="0"/>
                        </a:rPr>
                        <a:t>章正式为约</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20-31</a:t>
                      </a:r>
                      <a:r>
                        <a:rPr kumimoji="0" lang="zh-CN" altLang="en-US" sz="2400" b="1" i="0" u="none" strike="noStrike" cap="none" normalizeH="0" baseline="0">
                          <a:ln>
                            <a:noFill/>
                          </a:ln>
                          <a:solidFill>
                            <a:srgbClr val="FFFFFF"/>
                          </a:solidFill>
                          <a:effectLst/>
                          <a:latin typeface="Calibri" charset="0"/>
                          <a:ea typeface="宋体" charset="0"/>
                          <a:cs typeface="宋体" charset="0"/>
                        </a:rPr>
                        <a:t>章是约的核心</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神与</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一个人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为将来的国</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立约</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一个国立约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范围</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普世性</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万族都要因你得福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惟有以色列人领受律法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4:8; </a:t>
                      </a:r>
                      <a:r>
                        <a:rPr kumimoji="0" lang="zh-CN" altLang="en-US" sz="2400" b="1" i="0" u="none" strike="noStrike" cap="none" normalizeH="0" baseline="0">
                          <a:ln>
                            <a:noFill/>
                          </a:ln>
                          <a:solidFill>
                            <a:srgbClr val="FFFFFF"/>
                          </a:solidFill>
                          <a:effectLst/>
                          <a:latin typeface="Calibri" charset="0"/>
                          <a:ea typeface="宋体" charset="0"/>
                          <a:cs typeface="宋体" charset="0"/>
                        </a:rPr>
                        <a:t>诗</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147:20)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50299388"/>
      </p:ext>
    </p:extLst>
  </p:cSld>
  <p:clrMapOvr>
    <a:masterClrMapping/>
  </p:clrMapOvr>
  <p:transition xmlns:p14="http://schemas.microsoft.com/office/powerpoint/2010/main" spd="slow">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4"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S PGothic"/>
              </a:rPr>
              <a:t>116</a:t>
            </a:r>
          </a:p>
        </p:txBody>
      </p:sp>
      <p:graphicFrame>
        <p:nvGraphicFramePr>
          <p:cNvPr id="371734" name="Group 22"/>
          <p:cNvGraphicFramePr>
            <a:graphicFrameLocks noGrp="1"/>
          </p:cNvGraphicFramePr>
          <p:nvPr/>
        </p:nvGraphicFramePr>
        <p:xfrm>
          <a:off x="76200" y="990600"/>
          <a:ext cx="8991600" cy="4954588"/>
        </p:xfrm>
        <a:graphic>
          <a:graphicData uri="http://schemas.openxmlformats.org/drawingml/2006/table">
            <a:tbl>
              <a:tblPr/>
              <a:tblGrid>
                <a:gridCol w="1752600">
                  <a:extLst>
                    <a:ext uri="{9D8B030D-6E8A-4147-A177-3AD203B41FA5}">
                      <a16:colId xmlns="" xmlns:a16="http://schemas.microsoft.com/office/drawing/2014/main" val="20000"/>
                    </a:ext>
                  </a:extLst>
                </a:gridCol>
                <a:gridCol w="3733800">
                  <a:extLst>
                    <a:ext uri="{9D8B030D-6E8A-4147-A177-3AD203B41FA5}">
                      <a16:colId xmlns="" xmlns:a16="http://schemas.microsoft.com/office/drawing/2014/main" val="20001"/>
                    </a:ext>
                  </a:extLst>
                </a:gridCol>
                <a:gridCol w="3505200">
                  <a:extLst>
                    <a:ext uri="{9D8B030D-6E8A-4147-A177-3AD203B41FA5}">
                      <a16:colId xmlns="" xmlns:a16="http://schemas.microsoft.com/office/drawing/2014/main" val="20002"/>
                    </a:ext>
                  </a:extLst>
                </a:gridCol>
              </a:tblGrid>
              <a:tr h="6095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dirty="0">
                        <a:ln>
                          <a:noFill/>
                        </a:ln>
                        <a:solidFill>
                          <a:schemeClr val="bg1"/>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 xmlns:a16="http://schemas.microsoft.com/office/drawing/2014/main" val="10000"/>
                  </a:ext>
                </a:extLst>
              </a:tr>
              <a:tr h="1097279">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应许</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土地</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后裔 和祝福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没有说明履行时间</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遵行得福，背道受咒诅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未</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 </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26; </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申</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28)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条件</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dirty="0">
                          <a:ln>
                            <a:noFill/>
                          </a:ln>
                          <a:solidFill>
                            <a:schemeClr val="bg1"/>
                          </a:solidFill>
                          <a:effectLst/>
                          <a:latin typeface="Calibri" charset="0"/>
                          <a:ea typeface="宋体" charset="0"/>
                          <a:cs typeface="宋体" charset="0"/>
                        </a:rPr>
                        <a:t>无条件</a:t>
                      </a:r>
                      <a:r>
                        <a:rPr kumimoji="0" lang="en-US" altLang="ja-JP" sz="2400" b="1" i="0" u="none" strike="noStrike" cap="none" normalizeH="0" baseline="0" dirty="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dirty="0">
                          <a:ln>
                            <a:noFill/>
                          </a:ln>
                          <a:solidFill>
                            <a:schemeClr val="bg1"/>
                          </a:solidFill>
                          <a:effectLst/>
                          <a:latin typeface="Calibri" charset="0"/>
                          <a:ea typeface="宋体" charset="0"/>
                          <a:cs typeface="宋体" charset="0"/>
                        </a:rPr>
                        <a:t>我必</a:t>
                      </a:r>
                      <a:r>
                        <a:rPr kumimoji="0" lang="en-US" altLang="ja-JP" sz="2400" b="1" i="0" u="none" strike="noStrike" cap="none" normalizeH="0" baseline="0" dirty="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dirty="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有条件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你们若</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我就</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参与</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亚伯拉罕沉睡</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创</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15:17)</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以色列同意守约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出</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19:8)</a:t>
                      </a:r>
                      <a:endParaRPr kumimoji="0" lang="en-US" altLang="zh-CN"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比喻</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父亲对子</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神的特许</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君主 </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强国</a:t>
                      </a:r>
                      <a:r>
                        <a:rPr kumimoji="0" lang="zh-CN" altLang="en-US" sz="2400" b="1" i="0" u="none" strike="noStrike" cap="none" normalizeH="0" baseline="0">
                          <a:ln>
                            <a:noFill/>
                          </a:ln>
                          <a:solidFill>
                            <a:schemeClr val="bg1"/>
                          </a:solidFill>
                          <a:effectLst/>
                          <a:latin typeface="Calibri" charset="0"/>
                          <a:ea typeface="宋体" charset="0"/>
                          <a:cs typeface="宋体" charset="0"/>
                        </a:rPr>
                        <a:t>国王</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对附庸 </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附庸国</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351740586"/>
      </p:ext>
    </p:extLst>
  </p:cSld>
  <p:clrMapOvr>
    <a:masterClrMapping/>
  </p:clrMapOvr>
  <p:transition xmlns:p14="http://schemas.microsoft.com/office/powerpoint/2010/main" spd="slow">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2"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3"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S PGothic"/>
              </a:rPr>
              <a:t>116</a:t>
            </a:r>
          </a:p>
        </p:txBody>
      </p:sp>
      <p:graphicFrame>
        <p:nvGraphicFramePr>
          <p:cNvPr id="373784" name="Group 24"/>
          <p:cNvGraphicFramePr>
            <a:graphicFrameLocks noGrp="1"/>
          </p:cNvGraphicFramePr>
          <p:nvPr/>
        </p:nvGraphicFramePr>
        <p:xfrm>
          <a:off x="76200" y="990600"/>
          <a:ext cx="8991600" cy="5564210"/>
        </p:xfrm>
        <a:graphic>
          <a:graphicData uri="http://schemas.openxmlformats.org/drawingml/2006/table">
            <a:tbl>
              <a:tblPr/>
              <a:tblGrid>
                <a:gridCol w="1752600">
                  <a:extLst>
                    <a:ext uri="{9D8B030D-6E8A-4147-A177-3AD203B41FA5}">
                      <a16:colId xmlns="" xmlns:a16="http://schemas.microsoft.com/office/drawing/2014/main" val="20000"/>
                    </a:ext>
                  </a:extLst>
                </a:gridCol>
                <a:gridCol w="3733800">
                  <a:extLst>
                    <a:ext uri="{9D8B030D-6E8A-4147-A177-3AD203B41FA5}">
                      <a16:colId xmlns="" xmlns:a16="http://schemas.microsoft.com/office/drawing/2014/main" val="20001"/>
                    </a:ext>
                  </a:extLst>
                </a:gridCol>
                <a:gridCol w="3505200">
                  <a:extLst>
                    <a:ext uri="{9D8B030D-6E8A-4147-A177-3AD203B41FA5}">
                      <a16:colId xmlns="" xmlns:a16="http://schemas.microsoft.com/office/drawing/2014/main" val="20002"/>
                    </a:ext>
                  </a:extLst>
                </a:gridCol>
              </a:tblGrid>
              <a:tr h="853431">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endParaRPr kumimoji="0" lang="en-US" altLang="ja-JP" sz="2800" b="0" i="0" u="sng"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800" b="0" i="0" u="sng"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 xmlns:a16="http://schemas.microsoft.com/office/drawing/2014/main" val="10000"/>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形式</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口传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无文字记录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记录在石板和摩西五经上</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463025">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重心</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赐福胜于惩戒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zh-CN" altLang="en-US" sz="2400" b="1" i="0" u="none" strike="noStrike" cap="none" normalizeH="0" baseline="0">
                          <a:ln>
                            <a:noFill/>
                          </a:ln>
                          <a:solidFill>
                            <a:srgbClr val="FFFFFF"/>
                          </a:solidFill>
                          <a:effectLst/>
                          <a:latin typeface="Calibri" charset="0"/>
                          <a:ea typeface="宋体" charset="0"/>
                          <a:cs typeface="宋体" charset="0"/>
                        </a:rPr>
                        <a:t>的“五福”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审判胜于赐福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endParaRPr kumimoji="0" lang="en-US" altLang="ja-JP" sz="2400" b="1" i="0" u="none"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对照 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28:1-14 </a:t>
                      </a:r>
                      <a:r>
                        <a:rPr kumimoji="0" lang="zh-CN" altLang="en-US" sz="2400" b="1" i="0" u="none" strike="noStrike" cap="none" normalizeH="0" baseline="0">
                          <a:ln>
                            <a:noFill/>
                          </a:ln>
                          <a:solidFill>
                            <a:srgbClr val="FFFFFF"/>
                          </a:solidFill>
                          <a:effectLst/>
                          <a:latin typeface="Calibri" charset="0"/>
                          <a:ea typeface="宋体" charset="0"/>
                          <a:cs typeface="宋体" charset="0"/>
                        </a:rPr>
                        <a:t>与</a:t>
                      </a:r>
                      <a:r>
                        <a:rPr kumimoji="0" lang="zh-CN"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28:15-68)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基督论</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耶稣是终极的大卫后裔</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12:3</a:t>
                      </a:r>
                      <a:r>
                        <a:rPr kumimoji="0" lang="zh-CN" altLang="en-US" sz="2400" b="1" i="0" u="none" strike="noStrike" cap="none" normalizeH="0" baseline="0">
                          <a:ln>
                            <a:noFill/>
                          </a:ln>
                          <a:solidFill>
                            <a:srgbClr val="FFFFFF"/>
                          </a:solidFill>
                          <a:effectLst/>
                          <a:latin typeface="Calibri" charset="0"/>
                          <a:ea typeface="宋体" charset="0"/>
                          <a:cs typeface="宋体"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耶稣为大祭司</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来</a:t>
                      </a:r>
                      <a:r>
                        <a:rPr kumimoji="0" lang="ja-JP"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8–10)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记号</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行割礼</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17:11)</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守安息日</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31:13, 17)</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146014487"/>
      </p:ext>
    </p:extLst>
  </p:cSld>
  <p:clrMapOvr>
    <a:masterClrMapping/>
  </p:clrMapOvr>
  <p:transition xmlns:p14="http://schemas.microsoft.com/office/powerpoint/2010/mai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eaLnBrk="1" hangingPunct="1"/>
            <a:endParaRPr lang="zh-CN" altLang="en-US">
              <a:solidFill>
                <a:prstClr val="white"/>
              </a:solidFill>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eaLnBrk="1" hangingPunct="1"/>
            <a:endParaRPr lang="en-US" sz="3600">
              <a:solidFill>
                <a:prstClr val="black"/>
              </a:solidFill>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155q</a:t>
            </a:r>
            <a:endParaRPr lang="en-US" altLang="zh-CN" sz="2400" b="1">
              <a:solidFill>
                <a:prstClr val="white"/>
              </a:solidFill>
              <a:latin typeface="Arial" charset="0"/>
              <a:cs typeface="Arial" charset="0"/>
            </a:endParaRPr>
          </a:p>
        </p:txBody>
      </p:sp>
    </p:spTree>
    <p:extLst>
      <p:ext uri="{BB962C8B-B14F-4D97-AF65-F5344CB8AC3E}">
        <p14:creationId xmlns:p14="http://schemas.microsoft.com/office/powerpoint/2010/main" val="321097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eaLnBrk="1" hangingPunct="1">
              <a:defRPr/>
            </a:pPr>
            <a:r>
              <a:rPr lang="zh-CN" alt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以色列</a:t>
            </a: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eaLnBrk="1" hangingPunct="1">
              <a:defRPr/>
            </a:pPr>
            <a:r>
              <a:rPr lang="zh-CN" alt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肉身</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属灵</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部分履行</a:t>
            </a:r>
            <a:endParaRPr lang="en-US" sz="3600" dirty="0">
              <a:solidFill>
                <a:prstClr val="white"/>
              </a:solidFill>
              <a:effectLst>
                <a:glow rad="190500">
                  <a:prstClr val="black"/>
                </a:glo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没有土地的承诺</a:t>
            </a:r>
            <a:endParaRPr lang="en-US" sz="3600" dirty="0">
              <a:solidFill>
                <a:prstClr val="white"/>
              </a:solidFill>
              <a:effectLst>
                <a:glow rad="190500">
                  <a:prstClr val="black"/>
                </a:glo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必须遵守</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已得自由</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亚伯拉罕到永恒</a:t>
            </a:r>
            <a:endParaRPr lang="en-US" sz="3600" dirty="0">
              <a:solidFill>
                <a:prstClr val="white"/>
              </a:solidFill>
              <a:effectLst>
                <a:glow rad="190500">
                  <a:prstClr val="black"/>
                </a:glo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圣灵降临到被提</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eaLnBrk="1" hangingPunct="1">
              <a:defRPr/>
            </a:pPr>
            <a:r>
              <a:rPr lang="en-US"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155r</a:t>
            </a:r>
            <a:endParaRPr lang="en-US" b="1" i="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eaLnBrk="1" hangingPunct="1">
              <a:defRPr/>
            </a:pPr>
            <a:r>
              <a:rPr lang="zh-CN" alt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种子</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eaLnBrk="1" hangingPunct="1">
              <a:defRPr/>
            </a:pPr>
            <a:r>
              <a:rPr lang="zh-TW" altLang="en-US" sz="3200" dirty="0">
                <a:solidFill>
                  <a:prstClr val="white"/>
                </a:solidFill>
                <a:effectLst>
                  <a:glow rad="190500">
                    <a:prstClr val="black"/>
                  </a:glow>
                </a:effectLst>
                <a:latin typeface="华文细黑"/>
                <a:ea typeface="华文细黑"/>
                <a:cs typeface="华文细黑"/>
              </a:rPr>
              <a:t>帕勒斯坦</a:t>
            </a:r>
            <a:endParaRPr lang="en-US" altLang="zh-TW" sz="3200" dirty="0">
              <a:solidFill>
                <a:prstClr val="white"/>
              </a:solidFill>
              <a:effectLst>
                <a:glow rad="190500">
                  <a:prstClr val="black"/>
                </a:glow>
              </a:effectLst>
              <a:latin typeface="华文细黑"/>
              <a:ea typeface="华文细黑"/>
              <a:cs typeface="华文细黑"/>
            </a:endParaRPr>
          </a:p>
          <a:p>
            <a:pPr eaLnBrk="1" hangingPunct="1">
              <a:defRPr/>
            </a:pPr>
            <a:r>
              <a:rPr lang="zh-CN" altLang="en-US" sz="3200" dirty="0">
                <a:solidFill>
                  <a:prstClr val="white"/>
                </a:solidFill>
                <a:effectLst>
                  <a:glow rad="190500">
                    <a:prstClr val="black"/>
                  </a:glow>
                </a:effectLst>
                <a:latin typeface="华文细黑"/>
                <a:ea typeface="华文细黑"/>
                <a:cs typeface="华文细黑"/>
              </a:rPr>
              <a:t>之约</a:t>
            </a:r>
            <a:endParaRPr lang="en-US" sz="3200" dirty="0">
              <a:solidFill>
                <a:prstClr val="white"/>
              </a:solidFill>
              <a:effectLst>
                <a:glow rad="190500">
                  <a:prstClr val="black"/>
                </a:glo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律法</a:t>
            </a:r>
            <a:endPar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eaLnBrk="1" hangingPunct="1">
              <a:defRPr/>
            </a:pPr>
            <a:r>
              <a:rPr lang="zh-TW" altLang="en-US" sz="3200" dirty="0">
                <a:solidFill>
                  <a:prstClr val="white"/>
                </a:solidFill>
                <a:effectLst>
                  <a:glow rad="190500">
                    <a:prstClr val="black"/>
                  </a:glow>
                </a:effectLst>
                <a:latin typeface="华文细黑"/>
                <a:ea typeface="华文细黑"/>
                <a:cs typeface="华文细黑"/>
              </a:rPr>
              <a:t>为期</a:t>
            </a:r>
            <a:endParaRPr lang="en-US" sz="3200" dirty="0">
              <a:solidFill>
                <a:prstClr val="white"/>
              </a:solidFill>
              <a:effectLst>
                <a:glow rad="190500">
                  <a:prstClr val="black"/>
                </a:glow>
              </a:effectLst>
              <a:latin typeface="华文细黑"/>
              <a:ea typeface="华文细黑"/>
              <a:cs typeface="华文细黑"/>
            </a:endParaRPr>
          </a:p>
        </p:txBody>
      </p:sp>
    </p:spTree>
    <p:extLst>
      <p:ext uri="{BB962C8B-B14F-4D97-AF65-F5344CB8AC3E}">
        <p14:creationId xmlns:p14="http://schemas.microsoft.com/office/powerpoint/2010/main" val="42085932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eaLnBrk="1" hangingPunct="1">
              <a:defRPr/>
            </a:pPr>
            <a:r>
              <a:rPr lang="zh-CN" altLang="en-US" sz="40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以色列</a:t>
            </a:r>
            <a:endParaRPr lang="en-US" sz="40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a:p>
            <a:pPr eaLnBrk="1" hangingPunct="1">
              <a:defRPr/>
            </a:pP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eaLnBrk="1" hangingPunct="1">
              <a:defRPr/>
            </a:pPr>
            <a:r>
              <a:rPr lang="zh-CN" altLang="en-US" sz="40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eaLnBrk="1" hangingPunct="1">
              <a:defRPr/>
            </a:pPr>
            <a:r>
              <a:rPr lang="zh-TW" altLang="en-US" sz="3200" dirty="0">
                <a:solidFill>
                  <a:prstClr val="white"/>
                </a:solidFill>
                <a:effectLst>
                  <a:glow rad="190500">
                    <a:prstClr val="black"/>
                  </a:glow>
                </a:effectLst>
                <a:latin typeface="华文细黑"/>
                <a:ea typeface="华文细黑"/>
                <a:cs typeface="华文细黑"/>
              </a:rPr>
              <a:t>富有经验的</a:t>
            </a:r>
            <a:endParaRPr lang="en-US" sz="3600" dirty="0">
              <a:solidFill>
                <a:prstClr val="white"/>
              </a:solidFill>
              <a:effectLst>
                <a:glow rad="190500">
                  <a:prstClr val="black"/>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已得自由</a:t>
            </a:r>
            <a:endPar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透过献祭</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相信基督</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有一位</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eaLnBrk="1" hangingPunct="1">
              <a:defRPr/>
            </a:pPr>
            <a:r>
              <a:rPr lang="zh-CN" alt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本身就是</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分别出来直到第</a:t>
            </a:r>
            <a:r>
              <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70</a:t>
            </a:r>
            <a:r>
              <a:rPr lang="en-US" sz="3200" baseline="300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th</a:t>
            </a:r>
            <a:r>
              <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a:t>
            </a: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周</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在</a:t>
            </a:r>
            <a:r>
              <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69</a:t>
            </a:r>
            <a:r>
              <a:rPr lang="en-US" sz="3200" baseline="300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th</a:t>
            </a:r>
            <a:r>
              <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a:t>
            </a: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与</a:t>
            </a:r>
            <a:r>
              <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70</a:t>
            </a:r>
            <a:r>
              <a:rPr lang="en-US" sz="3200" baseline="300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th</a:t>
            </a: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周</a:t>
            </a:r>
            <a:endPar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之间，是个迷</a:t>
            </a:r>
            <a:endParaRPr lang="en-US" sz="36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eaLnBrk="1" hangingPunct="1">
              <a:defRPr/>
            </a:pPr>
            <a:r>
              <a:rPr lang="en-US"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eaLnBrk="1" hangingPunct="1">
              <a:defRPr/>
            </a:pPr>
            <a:r>
              <a:rPr lang="zh-CN" altLang="en-US" sz="40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愤怒</a:t>
            </a:r>
            <a:endParaRPr lang="en-US" sz="3600" dirty="0">
              <a:solidFill>
                <a:prstClr val="white"/>
              </a:solidFill>
              <a:effectLst>
                <a:glow rad="190500">
                  <a:prstClr val="black"/>
                </a:glo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信心</a:t>
            </a:r>
            <a:endParaRPr lang="en-US" sz="3200"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祭司职份</a:t>
            </a:r>
            <a:endParaRPr lang="en-US" sz="3200" dirty="0">
              <a:solidFill>
                <a:prstClr val="white"/>
              </a:solidFill>
              <a:effectLst>
                <a:glow rad="190500">
                  <a:prstClr val="black"/>
                </a:glo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活动</a:t>
            </a:r>
            <a:endParaRPr lang="en-US" sz="3200" dirty="0">
              <a:solidFill>
                <a:prstClr val="white"/>
              </a:solidFill>
              <a:effectLst>
                <a:glow rad="190500">
                  <a:prstClr val="black"/>
                </a:glow>
              </a:effectLst>
              <a:latin typeface="华文细黑"/>
              <a:ea typeface="华文细黑"/>
              <a:cs typeface="华文细黑"/>
            </a:endParaRPr>
          </a:p>
        </p:txBody>
      </p:sp>
    </p:spTree>
    <p:extLst>
      <p:ext uri="{BB962C8B-B14F-4D97-AF65-F5344CB8AC3E}">
        <p14:creationId xmlns:p14="http://schemas.microsoft.com/office/powerpoint/2010/main" val="407412497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a:p>
            <a:pPr eaLnBrk="1" hangingPunct="1">
              <a:defRPr/>
            </a:pPr>
            <a:endParaRPr lang="en-US" sz="32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effectLst>
                <a:latin typeface="华文细黑"/>
                <a:ea typeface="华文细黑"/>
                <a:cs typeface="华文细黑"/>
              </a:rPr>
              <a:t>伦理</a:t>
            </a:r>
            <a: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a:t>
            </a:r>
            <a:b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br>
            <a:r>
              <a:rPr lang="zh-CN" altLang="en-US" sz="3200" dirty="0">
                <a:solidFill>
                  <a:prstClr val="white"/>
                </a:solidFill>
                <a:effectLst>
                  <a:glow rad="190500">
                    <a:prstClr val="black"/>
                  </a:glow>
                </a:effectLst>
                <a:latin typeface="华文细黑"/>
                <a:ea typeface="华文细黑"/>
                <a:cs typeface="华文细黑"/>
              </a:rPr>
              <a:t>亚伯拉罕的后裔或行割礼成为犹太人的外邦人</a:t>
            </a:r>
            <a:endParaRPr lang="en-US" sz="3600" b="1" i="1" dirty="0">
              <a:solidFill>
                <a:prstClr val="white"/>
              </a:solidFill>
              <a:effectLst>
                <a:glow rad="190500">
                  <a:prstClr val="black"/>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非</a:t>
            </a:r>
            <a:r>
              <a:rPr lang="zh-CN" altLang="en-US" sz="3200" dirty="0">
                <a:solidFill>
                  <a:prstClr val="white"/>
                </a:solidFill>
                <a:effectLst>
                  <a:glow rad="190500">
                    <a:prstClr val="black"/>
                  </a:glow>
                </a:effectLst>
                <a:latin typeface="华文细黑"/>
                <a:ea typeface="华文细黑"/>
                <a:cs typeface="华文细黑"/>
              </a:rPr>
              <a:t>伦理</a:t>
            </a:r>
            <a: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a:t>
            </a:r>
            <a:r>
              <a:rPr lang="zh-TW" altLang="en-US" sz="3200" dirty="0">
                <a:solidFill>
                  <a:prstClr val="white"/>
                </a:solidFill>
                <a:effectLst>
                  <a:glow rad="190500">
                    <a:prstClr val="black"/>
                  </a:glow>
                </a:effectLst>
                <a:latin typeface="华文细黑"/>
                <a:ea typeface="华文细黑"/>
                <a:cs typeface="华文细黑"/>
              </a:rPr>
              <a:t>并 不 分 犹 太 人 、 希 利 尼 人</a:t>
            </a:r>
            <a: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a:t>
            </a:r>
            <a:b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br>
            <a: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a:t>
            </a: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加</a:t>
            </a:r>
            <a:r>
              <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 3:28)</a:t>
            </a:r>
          </a:p>
          <a:p>
            <a:pPr eaLnBrk="1" hangingPunct="1">
              <a:defRPr/>
            </a:pPr>
            <a:r>
              <a:rPr lang="zh-TW" altLang="en-US" sz="3200" dirty="0">
                <a:solidFill>
                  <a:prstClr val="white"/>
                </a:solidFill>
                <a:effectLst>
                  <a:glow rad="190500">
                    <a:prstClr val="black"/>
                  </a:glow>
                </a:effectLst>
                <a:latin typeface="华文细黑"/>
                <a:ea typeface="华文细黑"/>
                <a:cs typeface="华文细黑"/>
              </a:rPr>
              <a:t>犹太人</a:t>
            </a:r>
            <a:r>
              <a:rPr lang="zh-CN" altLang="en-US" sz="3200" dirty="0">
                <a:solidFill>
                  <a:prstClr val="white"/>
                </a:solidFill>
                <a:effectLst>
                  <a:glow rad="190500">
                    <a:prstClr val="black"/>
                  </a:glow>
                </a:effectLst>
                <a:latin typeface="华文细黑"/>
                <a:ea typeface="华文细黑"/>
                <a:cs typeface="华文细黑"/>
              </a:rPr>
              <a:t>以及不需要行割礼的外邦人</a:t>
            </a:r>
            <a:endParaRPr lang="en-US" sz="3200" b="1" i="1" dirty="0">
              <a:solidFill>
                <a:prstClr val="white"/>
              </a:solidFill>
              <a:effectLst>
                <a:glow rad="190500">
                  <a:prstClr val="black"/>
                </a:glo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eaLnBrk="1" hangingPunct="1">
              <a:defRPr/>
            </a:pPr>
            <a:r>
              <a:rPr lang="zh-TW" altLang="en-US" sz="3200" dirty="0">
                <a:solidFill>
                  <a:prstClr val="white"/>
                </a:solidFill>
                <a:effectLst>
                  <a:glow rad="190500">
                    <a:prstClr val="black"/>
                  </a:glow>
                </a:effectLst>
                <a:latin typeface="华文细黑"/>
                <a:ea typeface="华文细黑"/>
                <a:cs typeface="华文细黑"/>
              </a:rPr>
              <a:t>条件</a:t>
            </a:r>
            <a:endParaRPr lang="en-US" sz="3600" b="1" i="1" dirty="0">
              <a:solidFill>
                <a:prstClr val="white"/>
              </a:solidFill>
              <a:effectLst>
                <a:glow rad="190500">
                  <a:prstClr val="black"/>
                </a:glow>
              </a:effectLst>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eaLnBrk="1" hangingPunct="1">
              <a:defRPr/>
            </a:pPr>
            <a:r>
              <a:rPr lang="en-US"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155r</a:t>
            </a:r>
          </a:p>
        </p:txBody>
      </p:sp>
    </p:spTree>
    <p:extLst>
      <p:ext uri="{BB962C8B-B14F-4D97-AF65-F5344CB8AC3E}">
        <p14:creationId xmlns:p14="http://schemas.microsoft.com/office/powerpoint/2010/main" val="261790804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起源</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领养</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圣殿</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属灵的殿</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应许</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部分成就</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摩西的律法</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基督的律法</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eaLnBrk="1" hangingPunct="1">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eaLnBrk="1" hangingPunct="1"/>
            <a:r>
              <a:rPr lang="zh-CN" altLang="en-US" dirty="0"/>
              <a:t>亚伯拉罕</a:t>
            </a:r>
            <a:endParaRPr lang="en-US" dirty="0"/>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大卫的约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新约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律法</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extLst>
      <p:ext uri="{BB962C8B-B14F-4D97-AF65-F5344CB8AC3E}">
        <p14:creationId xmlns:p14="http://schemas.microsoft.com/office/powerpoint/2010/main" val="4487844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28600" y="228600"/>
            <a:ext cx="8229600" cy="838200"/>
          </a:xfrm>
        </p:spPr>
        <p:txBody>
          <a:bodyPr/>
          <a:lstStyle/>
          <a:p>
            <a:pPr eaLnBrk="1" hangingPunct="1">
              <a:defRPr/>
            </a:pPr>
            <a:r>
              <a:rPr lang="zh-CN" altLang="en-US" sz="4000" dirty="0">
                <a:latin typeface="Arial" charset="0"/>
              </a:rPr>
              <a:t>各千禧</a:t>
            </a:r>
            <a:r>
              <a:rPr lang="zh-CN" altLang="en-US" sz="4000">
                <a:latin typeface="Arial" charset="0"/>
              </a:rPr>
              <a:t>年派在各世纪里的分布</a:t>
            </a:r>
            <a:endParaRPr lang="en-US" dirty="0">
              <a:latin typeface="Arial" charset="0"/>
            </a:endParaRPr>
          </a:p>
        </p:txBody>
      </p:sp>
      <p:sp>
        <p:nvSpPr>
          <p:cNvPr id="120836" name="Text Box 4"/>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a:t>
            </a:r>
          </a:p>
        </p:txBody>
      </p:sp>
      <p:sp>
        <p:nvSpPr>
          <p:cNvPr id="142339" name="Text Box 5"/>
          <p:cNvSpPr txBox="1">
            <a:spLocks noChangeArrowheads="1"/>
          </p:cNvSpPr>
          <p:nvPr/>
        </p:nvSpPr>
        <p:spPr bwMode="auto">
          <a:xfrm>
            <a:off x="8335963"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Comic Sans MS" charset="0"/>
              </a:rPr>
              <a:t>121</a:t>
            </a:r>
          </a:p>
        </p:txBody>
      </p:sp>
      <p:sp>
        <p:nvSpPr>
          <p:cNvPr id="142340" name="Line 6"/>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nvGrpSpPr>
          <p:cNvPr id="142341" name="Group 7"/>
          <p:cNvGrpSpPr>
            <a:grpSpLocks/>
          </p:cNvGrpSpPr>
          <p:nvPr/>
        </p:nvGrpSpPr>
        <p:grpSpPr bwMode="auto">
          <a:xfrm>
            <a:off x="533400" y="3657600"/>
            <a:ext cx="431800" cy="647700"/>
            <a:chOff x="385" y="1298"/>
            <a:chExt cx="272" cy="408"/>
          </a:xfrm>
        </p:grpSpPr>
        <p:sp>
          <p:nvSpPr>
            <p:cNvPr id="142367" name="Line 8"/>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2368" name="Line 9"/>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sp>
        <p:nvSpPr>
          <p:cNvPr id="142342" name="Line 10"/>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2343" name="Line 11"/>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4" name="Line 12"/>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5" name="Line 13"/>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6" name="Line 14"/>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7" name="Line 16"/>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8" name="Line 17"/>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9" name="Line 18"/>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1" name="Text Box 19"/>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a:t>
            </a:r>
          </a:p>
        </p:txBody>
      </p:sp>
      <p:sp>
        <p:nvSpPr>
          <p:cNvPr id="120852" name="Text Box 20"/>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3</a:t>
            </a:r>
          </a:p>
        </p:txBody>
      </p:sp>
      <p:sp>
        <p:nvSpPr>
          <p:cNvPr id="120853" name="Text Box 21"/>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4</a:t>
            </a:r>
          </a:p>
        </p:txBody>
      </p:sp>
      <p:sp>
        <p:nvSpPr>
          <p:cNvPr id="120854" name="Text Box 22"/>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16</a:t>
            </a:r>
          </a:p>
        </p:txBody>
      </p:sp>
      <p:sp>
        <p:nvSpPr>
          <p:cNvPr id="120855" name="Text Box 23"/>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18</a:t>
            </a:r>
          </a:p>
        </p:txBody>
      </p:sp>
      <p:sp>
        <p:nvSpPr>
          <p:cNvPr id="120856" name="Text Box 24"/>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19</a:t>
            </a:r>
          </a:p>
        </p:txBody>
      </p:sp>
      <p:sp>
        <p:nvSpPr>
          <p:cNvPr id="120857" name="Text Box 25"/>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20</a:t>
            </a:r>
          </a:p>
        </p:txBody>
      </p:sp>
      <p:sp>
        <p:nvSpPr>
          <p:cNvPr id="120858" name="Text Box 26"/>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17</a:t>
            </a:r>
          </a:p>
        </p:txBody>
      </p:sp>
      <p:sp>
        <p:nvSpPr>
          <p:cNvPr id="120859" name="Text Box 27"/>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21</a:t>
            </a:r>
          </a:p>
        </p:txBody>
      </p:sp>
      <p:sp>
        <p:nvSpPr>
          <p:cNvPr id="142359" name="Line 28"/>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0" name="Line 29"/>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62" name="Freeform 30"/>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64" name="Freeform 32"/>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66" name="Freeform 34"/>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2364" name="Text Box 35"/>
          <p:cNvSpPr txBox="1">
            <a:spLocks noChangeArrowheads="1"/>
          </p:cNvSpPr>
          <p:nvPr/>
        </p:nvSpPr>
        <p:spPr bwMode="auto">
          <a:xfrm>
            <a:off x="611560" y="534828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800" b="1">
                <a:solidFill>
                  <a:srgbClr val="FFFF00"/>
                </a:solidFill>
              </a:rPr>
              <a:t>前千禧年主义</a:t>
            </a:r>
            <a:endParaRPr lang="en-US" sz="2800" b="1">
              <a:solidFill>
                <a:srgbClr val="FFFF00"/>
              </a:solidFill>
            </a:endParaRPr>
          </a:p>
        </p:txBody>
      </p:sp>
      <p:sp>
        <p:nvSpPr>
          <p:cNvPr id="142365" name="Text Box 36"/>
          <p:cNvSpPr txBox="1">
            <a:spLocks noChangeArrowheads="1"/>
          </p:cNvSpPr>
          <p:nvPr/>
        </p:nvSpPr>
        <p:spPr bwMode="auto">
          <a:xfrm>
            <a:off x="3135313" y="53340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FFFF"/>
                </a:solidFill>
              </a:rPr>
              <a:t>非千禧年派</a:t>
            </a:r>
            <a:endParaRPr lang="en-US" sz="2800" b="1">
              <a:solidFill>
                <a:srgbClr val="FFFF00"/>
              </a:solidFill>
            </a:endParaRPr>
          </a:p>
        </p:txBody>
      </p:sp>
      <p:sp>
        <p:nvSpPr>
          <p:cNvPr id="142366" name="Text Box 37"/>
          <p:cNvSpPr txBox="1">
            <a:spLocks noChangeArrowheads="1"/>
          </p:cNvSpPr>
          <p:nvPr/>
        </p:nvSpPr>
        <p:spPr bwMode="auto">
          <a:xfrm>
            <a:off x="5472291" y="53340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800" b="1">
                <a:solidFill>
                  <a:srgbClr val="FF8000"/>
                </a:solidFill>
              </a:rPr>
              <a:t>后千禧年派</a:t>
            </a:r>
            <a:endParaRPr lang="en-US" sz="2800" b="1">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62"/>
                                        </p:tgtEl>
                                        <p:attrNameLst>
                                          <p:attrName>style.visibility</p:attrName>
                                        </p:attrNameLst>
                                      </p:cBhvr>
                                      <p:to>
                                        <p:strVal val="visible"/>
                                      </p:to>
                                    </p:set>
                                    <p:animEffect transition="in" filter="wipe(left)">
                                      <p:cBhvr>
                                        <p:cTn id="7" dur="5000"/>
                                        <p:tgtEl>
                                          <p:spTgt spid="120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864"/>
                                        </p:tgtEl>
                                        <p:attrNameLst>
                                          <p:attrName>style.visibility</p:attrName>
                                        </p:attrNameLst>
                                      </p:cBhvr>
                                      <p:to>
                                        <p:strVal val="visible"/>
                                      </p:to>
                                    </p:set>
                                    <p:animEffect transition="in" filter="wipe(left)">
                                      <p:cBhvr>
                                        <p:cTn id="12" dur="5000"/>
                                        <p:tgtEl>
                                          <p:spTgt spid="1208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866"/>
                                        </p:tgtEl>
                                        <p:attrNameLst>
                                          <p:attrName>style.visibility</p:attrName>
                                        </p:attrNameLst>
                                      </p:cBhvr>
                                      <p:to>
                                        <p:strVal val="visible"/>
                                      </p:to>
                                    </p:set>
                                    <p:animEffect transition="in" filter="wipe(left)">
                                      <p:cBhvr>
                                        <p:cTn id="17" dur="5000"/>
                                        <p:tgtEl>
                                          <p:spTgt spid="12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2" grpId="0" animBg="1"/>
      <p:bldP spid="120864" grpId="0" animBg="1"/>
      <p:bldP spid="12086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牺牲的羔羊</a:t>
            </a:r>
            <a:endParaRPr lang="en-US" sz="36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牺牲的羔羊</a:t>
            </a:r>
            <a:endParaRPr lang="en-US" sz="32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在领袖身上</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内住所有</a:t>
            </a:r>
            <a:endParaRPr lang="en-US" sz="36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eaLnBrk="1" hangingPunct="1">
              <a:defRPr/>
            </a:pPr>
            <a:r>
              <a:rPr lang="zh-CN" altLang="en-US" sz="3200"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展示神的话语</a:t>
            </a:r>
            <a:endParaRPr lang="en-US" sz="36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也设立教会</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eaLnBrk="1" hangingPunct="1">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救恩</a:t>
            </a:r>
            <a:endParaRPr lang="en-US" sz="36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救恩的</a:t>
            </a:r>
            <a:r>
              <a:rPr lang="zh-CN" altLang="en-US" sz="3200"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rPr>
              <a:t>依据</a:t>
            </a:r>
            <a:endParaRPr lang="en-US" sz="3200" b="1" dirty="0">
              <a:solidFill>
                <a:prstClr val="white"/>
              </a:solidFill>
              <a:effectLst>
                <a:glow rad="190500">
                  <a:prstClr val="black"/>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圣灵</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rPr>
              <a:t>先知</a:t>
            </a:r>
            <a:endParaRPr lang="en-US" sz="3200" b="1" dirty="0">
              <a:solidFill>
                <a:prstClr val="white"/>
              </a:solidFill>
              <a:effectLst>
                <a:glow rad="190500">
                  <a:prstClr val="black">
                    <a:alpha val="75000"/>
                  </a:prstClr>
                </a:glow>
                <a:outerShdw blurRad="38100" dist="38100" dir="2700000" algn="tl">
                  <a:srgbClr val="000000">
                    <a:alpha val="43137"/>
                  </a:srgbClr>
                </a:outerShdw>
              </a:effectLst>
              <a:latin typeface="华文细黑"/>
              <a:ea typeface="华文细黑"/>
              <a:cs typeface="华文细黑"/>
            </a:endParaRPr>
          </a:p>
        </p:txBody>
      </p:sp>
    </p:spTree>
    <p:extLst>
      <p:ext uri="{BB962C8B-B14F-4D97-AF65-F5344CB8AC3E}">
        <p14:creationId xmlns:p14="http://schemas.microsoft.com/office/powerpoint/2010/main" val="378319161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eaLnBrk="1" hangingPunct="1">
              <a:defRPr/>
            </a:pP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eaLnBrk="1" hangingPunct="1">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上帝的恩典拣选了</a:t>
            </a:r>
            <a:r>
              <a:rPr lang="zh-CN" alt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eaLnBrk="1" hangingPunct="1">
              <a:defRPr/>
            </a:pP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eaLnBrk="1" hangingPunct="1">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上帝的恩典拣选所有</a:t>
            </a: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eaLnBrk="1" hangingPunct="1">
              <a:defRPr/>
            </a:pP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 </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eaLnBrk="1" hangingPunct="1"/>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eaLnBrk="1" hangingPunct="1"/>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eaLnBrk="1" hangingPunct="1">
              <a:defRPr/>
            </a:pPr>
            <a:r>
              <a:rPr lang="en-US"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eaLnBrk="1" hangingPunct="1">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eaLnBrk="1" hangingPunct="1">
              <a:defRPr/>
            </a:pPr>
            <a:r>
              <a:rPr lang="zh-CN" alt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拣选</a:t>
            </a:r>
            <a:endParaRPr lang="en-US" sz="36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不顺服</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领袖</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eaLnBrk="1" hangingPunct="1">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见证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extLst>
      <p:ext uri="{BB962C8B-B14F-4D97-AF65-F5344CB8AC3E}">
        <p14:creationId xmlns:p14="http://schemas.microsoft.com/office/powerpoint/2010/main" val="152612923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pPr eaLnBrk="1" hangingPunct="1"/>
            <a:endParaRPr lang="zh-CN" altLang="en-US">
              <a:solidFill>
                <a:prstClr val="black"/>
              </a:solidFill>
              <a:latin typeface="Times New Roman" charset="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3600">
                  <a:solidFill>
                    <a:prstClr val="black"/>
                  </a:solidFill>
                  <a:latin typeface="Times New Roman" charset="0"/>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3600">
                  <a:solidFill>
                    <a:prstClr val="black"/>
                  </a:solidFill>
                  <a:latin typeface="Times New Roman" charset="0"/>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zh-CN" altLang="en-US" sz="3600">
                  <a:solidFill>
                    <a:prstClr val="black"/>
                  </a:solidFill>
                  <a:latin typeface="Times New Roman" charset="0"/>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a:defRPr/>
            </a:pPr>
            <a:r>
              <a:rPr lang="en-US" altLang="zh-CN" b="1">
                <a:solidFill>
                  <a:prstClr val="black"/>
                </a:solidFill>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solidFill>
                  <a:prstClr val="black"/>
                </a:solidFill>
                <a:ea typeface="Osaka" charset="0"/>
                <a:cs typeface="Osaka" charset="0"/>
              </a:rPr>
              <a:t>树根 </a:t>
            </a:r>
            <a:r>
              <a:rPr lang="en-US" altLang="zh-CN" sz="2800" b="1" i="1">
                <a:solidFill>
                  <a:prstClr val="black"/>
                </a:solidFill>
                <a:ea typeface="Osaka" charset="0"/>
                <a:cs typeface="Osaka" charset="0"/>
              </a:rPr>
              <a:t>(</a:t>
            </a:r>
            <a:r>
              <a:rPr lang="zh-CN" altLang="en-US" sz="2800" b="1" i="1">
                <a:solidFill>
                  <a:prstClr val="black"/>
                </a:solidFill>
                <a:ea typeface="Osaka" charset="0"/>
                <a:cs typeface="Osaka" charset="0"/>
              </a:rPr>
              <a:t>十一</a:t>
            </a:r>
            <a:r>
              <a:rPr lang="en-US" altLang="zh-CN" sz="2800" b="1" i="1">
                <a:solidFill>
                  <a:prstClr val="black"/>
                </a:solidFill>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solidFill>
                  <a:prstClr val="black"/>
                </a:solidFill>
                <a:ea typeface="Osaka" charset="0"/>
                <a:cs typeface="Osaka" charset="0"/>
              </a:rPr>
              <a:t>树脂 </a:t>
            </a:r>
            <a:r>
              <a:rPr lang="en-US" altLang="zh-CN" sz="2800" b="1" i="1">
                <a:solidFill>
                  <a:prstClr val="black"/>
                </a:solidFill>
                <a:ea typeface="Osaka" charset="0"/>
                <a:cs typeface="Osaka" charset="0"/>
              </a:rPr>
              <a:t>(</a:t>
            </a:r>
            <a:r>
              <a:rPr lang="zh-CN" altLang="en-US" sz="2800" b="1" i="1">
                <a:solidFill>
                  <a:prstClr val="black"/>
                </a:solidFill>
                <a:ea typeface="Osaka" charset="0"/>
                <a:cs typeface="Osaka" charset="0"/>
              </a:rPr>
              <a:t>十一</a:t>
            </a:r>
            <a:r>
              <a:rPr lang="en-US" altLang="zh-CN" sz="2800" b="1" i="1">
                <a:solidFill>
                  <a:prstClr val="black"/>
                </a:solidFill>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solidFill>
                  <a:prstClr val="black"/>
                </a:solidFill>
                <a:ea typeface="Osaka" charset="0"/>
                <a:cs typeface="Osaka" charset="0"/>
              </a:rPr>
              <a:t>枝子 </a:t>
            </a:r>
            <a:r>
              <a:rPr lang="en-US" altLang="zh-CN" sz="2800" b="1" i="1">
                <a:solidFill>
                  <a:prstClr val="black"/>
                </a:solidFill>
                <a:ea typeface="Osaka" charset="0"/>
                <a:cs typeface="Osaka" charset="0"/>
              </a:rPr>
              <a:t>(</a:t>
            </a:r>
            <a:r>
              <a:rPr lang="zh-CN" altLang="en-US" sz="2800" b="1" i="1">
                <a:solidFill>
                  <a:prstClr val="black"/>
                </a:solidFill>
                <a:ea typeface="Osaka" charset="0"/>
                <a:cs typeface="Osaka" charset="0"/>
              </a:rPr>
              <a:t>十一</a:t>
            </a:r>
            <a:r>
              <a:rPr lang="en-US" altLang="zh-CN" sz="2800" b="1" i="1">
                <a:solidFill>
                  <a:prstClr val="black"/>
                </a:solidFill>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solidFill>
                  <a:prstClr val="black"/>
                </a:solidFill>
                <a:ea typeface="Osaka" charset="0"/>
                <a:cs typeface="Osaka" charset="0"/>
              </a:rPr>
              <a:t>1) </a:t>
            </a:r>
            <a:r>
              <a:rPr lang="zh-CN" altLang="en-US" sz="1800" b="1">
                <a:solidFill>
                  <a:prstClr val="black"/>
                </a:solidFill>
                <a:ea typeface="Osaka" charset="0"/>
                <a:cs typeface="Osaka" charset="0"/>
              </a:rPr>
              <a:t>剩余</a:t>
            </a:r>
            <a:r>
              <a:rPr lang="en-US" altLang="zh-CN" sz="1800" b="1">
                <a:solidFill>
                  <a:prstClr val="black"/>
                </a:solidFill>
                <a:ea typeface="Osaka" charset="0"/>
                <a:cs typeface="Osaka" charset="0"/>
              </a:rPr>
              <a:t>/</a:t>
            </a:r>
            <a:r>
              <a:rPr lang="zh-CN" altLang="en-US" sz="1800" b="1">
                <a:solidFill>
                  <a:prstClr val="black"/>
                </a:solidFill>
                <a:ea typeface="Osaka" charset="0"/>
                <a:cs typeface="Osaka" charset="0"/>
              </a:rPr>
              <a:t>移植 </a:t>
            </a:r>
            <a:r>
              <a:rPr lang="en-US" altLang="zh-CN" sz="1800" b="1">
                <a:solidFill>
                  <a:prstClr val="black"/>
                </a:solidFill>
                <a:ea typeface="Osaka" charset="0"/>
                <a:cs typeface="Osaka" charset="0"/>
              </a:rPr>
              <a:t>= </a:t>
            </a:r>
            <a:r>
              <a:rPr lang="zh-CN" altLang="en-US" sz="1800" b="1">
                <a:solidFill>
                  <a:prstClr val="black"/>
                </a:solidFill>
                <a:ea typeface="Osaka" charset="0"/>
                <a:cs typeface="Osaka" charset="0"/>
              </a:rPr>
              <a:t>相信 </a:t>
            </a:r>
            <a:r>
              <a:rPr lang="en-US" altLang="zh-CN" sz="1800" b="1">
                <a:solidFill>
                  <a:prstClr val="black"/>
                </a:solidFill>
                <a:ea typeface="Osaka" charset="0"/>
                <a:cs typeface="Osaka" charset="0"/>
              </a:rPr>
              <a:t>(</a:t>
            </a:r>
            <a:r>
              <a:rPr lang="zh-CN" altLang="en-US" sz="1800" b="1">
                <a:solidFill>
                  <a:prstClr val="black"/>
                </a:solidFill>
                <a:ea typeface="Osaka" charset="0"/>
                <a:cs typeface="Osaka" charset="0"/>
              </a:rPr>
              <a:t>十一</a:t>
            </a:r>
            <a:r>
              <a:rPr lang="en-US" altLang="zh-CN" sz="1800" b="1">
                <a:solidFill>
                  <a:prstClr val="black"/>
                </a:solidFill>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prstClr val="black"/>
                </a:solidFill>
                <a:ea typeface="Osaka" charset="0"/>
                <a:cs typeface="Osaka" charset="0"/>
              </a:rPr>
              <a:t>a. </a:t>
            </a:r>
            <a:r>
              <a:rPr lang="zh-CN" altLang="en-US" sz="2400" b="1">
                <a:solidFill>
                  <a:prstClr val="black"/>
                </a:solidFill>
                <a:ea typeface="Osaka" charset="0"/>
                <a:cs typeface="Osaka" charset="0"/>
              </a:rPr>
              <a:t>天然</a:t>
            </a:r>
            <a:r>
              <a:rPr lang="en-US" altLang="zh-CN" sz="2400" b="1">
                <a:solidFill>
                  <a:prstClr val="black"/>
                </a:solidFill>
                <a:ea typeface="Osaka" charset="0"/>
                <a:cs typeface="Osaka" charset="0"/>
              </a:rPr>
              <a:t>: </a:t>
            </a:r>
            <a:r>
              <a:rPr lang="zh-CN" altLang="en-US" sz="2400" b="1">
                <a:solidFill>
                  <a:prstClr val="black"/>
                </a:solidFill>
                <a:ea typeface="Osaka" charset="0"/>
                <a:cs typeface="Osaka" charset="0"/>
              </a:rPr>
              <a:t>以色列族 </a:t>
            </a:r>
            <a:r>
              <a:rPr lang="en-US" altLang="zh-CN" sz="2400" b="1">
                <a:solidFill>
                  <a:prstClr val="black"/>
                </a:solidFill>
                <a:ea typeface="Osaka" charset="0"/>
                <a:cs typeface="Osaka" charset="0"/>
              </a:rPr>
              <a:t>(</a:t>
            </a:r>
            <a:r>
              <a:rPr lang="zh-CN" altLang="en-US" sz="2400" b="1">
                <a:solidFill>
                  <a:prstClr val="black"/>
                </a:solidFill>
                <a:ea typeface="Osaka" charset="0"/>
                <a:cs typeface="Osaka" charset="0"/>
              </a:rPr>
              <a:t>九</a:t>
            </a:r>
            <a:r>
              <a:rPr lang="en-US" altLang="zh-CN" sz="2400" b="1">
                <a:solidFill>
                  <a:prstClr val="black"/>
                </a:solidFill>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solidFill>
                  <a:prstClr val="black"/>
                </a:solidFill>
                <a:ea typeface="Osaka" charset="0"/>
                <a:cs typeface="Osaka" charset="0"/>
              </a:rPr>
              <a:t>2) </a:t>
            </a:r>
            <a:r>
              <a:rPr lang="zh-CN" altLang="en-US" sz="1800" b="1">
                <a:solidFill>
                  <a:prstClr val="black"/>
                </a:solidFill>
                <a:ea typeface="Osaka" charset="0"/>
                <a:cs typeface="Osaka" charset="0"/>
              </a:rPr>
              <a:t>被剪断 </a:t>
            </a:r>
            <a:r>
              <a:rPr lang="en-US" altLang="zh-CN" sz="1800" b="1">
                <a:solidFill>
                  <a:prstClr val="black"/>
                </a:solidFill>
                <a:ea typeface="Osaka" charset="0"/>
                <a:cs typeface="Osaka" charset="0"/>
              </a:rPr>
              <a:t>= </a:t>
            </a:r>
            <a:r>
              <a:rPr lang="zh-CN" altLang="en-US" sz="1800" b="1">
                <a:solidFill>
                  <a:prstClr val="black"/>
                </a:solidFill>
                <a:ea typeface="Osaka" charset="0"/>
                <a:cs typeface="Osaka" charset="0"/>
              </a:rPr>
              <a:t>不信 </a:t>
            </a:r>
            <a:r>
              <a:rPr lang="en-US" altLang="zh-CN" sz="1800" b="1">
                <a:solidFill>
                  <a:prstClr val="black"/>
                </a:solidFill>
                <a:ea typeface="Osaka" charset="0"/>
                <a:cs typeface="Osaka" charset="0"/>
              </a:rPr>
              <a:t>(</a:t>
            </a:r>
            <a:r>
              <a:rPr lang="zh-CN" altLang="en-US" sz="1800" b="1">
                <a:solidFill>
                  <a:prstClr val="black"/>
                </a:solidFill>
                <a:ea typeface="Osaka" charset="0"/>
                <a:cs typeface="Osaka" charset="0"/>
              </a:rPr>
              <a:t>十一</a:t>
            </a:r>
            <a:r>
              <a:rPr lang="en-US" altLang="zh-CN" sz="1800" b="1">
                <a:solidFill>
                  <a:prstClr val="black"/>
                </a:solidFill>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a:extLst/>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pPr eaLnBrk="1" hangingPunct="1"/>
            <a:endParaRPr lang="zh-CN" altLang="en-US" sz="3600">
              <a:solidFill>
                <a:prstClr val="black"/>
              </a:solidFill>
              <a:latin typeface="Times New Roman" charset="0"/>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solidFill>
                  <a:prstClr val="black"/>
                </a:solidFill>
                <a:ea typeface="Osaka" charset="0"/>
                <a:cs typeface="Osaka" charset="0"/>
              </a:rPr>
              <a:t>树干 </a:t>
            </a:r>
            <a:r>
              <a:rPr lang="en-US" altLang="zh-CN" sz="2800" b="1" i="1">
                <a:solidFill>
                  <a:prstClr val="black"/>
                </a:solidFill>
                <a:ea typeface="Osaka" charset="0"/>
                <a:cs typeface="Osaka" charset="0"/>
              </a:rPr>
              <a:t>(</a:t>
            </a:r>
            <a:r>
              <a:rPr lang="zh-CN" altLang="en-US" sz="2800" b="1" i="1">
                <a:solidFill>
                  <a:prstClr val="black"/>
                </a:solidFill>
                <a:ea typeface="Osaka" charset="0"/>
                <a:cs typeface="Osaka" charset="0"/>
              </a:rPr>
              <a:t>十一</a:t>
            </a:r>
            <a:r>
              <a:rPr lang="en-US" altLang="zh-CN" sz="2800" b="1" i="1">
                <a:solidFill>
                  <a:prstClr val="black"/>
                </a:solidFill>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prstClr val="black"/>
                </a:solidFill>
                <a:ea typeface="Osaka" charset="0"/>
                <a:cs typeface="Osaka" charset="0"/>
              </a:rPr>
              <a:t>b. </a:t>
            </a:r>
            <a:r>
              <a:rPr lang="zh-CN" altLang="en-US" sz="2400" b="1">
                <a:solidFill>
                  <a:prstClr val="black"/>
                </a:solidFill>
                <a:ea typeface="Osaka" charset="0"/>
                <a:cs typeface="Osaka" charset="0"/>
              </a:rPr>
              <a:t>野生的</a:t>
            </a:r>
            <a:r>
              <a:rPr lang="en-US" altLang="zh-CN" sz="2400" b="1">
                <a:solidFill>
                  <a:prstClr val="black"/>
                </a:solidFill>
                <a:ea typeface="Osaka" charset="0"/>
                <a:cs typeface="Osaka" charset="0"/>
              </a:rPr>
              <a:t>: </a:t>
            </a:r>
            <a:r>
              <a:rPr lang="zh-CN" altLang="en-US" sz="2400" b="1">
                <a:solidFill>
                  <a:prstClr val="black"/>
                </a:solidFill>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solidFill>
                  <a:prstClr val="black"/>
                </a:solidFill>
                <a:ea typeface="Osaka" charset="0"/>
                <a:cs typeface="Osaka" charset="0"/>
              </a:rPr>
              <a:t>2) </a:t>
            </a:r>
            <a:r>
              <a:rPr lang="zh-CN" altLang="en-US" sz="1800" b="1">
                <a:solidFill>
                  <a:prstClr val="black"/>
                </a:solidFill>
                <a:ea typeface="Osaka" charset="0"/>
                <a:cs typeface="Osaka" charset="0"/>
              </a:rPr>
              <a:t>被剪除 </a:t>
            </a:r>
            <a:r>
              <a:rPr lang="en-US" altLang="zh-CN" sz="1800" b="1">
                <a:solidFill>
                  <a:prstClr val="black"/>
                </a:solidFill>
                <a:ea typeface="Osaka" charset="0"/>
                <a:cs typeface="Osaka" charset="0"/>
              </a:rPr>
              <a:t>= </a:t>
            </a:r>
            <a:r>
              <a:rPr lang="zh-CN" altLang="en-US" sz="1800" b="1">
                <a:solidFill>
                  <a:prstClr val="black"/>
                </a:solidFill>
                <a:ea typeface="Osaka" charset="0"/>
                <a:cs typeface="Osaka" charset="0"/>
              </a:rPr>
              <a:t>不信 </a:t>
            </a:r>
            <a:r>
              <a:rPr lang="en-US" altLang="zh-CN" sz="1800" b="1">
                <a:solidFill>
                  <a:prstClr val="black"/>
                </a:solidFill>
                <a:ea typeface="Osaka" charset="0"/>
                <a:cs typeface="Osaka" charset="0"/>
              </a:rPr>
              <a:t>(</a:t>
            </a:r>
            <a:r>
              <a:rPr lang="zh-CN" altLang="en-US" sz="1800" b="1">
                <a:solidFill>
                  <a:prstClr val="black"/>
                </a:solidFill>
                <a:ea typeface="Osaka" charset="0"/>
                <a:cs typeface="Osaka" charset="0"/>
              </a:rPr>
              <a:t>十一</a:t>
            </a:r>
            <a:r>
              <a:rPr lang="en-US" altLang="zh-CN" sz="1800" b="1">
                <a:solidFill>
                  <a:prstClr val="black"/>
                </a:solidFill>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solidFill>
                  <a:prstClr val="black"/>
                </a:solidFill>
                <a:ea typeface="Osaka" charset="0"/>
                <a:cs typeface="Osaka" charset="0"/>
              </a:rPr>
              <a:t>1) </a:t>
            </a:r>
            <a:r>
              <a:rPr lang="zh-CN" altLang="en-US" sz="1800" b="1">
                <a:solidFill>
                  <a:prstClr val="black"/>
                </a:solidFill>
                <a:ea typeface="Osaka" charset="0"/>
                <a:cs typeface="Osaka" charset="0"/>
              </a:rPr>
              <a:t>移植 </a:t>
            </a:r>
            <a:r>
              <a:rPr lang="en-US" altLang="zh-CN" sz="1800" b="1">
                <a:solidFill>
                  <a:prstClr val="black"/>
                </a:solidFill>
                <a:ea typeface="Osaka" charset="0"/>
                <a:cs typeface="Osaka" charset="0"/>
              </a:rPr>
              <a:t>= </a:t>
            </a:r>
            <a:r>
              <a:rPr lang="zh-CN" altLang="en-US" sz="1800" b="1">
                <a:solidFill>
                  <a:prstClr val="black"/>
                </a:solidFill>
                <a:ea typeface="Osaka" charset="0"/>
                <a:cs typeface="Osaka" charset="0"/>
              </a:rPr>
              <a:t>相信 </a:t>
            </a:r>
            <a:r>
              <a:rPr lang="en-US" altLang="zh-CN" sz="1800" b="1">
                <a:solidFill>
                  <a:prstClr val="black"/>
                </a:solidFill>
                <a:ea typeface="Osaka" charset="0"/>
                <a:cs typeface="Osaka" charset="0"/>
              </a:rPr>
              <a:t>(</a:t>
            </a:r>
            <a:r>
              <a:rPr lang="zh-CN" altLang="en-US" sz="1800" b="1">
                <a:solidFill>
                  <a:prstClr val="black"/>
                </a:solidFill>
                <a:ea typeface="Osaka" charset="0"/>
                <a:cs typeface="Osaka" charset="0"/>
              </a:rPr>
              <a:t>十一</a:t>
            </a:r>
            <a:r>
              <a:rPr lang="en-US" altLang="zh-CN" sz="1800" b="1">
                <a:solidFill>
                  <a:prstClr val="black"/>
                </a:solidFill>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CN" altLang="en-US" sz="1600" b="1" dirty="0">
                <a:solidFill>
                  <a:prstClr val="black"/>
                </a:solidFill>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algn="ctr" eaLnBrk="1" fontAlgn="auto" hangingPunct="1">
              <a:spcBef>
                <a:spcPts val="0"/>
              </a:spcBef>
              <a:spcAft>
                <a:spcPts val="0"/>
              </a:spcAft>
              <a:defRPr/>
            </a:pPr>
            <a:r>
              <a:rPr lang="en-US" sz="1600" b="1" kern="0" dirty="0">
                <a:solidFill>
                  <a:srgbClr val="000000"/>
                </a:solidFill>
                <a:ea typeface="Osaka" charset="-128"/>
                <a:cs typeface="Osaka" charset="-128"/>
              </a:rPr>
              <a:t>Wild Olive Tree</a:t>
            </a:r>
            <a:br>
              <a:rPr lang="en-US" sz="1600" b="1" kern="0" dirty="0">
                <a:solidFill>
                  <a:srgbClr val="000000"/>
                </a:solidFill>
                <a:ea typeface="Osaka" charset="-128"/>
                <a:cs typeface="Osaka" charset="-128"/>
              </a:rPr>
            </a:br>
            <a:r>
              <a:rPr lang="en-US" sz="1600" b="1" kern="0" dirty="0">
                <a:solidFill>
                  <a:srgbClr val="000000"/>
                </a:solidFill>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a:extLst/>
        </p:spPr>
        <p:txBody>
          <a:bodyPr wrap="none" anchor="ctr"/>
          <a:lstStyle/>
          <a:p>
            <a:pPr algn="ctr" eaLnBrk="1" hangingPunct="1"/>
            <a:endParaRPr lang="zh-CN" altLang="en-US" sz="2800">
              <a:solidFill>
                <a:prstClr val="black"/>
              </a:solidFill>
              <a:latin typeface="Times New Roman" charset="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a:solidFill>
                <a:prstClr val="white"/>
              </a:solidFill>
              <a:latin typeface="Times New Roman" pitchFamily="-111" charset="0"/>
              <a:ea typeface="SimSun"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a:solidFill>
                <a:prstClr val="white"/>
              </a:solidFill>
              <a:latin typeface="Times New Roman" pitchFamily="-111" charset="0"/>
              <a:ea typeface="SimSun"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a:extLst/>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algn="ctr" eaLnBrk="1" hangingPunct="1"/>
            <a:endParaRPr lang="zh-CN" altLang="en-US">
              <a:solidFill>
                <a:prstClr val="black"/>
              </a:solidFill>
              <a:latin typeface="Times New Roman" charset="0"/>
              <a:cs typeface="Osaka" charset="0"/>
            </a:endParaRPr>
          </a:p>
        </p:txBody>
      </p:sp>
    </p:spTree>
    <p:extLst>
      <p:ext uri="{BB962C8B-B14F-4D97-AF65-F5344CB8AC3E}">
        <p14:creationId xmlns:p14="http://schemas.microsoft.com/office/powerpoint/2010/main" val="3235135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sz="2400" b="1">
                <a:solidFill>
                  <a:srgbClr val="000000"/>
                </a:solidFill>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“因为从以色列生的不都是以色列人” </a:t>
            </a:r>
            <a:r>
              <a:rPr lang="en-US" altLang="zh-CN" sz="2800" b="1">
                <a:solidFill>
                  <a:srgbClr val="000000"/>
                </a:solidFill>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 “以色列”指信主的外邦人</a:t>
            </a:r>
            <a:r>
              <a:rPr lang="en-US" altLang="zh-CN" sz="2800" b="1">
                <a:solidFill>
                  <a:srgbClr val="000000"/>
                </a:solidFill>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800" b="1">
                <a:solidFill>
                  <a:srgbClr val="000000"/>
                </a:solidFill>
                <a:latin typeface="Arial" charset="0"/>
                <a:cs typeface="Arial" charset="0"/>
              </a:rPr>
              <a:t>= </a:t>
            </a:r>
            <a:r>
              <a:rPr lang="zh-CN" altLang="en-US" sz="2800" b="1">
                <a:solidFill>
                  <a:srgbClr val="000000"/>
                </a:solidFill>
                <a:latin typeface="Arial" charset="0"/>
                <a:ea typeface="ＭＳ Ｐゴシック" charset="0"/>
                <a:cs typeface="Osaka" charset="0"/>
              </a:rPr>
              <a:t>不是所有犹太人相信</a:t>
            </a:r>
            <a:r>
              <a:rPr lang="en-US" altLang="zh-CN" sz="2800" b="1">
                <a:solidFill>
                  <a:srgbClr val="000000"/>
                </a:solidFill>
                <a:latin typeface="Arial" charset="0"/>
                <a:cs typeface="Arial" charset="0"/>
              </a:rPr>
              <a:t> </a:t>
            </a:r>
          </a:p>
        </p:txBody>
      </p:sp>
    </p:spTree>
    <p:extLst>
      <p:ext uri="{BB962C8B-B14F-4D97-AF65-F5344CB8AC3E}">
        <p14:creationId xmlns:p14="http://schemas.microsoft.com/office/powerpoint/2010/main" val="1841943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a:solidFill>
                  <a:srgbClr val="FFFFFF"/>
                </a:solidFill>
                <a:latin typeface="Arial" charset="0"/>
                <a:cs typeface="Arial" charset="0"/>
              </a:rPr>
              <a:t>154d</a:t>
            </a:r>
            <a:endParaRPr lang="en-US" altLang="zh-CN" sz="2400" b="1">
              <a:solidFill>
                <a:srgbClr val="000000"/>
              </a:solidFill>
              <a:latin typeface="Arial" charset="0"/>
              <a:cs typeface="Arial" charset="0"/>
            </a:endParaRPr>
          </a:p>
        </p:txBody>
      </p:sp>
      <p:graphicFrame>
        <p:nvGraphicFramePr>
          <p:cNvPr id="676929" name="Group 65"/>
          <p:cNvGraphicFramePr>
            <a:graphicFrameLocks noGrp="1"/>
          </p:cNvGraphicFramePr>
          <p:nvPr>
            <p:extLst>
              <p:ext uri="{D42A27DB-BD31-4B8C-83A1-F6EECF244321}">
                <p14:modId xmlns:p14="http://schemas.microsoft.com/office/powerpoint/2010/main" val="1548266607"/>
              </p:ext>
            </p:extLst>
          </p:nvPr>
        </p:nvGraphicFramePr>
        <p:xfrm>
          <a:off x="0" y="909638"/>
          <a:ext cx="9144000" cy="5688014"/>
        </p:xfrm>
        <a:graphic>
          <a:graphicData uri="http://schemas.openxmlformats.org/drawingml/2006/table">
            <a:tbl>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048000">
                  <a:extLst>
                    <a:ext uri="{9D8B030D-6E8A-4147-A177-3AD203B41FA5}">
                      <a16:colId xmlns=""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481599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215190586"/>
              </p:ext>
            </p:extLst>
          </p:nvPr>
        </p:nvGraphicFramePr>
        <p:xfrm>
          <a:off x="2987824" y="3573016"/>
          <a:ext cx="4032448" cy="518159"/>
        </p:xfrm>
        <a:graphic>
          <a:graphicData uri="http://schemas.openxmlformats.org/drawingml/2006/table">
            <a:tbl>
              <a:tblPr bandRow="1">
                <a:tableStyleId>{C083E6E3-FA7D-4D7B-A595-EF9225AFEA82}</a:tableStyleId>
              </a:tblPr>
              <a:tblGrid>
                <a:gridCol w="1466342">
                  <a:extLst>
                    <a:ext uri="{9D8B030D-6E8A-4147-A177-3AD203B41FA5}">
                      <a16:colId xmlns="" xmlns:a16="http://schemas.microsoft.com/office/drawing/2014/main" val="20000"/>
                    </a:ext>
                  </a:extLst>
                </a:gridCol>
                <a:gridCol w="2566106">
                  <a:extLst>
                    <a:ext uri="{9D8B030D-6E8A-4147-A177-3AD203B41FA5}">
                      <a16:colId xmlns=""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a:ea typeface="华文楷体"/>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rgbClr val="FFFFFF"/>
                          </a:solidFill>
                          <a:latin typeface="Arial"/>
                          <a:ea typeface="华文楷体"/>
                          <a:cs typeface="Arial"/>
                        </a:rPr>
                        <a:t>以色列</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en-US" sz="1400" b="1" spc="-150" dirty="0">
                        <a:solidFill>
                          <a:srgbClr val="FFFFFF"/>
                        </a:solidFill>
                        <a:latin typeface="Arial"/>
                        <a:ea typeface="华文楷体"/>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外邦人的时代</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 xmlns:a16="http://schemas.microsoft.com/office/drawing/2014/main" val="10000"/>
                  </a:ext>
                </a:extLst>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graphicFrame>
        <p:nvGraphicFramePr>
          <p:cNvPr id="56" name="Table 55"/>
          <p:cNvGraphicFramePr>
            <a:graphicFrameLocks noGrp="1"/>
          </p:cNvGraphicFramePr>
          <p:nvPr>
            <p:extLst>
              <p:ext uri="{D42A27DB-BD31-4B8C-83A1-F6EECF244321}">
                <p14:modId xmlns:p14="http://schemas.microsoft.com/office/powerpoint/2010/main" val="2057460410"/>
              </p:ext>
            </p:extLst>
          </p:nvPr>
        </p:nvGraphicFramePr>
        <p:xfrm>
          <a:off x="2483768" y="4149080"/>
          <a:ext cx="5400600" cy="1008112"/>
        </p:xfrm>
        <a:graphic>
          <a:graphicData uri="http://schemas.openxmlformats.org/drawingml/2006/table">
            <a:tbl>
              <a:tblPr bandRow="1">
                <a:tableStyleId>{C083E6E3-FA7D-4D7B-A595-EF9225AFEA82}</a:tableStyleId>
              </a:tblPr>
              <a:tblGrid>
                <a:gridCol w="5400600">
                  <a:extLst>
                    <a:ext uri="{9D8B030D-6E8A-4147-A177-3AD203B41FA5}">
                      <a16:colId xmlns="" xmlns:a16="http://schemas.microsoft.com/office/drawing/2014/main" val="20000"/>
                    </a:ext>
                  </a:extLst>
                </a:gridCol>
              </a:tblGrid>
              <a:tr h="1008112">
                <a:tc>
                  <a:txBody>
                    <a:bodyPr/>
                    <a:lstStyle/>
                    <a:p>
                      <a:pPr algn="l"/>
                      <a:endParaRPr lang="en-US" sz="1000" b="1" spc="-150" dirty="0">
                        <a:solidFill>
                          <a:srgbClr val="FFFFFF"/>
                        </a:solidFill>
                        <a:latin typeface="Arial"/>
                        <a:ea typeface="华文楷体"/>
                        <a:cs typeface="Arial"/>
                      </a:endParaRPr>
                    </a:p>
                    <a:p>
                      <a:pPr algn="l"/>
                      <a:endParaRPr lang="en-US"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亚伯拉罕之约</a:t>
                      </a:r>
                      <a:endParaRPr lang="zh-TW" alt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587356897"/>
              </p:ext>
            </p:extLst>
          </p:nvPr>
        </p:nvGraphicFramePr>
        <p:xfrm>
          <a:off x="827584" y="2924944"/>
          <a:ext cx="7128792" cy="864097"/>
        </p:xfrm>
        <a:graphic>
          <a:graphicData uri="http://schemas.openxmlformats.org/drawingml/2006/table">
            <a:tbl>
              <a:tblPr bandRow="1">
                <a:tableStyleId>{C083E6E3-FA7D-4D7B-A595-EF9225AFEA82}</a:tableStyleId>
              </a:tblPr>
              <a:tblGrid>
                <a:gridCol w="504056">
                  <a:extLst>
                    <a:ext uri="{9D8B030D-6E8A-4147-A177-3AD203B41FA5}">
                      <a16:colId xmlns="" xmlns:a16="http://schemas.microsoft.com/office/drawing/2014/main" val="20000"/>
                    </a:ext>
                  </a:extLst>
                </a:gridCol>
                <a:gridCol w="890835">
                  <a:extLst>
                    <a:ext uri="{9D8B030D-6E8A-4147-A177-3AD203B41FA5}">
                      <a16:colId xmlns="" xmlns:a16="http://schemas.microsoft.com/office/drawing/2014/main" val="20001"/>
                    </a:ext>
                  </a:extLst>
                </a:gridCol>
                <a:gridCol w="743746">
                  <a:extLst>
                    <a:ext uri="{9D8B030D-6E8A-4147-A177-3AD203B41FA5}">
                      <a16:colId xmlns="" xmlns:a16="http://schemas.microsoft.com/office/drawing/2014/main" val="20002"/>
                    </a:ext>
                  </a:extLst>
                </a:gridCol>
                <a:gridCol w="784167">
                  <a:extLst>
                    <a:ext uri="{9D8B030D-6E8A-4147-A177-3AD203B41FA5}">
                      <a16:colId xmlns="" xmlns:a16="http://schemas.microsoft.com/office/drawing/2014/main" val="20003"/>
                    </a:ext>
                  </a:extLst>
                </a:gridCol>
                <a:gridCol w="499015">
                  <a:extLst>
                    <a:ext uri="{9D8B030D-6E8A-4147-A177-3AD203B41FA5}">
                      <a16:colId xmlns="" xmlns:a16="http://schemas.microsoft.com/office/drawing/2014/main" val="20004"/>
                    </a:ext>
                  </a:extLst>
                </a:gridCol>
                <a:gridCol w="641591">
                  <a:extLst>
                    <a:ext uri="{9D8B030D-6E8A-4147-A177-3AD203B41FA5}">
                      <a16:colId xmlns="" xmlns:a16="http://schemas.microsoft.com/office/drawing/2014/main" val="20005"/>
                    </a:ext>
                  </a:extLst>
                </a:gridCol>
                <a:gridCol w="712879">
                  <a:extLst>
                    <a:ext uri="{9D8B030D-6E8A-4147-A177-3AD203B41FA5}">
                      <a16:colId xmlns="" xmlns:a16="http://schemas.microsoft.com/office/drawing/2014/main" val="20006"/>
                    </a:ext>
                  </a:extLst>
                </a:gridCol>
                <a:gridCol w="784167">
                  <a:extLst>
                    <a:ext uri="{9D8B030D-6E8A-4147-A177-3AD203B41FA5}">
                      <a16:colId xmlns="" xmlns:a16="http://schemas.microsoft.com/office/drawing/2014/main" val="20007"/>
                    </a:ext>
                  </a:extLst>
                </a:gridCol>
                <a:gridCol w="570303">
                  <a:extLst>
                    <a:ext uri="{9D8B030D-6E8A-4147-A177-3AD203B41FA5}">
                      <a16:colId xmlns="" xmlns:a16="http://schemas.microsoft.com/office/drawing/2014/main" val="20008"/>
                    </a:ext>
                  </a:extLst>
                </a:gridCol>
                <a:gridCol w="998033">
                  <a:extLst>
                    <a:ext uri="{9D8B030D-6E8A-4147-A177-3AD203B41FA5}">
                      <a16:colId xmlns="" xmlns:a16="http://schemas.microsoft.com/office/drawing/2014/main" val="20009"/>
                    </a:ext>
                  </a:extLst>
                </a:gridCol>
              </a:tblGrid>
              <a:tr h="8640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kern="1200" spc="-150" dirty="0">
                          <a:solidFill>
                            <a:schemeClr val="bg1"/>
                          </a:solidFill>
                          <a:latin typeface="Arial"/>
                          <a:ea typeface="华文楷体"/>
                          <a:cs typeface="Arial"/>
                        </a:rPr>
                        <a:t>伊</a:t>
                      </a:r>
                      <a:r>
                        <a:rPr lang="en-US" altLang="zh-TW" sz="1400" b="1" kern="1200" spc="-150" dirty="0">
                          <a:solidFill>
                            <a:schemeClr val="bg1"/>
                          </a:solidFill>
                          <a:latin typeface="Arial"/>
                          <a:ea typeface="华文楷体"/>
                          <a:cs typeface="Arial"/>
                        </a:rPr>
                        <a:t/>
                      </a:r>
                      <a:br>
                        <a:rPr lang="en-US" altLang="zh-TW" sz="1400" b="1" kern="1200" spc="-150" dirty="0">
                          <a:solidFill>
                            <a:schemeClr val="bg1"/>
                          </a:solidFill>
                          <a:latin typeface="Arial"/>
                          <a:ea typeface="华文楷体"/>
                          <a:cs typeface="Arial"/>
                        </a:rPr>
                      </a:br>
                      <a:r>
                        <a:rPr lang="zh-TW" altLang="en-US" sz="1400" b="1" kern="1200" spc="-150" dirty="0">
                          <a:solidFill>
                            <a:schemeClr val="bg1"/>
                          </a:solidFill>
                          <a:latin typeface="Arial"/>
                          <a:ea typeface="华文楷体"/>
                          <a:cs typeface="Arial"/>
                        </a:rPr>
                        <a:t>甸</a:t>
                      </a:r>
                      <a:r>
                        <a:rPr lang="en-US" altLang="zh-TW" sz="1400" b="1" kern="1200" spc="-150" dirty="0">
                          <a:solidFill>
                            <a:schemeClr val="bg1"/>
                          </a:solidFill>
                          <a:latin typeface="Arial"/>
                          <a:ea typeface="华文楷体"/>
                          <a:cs typeface="Arial"/>
                        </a:rPr>
                        <a:t/>
                      </a:r>
                      <a:br>
                        <a:rPr lang="en-US" altLang="zh-TW" sz="1400" b="1" kern="1200" spc="-150" dirty="0">
                          <a:solidFill>
                            <a:schemeClr val="bg1"/>
                          </a:solidFill>
                          <a:latin typeface="Arial"/>
                          <a:ea typeface="华文楷体"/>
                          <a:cs typeface="Arial"/>
                        </a:rPr>
                      </a:br>
                      <a:r>
                        <a:rPr lang="zh-TW" altLang="en-US" sz="1400" b="1" kern="1200" spc="-150" dirty="0">
                          <a:solidFill>
                            <a:schemeClr val="bg1"/>
                          </a:solidFill>
                          <a:latin typeface="Arial"/>
                          <a:ea typeface="华文楷体"/>
                          <a:cs typeface="Arial"/>
                        </a:rPr>
                        <a:t>园</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600" b="1" kern="1200" spc="-150" dirty="0">
                          <a:solidFill>
                            <a:srgbClr val="FFFFFF"/>
                          </a:solidFill>
                          <a:latin typeface="Arial"/>
                          <a:ea typeface="华文楷体"/>
                          <a:cs typeface="Arial"/>
                        </a:rPr>
                        <a:t>良知</a:t>
                      </a:r>
                      <a:endParaRPr lang="en-US" sz="14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 xmlns:a16="http://schemas.microsoft.com/office/drawing/2014/main" val="10000"/>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2782875981"/>
              </p:ext>
            </p:extLst>
          </p:nvPr>
        </p:nvGraphicFramePr>
        <p:xfrm>
          <a:off x="2222475" y="2924944"/>
          <a:ext cx="5733901" cy="576064"/>
        </p:xfrm>
        <a:graphic>
          <a:graphicData uri="http://schemas.openxmlformats.org/drawingml/2006/table">
            <a:tbl>
              <a:tblPr bandRow="1">
                <a:tableStyleId>{C083E6E3-FA7D-4D7B-A595-EF9225AFEA82}</a:tableStyleId>
              </a:tblPr>
              <a:tblGrid>
                <a:gridCol w="743746">
                  <a:extLst>
                    <a:ext uri="{9D8B030D-6E8A-4147-A177-3AD203B41FA5}">
                      <a16:colId xmlns="" xmlns:a16="http://schemas.microsoft.com/office/drawing/2014/main" val="20000"/>
                    </a:ext>
                  </a:extLst>
                </a:gridCol>
                <a:gridCol w="784167">
                  <a:extLst>
                    <a:ext uri="{9D8B030D-6E8A-4147-A177-3AD203B41FA5}">
                      <a16:colId xmlns="" xmlns:a16="http://schemas.microsoft.com/office/drawing/2014/main" val="20001"/>
                    </a:ext>
                  </a:extLst>
                </a:gridCol>
                <a:gridCol w="499015">
                  <a:extLst>
                    <a:ext uri="{9D8B030D-6E8A-4147-A177-3AD203B41FA5}">
                      <a16:colId xmlns="" xmlns:a16="http://schemas.microsoft.com/office/drawing/2014/main" val="20002"/>
                    </a:ext>
                  </a:extLst>
                </a:gridCol>
                <a:gridCol w="641591">
                  <a:extLst>
                    <a:ext uri="{9D8B030D-6E8A-4147-A177-3AD203B41FA5}">
                      <a16:colId xmlns="" xmlns:a16="http://schemas.microsoft.com/office/drawing/2014/main" val="20003"/>
                    </a:ext>
                  </a:extLst>
                </a:gridCol>
                <a:gridCol w="712879">
                  <a:extLst>
                    <a:ext uri="{9D8B030D-6E8A-4147-A177-3AD203B41FA5}">
                      <a16:colId xmlns="" xmlns:a16="http://schemas.microsoft.com/office/drawing/2014/main" val="20004"/>
                    </a:ext>
                  </a:extLst>
                </a:gridCol>
                <a:gridCol w="784167">
                  <a:extLst>
                    <a:ext uri="{9D8B030D-6E8A-4147-A177-3AD203B41FA5}">
                      <a16:colId xmlns="" xmlns:a16="http://schemas.microsoft.com/office/drawing/2014/main" val="20005"/>
                    </a:ext>
                  </a:extLst>
                </a:gridCol>
                <a:gridCol w="570303">
                  <a:extLst>
                    <a:ext uri="{9D8B030D-6E8A-4147-A177-3AD203B41FA5}">
                      <a16:colId xmlns="" xmlns:a16="http://schemas.microsoft.com/office/drawing/2014/main" val="20006"/>
                    </a:ext>
                  </a:extLst>
                </a:gridCol>
                <a:gridCol w="998033">
                  <a:extLst>
                    <a:ext uri="{9D8B030D-6E8A-4147-A177-3AD203B41FA5}">
                      <a16:colId xmlns="" xmlns:a16="http://schemas.microsoft.com/office/drawing/2014/main" val="20007"/>
                    </a:ext>
                  </a:extLst>
                </a:gridCol>
              </a:tblGrid>
              <a:tr h="576064">
                <a:tc>
                  <a:txBody>
                    <a:bodyPr/>
                    <a:lstStyle/>
                    <a:p>
                      <a:pPr marL="0" indent="0" algn="ctr"/>
                      <a:r>
                        <a:rPr lang="zh-TW" altLang="en-US" sz="1400" b="1" spc="-150" dirty="0">
                          <a:solidFill>
                            <a:srgbClr val="FFFFFF"/>
                          </a:solidFill>
                          <a:latin typeface="Arial"/>
                          <a:ea typeface="华文楷体"/>
                          <a:cs typeface="Arial"/>
                        </a:rPr>
                        <a:t>世人</a:t>
                      </a:r>
                    </a:p>
                    <a:p>
                      <a:pPr marL="0" indent="0" algn="ctr"/>
                      <a:r>
                        <a:rPr lang="zh-TW" altLang="en-US" sz="1400" b="1" spc="-150" dirty="0">
                          <a:solidFill>
                            <a:srgbClr val="FFFFFF"/>
                          </a:solidFill>
                          <a:latin typeface="Arial"/>
                          <a:ea typeface="华文楷体"/>
                          <a:cs typeface="Arial"/>
                        </a:rPr>
                        <a:t>政府</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a:ea typeface="华文楷体"/>
                        <a:cs typeface="Arial"/>
                      </a:endParaRPr>
                    </a:p>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 xmlns:a16="http://schemas.microsoft.com/office/drawing/2014/main" val="10000"/>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640203452"/>
              </p:ext>
            </p:extLst>
          </p:nvPr>
        </p:nvGraphicFramePr>
        <p:xfrm>
          <a:off x="2987825" y="2924944"/>
          <a:ext cx="4968551" cy="457200"/>
        </p:xfrm>
        <a:graphic>
          <a:graphicData uri="http://schemas.openxmlformats.org/drawingml/2006/table">
            <a:tbl>
              <a:tblPr bandRow="1">
                <a:tableStyleId>{C083E6E3-FA7D-4D7B-A595-EF9225AFEA82}</a:tableStyleId>
              </a:tblPr>
              <a:tblGrid>
                <a:gridCol w="780772">
                  <a:extLst>
                    <a:ext uri="{9D8B030D-6E8A-4147-A177-3AD203B41FA5}">
                      <a16:colId xmlns="" xmlns:a16="http://schemas.microsoft.com/office/drawing/2014/main" val="20000"/>
                    </a:ext>
                  </a:extLst>
                </a:gridCol>
                <a:gridCol w="496855">
                  <a:extLst>
                    <a:ext uri="{9D8B030D-6E8A-4147-A177-3AD203B41FA5}">
                      <a16:colId xmlns="" xmlns:a16="http://schemas.microsoft.com/office/drawing/2014/main" val="20001"/>
                    </a:ext>
                  </a:extLst>
                </a:gridCol>
                <a:gridCol w="638813">
                  <a:extLst>
                    <a:ext uri="{9D8B030D-6E8A-4147-A177-3AD203B41FA5}">
                      <a16:colId xmlns="" xmlns:a16="http://schemas.microsoft.com/office/drawing/2014/main" val="20002"/>
                    </a:ext>
                  </a:extLst>
                </a:gridCol>
                <a:gridCol w="709793">
                  <a:extLst>
                    <a:ext uri="{9D8B030D-6E8A-4147-A177-3AD203B41FA5}">
                      <a16:colId xmlns="" xmlns:a16="http://schemas.microsoft.com/office/drawing/2014/main" val="20003"/>
                    </a:ext>
                  </a:extLst>
                </a:gridCol>
                <a:gridCol w="780772">
                  <a:extLst>
                    <a:ext uri="{9D8B030D-6E8A-4147-A177-3AD203B41FA5}">
                      <a16:colId xmlns="" xmlns:a16="http://schemas.microsoft.com/office/drawing/2014/main" val="20004"/>
                    </a:ext>
                  </a:extLst>
                </a:gridCol>
                <a:gridCol w="567834">
                  <a:extLst>
                    <a:ext uri="{9D8B030D-6E8A-4147-A177-3AD203B41FA5}">
                      <a16:colId xmlns="" xmlns:a16="http://schemas.microsoft.com/office/drawing/2014/main" val="20005"/>
                    </a:ext>
                  </a:extLst>
                </a:gridCol>
                <a:gridCol w="993712">
                  <a:extLst>
                    <a:ext uri="{9D8B030D-6E8A-4147-A177-3AD203B41FA5}">
                      <a16:colId xmlns="" xmlns:a16="http://schemas.microsoft.com/office/drawing/2014/main" val="20006"/>
                    </a:ext>
                  </a:extLst>
                </a:gridCol>
              </a:tblGrid>
              <a:tr h="43204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族长</a:t>
                      </a:r>
                      <a:endParaRPr lang="zh-TW" alt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士师</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1400" b="1" spc="-150" dirty="0">
                          <a:solidFill>
                            <a:srgbClr val="FFFFFF"/>
                          </a:solidFill>
                          <a:latin typeface="Arial"/>
                          <a:ea typeface="华文楷体"/>
                          <a:cs typeface="Arial"/>
                        </a:rPr>
                        <a:t>国王</a:t>
                      </a: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spc="-150" dirty="0">
                          <a:solidFill>
                            <a:srgbClr val="FFFFFF"/>
                          </a:solidFill>
                          <a:latin typeface="Arial"/>
                          <a:ea typeface="华文楷体"/>
                          <a:cs typeface="Arial"/>
                        </a:rPr>
                        <a:t>先知</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1400" b="1" spc="0" dirty="0">
                          <a:solidFill>
                            <a:srgbClr val="FFFFFF"/>
                          </a:solidFill>
                          <a:latin typeface="Arial"/>
                          <a:ea typeface="华文楷体"/>
                          <a:cs typeface="Arial"/>
                        </a:rPr>
                        <a:t>基督</a:t>
                      </a: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Arial"/>
                          <a:ea typeface="华文楷体"/>
                          <a:cs typeface="Arial"/>
                        </a:rPr>
                        <a:t>恩典</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2381967308"/>
              </p:ext>
            </p:extLst>
          </p:nvPr>
        </p:nvGraphicFramePr>
        <p:xfrm>
          <a:off x="6958343" y="2924944"/>
          <a:ext cx="998033" cy="304799"/>
        </p:xfrm>
        <a:graphic>
          <a:graphicData uri="http://schemas.openxmlformats.org/drawingml/2006/table">
            <a:tbl>
              <a:tblPr bandRow="1">
                <a:tableStyleId>{C083E6E3-FA7D-4D7B-A595-EF9225AFEA82}</a:tableStyleId>
              </a:tblPr>
              <a:tblGrid>
                <a:gridCol w="998033">
                  <a:extLst>
                    <a:ext uri="{9D8B030D-6E8A-4147-A177-3AD203B41FA5}">
                      <a16:colId xmlns=""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spc="-150" dirty="0">
                          <a:solidFill>
                            <a:srgbClr val="FFFFFF"/>
                          </a:solidFill>
                          <a:latin typeface="Arial"/>
                          <a:ea typeface="华文楷体"/>
                          <a:cs typeface="Arial"/>
                        </a:rPr>
                        <a:t>千禧年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 xmlns:a16="http://schemas.microsoft.com/office/drawing/2014/main" val="10000"/>
                  </a:ext>
                </a:extLst>
              </a:tr>
            </a:tbl>
          </a:graphicData>
        </a:graphic>
      </p:graphicFrame>
      <p:sp>
        <p:nvSpPr>
          <p:cNvPr id="238594" name="Rectangle 2"/>
          <p:cNvSpPr>
            <a:spLocks noGrp="1" noChangeArrowheads="1"/>
          </p:cNvSpPr>
          <p:nvPr>
            <p:ph type="ctrTitle"/>
          </p:nvPr>
        </p:nvSpPr>
        <p:spPr>
          <a:xfrm>
            <a:off x="323528" y="116632"/>
            <a:ext cx="8208912" cy="541337"/>
          </a:xfrm>
          <a:solidFill>
            <a:srgbClr val="000090"/>
          </a:solidFill>
        </p:spPr>
        <p:txBody>
          <a:bodyPr>
            <a:normAutofit fontScale="90000"/>
          </a:bodyPr>
          <a:lstStyle/>
          <a:p>
            <a:pPr eaLnBrk="1" hangingPunct="1"/>
            <a:r>
              <a:rPr kumimoji="1" lang="zh-TW" altLang="en-US" sz="3600" b="1" dirty="0">
                <a:solidFill>
                  <a:schemeClr val="bg1"/>
                </a:solidFill>
                <a:latin typeface="Arial" charset="0"/>
              </a:rPr>
              <a:t>神的王国</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581454"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latin typeface="Arial"/>
                <a:cs typeface="Arial"/>
              </a:rPr>
              <a:t>34</a:t>
            </a:r>
          </a:p>
        </p:txBody>
      </p:sp>
      <p:sp>
        <p:nvSpPr>
          <p:cNvPr id="238597" name="Text Box 52"/>
          <p:cNvSpPr txBox="1">
            <a:spLocks noChangeArrowheads="1"/>
          </p:cNvSpPr>
          <p:nvPr/>
        </p:nvSpPr>
        <p:spPr bwMode="auto">
          <a:xfrm>
            <a:off x="3059113" y="6477000"/>
            <a:ext cx="58340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1600" b="1" dirty="0">
                <a:solidFill>
                  <a:srgbClr val="000090"/>
                </a:solidFill>
                <a:latin typeface="Arial"/>
                <a:cs typeface="Arial"/>
              </a:rPr>
              <a:t>J. Dwight Pentecost, </a:t>
            </a:r>
            <a:r>
              <a:rPr lang="en-US" sz="1600" b="1" i="1" dirty="0">
                <a:solidFill>
                  <a:srgbClr val="000090"/>
                </a:solidFill>
                <a:latin typeface="Arial"/>
                <a:cs typeface="Arial"/>
              </a:rPr>
              <a:t>Thy Kingdom Come</a:t>
            </a:r>
            <a:r>
              <a:rPr lang="en-US" sz="1600" b="1" dirty="0">
                <a:solidFill>
                  <a:srgbClr val="000090"/>
                </a:solidFill>
                <a:latin typeface="Arial"/>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a:solidFill>
                  <a:srgbClr val="000000"/>
                </a:solidFill>
                <a:latin typeface="Arial"/>
                <a:ea typeface="华文楷体"/>
                <a:cs typeface="Arial"/>
              </a:rPr>
              <a:t>神永恒的王国</a:t>
            </a: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撒旦虚假的王国</a:t>
            </a:r>
            <a:endParaRPr lang="en-US" sz="1800" b="1" dirty="0">
              <a:solidFill>
                <a:srgbClr val="000000"/>
              </a:solidFill>
              <a:latin typeface="华文楷体"/>
              <a:ea typeface="华文楷体"/>
              <a:cs typeface="华文楷体"/>
            </a:endParaRP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救赎之线</a:t>
            </a:r>
            <a:endParaRPr lang="en-US" sz="1800" b="1" dirty="0">
              <a:solidFill>
                <a:srgbClr val="000000"/>
              </a:solidFill>
              <a:latin typeface="华文楷体"/>
              <a:ea typeface="华文楷体"/>
              <a:cs typeface="华文楷体"/>
            </a:endParaRPr>
          </a:p>
        </p:txBody>
      </p:sp>
      <p:sp>
        <p:nvSpPr>
          <p:cNvPr id="9" name="Rectangle 8"/>
          <p:cNvSpPr/>
          <p:nvPr/>
        </p:nvSpPr>
        <p:spPr>
          <a:xfrm>
            <a:off x="2339752"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世上的神权王国</a:t>
            </a:r>
            <a:endParaRPr lang="en-US" sz="1800" b="1" dirty="0">
              <a:solidFill>
                <a:srgbClr val="000000"/>
              </a:solidFill>
              <a:latin typeface="华文楷体"/>
              <a:ea typeface="华文楷体"/>
              <a:cs typeface="华文楷体"/>
            </a:endParaRPr>
          </a:p>
        </p:txBody>
      </p:sp>
      <p:sp>
        <p:nvSpPr>
          <p:cNvPr id="24" name="Rectangle 23"/>
          <p:cNvSpPr/>
          <p:nvPr/>
        </p:nvSpPr>
        <p:spPr>
          <a:xfrm>
            <a:off x="395536" y="4114564"/>
            <a:ext cx="2016224"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zh-CN" altLang="en-US" sz="1800" b="1" dirty="0">
                <a:solidFill>
                  <a:srgbClr val="000000"/>
                </a:solidFill>
                <a:latin typeface="华文楷体"/>
                <a:ea typeface="华文楷体"/>
                <a:cs typeface="华文楷体"/>
              </a:rPr>
              <a:t>约</a:t>
            </a:r>
            <a:endParaRPr lang="en-US" sz="1800" b="1" dirty="0">
              <a:solidFill>
                <a:srgbClr val="000000"/>
              </a:solidFill>
              <a:latin typeface="华文楷体"/>
              <a:ea typeface="华文楷体"/>
              <a:cs typeface="华文楷体"/>
            </a:endParaRPr>
          </a:p>
        </p:txBody>
      </p:sp>
      <p:sp>
        <p:nvSpPr>
          <p:cNvPr id="37" name="Rectangle 36"/>
          <p:cNvSpPr/>
          <p:nvPr/>
        </p:nvSpPr>
        <p:spPr>
          <a:xfrm>
            <a:off x="755576"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zh-TW" altLang="en-US" sz="1800" b="1" dirty="0">
                <a:solidFill>
                  <a:srgbClr val="000000"/>
                </a:solidFill>
                <a:latin typeface="Arial"/>
                <a:ea typeface="华文楷体"/>
                <a:cs typeface="Arial"/>
              </a:rPr>
              <a:t>时代（顺服的考验）</a:t>
            </a:r>
          </a:p>
        </p:txBody>
      </p:sp>
      <p:graphicFrame>
        <p:nvGraphicFramePr>
          <p:cNvPr id="46" name="Table 45"/>
          <p:cNvGraphicFramePr>
            <a:graphicFrameLocks noGrp="1"/>
          </p:cNvGraphicFramePr>
          <p:nvPr>
            <p:extLst>
              <p:ext uri="{D42A27DB-BD31-4B8C-83A1-F6EECF244321}">
                <p14:modId xmlns:p14="http://schemas.microsoft.com/office/powerpoint/2010/main" val="1751338781"/>
              </p:ext>
            </p:extLst>
          </p:nvPr>
        </p:nvGraphicFramePr>
        <p:xfrm>
          <a:off x="827584"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 xmlns:a16="http://schemas.microsoft.com/office/drawing/2014/main" val="20000"/>
                    </a:ext>
                  </a:extLst>
                </a:gridCol>
                <a:gridCol w="890835">
                  <a:extLst>
                    <a:ext uri="{9D8B030D-6E8A-4147-A177-3AD203B41FA5}">
                      <a16:colId xmlns="" xmlns:a16="http://schemas.microsoft.com/office/drawing/2014/main" val="20001"/>
                    </a:ext>
                  </a:extLst>
                </a:gridCol>
                <a:gridCol w="743746">
                  <a:extLst>
                    <a:ext uri="{9D8B030D-6E8A-4147-A177-3AD203B41FA5}">
                      <a16:colId xmlns="" xmlns:a16="http://schemas.microsoft.com/office/drawing/2014/main" val="20002"/>
                    </a:ext>
                  </a:extLst>
                </a:gridCol>
                <a:gridCol w="784167">
                  <a:extLst>
                    <a:ext uri="{9D8B030D-6E8A-4147-A177-3AD203B41FA5}">
                      <a16:colId xmlns="" xmlns:a16="http://schemas.microsoft.com/office/drawing/2014/main" val="20003"/>
                    </a:ext>
                  </a:extLst>
                </a:gridCol>
                <a:gridCol w="499015">
                  <a:extLst>
                    <a:ext uri="{9D8B030D-6E8A-4147-A177-3AD203B41FA5}">
                      <a16:colId xmlns="" xmlns:a16="http://schemas.microsoft.com/office/drawing/2014/main" val="20004"/>
                    </a:ext>
                  </a:extLst>
                </a:gridCol>
                <a:gridCol w="641591">
                  <a:extLst>
                    <a:ext uri="{9D8B030D-6E8A-4147-A177-3AD203B41FA5}">
                      <a16:colId xmlns="" xmlns:a16="http://schemas.microsoft.com/office/drawing/2014/main" val="20005"/>
                    </a:ext>
                  </a:extLst>
                </a:gridCol>
                <a:gridCol w="712879">
                  <a:extLst>
                    <a:ext uri="{9D8B030D-6E8A-4147-A177-3AD203B41FA5}">
                      <a16:colId xmlns="" xmlns:a16="http://schemas.microsoft.com/office/drawing/2014/main" val="20006"/>
                    </a:ext>
                  </a:extLst>
                </a:gridCol>
                <a:gridCol w="784167">
                  <a:extLst>
                    <a:ext uri="{9D8B030D-6E8A-4147-A177-3AD203B41FA5}">
                      <a16:colId xmlns="" xmlns:a16="http://schemas.microsoft.com/office/drawing/2014/main" val="20007"/>
                    </a:ext>
                  </a:extLst>
                </a:gridCol>
                <a:gridCol w="570303">
                  <a:extLst>
                    <a:ext uri="{9D8B030D-6E8A-4147-A177-3AD203B41FA5}">
                      <a16:colId xmlns="" xmlns:a16="http://schemas.microsoft.com/office/drawing/2014/main" val="20008"/>
                    </a:ext>
                  </a:extLst>
                </a:gridCol>
                <a:gridCol w="998033">
                  <a:extLst>
                    <a:ext uri="{9D8B030D-6E8A-4147-A177-3AD203B41FA5}">
                      <a16:colId xmlns="" xmlns:a16="http://schemas.microsoft.com/office/drawing/2014/main" val="20009"/>
                    </a:ext>
                  </a:extLst>
                </a:gridCol>
              </a:tblGrid>
              <a:tr h="6858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kern="1200" spc="-150" dirty="0">
                          <a:solidFill>
                            <a:schemeClr val="bg1"/>
                          </a:solidFill>
                          <a:latin typeface="Arial"/>
                          <a:ea typeface="华文楷体"/>
                          <a:cs typeface="Arial"/>
                        </a:rPr>
                        <a:t>无罪</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150" normalizeH="0" baseline="0" noProof="0" dirty="0">
                          <a:ln>
                            <a:noFill/>
                          </a:ln>
                          <a:solidFill>
                            <a:srgbClr val="FFFFFF"/>
                          </a:solidFill>
                          <a:effectLst/>
                          <a:uLnTx/>
                          <a:uFillTx/>
                          <a:latin typeface="Arial"/>
                          <a:ea typeface="华文楷体"/>
                          <a:cs typeface="Arial"/>
                        </a:rPr>
                        <a:t>良知</a:t>
                      </a:r>
                      <a:r>
                        <a:rPr lang="en-US" sz="1000" spc="-150" dirty="0">
                          <a:solidFill>
                            <a:srgbClr val="FFFFFF"/>
                          </a:solidFill>
                          <a:latin typeface="Arial"/>
                          <a:cs typeface="Arial"/>
                        </a:rPr>
                        <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688893730"/>
              </p:ext>
            </p:extLst>
          </p:nvPr>
        </p:nvGraphicFramePr>
        <p:xfrm>
          <a:off x="2222475" y="5517232"/>
          <a:ext cx="5733901" cy="576064"/>
        </p:xfrm>
        <a:graphic>
          <a:graphicData uri="http://schemas.openxmlformats.org/drawingml/2006/table">
            <a:tbl>
              <a:tblPr bandRow="1">
                <a:tableStyleId>{C083E6E3-FA7D-4D7B-A595-EF9225AFEA82}</a:tableStyleId>
              </a:tblPr>
              <a:tblGrid>
                <a:gridCol w="743746">
                  <a:extLst>
                    <a:ext uri="{9D8B030D-6E8A-4147-A177-3AD203B41FA5}">
                      <a16:colId xmlns="" xmlns:a16="http://schemas.microsoft.com/office/drawing/2014/main" val="20000"/>
                    </a:ext>
                  </a:extLst>
                </a:gridCol>
                <a:gridCol w="784167">
                  <a:extLst>
                    <a:ext uri="{9D8B030D-6E8A-4147-A177-3AD203B41FA5}">
                      <a16:colId xmlns="" xmlns:a16="http://schemas.microsoft.com/office/drawing/2014/main" val="20001"/>
                    </a:ext>
                  </a:extLst>
                </a:gridCol>
                <a:gridCol w="499015">
                  <a:extLst>
                    <a:ext uri="{9D8B030D-6E8A-4147-A177-3AD203B41FA5}">
                      <a16:colId xmlns="" xmlns:a16="http://schemas.microsoft.com/office/drawing/2014/main" val="20002"/>
                    </a:ext>
                  </a:extLst>
                </a:gridCol>
                <a:gridCol w="641591">
                  <a:extLst>
                    <a:ext uri="{9D8B030D-6E8A-4147-A177-3AD203B41FA5}">
                      <a16:colId xmlns="" xmlns:a16="http://schemas.microsoft.com/office/drawing/2014/main" val="20003"/>
                    </a:ext>
                  </a:extLst>
                </a:gridCol>
                <a:gridCol w="712879">
                  <a:extLst>
                    <a:ext uri="{9D8B030D-6E8A-4147-A177-3AD203B41FA5}">
                      <a16:colId xmlns="" xmlns:a16="http://schemas.microsoft.com/office/drawing/2014/main" val="20004"/>
                    </a:ext>
                  </a:extLst>
                </a:gridCol>
                <a:gridCol w="784167">
                  <a:extLst>
                    <a:ext uri="{9D8B030D-6E8A-4147-A177-3AD203B41FA5}">
                      <a16:colId xmlns="" xmlns:a16="http://schemas.microsoft.com/office/drawing/2014/main" val="20005"/>
                    </a:ext>
                  </a:extLst>
                </a:gridCol>
                <a:gridCol w="570303">
                  <a:extLst>
                    <a:ext uri="{9D8B030D-6E8A-4147-A177-3AD203B41FA5}">
                      <a16:colId xmlns="" xmlns:a16="http://schemas.microsoft.com/office/drawing/2014/main" val="20006"/>
                    </a:ext>
                  </a:extLst>
                </a:gridCol>
                <a:gridCol w="998033">
                  <a:extLst>
                    <a:ext uri="{9D8B030D-6E8A-4147-A177-3AD203B41FA5}">
                      <a16:colId xmlns="" xmlns:a16="http://schemas.microsoft.com/office/drawing/2014/main" val="20007"/>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世人</a:t>
                      </a: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政府</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45548437"/>
              </p:ext>
            </p:extLst>
          </p:nvPr>
        </p:nvGraphicFramePr>
        <p:xfrm>
          <a:off x="2987825" y="5517232"/>
          <a:ext cx="4968551" cy="432048"/>
        </p:xfrm>
        <a:graphic>
          <a:graphicData uri="http://schemas.openxmlformats.org/drawingml/2006/table">
            <a:tbl>
              <a:tblPr bandRow="1">
                <a:tableStyleId>{C083E6E3-FA7D-4D7B-A595-EF9225AFEA82}</a:tableStyleId>
              </a:tblPr>
              <a:tblGrid>
                <a:gridCol w="780772">
                  <a:extLst>
                    <a:ext uri="{9D8B030D-6E8A-4147-A177-3AD203B41FA5}">
                      <a16:colId xmlns="" xmlns:a16="http://schemas.microsoft.com/office/drawing/2014/main" val="20000"/>
                    </a:ext>
                  </a:extLst>
                </a:gridCol>
                <a:gridCol w="2626233">
                  <a:extLst>
                    <a:ext uri="{9D8B030D-6E8A-4147-A177-3AD203B41FA5}">
                      <a16:colId xmlns="" xmlns:a16="http://schemas.microsoft.com/office/drawing/2014/main" val="20001"/>
                    </a:ext>
                  </a:extLst>
                </a:gridCol>
                <a:gridCol w="567834">
                  <a:extLst>
                    <a:ext uri="{9D8B030D-6E8A-4147-A177-3AD203B41FA5}">
                      <a16:colId xmlns="" xmlns:a16="http://schemas.microsoft.com/office/drawing/2014/main" val="20002"/>
                    </a:ext>
                  </a:extLst>
                </a:gridCol>
                <a:gridCol w="993712">
                  <a:extLst>
                    <a:ext uri="{9D8B030D-6E8A-4147-A177-3AD203B41FA5}">
                      <a16:colId xmlns="" xmlns:a16="http://schemas.microsoft.com/office/drawing/2014/main" val="20003"/>
                    </a:ext>
                  </a:extLst>
                </a:gridCol>
              </a:tblGrid>
              <a:tr h="43204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应许</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律法（加三</a:t>
                      </a:r>
                      <a:r>
                        <a:rPr lang="en-US" altLang="zh-TW" sz="1400" b="1" spc="-150" dirty="0">
                          <a:solidFill>
                            <a:srgbClr val="FFFFFF"/>
                          </a:solidFill>
                          <a:latin typeface="Arial"/>
                          <a:ea typeface="华文楷体"/>
                          <a:cs typeface="Arial"/>
                        </a:rPr>
                        <a:t>19</a:t>
                      </a:r>
                      <a:r>
                        <a:rPr lang="zh-TW" altLang="en-US" sz="1400" b="1" spc="-150" dirty="0">
                          <a:solidFill>
                            <a:srgbClr val="FFFFFF"/>
                          </a:solidFill>
                          <a:latin typeface="Arial"/>
                          <a:ea typeface="华文楷体"/>
                          <a:cs typeface="Arial"/>
                        </a:rPr>
                        <a:t>）</a:t>
                      </a:r>
                      <a:endParaRPr lang="zh-TW" alt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华文楷体"/>
                          <a:cs typeface="Arial"/>
                        </a:rPr>
                        <a:t>恩典</a:t>
                      </a:r>
                      <a:endParaRPr lang="en-US" sz="1000" b="1"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 xmlns:a16="http://schemas.microsoft.com/office/drawing/2014/main" val="10000"/>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4127036840"/>
              </p:ext>
            </p:extLst>
          </p:nvPr>
        </p:nvGraphicFramePr>
        <p:xfrm>
          <a:off x="6958343"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spc="-150" dirty="0">
                          <a:solidFill>
                            <a:srgbClr val="FFFFFF"/>
                          </a:solidFill>
                          <a:latin typeface="Arial"/>
                          <a:ea typeface="华文楷体"/>
                          <a:cs typeface="Arial"/>
                        </a:rPr>
                        <a:t>千禧年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062463546"/>
              </p:ext>
            </p:extLst>
          </p:nvPr>
        </p:nvGraphicFramePr>
        <p:xfrm>
          <a:off x="6228185" y="4725144"/>
          <a:ext cx="1440159" cy="304799"/>
        </p:xfrm>
        <a:graphic>
          <a:graphicData uri="http://schemas.openxmlformats.org/drawingml/2006/table">
            <a:tbl>
              <a:tblPr bandRow="1">
                <a:tableStyleId>{C083E6E3-FA7D-4D7B-A595-EF9225AFEA82}</a:tableStyleId>
              </a:tblPr>
              <a:tblGrid>
                <a:gridCol w="1440159">
                  <a:extLst>
                    <a:ext uri="{9D8B030D-6E8A-4147-A177-3AD203B41FA5}">
                      <a16:colId xmlns=""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新约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 xmlns:a16="http://schemas.microsoft.com/office/drawing/2014/main" val="10000"/>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791335963"/>
              </p:ext>
            </p:extLst>
          </p:nvPr>
        </p:nvGraphicFramePr>
        <p:xfrm>
          <a:off x="4211960" y="4437112"/>
          <a:ext cx="3528392" cy="304799"/>
        </p:xfrm>
        <a:graphic>
          <a:graphicData uri="http://schemas.openxmlformats.org/drawingml/2006/table">
            <a:tbl>
              <a:tblPr bandRow="1">
                <a:tableStyleId>{C083E6E3-FA7D-4D7B-A595-EF9225AFEA82}</a:tableStyleId>
              </a:tblPr>
              <a:tblGrid>
                <a:gridCol w="3528392">
                  <a:extLst>
                    <a:ext uri="{9D8B030D-6E8A-4147-A177-3AD203B41FA5}">
                      <a16:colId xmlns=""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大卫之约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 xmlns:a16="http://schemas.microsoft.com/office/drawing/2014/main" val="10000"/>
                  </a:ext>
                </a:extLst>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1744350307"/>
              </p:ext>
            </p:extLst>
          </p:nvPr>
        </p:nvGraphicFramePr>
        <p:xfrm>
          <a:off x="3347864" y="4149080"/>
          <a:ext cx="4392488" cy="304799"/>
        </p:xfrm>
        <a:graphic>
          <a:graphicData uri="http://schemas.openxmlformats.org/drawingml/2006/table">
            <a:tbl>
              <a:tblPr bandRow="1">
                <a:tableStyleId>{C083E6E3-FA7D-4D7B-A595-EF9225AFEA82}</a:tableStyleId>
              </a:tblPr>
              <a:tblGrid>
                <a:gridCol w="4392488">
                  <a:extLst>
                    <a:ext uri="{9D8B030D-6E8A-4147-A177-3AD203B41FA5}">
                      <a16:colId xmlns="" xmlns:a16="http://schemas.microsoft.com/office/drawing/2014/main" val="20000"/>
                    </a:ext>
                  </a:extLst>
                </a:gridCol>
              </a:tblGrid>
              <a:tr h="288032">
                <a:tc>
                  <a:txBody>
                    <a:bodyPr/>
                    <a:lstStyle/>
                    <a:p>
                      <a:pPr algn="ctr"/>
                      <a:r>
                        <a:rPr lang="zh-TW" altLang="en-US" sz="1400" b="1" spc="-150" dirty="0">
                          <a:solidFill>
                            <a:srgbClr val="FFFFFF"/>
                          </a:solidFill>
                          <a:latin typeface="Arial"/>
                          <a:ea typeface="华文楷体"/>
                          <a:cs typeface="Arial"/>
                        </a:rPr>
                        <a:t>巴勒斯坦之约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 xmlns:a16="http://schemas.microsoft.com/office/drawing/2014/main" val="10000"/>
                  </a:ext>
                </a:extLst>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4" y="2857624"/>
            <a:ext cx="1003424" cy="1003424"/>
          </a:xfrm>
          <a:prstGeom prst="rect">
            <a:avLst/>
          </a:prstGeom>
        </p:spPr>
      </p:pic>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grpSp>
    </p:spTree>
    <p:extLst>
      <p:ext uri="{BB962C8B-B14F-4D97-AF65-F5344CB8AC3E}">
        <p14:creationId xmlns:p14="http://schemas.microsoft.com/office/powerpoint/2010/main" val="103230986"/>
      </p:ext>
    </p:extLst>
  </p:cSld>
  <p:clrMapOvr>
    <a:masterClrMapping/>
  </p:clrMapOvr>
  <p:transition xmlns:p14="http://schemas.microsoft.com/office/powerpoint/2010/mai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325634"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215900">
                    <a:srgbClr val="000000"/>
                  </a:glow>
                </a:effectLst>
                <a:latin typeface="Arial" charset="0"/>
                <a:cs typeface="Arial" charset="0"/>
              </a:rPr>
              <a:t>神的创造</a:t>
            </a: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第六天</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神说：“我们要照着我们的形象，</a:t>
            </a:r>
            <a:r>
              <a:rPr lang="zh-CN" altLang="en-US" sz="3600" b="1" dirty="0">
                <a:solidFill>
                  <a:srgbClr val="FFFFCC">
                    <a:lumMod val="75000"/>
                  </a:srgbClr>
                </a:solidFill>
                <a:effectLst>
                  <a:glow rad="215900">
                    <a:srgbClr val="000000"/>
                  </a:glow>
                </a:effectLst>
                <a:latin typeface="Arial" charset="0"/>
                <a:cs typeface="Arial" charset="0"/>
              </a:rPr>
              <a:t>按着我们的样式</a:t>
            </a:r>
            <a:r>
              <a:rPr lang="zh-CN" altLang="en-US" sz="3600" b="1" dirty="0">
                <a:solidFill>
                  <a:srgbClr val="FFFFFF"/>
                </a:solidFill>
                <a:effectLst>
                  <a:glow rad="215900">
                    <a:srgbClr val="000000"/>
                  </a:glow>
                </a:effectLst>
                <a:latin typeface="Arial" charset="0"/>
                <a:cs typeface="Arial" charset="0"/>
              </a:rPr>
              <a:t>造人；使他们</a:t>
            </a:r>
            <a:r>
              <a:rPr lang="zh-CN" altLang="en-US" sz="3600" b="1" dirty="0">
                <a:solidFill>
                  <a:srgbClr val="FFFFCC">
                    <a:lumMod val="75000"/>
                  </a:srgbClr>
                </a:solidFill>
                <a:effectLst>
                  <a:glow rad="215900">
                    <a:srgbClr val="000000"/>
                  </a:glow>
                </a:effectLst>
                <a:latin typeface="Arial" charset="0"/>
                <a:cs typeface="Arial" charset="0"/>
              </a:rPr>
              <a:t>管理</a:t>
            </a:r>
            <a:r>
              <a:rPr lang="zh-CN" altLang="en-US" sz="3600" b="1" dirty="0">
                <a:solidFill>
                  <a:srgbClr val="FFFFFF"/>
                </a:solidFill>
                <a:effectLst>
                  <a:glow rad="215900">
                    <a:srgbClr val="000000"/>
                  </a:glow>
                </a:effectLst>
                <a:latin typeface="Arial" charset="0"/>
                <a:cs typeface="Arial" charset="0"/>
              </a:rPr>
              <a:t>海里的鱼、空中的鸟、地上的牲畜，以及全地，和地上所有爬行的生物！</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a:t>
            </a:r>
          </a:p>
          <a:p>
            <a:pPr eaLnBrk="1" hangingPunct="1">
              <a:spcBef>
                <a:spcPct val="50000"/>
              </a:spcBef>
              <a:defRPr/>
            </a:pP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创世记 </a:t>
            </a:r>
            <a:r>
              <a:rPr lang="en-US" altLang="ja-JP" sz="3600" b="1" dirty="0">
                <a:solidFill>
                  <a:srgbClr val="FFFFFF"/>
                </a:solidFill>
                <a:effectLst>
                  <a:glow rad="215900">
                    <a:srgbClr val="000000"/>
                  </a:glow>
                </a:effectLst>
                <a:latin typeface="Arial" charset="0"/>
                <a:cs typeface="Arial" charset="0"/>
              </a:rPr>
              <a:t>1:26).</a:t>
            </a:r>
            <a:endParaRPr lang="en-US" sz="3600" b="1" dirty="0">
              <a:solidFill>
                <a:srgbClr val="FFFFFF"/>
              </a:solidFill>
              <a:effectLst>
                <a:glow rad="215900">
                  <a:srgbClr val="000000"/>
                </a:glow>
              </a:effectLst>
              <a:latin typeface="Arial" charset="0"/>
              <a:cs typeface="Arial" charset="0"/>
            </a:endParaRPr>
          </a:p>
        </p:txBody>
      </p:sp>
    </p:spTree>
    <p:extLst>
      <p:ext uri="{BB962C8B-B14F-4D97-AF65-F5344CB8AC3E}">
        <p14:creationId xmlns:p14="http://schemas.microsoft.com/office/powerpoint/2010/main" val="4217389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神的创造</a:t>
            </a: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第六天</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就是照着　神的形象创造了他</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于是，　神照着自己的形象创造人；</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147732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他所创造的有男有女。</a:t>
            </a:r>
            <a:r>
              <a:rPr lang="en-US" sz="3600" b="1" dirty="0">
                <a:solidFill>
                  <a:srgbClr val="FFFFFF"/>
                </a:solidFill>
                <a:effectLst>
                  <a:glow rad="152400">
                    <a:srgbClr val="000000"/>
                  </a:glow>
                </a:effectLst>
                <a:latin typeface="Arial" charset="0"/>
                <a:cs typeface="Arial" charset="0"/>
              </a:rPr>
              <a:t>" </a:t>
            </a:r>
          </a:p>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创造记</a:t>
            </a:r>
            <a:r>
              <a:rPr lang="en-US" sz="3600" b="1" dirty="0">
                <a:solidFill>
                  <a:srgbClr val="FFFFFF"/>
                </a:solidFill>
                <a:effectLst>
                  <a:glow rad="152400">
                    <a:srgbClr val="000000"/>
                  </a:glow>
                </a:effectLst>
                <a:latin typeface="Arial" charset="0"/>
                <a:cs typeface="Arial" charset="0"/>
              </a:rPr>
              <a:t>1:27).</a:t>
            </a:r>
          </a:p>
        </p:txBody>
      </p:sp>
    </p:spTree>
    <p:extLst>
      <p:ext uri="{BB962C8B-B14F-4D97-AF65-F5344CB8AC3E}">
        <p14:creationId xmlns:p14="http://schemas.microsoft.com/office/powerpoint/2010/main" val="308564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3297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47732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和地上所有</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走动</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的生物。</a:t>
            </a:r>
            <a:r>
              <a:rPr lang="fr-FR"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a:t>
            </a:r>
          </a:p>
          <a:p>
            <a:pPr eaLnBrk="1" hangingPunct="1">
              <a:spcBef>
                <a:spcPct val="50000"/>
              </a:spcBef>
              <a:defRPr/>
            </a:pP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创世记</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1:28 </a:t>
            </a:r>
            <a:r>
              <a:rPr lang="en-US" altLang="zh-CN" sz="3600" b="1" dirty="0">
                <a:solidFill>
                  <a:srgbClr val="FFFFFF"/>
                </a:solidFill>
                <a:effectLst>
                  <a:glow rad="165100">
                    <a:srgbClr val="000000"/>
                  </a:glow>
                  <a:outerShdw blurRad="38100" dist="38100" dir="2700000" algn="tl">
                    <a:srgbClr val="000000"/>
                  </a:outerShdw>
                </a:effectLst>
                <a:latin typeface="Arial" charset="0"/>
                <a:cs typeface="Arial" charset="0"/>
              </a:rPr>
              <a:t>CNV</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也要管理海里的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鱼</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空中的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鸟</a:t>
            </a:r>
            <a:endParaRPr lang="en-US" sz="3600" b="1" dirty="0">
              <a:solidFill>
                <a:srgbClr val="FFFF00"/>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862322"/>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神就赐福给他们，对他们说：“要繁衍增多，充满这地，征服它；</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336438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5" descr="j03009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p:nvPr>
        </p:nvSpPr>
        <p:spPr>
          <a:xfrm>
            <a:off x="1619250" y="333375"/>
            <a:ext cx="7620000" cy="1143000"/>
          </a:xfrm>
        </p:spPr>
        <p:txBody>
          <a:bodyPr/>
          <a:lstStyle/>
          <a:p>
            <a:r>
              <a:rPr lang="zh-CN" altLang="en-US" sz="4000" b="1">
                <a:latin typeface="Arial" charset="0"/>
                <a:ea typeface="PMingLiU" charset="0"/>
                <a:cs typeface="PMingLiU" charset="0"/>
              </a:rPr>
              <a:t>天国：</a:t>
            </a:r>
            <a:r>
              <a:rPr lang="zh-CN" altLang="en-US" sz="4000" b="1" i="1">
                <a:latin typeface="Arial" charset="0"/>
                <a:ea typeface="PMingLiU" charset="0"/>
                <a:cs typeface="PMingLiU" charset="0"/>
              </a:rPr>
              <a:t>圣经的纲领性</a:t>
            </a:r>
            <a:r>
              <a:rPr lang="zh-TW" altLang="en-US" sz="4000" b="1" i="1">
                <a:latin typeface="Arial" charset="0"/>
                <a:ea typeface="PMingLiU" charset="0"/>
                <a:cs typeface="PMingLiU" charset="0"/>
              </a:rPr>
              <a:t>主題</a:t>
            </a:r>
          </a:p>
        </p:txBody>
      </p:sp>
      <p:sp>
        <p:nvSpPr>
          <p:cNvPr id="21507" name="Rectangle 3"/>
          <p:cNvSpPr>
            <a:spLocks noGrp="1" noChangeArrowheads="1"/>
          </p:cNvSpPr>
          <p:nvPr>
            <p:ph type="body" sz="half" idx="1"/>
          </p:nvPr>
        </p:nvSpPr>
        <p:spPr>
          <a:xfrm>
            <a:off x="71438" y="1484313"/>
            <a:ext cx="4932362" cy="5229225"/>
          </a:xfrm>
        </p:spPr>
        <p:txBody>
          <a:bodyPr/>
          <a:lstStyle/>
          <a:p>
            <a:pPr marL="66675" indent="-66675">
              <a:buFont typeface="Monotype Sorts" charset="0"/>
              <a:buNone/>
              <a:defRPr/>
            </a:pPr>
            <a:r>
              <a:rPr lang="zh-CN" altLang="en-US" sz="2200">
                <a:latin typeface="SimSun" charset="0"/>
                <a:ea typeface="SimSun" charset="0"/>
                <a:cs typeface="SimSun" charset="0"/>
              </a:rPr>
              <a:t>创世纪</a:t>
            </a:r>
            <a:r>
              <a:rPr lang="en-US" altLang="zh-CN" sz="2200">
                <a:latin typeface="SimSun" charset="0"/>
                <a:ea typeface="SimSun" charset="0"/>
                <a:cs typeface="SimSun" charset="0"/>
              </a:rPr>
              <a:t> 1:26-28</a:t>
            </a:r>
          </a:p>
          <a:p>
            <a:pPr marL="66675" indent="-66675">
              <a:buFont typeface="Monotype Sorts" charset="0"/>
              <a:buNone/>
              <a:defRPr/>
            </a:pPr>
            <a:r>
              <a:rPr lang="zh-CN" altLang="en-US" sz="2200">
                <a:effectLst>
                  <a:outerShdw blurRad="38100" dist="38100" dir="2700000" algn="tl">
                    <a:srgbClr val="000000"/>
                  </a:outerShdw>
                </a:effectLst>
                <a:latin typeface="SimSun" charset="0"/>
                <a:ea typeface="SimSun" charset="0"/>
                <a:cs typeface="SimSun" charset="0"/>
              </a:rPr>
              <a:t>神说：“我们要照着我们的形象，按着我们的样式造人；使他们</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地上的牲畜，以及全地，和地上所有爬行的生物！”于是，神照着自己的形象创造人；就是照着他的形象创造了人；他所创造的有男有女。神就赐福给他们，对他们说：“要繁殖增多，充满这地，</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征服</a:t>
            </a:r>
            <a:r>
              <a:rPr lang="zh-CN" altLang="en-US" sz="2200">
                <a:effectLst>
                  <a:outerShdw blurRad="38100" dist="38100" dir="2700000" algn="tl">
                    <a:srgbClr val="000000"/>
                  </a:outerShdw>
                </a:effectLst>
                <a:latin typeface="SimSun" charset="0"/>
                <a:ea typeface="SimSun" charset="0"/>
                <a:cs typeface="SimSun" charset="0"/>
              </a:rPr>
              <a:t>它；也要</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海里的鱼、空中的鸟和地上爬行的所有生物。”</a:t>
            </a:r>
            <a:r>
              <a:rPr lang="zh-CN" sz="2200">
                <a:effectLst>
                  <a:outerShdw blurRad="38100" dist="38100" dir="2700000" algn="tl">
                    <a:srgbClr val="000000"/>
                  </a:outerShdw>
                </a:effectLst>
                <a:latin typeface="SimSun" charset="0"/>
                <a:ea typeface="SimSun" charset="0"/>
                <a:cs typeface="SimSun" charset="0"/>
              </a:rPr>
              <a:t> </a:t>
            </a:r>
          </a:p>
          <a:p>
            <a:pPr marL="66675" indent="-66675">
              <a:buFont typeface="Monotype Sorts" charset="0"/>
              <a:buNone/>
              <a:defRPr/>
            </a:pPr>
            <a:endParaRPr lang="en-US" altLang="zh-TW" sz="2200">
              <a:latin typeface="SimSun" charset="0"/>
              <a:ea typeface="SimSun" charset="0"/>
              <a:cs typeface="SimSun" charset="0"/>
            </a:endParaRPr>
          </a:p>
        </p:txBody>
      </p:sp>
      <p:sp>
        <p:nvSpPr>
          <p:cNvPr id="21508" name="Rectangle 4"/>
          <p:cNvSpPr>
            <a:spLocks noGrp="1" noChangeArrowheads="1"/>
          </p:cNvSpPr>
          <p:nvPr>
            <p:ph type="body" sz="half" idx="2"/>
          </p:nvPr>
        </p:nvSpPr>
        <p:spPr>
          <a:xfrm>
            <a:off x="5370513" y="1484313"/>
            <a:ext cx="3810000" cy="2667000"/>
          </a:xfrm>
        </p:spPr>
        <p:txBody>
          <a:bodyPr/>
          <a:lstStyle/>
          <a:p>
            <a:pPr marL="0" indent="0">
              <a:buFont typeface="Monotype Sorts" charset="0"/>
              <a:buNone/>
            </a:pPr>
            <a:r>
              <a:rPr lang="zh-CN" altLang="en-US" sz="2200">
                <a:latin typeface="SimSun" charset="0"/>
                <a:ea typeface="SimSun" charset="0"/>
                <a:cs typeface="SimSun" charset="0"/>
              </a:rPr>
              <a:t>启示录</a:t>
            </a:r>
            <a:r>
              <a:rPr lang="zh-TW" altLang="en-US" sz="2200">
                <a:latin typeface="SimSun" charset="0"/>
                <a:ea typeface="SimSun" charset="0"/>
                <a:cs typeface="SimSun" charset="0"/>
              </a:rPr>
              <a:t> </a:t>
            </a:r>
            <a:r>
              <a:rPr lang="en-US" altLang="zh-CN" sz="2200">
                <a:latin typeface="SimSun" charset="0"/>
                <a:ea typeface="SimSun" charset="0"/>
                <a:cs typeface="SimSun" charset="0"/>
              </a:rPr>
              <a:t>22</a:t>
            </a:r>
            <a:r>
              <a:rPr lang="en-US" altLang="zh-TW" sz="2200">
                <a:latin typeface="SimSun" charset="0"/>
                <a:ea typeface="SimSun" charset="0"/>
                <a:cs typeface="SimSun" charset="0"/>
              </a:rPr>
              <a:t>:5</a:t>
            </a:r>
            <a:endParaRPr lang="zh-TW" altLang="en-US" sz="2200">
              <a:latin typeface="SimSun" charset="0"/>
              <a:ea typeface="SimSun" charset="0"/>
              <a:cs typeface="SimSun" charset="0"/>
            </a:endParaRPr>
          </a:p>
          <a:p>
            <a:pPr marL="0" indent="0">
              <a:buFont typeface="Monotype Sorts" charset="0"/>
              <a:buNone/>
            </a:pPr>
            <a:endParaRPr lang="zh-TW" altLang="en-US" sz="2200">
              <a:latin typeface="SimSun" charset="0"/>
              <a:ea typeface="SimSun" charset="0"/>
              <a:cs typeface="SimSun" charset="0"/>
            </a:endParaRPr>
          </a:p>
          <a:p>
            <a:pPr marL="0" indent="0">
              <a:buFont typeface="Monotype Sorts" charset="0"/>
              <a:buNone/>
            </a:pPr>
            <a:r>
              <a:rPr lang="zh-CN" altLang="en-US" sz="2200">
                <a:latin typeface="SimSun" charset="0"/>
                <a:ea typeface="SimSun" charset="0"/>
                <a:cs typeface="SimSun" charset="0"/>
              </a:rPr>
              <a:t>不再有黑夜了，他们也不需要灯光或日光了，因为主　神要光照他们。他们要</a:t>
            </a:r>
            <a:r>
              <a:rPr lang="zh-CN" altLang="en-US" sz="2200" u="sng">
                <a:solidFill>
                  <a:schemeClr val="tx2"/>
                </a:solidFill>
                <a:latin typeface="SimSun" charset="0"/>
                <a:ea typeface="SimSun" charset="0"/>
                <a:cs typeface="SimSun" charset="0"/>
              </a:rPr>
              <a:t>作王</a:t>
            </a:r>
            <a:r>
              <a:rPr lang="zh-CN" altLang="en-US" sz="2200">
                <a:latin typeface="SimSun" charset="0"/>
                <a:ea typeface="SimSun" charset="0"/>
                <a:cs typeface="SimSun" charset="0"/>
              </a:rPr>
              <a:t>，直到永永远远。</a:t>
            </a:r>
            <a:endParaRPr lang="en-US" altLang="zh-TW" sz="2200">
              <a:latin typeface="SimSun" charset="0"/>
              <a:ea typeface="SimSun" charset="0"/>
              <a:cs typeface="SimSun"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命令</a:t>
            </a:r>
          </a:p>
        </p:txBody>
      </p:sp>
      <p:sp>
        <p:nvSpPr>
          <p:cNvPr id="21511" name="Text Box 7"/>
          <p:cNvSpPr txBox="1">
            <a:spLocks noChangeArrowheads="1"/>
          </p:cNvSpPr>
          <p:nvPr/>
        </p:nvSpPr>
        <p:spPr bwMode="auto">
          <a:xfrm>
            <a:off x="6248400" y="6096000"/>
            <a:ext cx="2209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完成</a:t>
            </a:r>
          </a:p>
          <a:p>
            <a:pPr algn="ctr">
              <a:spcBef>
                <a:spcPct val="50000"/>
              </a:spcBef>
            </a:pPr>
            <a:endParaRPr lang="en-US" altLang="zh-TW" sz="3200">
              <a:solidFill>
                <a:srgbClr val="FF99CC"/>
              </a:solidFill>
              <a:ea typeface="PMingLiU" charset="0"/>
              <a:cs typeface="PMingLiU" charset="0"/>
            </a:endParaRP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lumMod val="20000"/>
              <a:lumOff val="80000"/>
            </a:schemeClr>
          </a:solidFill>
          <a:ln w="12700">
            <a:solidFill>
              <a:schemeClr val="tx1"/>
            </a:solidFill>
            <a:miter lim="800000"/>
            <a:headEnd/>
            <a:tailEnd/>
          </a:ln>
        </p:spPr>
        <p:txBody>
          <a:bodyPr wrap="none" anchor="ctr"/>
          <a:lstStyle/>
          <a:p>
            <a:pPr eaLnBrk="1" hangingPunct="1"/>
            <a:endParaRPr lang="en-US" sz="2000">
              <a:solidFill>
                <a:srgbClr val="FFFFFF"/>
              </a:solidFill>
            </a:endParaRPr>
          </a:p>
        </p:txBody>
      </p:sp>
      <p:sp>
        <p:nvSpPr>
          <p:cNvPr id="21513" name="Text Box 9"/>
          <p:cNvSpPr txBox="1">
            <a:spLocks noChangeArrowheads="1"/>
          </p:cNvSpPr>
          <p:nvPr/>
        </p:nvSpPr>
        <p:spPr bwMode="auto">
          <a:xfrm>
            <a:off x="412750" y="4699000"/>
            <a:ext cx="88392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en-US" altLang="zh-TW" sz="2800" b="1">
              <a:solidFill>
                <a:srgbClr val="FFFF00"/>
              </a:solidFill>
              <a:ea typeface="PMingLiU" charset="0"/>
              <a:cs typeface="PMingLiU" charset="0"/>
            </a:endParaRPr>
          </a:p>
          <a:p>
            <a:pPr algn="ctr">
              <a:spcBef>
                <a:spcPct val="50000"/>
              </a:spcBef>
            </a:pPr>
            <a:r>
              <a:rPr lang="zh-CN" altLang="en-US" sz="3200" b="1">
                <a:solidFill>
                  <a:srgbClr val="FFFF00"/>
                </a:solidFill>
                <a:ea typeface="PMingLiU" charset="0"/>
                <a:cs typeface="PMingLiU" charset="0"/>
              </a:rPr>
              <a:t>圣经主题</a:t>
            </a:r>
            <a:r>
              <a:rPr lang="en-US" altLang="zh-TW" sz="3200" b="1">
                <a:solidFill>
                  <a:srgbClr val="FFFF00"/>
                </a:solidFill>
                <a:ea typeface="PMingLiU" charset="0"/>
                <a:cs typeface="PMingLiU" charset="0"/>
              </a:rPr>
              <a:t>:</a:t>
            </a:r>
            <a:r>
              <a:rPr lang="zh-CN" altLang="en-US" sz="3200" b="1">
                <a:solidFill>
                  <a:srgbClr val="FFFF00"/>
                </a:solidFill>
                <a:ea typeface="PMingLiU" charset="0"/>
                <a:cs typeface="PMingLiU" charset="0"/>
              </a:rPr>
              <a:t>神让他的子民与他一同统治</a:t>
            </a:r>
          </a:p>
        </p:txBody>
      </p:sp>
      <p:sp>
        <p:nvSpPr>
          <p:cNvPr id="21514" name="Text Box 10"/>
          <p:cNvSpPr txBox="1">
            <a:spLocks noChangeArrowheads="1"/>
          </p:cNvSpPr>
          <p:nvPr/>
        </p:nvSpPr>
        <p:spPr bwMode="auto">
          <a:xfrm>
            <a:off x="3048000" y="6021288"/>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CN" altLang="en-US" sz="3200" b="1" dirty="0">
                <a:solidFill>
                  <a:srgbClr val="000000"/>
                </a:solidFill>
                <a:ea typeface="PMingLiU" charset="0"/>
                <a:cs typeface="PMingLiU" charset="0"/>
              </a:rPr>
              <a:t>约</a:t>
            </a:r>
          </a:p>
        </p:txBody>
      </p:sp>
      <p:sp>
        <p:nvSpPr>
          <p:cNvPr id="319498"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2400">
                <a:solidFill>
                  <a:srgbClr val="FFFFFF"/>
                </a:solidFill>
                <a:ea typeface="PMingLiU" charset="0"/>
                <a:cs typeface="PMingLiU" charset="0"/>
              </a:rPr>
              <a:t>33</a:t>
            </a:r>
          </a:p>
        </p:txBody>
      </p:sp>
    </p:spTree>
    <p:extLst>
      <p:ext uri="{BB962C8B-B14F-4D97-AF65-F5344CB8AC3E}">
        <p14:creationId xmlns:p14="http://schemas.microsoft.com/office/powerpoint/2010/main" val="838007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2" dur="500"/>
                                        <p:tgtEl>
                                          <p:spTgt spid="215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fade">
                                      <p:cBhvr>
                                        <p:cTn id="17" dur="100"/>
                                        <p:tgtEl>
                                          <p:spTgt spid="21513"/>
                                        </p:tgtEl>
                                      </p:cBhvr>
                                    </p:animEffect>
                                    <p:anim calcmode="lin" valueType="num">
                                      <p:cBhvr>
                                        <p:cTn id="18" dur="400" fill="hold"/>
                                        <p:tgtEl>
                                          <p:spTgt spid="21513"/>
                                        </p:tgtEl>
                                        <p:attrNameLst>
                                          <p:attrName>ppt_x</p:attrName>
                                        </p:attrNameLst>
                                      </p:cBhvr>
                                      <p:tavLst>
                                        <p:tav tm="0">
                                          <p:val>
                                            <p:strVal val="#ppt_x"/>
                                          </p:val>
                                        </p:tav>
                                        <p:tav tm="100000">
                                          <p:val>
                                            <p:strVal val="#ppt_x"/>
                                          </p:val>
                                        </p:tav>
                                      </p:tavLst>
                                    </p:anim>
                                    <p:anim calcmode="lin" valueType="num">
                                      <p:cBhvr>
                                        <p:cTn id="19" dur="400" fill="hold"/>
                                        <p:tgtEl>
                                          <p:spTgt spid="21513"/>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21510"/>
                                        </p:tgtEl>
                                        <p:attrNameLst>
                                          <p:attrName>style.visibility</p:attrName>
                                        </p:attrNameLst>
                                      </p:cBhvr>
                                      <p:to>
                                        <p:strVal val="visible"/>
                                      </p:to>
                                    </p:set>
                                    <p:animEffect transition="in" filter="fade">
                                      <p:cBhvr>
                                        <p:cTn id="26" dur="100"/>
                                        <p:tgtEl>
                                          <p:spTgt spid="21510"/>
                                        </p:tgtEl>
                                      </p:cBhvr>
                                    </p:animEffect>
                                    <p:anim calcmode="lin" valueType="num">
                                      <p:cBhvr>
                                        <p:cTn id="27" dur="400" fill="hold"/>
                                        <p:tgtEl>
                                          <p:spTgt spid="21510"/>
                                        </p:tgtEl>
                                        <p:attrNameLst>
                                          <p:attrName>ppt_x</p:attrName>
                                        </p:attrNameLst>
                                      </p:cBhvr>
                                      <p:tavLst>
                                        <p:tav tm="0">
                                          <p:val>
                                            <p:strVal val="#ppt_x"/>
                                          </p:val>
                                        </p:tav>
                                        <p:tav tm="100000">
                                          <p:val>
                                            <p:strVal val="#ppt_x"/>
                                          </p:val>
                                        </p:tav>
                                      </p:tavLst>
                                    </p:anim>
                                    <p:anim calcmode="lin" valueType="num">
                                      <p:cBhvr>
                                        <p:cTn id="28" dur="400" fill="hold"/>
                                        <p:tgtEl>
                                          <p:spTgt spid="2151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fade">
                                      <p:cBhvr>
                                        <p:cTn id="35" dur="100"/>
                                        <p:tgtEl>
                                          <p:spTgt spid="21511"/>
                                        </p:tgtEl>
                                      </p:cBhvr>
                                    </p:animEffect>
                                    <p:anim calcmode="lin" valueType="num">
                                      <p:cBhvr>
                                        <p:cTn id="36" dur="400" fill="hold"/>
                                        <p:tgtEl>
                                          <p:spTgt spid="21511"/>
                                        </p:tgtEl>
                                        <p:attrNameLst>
                                          <p:attrName>ppt_x</p:attrName>
                                        </p:attrNameLst>
                                      </p:cBhvr>
                                      <p:tavLst>
                                        <p:tav tm="0">
                                          <p:val>
                                            <p:strVal val="#ppt_x"/>
                                          </p:val>
                                        </p:tav>
                                        <p:tav tm="100000">
                                          <p:val>
                                            <p:strVal val="#ppt_x"/>
                                          </p:val>
                                        </p:tav>
                                      </p:tavLst>
                                    </p:anim>
                                    <p:anim calcmode="lin" valueType="num">
                                      <p:cBhvr>
                                        <p:cTn id="37" dur="400" fill="hold"/>
                                        <p:tgtEl>
                                          <p:spTgt spid="21511"/>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512"/>
                                        </p:tgtEl>
                                        <p:attrNameLst>
                                          <p:attrName>style.visibility</p:attrName>
                                        </p:attrNameLst>
                                      </p:cBhvr>
                                      <p:to>
                                        <p:strVal val="visible"/>
                                      </p:to>
                                    </p:set>
                                    <p:animEffect transition="in" filter="wipe(left)">
                                      <p:cBhvr>
                                        <p:cTn id="44" dur="3000"/>
                                        <p:tgtEl>
                                          <p:spTgt spid="21512"/>
                                        </p:tgtEl>
                                      </p:cBhvr>
                                    </p:animEffect>
                                  </p:childTnLst>
                                </p:cTn>
                              </p:par>
                              <p:par>
                                <p:cTn id="45" presetID="43"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100"/>
                                        <p:tgtEl>
                                          <p:spTgt spid="21514"/>
                                        </p:tgtEl>
                                      </p:cBhvr>
                                    </p:animEffect>
                                    <p:anim calcmode="lin" valueType="num">
                                      <p:cBhvr>
                                        <p:cTn id="48" dur="400" fill="hold"/>
                                        <p:tgtEl>
                                          <p:spTgt spid="21514"/>
                                        </p:tgtEl>
                                        <p:attrNameLst>
                                          <p:attrName>ppt_x</p:attrName>
                                        </p:attrNameLst>
                                      </p:cBhvr>
                                      <p:tavLst>
                                        <p:tav tm="0">
                                          <p:val>
                                            <p:strVal val="#ppt_x"/>
                                          </p:val>
                                        </p:tav>
                                        <p:tav tm="100000">
                                          <p:val>
                                            <p:strVal val="#ppt_x"/>
                                          </p:val>
                                        </p:tav>
                                      </p:tavLst>
                                    </p:anim>
                                    <p:anim calcmode="lin" valueType="num">
                                      <p:cBhvr>
                                        <p:cTn id="49" dur="400" fill="hold"/>
                                        <p:tgtEl>
                                          <p:spTgt spid="21514"/>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2" grpId="0" animBg="1"/>
      <p:bldP spid="21513" grpId="0"/>
      <p:bldP spid="215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pPr eaLnBrk="1" hangingPunct="1">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pPr eaLnBrk="1" hangingPunct="1">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4" name="Text Box 4"/>
          <p:cNvSpPr txBox="1">
            <a:spLocks noChangeArrowheads="1"/>
          </p:cNvSpPr>
          <p:nvPr/>
        </p:nvSpPr>
        <p:spPr bwMode="auto">
          <a:xfrm>
            <a:off x="3429000" y="1557338"/>
            <a:ext cx="2057400"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灾难</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7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千禧年</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1000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0731" name="Text Box 11"/>
          <p:cNvSpPr txBox="1">
            <a:spLocks noChangeArrowheads="1"/>
          </p:cNvSpPr>
          <p:nvPr/>
        </p:nvSpPr>
        <p:spPr bwMode="auto">
          <a:xfrm>
            <a:off x="5486400" y="1595438"/>
            <a:ext cx="2636838"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FFFF"/>
              </a:buClr>
              <a:buSzPct val="100000"/>
              <a:buFont typeface="Times New Roman" pitchFamily="18" charset="0"/>
              <a:buNone/>
              <a:defRPr/>
            </a:pPr>
            <a:r>
              <a:rPr lang="zh-CN" altLang="en-US" sz="3600" b="1" i="1" dirty="0">
                <a:solidFill>
                  <a:srgbClr val="00FFFF"/>
                </a:solidFill>
                <a:effectLst>
                  <a:outerShdw blurRad="38100" dist="38100" dir="2700000" algn="tl">
                    <a:srgbClr val="000000"/>
                  </a:outerShdw>
                </a:effectLst>
                <a:latin typeface="Arial" pitchFamily="34" charset="0"/>
                <a:cs typeface="Arial" pitchFamily="34" charset="0"/>
              </a:rPr>
              <a:t>第二降临</a:t>
            </a:r>
            <a:endParaRPr lang="en-GB" altLang="en-US" sz="3600" b="1" i="1" dirty="0">
              <a:solidFill>
                <a:srgbClr val="00FFFF"/>
              </a:solidFill>
              <a:effectLst>
                <a:outerShdw blurRad="38100" dist="38100" dir="2700000" algn="tl">
                  <a:srgbClr val="000000"/>
                </a:outerShdw>
              </a:effectLst>
              <a:latin typeface="Arial" pitchFamily="34" charset="0"/>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MS PGothic"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MS PGothic"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5pPr>
            <a:lvl6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6pPr>
            <a:lvl7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7pPr>
            <a:lvl8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8pPr>
            <a:lvl9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9pPr>
          </a:lstStyle>
          <a:p>
            <a:pPr algn="ctr" defTabSz="449263" eaLnBrk="1" hangingPunct="1">
              <a:spcBef>
                <a:spcPts val="2750"/>
              </a:spcBef>
              <a:buClr>
                <a:srgbClr val="FFFFFF"/>
              </a:buClr>
              <a:buSzPct val="100000"/>
              <a:buFont typeface="Times New Roman" charset="0"/>
              <a:buNone/>
              <a:defRPr/>
            </a:pPr>
            <a:endParaRPr lang="en-GB" sz="4000" b="1">
              <a:solidFill>
                <a:srgbClr val="FFFFFF"/>
              </a:solidFill>
              <a:effectLst>
                <a:outerShdw blurRad="38100" dist="38100" dir="2700000" algn="tl">
                  <a:srgbClr val="000000"/>
                </a:outerShdw>
              </a:effectLst>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eaLnBrk="1" hangingPunct="1">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rPr>
              <a:t>=</a:t>
            </a:r>
          </a:p>
        </p:txBody>
      </p:sp>
      <p:sp>
        <p:nvSpPr>
          <p:cNvPr id="17" name="Title 16"/>
          <p:cNvSpPr>
            <a:spLocks noGrp="1"/>
          </p:cNvSpPr>
          <p:nvPr>
            <p:ph type="title" idx="4294967295"/>
          </p:nvPr>
        </p:nvSpPr>
        <p:spPr>
          <a:xfrm>
            <a:off x="685800" y="152400"/>
            <a:ext cx="7770813"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千禧年前论</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381599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18"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19"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endParaRPr lang="zh-CN" altLang="en-US">
              <a:solidFill>
                <a:srgbClr val="FFFFFF"/>
              </a:solidFill>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zh-CN" altLang="en-US">
              <a:solidFill>
                <a:srgbClr val="FFFFFF"/>
              </a:solidFill>
              <a:latin typeface="Times New Roman"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cs typeface="+mn-cs"/>
              </a:rPr>
              <a:t>诺亚之约</a:t>
            </a:r>
          </a:p>
        </p:txBody>
      </p:sp>
      <p:sp>
        <p:nvSpPr>
          <p:cNvPr id="495622" name="Rectangle 7"/>
          <p:cNvSpPr>
            <a:spLocks noChangeArrowheads="1"/>
          </p:cNvSpPr>
          <p:nvPr/>
        </p:nvSpPr>
        <p:spPr bwMode="auto">
          <a:xfrm>
            <a:off x="30163" y="987425"/>
            <a:ext cx="736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latin typeface="Times New Roman" charset="0"/>
                <a:ea typeface="SimSun" charset="0"/>
                <a:cs typeface="SimSun" charset="0"/>
              </a:rPr>
              <a:t>亚当与神同掌权（</a:t>
            </a:r>
            <a:r>
              <a:rPr lang="en-US" altLang="zh-CN" sz="1000">
                <a:solidFill>
                  <a:srgbClr val="FFFFFF"/>
                </a:solidFill>
                <a:latin typeface="Times New Roman" charset="0"/>
                <a:ea typeface="SimSun" charset="0"/>
                <a:cs typeface="SimSun" charset="0"/>
              </a:rPr>
              <a:t> </a:t>
            </a:r>
            <a:r>
              <a:rPr lang="zh-CN" altLang="en-US" sz="1000">
                <a:solidFill>
                  <a:srgbClr val="FFFFFF"/>
                </a:solidFill>
                <a:latin typeface="Times New Roman" charset="0"/>
                <a:ea typeface="SimSun" charset="0"/>
                <a:cs typeface="SimSun" charset="0"/>
              </a:rPr>
              <a:t>创</a:t>
            </a:r>
            <a:r>
              <a:rPr lang="en-US" altLang="zh-CN" sz="1000">
                <a:solidFill>
                  <a:srgbClr val="FFFFFF"/>
                </a:solidFill>
                <a:latin typeface="Times New Roman" charset="0"/>
                <a:ea typeface="SimSun" charset="0"/>
                <a:cs typeface="SimSun" charset="0"/>
              </a:rPr>
              <a:t>. 1:26, 28; 2:19) </a:t>
            </a:r>
          </a:p>
        </p:txBody>
      </p:sp>
      <p:sp>
        <p:nvSpPr>
          <p:cNvPr id="495623" name="Rectangle 8"/>
          <p:cNvSpPr>
            <a:spLocks noChangeArrowheads="1"/>
          </p:cNvSpPr>
          <p:nvPr/>
        </p:nvSpPr>
        <p:spPr bwMode="auto">
          <a:xfrm>
            <a:off x="603250" y="987425"/>
            <a:ext cx="9271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latin typeface="Times New Roman" charset="0"/>
                <a:ea typeface="SimSun" charset="0"/>
                <a:cs typeface="SimSun" charset="0"/>
              </a:rPr>
              <a:t>撒旦自以为神统治着这个世界</a:t>
            </a:r>
            <a:r>
              <a:rPr lang="en-US" altLang="zh-CN" sz="1000">
                <a:solidFill>
                  <a:srgbClr val="FFFFFF"/>
                </a:solidFill>
                <a:latin typeface="Times New Roman" charset="0"/>
                <a:ea typeface="SimSun" charset="0"/>
                <a:cs typeface="SimSun" charset="0"/>
              </a:rPr>
              <a:t> (</a:t>
            </a:r>
            <a:r>
              <a:rPr lang="zh-CN" altLang="en-US" sz="1000">
                <a:solidFill>
                  <a:srgbClr val="FFFFFF"/>
                </a:solidFill>
                <a:latin typeface="Times New Roman" charset="0"/>
                <a:ea typeface="SimSun" charset="0"/>
                <a:cs typeface="SimSun" charset="0"/>
              </a:rPr>
              <a:t>创</a:t>
            </a:r>
            <a:r>
              <a:rPr lang="en-US" altLang="zh-CN" sz="800">
                <a:solidFill>
                  <a:srgbClr val="FFFFFF"/>
                </a:solidFill>
                <a:latin typeface="Times New Roman" charset="0"/>
                <a:ea typeface="SimSun" charset="0"/>
                <a:cs typeface="SimSun" charset="0"/>
              </a:rPr>
              <a:t>. 3:15; </a:t>
            </a:r>
          </a:p>
          <a:p>
            <a:pPr algn="ctr"/>
            <a:r>
              <a:rPr lang="en-US" altLang="zh-CN" sz="800">
                <a:solidFill>
                  <a:srgbClr val="FFFFFF"/>
                </a:solidFill>
                <a:latin typeface="Times New Roman" charset="0"/>
                <a:ea typeface="SimSun" charset="0"/>
                <a:cs typeface="SimSu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a:defRPr/>
            </a:pPr>
            <a:r>
              <a:rPr lang="zh-CN" altLang="en-US">
                <a:solidFill>
                  <a:srgbClr val="FFFFFF"/>
                </a:solidFill>
                <a:effectLst>
                  <a:outerShdw blurRad="38100" dist="38100" dir="2700000" algn="tl">
                    <a:srgbClr val="000000"/>
                  </a:outerShdw>
                </a:effectLst>
                <a:latin typeface="Kosher-Normal" charset="0"/>
                <a:cs typeface="+mn-cs"/>
              </a:rPr>
              <a:t>亚伯拉罕之约</a:t>
            </a:r>
          </a:p>
        </p:txBody>
      </p:sp>
      <p:sp>
        <p:nvSpPr>
          <p:cNvPr id="495625"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zh-CN" altLang="en-US">
              <a:solidFill>
                <a:srgbClr val="FFFFFF"/>
              </a:solidFill>
              <a:cs typeface="+mn-cs"/>
            </a:endParaRPr>
          </a:p>
        </p:txBody>
      </p:sp>
      <p:sp>
        <p:nvSpPr>
          <p:cNvPr id="495626"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zh-CN" altLang="en-US">
              <a:solidFill>
                <a:srgbClr val="FFFFFF"/>
              </a:solidFill>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cs typeface="+mn-cs"/>
              </a:rPr>
              <a:t>土地之约</a:t>
            </a:r>
          </a:p>
        </p:txBody>
      </p:sp>
      <p:sp>
        <p:nvSpPr>
          <p:cNvPr id="495629"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endParaRPr lang="zh-CN" altLang="en-US">
              <a:solidFill>
                <a:srgbClr val="FFFFFF"/>
              </a:solidFill>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2000" dirty="0">
                <a:solidFill>
                  <a:srgbClr val="FFFFFF"/>
                </a:solidFill>
                <a:latin typeface="Kosher-Normal" charset="0"/>
                <a:cs typeface="+mn-cs"/>
              </a:rPr>
              <a:t>摩西之约</a:t>
            </a:r>
          </a:p>
        </p:txBody>
      </p:sp>
      <p:grpSp>
        <p:nvGrpSpPr>
          <p:cNvPr id="495633" name="Group 18"/>
          <p:cNvGrpSpPr>
            <a:grpSpLocks/>
          </p:cNvGrpSpPr>
          <p:nvPr/>
        </p:nvGrpSpPr>
        <p:grpSpPr bwMode="auto">
          <a:xfrm>
            <a:off x="5689600" y="1376363"/>
            <a:ext cx="165100" cy="279400"/>
            <a:chOff x="3584" y="867"/>
            <a:chExt cx="104" cy="176"/>
          </a:xfrm>
        </p:grpSpPr>
        <p:sp>
          <p:nvSpPr>
            <p:cNvPr id="495720"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21"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grpSp>
      <p:sp>
        <p:nvSpPr>
          <p:cNvPr id="495634"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zh-CN" altLang="en-US" sz="1000">
                <a:solidFill>
                  <a:srgbClr val="FFFFFF"/>
                </a:solidFill>
                <a:ea typeface="SimSun" charset="0"/>
                <a:cs typeface="SimSun" charset="0"/>
              </a:rPr>
              <a:t>神与亚伯拉罕立约透过以色列成为“祭司的国度”重新建立人的统治权</a:t>
            </a:r>
          </a:p>
          <a:p>
            <a:r>
              <a:rPr lang="en-US" altLang="zh-CN" sz="1000">
                <a:solidFill>
                  <a:srgbClr val="FFFFFF"/>
                </a:solidFill>
                <a:ea typeface="SimSun" charset="0"/>
                <a:cs typeface="SimSun" charset="0"/>
              </a:rPr>
              <a:t>(</a:t>
            </a:r>
            <a:r>
              <a:rPr lang="zh-CN" altLang="en-US" sz="1000">
                <a:solidFill>
                  <a:srgbClr val="FFFFFF"/>
                </a:solidFill>
                <a:ea typeface="SimSun" charset="0"/>
                <a:cs typeface="SimSun" charset="0"/>
              </a:rPr>
              <a:t>创</a:t>
            </a:r>
            <a:r>
              <a:rPr lang="en-US" altLang="zh-CN" sz="1000">
                <a:solidFill>
                  <a:srgbClr val="FFFFFF"/>
                </a:solidFill>
                <a:ea typeface="SimSun" charset="0"/>
                <a:cs typeface="SimSun" charset="0"/>
              </a:rPr>
              <a:t>. 12:1-3; </a:t>
            </a:r>
            <a:r>
              <a:rPr lang="zh-CN" altLang="en-US" sz="1000">
                <a:solidFill>
                  <a:srgbClr val="FFFFFF"/>
                </a:solidFill>
                <a:ea typeface="SimSun" charset="0"/>
                <a:cs typeface="SimSun" charset="0"/>
              </a:rPr>
              <a:t>出</a:t>
            </a:r>
            <a:r>
              <a:rPr lang="en-US" altLang="zh-CN" sz="1000">
                <a:solidFill>
                  <a:srgbClr val="FFFFFF"/>
                </a:solidFill>
                <a:ea typeface="SimSun" charset="0"/>
                <a:cs typeface="SimSun" charset="0"/>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a:defRPr/>
            </a:pPr>
            <a:r>
              <a:rPr lang="zh-CN" altLang="en-US" sz="1200" b="1">
                <a:solidFill>
                  <a:srgbClr val="FFA040"/>
                </a:solidFill>
                <a:effectLst>
                  <a:outerShdw blurRad="38100" dist="38100" dir="2700000" algn="tl">
                    <a:srgbClr val="000000"/>
                  </a:outerShdw>
                </a:effectLst>
                <a:latin typeface="Scholar" charset="0"/>
                <a:ea typeface="SimSun" charset="0"/>
                <a:cs typeface="SimSun" charset="0"/>
              </a:rPr>
              <a:t>国度概念的教导</a:t>
            </a:r>
            <a:r>
              <a:rPr lang="en-US" altLang="zh-CN" sz="1200" b="1">
                <a:solidFill>
                  <a:srgbClr val="FFA040"/>
                </a:solidFill>
                <a:effectLst>
                  <a:outerShdw blurRad="38100" dist="38100" dir="2700000" algn="tl">
                    <a:srgbClr val="000000"/>
                  </a:outerShdw>
                </a:effectLst>
                <a:latin typeface="Scholar" charset="0"/>
                <a:ea typeface="SimSun" charset="0"/>
                <a:cs typeface="SimSun" charset="0"/>
              </a:rPr>
              <a:t>...</a:t>
            </a:r>
          </a:p>
        </p:txBody>
      </p:sp>
      <p:sp>
        <p:nvSpPr>
          <p:cNvPr id="495636"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37"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solidFill>
                <a:srgbClr val="FFFFFF"/>
              </a:solidFill>
              <a:latin typeface="Times New Roman" charset="0"/>
              <a:ea typeface="MS PGothic" charset="0"/>
              <a:cs typeface="+mn-cs"/>
            </a:endParaRPr>
          </a:p>
        </p:txBody>
      </p:sp>
      <p:sp>
        <p:nvSpPr>
          <p:cNvPr id="495638"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latin typeface="Times New Roman" charset="0"/>
                <a:ea typeface="SimSun" charset="0"/>
                <a:cs typeface="SimSun" charset="0"/>
              </a:rPr>
              <a:t>人的堕落 </a:t>
            </a:r>
            <a:r>
              <a:rPr lang="en-US" altLang="zh-CN" sz="1000">
                <a:solidFill>
                  <a:srgbClr val="FFFFFF"/>
                </a:solidFill>
                <a:latin typeface="Times New Roman" charset="0"/>
                <a:ea typeface="SimSun" charset="0"/>
                <a:cs typeface="SimSun" charset="0"/>
              </a:rPr>
              <a:t>(</a:t>
            </a:r>
            <a:r>
              <a:rPr lang="zh-CN" altLang="en-US" sz="1000">
                <a:solidFill>
                  <a:srgbClr val="FFFFFF"/>
                </a:solidFill>
                <a:latin typeface="Times New Roman" charset="0"/>
                <a:ea typeface="SimSun" charset="0"/>
                <a:cs typeface="SimSun" charset="0"/>
              </a:rPr>
              <a:t>创</a:t>
            </a:r>
            <a:r>
              <a:rPr lang="en-US" altLang="zh-CN" sz="1000">
                <a:solidFill>
                  <a:srgbClr val="FFFFFF"/>
                </a:solidFill>
                <a:latin typeface="Times New Roman" charset="0"/>
                <a:ea typeface="SimSun" charset="0"/>
                <a:cs typeface="SimSun" charset="0"/>
              </a:rPr>
              <a:t> 3)</a:t>
            </a:r>
          </a:p>
        </p:txBody>
      </p:sp>
      <p:sp>
        <p:nvSpPr>
          <p:cNvPr id="495639"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以色列失去祭司国度的见证，于是被掳受外邦统治</a:t>
            </a:r>
            <a:r>
              <a:rPr lang="zh-CN" altLang="en-US" sz="1000">
                <a:solidFill>
                  <a:srgbClr val="FFFFFF"/>
                </a:solidFill>
                <a:cs typeface="+mn-cs"/>
              </a:rPr>
              <a:t> </a:t>
            </a:r>
            <a:endParaRPr lang="en-US" altLang="zh-CN" sz="1000">
              <a:solidFill>
                <a:srgbClr val="FFFFFF"/>
              </a:solidFill>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900">
                <a:solidFill>
                  <a:srgbClr val="FFFFFF"/>
                </a:solidFill>
                <a:ea typeface="SimSun" charset="0"/>
                <a:cs typeface="SimSun" charset="0"/>
              </a:rPr>
              <a:t>耶利米书</a:t>
            </a:r>
            <a:r>
              <a:rPr lang="en-US" altLang="zh-CN" sz="900">
                <a:solidFill>
                  <a:srgbClr val="FFFFFF"/>
                </a:solidFill>
                <a:ea typeface="SimSun" charset="0"/>
                <a:cs typeface="SimSun" charset="0"/>
              </a:rPr>
              <a:t>31:31-34 </a:t>
            </a:r>
            <a:r>
              <a:rPr lang="zh-CN" altLang="en-US" sz="900">
                <a:solidFill>
                  <a:srgbClr val="FFFFFF"/>
                </a:solidFill>
                <a:ea typeface="SimSun" charset="0"/>
                <a:cs typeface="SimSun" charset="0"/>
              </a:rPr>
              <a:t>应许</a:t>
            </a:r>
            <a:r>
              <a:rPr lang="en-US" altLang="zh-CN" sz="900">
                <a:solidFill>
                  <a:srgbClr val="FFFFFF"/>
                </a:solidFill>
                <a:ea typeface="SimSun" charset="0"/>
                <a:cs typeface="SimSun" charset="0"/>
              </a:rPr>
              <a:t>:</a:t>
            </a:r>
          </a:p>
          <a:p>
            <a:pPr>
              <a:buFontTx/>
              <a:buChar char="•"/>
              <a:defRPr/>
            </a:pPr>
            <a:r>
              <a:rPr lang="zh-CN" altLang="en-US" sz="900">
                <a:solidFill>
                  <a:srgbClr val="FFFFFF"/>
                </a:solidFill>
                <a:ea typeface="SimSun" charset="0"/>
                <a:cs typeface="SimSun" charset="0"/>
              </a:rPr>
              <a:t>赦免</a:t>
            </a:r>
          </a:p>
          <a:p>
            <a:pPr>
              <a:buFontTx/>
              <a:buChar char="•"/>
              <a:defRPr/>
            </a:pPr>
            <a:r>
              <a:rPr lang="zh-CN" altLang="en-US" sz="900">
                <a:solidFill>
                  <a:srgbClr val="FFFFFF"/>
                </a:solidFill>
                <a:ea typeface="SimSun" charset="0"/>
                <a:cs typeface="SimSun" charset="0"/>
              </a:rPr>
              <a:t>圣灵内住</a:t>
            </a:r>
          </a:p>
          <a:p>
            <a:pPr>
              <a:buFontTx/>
              <a:buChar char="•"/>
              <a:defRPr/>
            </a:pPr>
            <a:r>
              <a:rPr lang="zh-CN" altLang="en-US" sz="900">
                <a:solidFill>
                  <a:srgbClr val="FFFFFF"/>
                </a:solidFill>
                <a:ea typeface="SimSun" charset="0"/>
                <a:cs typeface="SimSun" charset="0"/>
              </a:rPr>
              <a:t>新心，新人，新思想 </a:t>
            </a:r>
          </a:p>
          <a:p>
            <a:pPr>
              <a:buFontTx/>
              <a:buChar char="•"/>
              <a:defRPr/>
            </a:pPr>
            <a:r>
              <a:rPr lang="zh-CN" altLang="en-US" sz="900">
                <a:solidFill>
                  <a:srgbClr val="FFFFFF"/>
                </a:solidFill>
                <a:ea typeface="SimSun" charset="0"/>
                <a:cs typeface="SimSun" charset="0"/>
              </a:rPr>
              <a:t>以色列与犹大重新统一</a:t>
            </a:r>
          </a:p>
          <a:p>
            <a:pPr>
              <a:buFontTx/>
              <a:buChar char="•"/>
              <a:defRPr/>
            </a:pPr>
            <a:r>
              <a:rPr lang="zh-CN" altLang="en-US" sz="900">
                <a:solidFill>
                  <a:srgbClr val="FFFFFF"/>
                </a:solidFill>
                <a:ea typeface="SimSun" charset="0"/>
                <a:cs typeface="SimSun" charset="0"/>
              </a:rPr>
              <a:t>不需要传福音</a:t>
            </a:r>
            <a:r>
              <a:rPr lang="zh-CN" altLang="en-US" sz="900">
                <a:solidFill>
                  <a:srgbClr val="FFFFFF"/>
                </a:solidFill>
                <a:cs typeface="+mn-cs"/>
              </a:rPr>
              <a:t> </a:t>
            </a:r>
            <a:endParaRPr lang="en-US" altLang="zh-CN" sz="900">
              <a:solidFill>
                <a:srgbClr val="FFFFFF"/>
              </a:solidFill>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000">
                <a:solidFill>
                  <a:srgbClr val="FFFFFF"/>
                </a:solidFill>
                <a:latin typeface="Arial" pitchFamily="-128" charset="0"/>
                <a:ea typeface="SimSun" pitchFamily="2" charset="-128"/>
                <a:cs typeface="SimSun" pitchFamily="2" charset="-128"/>
              </a:rPr>
              <a:t>撒母耳下</a:t>
            </a:r>
            <a:r>
              <a:rPr lang="en-US" altLang="zh-CN" sz="1000">
                <a:solidFill>
                  <a:srgbClr val="FFFFFF"/>
                </a:solidFill>
                <a:latin typeface="Arial" pitchFamily="-128" charset="0"/>
                <a:ea typeface="SimSun" pitchFamily="2" charset="-128"/>
                <a:cs typeface="SimSun" pitchFamily="2" charset="-128"/>
              </a:rPr>
              <a:t>7:12-16 </a:t>
            </a:r>
            <a:r>
              <a:rPr lang="zh-CN" altLang="en-US" sz="1000">
                <a:solidFill>
                  <a:srgbClr val="FFFFFF"/>
                </a:solidFill>
                <a:latin typeface="Arial" pitchFamily="-128" charset="0"/>
                <a:ea typeface="SimSun" pitchFamily="2" charset="-128"/>
                <a:cs typeface="SimSun" pitchFamily="2" charset="-128"/>
              </a:rPr>
              <a:t>永久的应许</a:t>
            </a:r>
            <a:r>
              <a:rPr lang="en-US" altLang="zh-CN" sz="1000">
                <a:solidFill>
                  <a:srgbClr val="FFFFFF"/>
                </a:solidFill>
                <a:latin typeface="Arial" pitchFamily="-128" charset="0"/>
                <a:ea typeface="SimSun" pitchFamily="2" charset="-128"/>
                <a:cs typeface="SimSun" pitchFamily="2" charset="-128"/>
              </a:rPr>
              <a:t>:</a:t>
            </a:r>
          </a:p>
          <a:p>
            <a:pPr>
              <a:buFontTx/>
              <a:buChar char="•"/>
              <a:defRPr/>
            </a:pPr>
            <a:r>
              <a:rPr lang="zh-CN" altLang="en-US" sz="1000">
                <a:solidFill>
                  <a:srgbClr val="FFFFFF"/>
                </a:solidFill>
                <a:latin typeface="Arial" pitchFamily="-128" charset="0"/>
                <a:ea typeface="SimSun" pitchFamily="2" charset="-128"/>
                <a:cs typeface="SimSun" pitchFamily="2" charset="-128"/>
              </a:rPr>
              <a:t>儿子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家室”永不遭废弃</a:t>
            </a:r>
            <a:r>
              <a:rPr lang="en-US" altLang="zh-CN" sz="1000">
                <a:solidFill>
                  <a:srgbClr val="FFFFFF"/>
                </a:solidFill>
                <a:latin typeface="Arial" pitchFamily="-128" charset="0"/>
                <a:ea typeface="SimSun" pitchFamily="2" charset="-128"/>
                <a:cs typeface="SimSun" pitchFamily="2" charset="-128"/>
              </a:rPr>
              <a:t>)</a:t>
            </a:r>
          </a:p>
          <a:p>
            <a:pPr>
              <a:buFontTx/>
              <a:buChar char="•"/>
              <a:defRPr/>
            </a:pPr>
            <a:r>
              <a:rPr lang="zh-CN" altLang="en-US" sz="1000">
                <a:solidFill>
                  <a:srgbClr val="FFFFFF"/>
                </a:solidFill>
                <a:latin typeface="Arial" pitchFamily="-128" charset="0"/>
                <a:ea typeface="SimSun" pitchFamily="2" charset="-128"/>
                <a:cs typeface="SimSun" pitchFamily="2" charset="-128"/>
              </a:rPr>
              <a:t>国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政治王朝</a:t>
            </a:r>
            <a:r>
              <a:rPr lang="en-US" altLang="zh-CN" sz="1000">
                <a:solidFill>
                  <a:srgbClr val="FFFFFF"/>
                </a:solidFill>
                <a:latin typeface="Arial" pitchFamily="-128" charset="0"/>
                <a:ea typeface="SimSun" pitchFamily="2" charset="-128"/>
                <a:cs typeface="SimSun" pitchFamily="2" charset="-128"/>
              </a:rPr>
              <a:t>)</a:t>
            </a:r>
          </a:p>
          <a:p>
            <a:pPr>
              <a:buFontTx/>
              <a:buChar char="•"/>
              <a:defRPr/>
            </a:pPr>
            <a:r>
              <a:rPr lang="zh-CN" altLang="en-US" sz="1000">
                <a:solidFill>
                  <a:srgbClr val="FFFFFF"/>
                </a:solidFill>
                <a:latin typeface="Arial" pitchFamily="-128" charset="0"/>
                <a:ea typeface="SimSun" pitchFamily="2" charset="-128"/>
                <a:cs typeface="SimSun" pitchFamily="2" charset="-128"/>
              </a:rPr>
              <a:t>宝座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后裔接续掌权</a:t>
            </a:r>
            <a:r>
              <a:rPr lang="en-US" altLang="zh-CN" sz="1000">
                <a:solidFill>
                  <a:srgbClr val="FFFFFF"/>
                </a:solidFill>
                <a:latin typeface="Arial" pitchFamily="-128" charset="0"/>
                <a:ea typeface="SimSun" pitchFamily="2" charset="-128"/>
                <a:cs typeface="SimSun" pitchFamily="2" charset="-128"/>
              </a:rPr>
              <a:t>)</a:t>
            </a:r>
          </a:p>
          <a:p>
            <a:pPr>
              <a:buFontTx/>
              <a:buChar char="•"/>
              <a:defRPr/>
            </a:pPr>
            <a:r>
              <a:rPr lang="zh-CN" altLang="en-US" sz="1000">
                <a:solidFill>
                  <a:srgbClr val="FFFFFF"/>
                </a:solidFill>
                <a:latin typeface="Arial" pitchFamily="-128" charset="0"/>
                <a:ea typeface="SimSun" pitchFamily="2" charset="-128"/>
                <a:cs typeface="SimSun" pitchFamily="2" charset="-128"/>
              </a:rPr>
              <a:t>圣殿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儿子来建造</a:t>
            </a:r>
            <a:r>
              <a:rPr lang="en-US" altLang="zh-CN" sz="1000">
                <a:solidFill>
                  <a:srgbClr val="FFFFFF"/>
                </a:solidFill>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zh-CN" altLang="en-US" sz="1000">
                <a:solidFill>
                  <a:srgbClr val="FFFFFF"/>
                </a:solidFill>
                <a:latin typeface="Arial" pitchFamily="-128" charset="0"/>
                <a:ea typeface="SimSun" pitchFamily="2" charset="-128"/>
                <a:cs typeface="SimSun" pitchFamily="2" charset="-128"/>
              </a:rPr>
              <a:t>创世记 </a:t>
            </a:r>
            <a:r>
              <a:rPr lang="en-US" altLang="zh-CN" sz="1000">
                <a:solidFill>
                  <a:srgbClr val="FFFFFF"/>
                </a:solidFill>
                <a:latin typeface="Arial" pitchFamily="-128" charset="0"/>
                <a:ea typeface="SimSun" pitchFamily="2" charset="-128"/>
                <a:cs typeface="SimSun" pitchFamily="2" charset="-128"/>
              </a:rPr>
              <a:t>15:18 (</a:t>
            </a:r>
            <a:r>
              <a:rPr lang="zh-CN" altLang="en-US" sz="1000">
                <a:solidFill>
                  <a:srgbClr val="FFFFFF"/>
                </a:solidFill>
                <a:latin typeface="Arial" pitchFamily="-128" charset="0"/>
                <a:ea typeface="SimSun" pitchFamily="2" charset="-128"/>
                <a:cs typeface="SimSun" pitchFamily="2" charset="-128"/>
              </a:rPr>
              <a:t>参：申</a:t>
            </a:r>
            <a:r>
              <a:rPr lang="en-US" altLang="zh-CN" sz="1000">
                <a:solidFill>
                  <a:srgbClr val="FFFFFF"/>
                </a:solidFill>
                <a:latin typeface="Arial" pitchFamily="-128" charset="0"/>
                <a:ea typeface="SimSun" pitchFamily="2" charset="-128"/>
                <a:cs typeface="SimSun" pitchFamily="2" charset="-128"/>
              </a:rPr>
              <a:t>30:1-10)</a:t>
            </a:r>
            <a:r>
              <a:rPr lang="zh-CN" altLang="en-US" sz="1000">
                <a:solidFill>
                  <a:srgbClr val="FFFFFF"/>
                </a:solidFill>
                <a:latin typeface="Arial" pitchFamily="-128" charset="0"/>
                <a:ea typeface="SimSun" pitchFamily="2" charset="-128"/>
                <a:cs typeface="SimSun" pitchFamily="2" charset="-128"/>
              </a:rPr>
              <a:t>的应许</a:t>
            </a:r>
            <a:r>
              <a:rPr lang="en-US" altLang="zh-CN" sz="1000">
                <a:solidFill>
                  <a:srgbClr val="FFFFFF"/>
                </a:solidFill>
                <a:latin typeface="Arial" pitchFamily="-128" charset="0"/>
                <a:ea typeface="SimSun" pitchFamily="2" charset="-128"/>
                <a:cs typeface="SimSun" pitchFamily="2" charset="-128"/>
              </a:rPr>
              <a:t>:</a:t>
            </a:r>
          </a:p>
          <a:p>
            <a:pPr>
              <a:buFontTx/>
              <a:buChar char="•"/>
              <a:defRPr/>
            </a:pPr>
            <a:r>
              <a:rPr lang="zh-CN" altLang="en-US" sz="1000">
                <a:solidFill>
                  <a:srgbClr val="FFFFFF"/>
                </a:solidFill>
                <a:latin typeface="Arial" pitchFamily="-128" charset="0"/>
                <a:ea typeface="SimSun" pitchFamily="2" charset="-128"/>
                <a:cs typeface="SimSun" pitchFamily="2" charset="-128"/>
              </a:rPr>
              <a:t>从埃及哇地至幼发拉底河流域</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27:12)</a:t>
            </a:r>
          </a:p>
          <a:p>
            <a:pPr>
              <a:buFontTx/>
              <a:buChar char="•"/>
              <a:defRPr/>
            </a:pPr>
            <a:r>
              <a:rPr lang="zh-CN" altLang="en-US" sz="1000">
                <a:solidFill>
                  <a:srgbClr val="FFFFFF"/>
                </a:solidFill>
                <a:latin typeface="Arial" pitchFamily="-128" charset="0"/>
                <a:ea typeface="SimSun" pitchFamily="2" charset="-128"/>
                <a:cs typeface="SimSun" pitchFamily="2" charset="-128"/>
              </a:rPr>
              <a:t>被掳归回／重建之后，土地永久占有权</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创</a:t>
            </a:r>
            <a:r>
              <a:rPr lang="en-US" altLang="zh-CN" sz="1000">
                <a:solidFill>
                  <a:srgbClr val="FFFFFF"/>
                </a:solidFill>
                <a:latin typeface="Arial" pitchFamily="-128" charset="0"/>
                <a:ea typeface="SimSun" pitchFamily="2" charset="-128"/>
                <a:cs typeface="SimSun" pitchFamily="2" charset="-128"/>
              </a:rPr>
              <a:t>17:8) </a:t>
            </a:r>
          </a:p>
          <a:p>
            <a:pPr>
              <a:buFontTx/>
              <a:buChar char="•"/>
              <a:defRPr/>
            </a:pPr>
            <a:r>
              <a:rPr lang="zh-CN" altLang="en-US" sz="1000">
                <a:solidFill>
                  <a:srgbClr val="FFFFFF"/>
                </a:solidFill>
                <a:latin typeface="Arial" pitchFamily="-128" charset="0"/>
                <a:ea typeface="SimSun" pitchFamily="2" charset="-128"/>
                <a:cs typeface="SimSun" pitchFamily="2" charset="-128"/>
              </a:rPr>
              <a:t>因着巴勒斯坦地全世界蒙祝福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14:1-2)</a:t>
            </a:r>
          </a:p>
        </p:txBody>
      </p:sp>
      <p:sp>
        <p:nvSpPr>
          <p:cNvPr id="495643"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耶稣藉着教会以神奇的方式扩展张他的国度（太</a:t>
            </a:r>
            <a:r>
              <a:rPr lang="en-US" altLang="zh-CN" sz="1000">
                <a:solidFill>
                  <a:srgbClr val="FFFFFF"/>
                </a:solidFill>
                <a:ea typeface="SimSun" charset="0"/>
                <a:cs typeface="SimSun" charset="0"/>
              </a:rPr>
              <a:t>.13</a:t>
            </a:r>
            <a:r>
              <a:rPr lang="zh-CN" altLang="en-US" sz="1000">
                <a:solidFill>
                  <a:srgbClr val="FFFFFF"/>
                </a:solidFill>
                <a:ea typeface="SimSun" charset="0"/>
                <a:cs typeface="SimSun" charset="0"/>
              </a:rPr>
              <a:t>）</a:t>
            </a:r>
            <a:endParaRPr lang="en-US" altLang="zh-CN" sz="1000">
              <a:solidFill>
                <a:srgbClr val="FFFFFF"/>
              </a:solidFill>
              <a:ea typeface="SimSun" charset="0"/>
              <a:cs typeface="SimSun" charset="0"/>
            </a:endParaRPr>
          </a:p>
        </p:txBody>
      </p:sp>
      <p:sp>
        <p:nvSpPr>
          <p:cNvPr id="495644"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a:solidFill>
                  <a:srgbClr val="FFFFFF"/>
                </a:solidFill>
                <a:ea typeface="SimSun" charset="0"/>
                <a:cs typeface="SimSun" charset="0"/>
              </a:rPr>
              <a:t>以</a:t>
            </a:r>
            <a:r>
              <a:rPr lang="zh-CN" altLang="en-US" sz="1000">
                <a:solidFill>
                  <a:srgbClr val="FFFFFF"/>
                </a:solidFill>
                <a:ea typeface="SimSun" charset="0"/>
                <a:cs typeface="SimSun" charset="0"/>
              </a:rPr>
              <a:t>色列拒绝弥赛亚国度的邀请</a:t>
            </a:r>
            <a:r>
              <a:rPr lang="en-US" altLang="zh-CN" sz="1000">
                <a:solidFill>
                  <a:srgbClr val="FFFFFF"/>
                </a:solidFill>
                <a:ea typeface="SimSun" charset="0"/>
                <a:cs typeface="SimSun" charset="0"/>
              </a:rPr>
              <a:t>(</a:t>
            </a:r>
            <a:r>
              <a:rPr lang="zh-CN" altLang="en-US" sz="1000">
                <a:solidFill>
                  <a:srgbClr val="FFFFFF"/>
                </a:solidFill>
                <a:ea typeface="SimSun" charset="0"/>
                <a:cs typeface="SimSun" charset="0"/>
              </a:rPr>
              <a:t>太</a:t>
            </a:r>
            <a:r>
              <a:rPr lang="en-US" altLang="zh-CN" sz="1000">
                <a:solidFill>
                  <a:srgbClr val="FFFFFF"/>
                </a:solidFill>
                <a:ea typeface="SimSun" charset="0"/>
                <a:cs typeface="SimSun" charset="0"/>
              </a:rPr>
              <a:t>. 12:41-42; 23:37-39)</a:t>
            </a:r>
          </a:p>
        </p:txBody>
      </p:sp>
      <p:sp>
        <p:nvSpPr>
          <p:cNvPr id="495645"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基督得胜以色列的仇敌，以色列全家都要得救（罗</a:t>
            </a:r>
            <a:r>
              <a:rPr lang="en-US" altLang="zh-CN" sz="1000">
                <a:solidFill>
                  <a:srgbClr val="FFFFFF"/>
                </a:solidFill>
                <a:ea typeface="SimSun" charset="0"/>
                <a:cs typeface="SimSun" charset="0"/>
              </a:rPr>
              <a:t>11:26-27</a:t>
            </a:r>
            <a:r>
              <a:rPr lang="zh-CN" altLang="en-US" sz="1000">
                <a:solidFill>
                  <a:srgbClr val="FFFFFF"/>
                </a:solidFill>
                <a:ea typeface="SimSun" charset="0"/>
                <a:cs typeface="SimSun" charset="0"/>
              </a:rPr>
              <a:t>）</a:t>
            </a:r>
            <a:endParaRPr lang="en-US" altLang="zh-CN" sz="1000">
              <a:solidFill>
                <a:srgbClr val="FFFFFF"/>
              </a:solidFill>
              <a:ea typeface="SimSun" charset="0"/>
              <a:cs typeface="SimSun" charset="0"/>
            </a:endParaRPr>
          </a:p>
        </p:txBody>
      </p:sp>
      <p:sp>
        <p:nvSpPr>
          <p:cNvPr id="495646"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47"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48"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zh-CN" altLang="en-US">
              <a:solidFill>
                <a:srgbClr val="FFFFFF"/>
              </a:solidFill>
              <a:cs typeface="+mn-cs"/>
            </a:endParaRPr>
          </a:p>
        </p:txBody>
      </p:sp>
      <p:sp>
        <p:nvSpPr>
          <p:cNvPr id="495649"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50"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endParaRPr lang="zh-CN" altLang="en-US">
              <a:solidFill>
                <a:srgbClr val="FFFFFF"/>
              </a:solidFill>
              <a:cs typeface="+mn-cs"/>
            </a:endParaRPr>
          </a:p>
        </p:txBody>
      </p:sp>
      <p:sp>
        <p:nvSpPr>
          <p:cNvPr id="495651"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a:solidFill>
                  <a:srgbClr val="FFFFFF"/>
                </a:solidFill>
                <a:ea typeface="SimSun" charset="0"/>
                <a:cs typeface="SimSun" charset="0"/>
              </a:rPr>
              <a:t>以色列因着拒绝弥赛亚受审判被赶逐出应许之地 长达</a:t>
            </a:r>
            <a:r>
              <a:rPr lang="en-US" altLang="zh-CN" sz="1000">
                <a:solidFill>
                  <a:srgbClr val="FFFFFF"/>
                </a:solidFill>
                <a:ea typeface="SimSun" charset="0"/>
                <a:cs typeface="SimSun" charset="0"/>
              </a:rPr>
              <a:t>19</a:t>
            </a:r>
            <a:r>
              <a:rPr lang="zh-CN" altLang="en-US" sz="1000">
                <a:solidFill>
                  <a:srgbClr val="FFFFFF"/>
                </a:solidFill>
                <a:ea typeface="SimSun" charset="0"/>
                <a:cs typeface="SimSun" charset="0"/>
              </a:rPr>
              <a:t>世纪（主后</a:t>
            </a:r>
            <a:r>
              <a:rPr lang="en-US" altLang="zh-CN" sz="1000">
                <a:solidFill>
                  <a:srgbClr val="FFFFFF"/>
                </a:solidFill>
                <a:ea typeface="SimSun" charset="0"/>
                <a:cs typeface="SimSun" charset="0"/>
              </a:rPr>
              <a:t>70</a:t>
            </a:r>
            <a:r>
              <a:rPr lang="zh-CN" altLang="en-US" sz="1000">
                <a:solidFill>
                  <a:srgbClr val="FFFFFF"/>
                </a:solidFill>
                <a:ea typeface="SimSun" charset="0"/>
                <a:cs typeface="SimSun" charset="0"/>
              </a:rPr>
              <a:t>－</a:t>
            </a:r>
            <a:r>
              <a:rPr lang="en-US" altLang="zh-CN" sz="1000">
                <a:solidFill>
                  <a:srgbClr val="FFFFFF"/>
                </a:solidFill>
                <a:ea typeface="SimSun" charset="0"/>
                <a:cs typeface="SimSun" charset="0"/>
              </a:rPr>
              <a:t>1948</a:t>
            </a:r>
            <a:r>
              <a:rPr lang="zh-CN" altLang="en-US" sz="1000">
                <a:solidFill>
                  <a:srgbClr val="FFFFFF"/>
                </a:solidFill>
                <a:ea typeface="SimSun" charset="0"/>
                <a:cs typeface="SimSun" charset="0"/>
              </a:rPr>
              <a:t>）现在部分恢复（结</a:t>
            </a:r>
            <a:r>
              <a:rPr lang="en-US" altLang="zh-CN" sz="1000">
                <a:solidFill>
                  <a:srgbClr val="FFFFFF"/>
                </a:solidFill>
                <a:ea typeface="SimSun" charset="0"/>
                <a:cs typeface="SimSun" charset="0"/>
              </a:rPr>
              <a:t>37:1-7</a:t>
            </a:r>
            <a:r>
              <a:rPr lang="zh-CN" altLang="en-US" sz="1000">
                <a:solidFill>
                  <a:srgbClr val="FFFFFF"/>
                </a:solidFill>
                <a:ea typeface="SimSun" charset="0"/>
                <a:cs typeface="SimSun" charset="0"/>
              </a:rPr>
              <a:t>）</a:t>
            </a:r>
            <a:endParaRPr lang="en-US" altLang="zh-CN" sz="1000">
              <a:solidFill>
                <a:srgbClr val="FFFFFF"/>
              </a:solidFill>
              <a:ea typeface="SimSun" charset="0"/>
              <a:cs typeface="SimSun" charset="0"/>
            </a:endParaRPr>
          </a:p>
        </p:txBody>
      </p:sp>
      <p:sp>
        <p:nvSpPr>
          <p:cNvPr id="495652"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基督是教会的头，教会是属灵的圣殿（</a:t>
            </a:r>
            <a:r>
              <a:rPr lang="en-US" altLang="zh-CN" sz="1000">
                <a:solidFill>
                  <a:srgbClr val="FFFFFF"/>
                </a:solidFill>
                <a:ea typeface="SimSun" charset="0"/>
                <a:cs typeface="SimSun" charset="0"/>
              </a:rPr>
              <a:t>2:19-22; </a:t>
            </a:r>
            <a:r>
              <a:rPr lang="zh-CN" altLang="en-US" sz="1000">
                <a:solidFill>
                  <a:srgbClr val="FFFFFF"/>
                </a:solidFill>
                <a:ea typeface="SimSun" charset="0"/>
                <a:cs typeface="SimSun" charset="0"/>
              </a:rPr>
              <a:t>林后</a:t>
            </a:r>
            <a:r>
              <a:rPr lang="en-US" altLang="zh-CN" sz="1000">
                <a:solidFill>
                  <a:srgbClr val="FFFFFF"/>
                </a:solidFill>
                <a:ea typeface="SimSun" charset="0"/>
                <a:cs typeface="SimSun" charset="0"/>
              </a:rPr>
              <a:t>6:16)</a:t>
            </a:r>
          </a:p>
        </p:txBody>
      </p:sp>
      <p:sp>
        <p:nvSpPr>
          <p:cNvPr id="495653"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000A0D"/>
                </a:solidFill>
                <a:ea typeface="SimSun" charset="0"/>
                <a:cs typeface="SimSun" charset="0"/>
              </a:rPr>
              <a:t>新约前三项取代摩西律法（路</a:t>
            </a:r>
            <a:r>
              <a:rPr lang="en-US" altLang="zh-CN" sz="1000">
                <a:solidFill>
                  <a:srgbClr val="000A0D"/>
                </a:solidFill>
                <a:ea typeface="SimSun" charset="0"/>
                <a:cs typeface="SimSun" charset="0"/>
              </a:rPr>
              <a:t>22:20; </a:t>
            </a:r>
            <a:r>
              <a:rPr lang="zh-CN" altLang="en-US" sz="1000">
                <a:solidFill>
                  <a:srgbClr val="000A0D"/>
                </a:solidFill>
                <a:ea typeface="SimSun" charset="0"/>
                <a:cs typeface="SimSun" charset="0"/>
              </a:rPr>
              <a:t>林后</a:t>
            </a:r>
            <a:r>
              <a:rPr lang="en-US" altLang="zh-CN" sz="1000">
                <a:solidFill>
                  <a:srgbClr val="000A0D"/>
                </a:solidFill>
                <a:ea typeface="SimSun" charset="0"/>
                <a:cs typeface="SimSun" charset="0"/>
              </a:rPr>
              <a:t>3:6)</a:t>
            </a:r>
          </a:p>
        </p:txBody>
      </p:sp>
      <p:sp>
        <p:nvSpPr>
          <p:cNvPr id="495654"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55"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56"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900">
                <a:solidFill>
                  <a:srgbClr val="FFFFFF"/>
                </a:solidFill>
                <a:ea typeface="SimSun" charset="0"/>
                <a:cs typeface="SimSun" charset="0"/>
              </a:rPr>
              <a:t>弥赛亚国度</a:t>
            </a:r>
          </a:p>
        </p:txBody>
      </p:sp>
      <p:sp>
        <p:nvSpPr>
          <p:cNvPr id="495657"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58"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千禧年永恒</a:t>
            </a:r>
            <a:endParaRPr lang="en-US" altLang="zh-CN" sz="1000">
              <a:solidFill>
                <a:srgbClr val="FFFFFF"/>
              </a:solidFill>
              <a:ea typeface="SimSun" charset="0"/>
              <a:cs typeface="SimSun" charset="0"/>
            </a:endParaRPr>
          </a:p>
        </p:txBody>
      </p:sp>
      <p:sp>
        <p:nvSpPr>
          <p:cNvPr id="495659"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a:solidFill>
                  <a:srgbClr val="FFFFFF"/>
                </a:solidFill>
                <a:ea typeface="SimSun" charset="0"/>
                <a:cs typeface="SimSun" charset="0"/>
              </a:rPr>
              <a:t>完全恢复（结</a:t>
            </a:r>
            <a:r>
              <a:rPr lang="en-US" altLang="zh-CN" sz="1000">
                <a:solidFill>
                  <a:srgbClr val="FFFFFF"/>
                </a:solidFill>
                <a:ea typeface="SimSun" charset="0"/>
                <a:cs typeface="SimSun" charset="0"/>
              </a:rPr>
              <a:t>37:8-28) </a:t>
            </a:r>
            <a:r>
              <a:rPr lang="zh-CN" altLang="en-US" sz="1000">
                <a:solidFill>
                  <a:srgbClr val="FFFFFF"/>
                </a:solidFill>
                <a:ea typeface="SimSun" charset="0"/>
                <a:cs typeface="SimSun" charset="0"/>
              </a:rPr>
              <a:t>耶路撒冷世界的首府</a:t>
            </a:r>
            <a:r>
              <a:rPr lang="en-US" altLang="zh-CN" sz="1000">
                <a:solidFill>
                  <a:srgbClr val="FFFFFF"/>
                </a:solidFill>
                <a:ea typeface="SimSun" charset="0"/>
                <a:cs typeface="SimSun" charset="0"/>
              </a:rPr>
              <a:t>(</a:t>
            </a:r>
            <a:r>
              <a:rPr lang="zh-CN" altLang="en-US" sz="1000">
                <a:solidFill>
                  <a:srgbClr val="FFFFFF"/>
                </a:solidFill>
                <a:ea typeface="SimSun" charset="0"/>
                <a:cs typeface="SimSun" charset="0"/>
              </a:rPr>
              <a:t>赛 </a:t>
            </a:r>
            <a:r>
              <a:rPr lang="en-US" altLang="zh-CN" sz="1000">
                <a:solidFill>
                  <a:srgbClr val="FFFFFF"/>
                </a:solidFill>
                <a:ea typeface="SimSun" charset="0"/>
                <a:cs typeface="SimSun" charset="0"/>
              </a:rPr>
              <a:t>2:1-5)</a:t>
            </a:r>
          </a:p>
        </p:txBody>
      </p:sp>
      <p:sp>
        <p:nvSpPr>
          <p:cNvPr id="495660"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新耶路撒冷</a:t>
            </a:r>
          </a:p>
          <a:p>
            <a:pPr algn="ctr"/>
            <a:r>
              <a:rPr lang="en-US" altLang="zh-CN" sz="1000">
                <a:solidFill>
                  <a:srgbClr val="FFFFFF"/>
                </a:solidFill>
                <a:ea typeface="SimSun" charset="0"/>
                <a:cs typeface="SimSun" charset="0"/>
              </a:rPr>
              <a:t>(</a:t>
            </a:r>
            <a:r>
              <a:rPr lang="zh-CN" altLang="en-US" sz="1000">
                <a:solidFill>
                  <a:srgbClr val="FFFFFF"/>
                </a:solidFill>
                <a:ea typeface="SimSun" charset="0"/>
                <a:cs typeface="SimSun" charset="0"/>
              </a:rPr>
              <a:t>启</a:t>
            </a:r>
            <a:r>
              <a:rPr lang="en-US" altLang="zh-CN" sz="1000">
                <a:solidFill>
                  <a:srgbClr val="FFFFFF"/>
                </a:solidFill>
                <a:ea typeface="SimSun" charset="0"/>
                <a:cs typeface="SimSun" charset="0"/>
              </a:rPr>
              <a:t> 21)</a:t>
            </a:r>
          </a:p>
        </p:txBody>
      </p:sp>
      <p:sp>
        <p:nvSpPr>
          <p:cNvPr id="495661"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a:solidFill>
                  <a:srgbClr val="FFFFFF"/>
                </a:solidFill>
                <a:ea typeface="SimSun" charset="0"/>
                <a:cs typeface="SimSun" charset="0"/>
              </a:rPr>
              <a:t>基督作王与众圣徒统治全世界</a:t>
            </a:r>
            <a:endParaRPr lang="en-US" altLang="zh-CN" sz="1000">
              <a:solidFill>
                <a:srgbClr val="FFFFFF"/>
              </a:solidFill>
              <a:ea typeface="SimSun" charset="0"/>
              <a:cs typeface="SimSun" charset="0"/>
            </a:endParaRPr>
          </a:p>
        </p:txBody>
      </p:sp>
      <p:sp>
        <p:nvSpPr>
          <p:cNvPr id="495662"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基督与众圣徒一同掌权（弗</a:t>
            </a:r>
            <a:r>
              <a:rPr lang="en-US" altLang="zh-CN" sz="1000">
                <a:solidFill>
                  <a:srgbClr val="FFFFFF"/>
                </a:solidFill>
                <a:ea typeface="SimSun" charset="0"/>
                <a:cs typeface="SimSun" charset="0"/>
              </a:rPr>
              <a:t>1:9-10; </a:t>
            </a:r>
            <a:r>
              <a:rPr lang="zh-CN" altLang="en-US" sz="1000">
                <a:solidFill>
                  <a:srgbClr val="FFFFFF"/>
                </a:solidFill>
                <a:ea typeface="SimSun" charset="0"/>
                <a:cs typeface="SimSun" charset="0"/>
              </a:rPr>
              <a:t>启</a:t>
            </a:r>
            <a:r>
              <a:rPr lang="en-US" altLang="zh-CN" sz="1000">
                <a:solidFill>
                  <a:srgbClr val="FFFFFF"/>
                </a:solidFill>
                <a:ea typeface="SimSun" charset="0"/>
                <a:cs typeface="SimSun" charset="0"/>
              </a:rPr>
              <a:t>20:1-6; 22:5</a:t>
            </a:r>
            <a:r>
              <a:rPr lang="zh-CN" altLang="en-US" sz="1000">
                <a:solidFill>
                  <a:srgbClr val="FFFFFF"/>
                </a:solidFill>
                <a:ea typeface="SimSun" charset="0"/>
                <a:cs typeface="SimSun" charset="0"/>
              </a:rPr>
              <a:t>下）</a:t>
            </a:r>
            <a:endParaRPr lang="en-US" altLang="zh-CN" sz="1000">
              <a:solidFill>
                <a:srgbClr val="FFFFFF"/>
              </a:solidFill>
              <a:ea typeface="SimSun" charset="0"/>
              <a:cs typeface="SimSun" charset="0"/>
            </a:endParaRPr>
          </a:p>
        </p:txBody>
      </p:sp>
      <p:grpSp>
        <p:nvGrpSpPr>
          <p:cNvPr id="495663" name="Group 50"/>
          <p:cNvGrpSpPr>
            <a:grpSpLocks/>
          </p:cNvGrpSpPr>
          <p:nvPr/>
        </p:nvGrpSpPr>
        <p:grpSpPr bwMode="auto">
          <a:xfrm>
            <a:off x="4648200" y="5105400"/>
            <a:ext cx="76200" cy="304800"/>
            <a:chOff x="2928" y="3216"/>
            <a:chExt cx="48" cy="192"/>
          </a:xfrm>
        </p:grpSpPr>
        <p:sp>
          <p:nvSpPr>
            <p:cNvPr id="495717"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18"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19"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grpSp>
      <p:grpSp>
        <p:nvGrpSpPr>
          <p:cNvPr id="495664" name="Group 54"/>
          <p:cNvGrpSpPr>
            <a:grpSpLocks/>
          </p:cNvGrpSpPr>
          <p:nvPr/>
        </p:nvGrpSpPr>
        <p:grpSpPr bwMode="auto">
          <a:xfrm>
            <a:off x="4876800" y="5426075"/>
            <a:ext cx="76200" cy="212725"/>
            <a:chOff x="3072" y="3418"/>
            <a:chExt cx="48" cy="134"/>
          </a:xfrm>
        </p:grpSpPr>
        <p:sp>
          <p:nvSpPr>
            <p:cNvPr id="495714"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15"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16"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grpSp>
      <p:sp>
        <p:nvSpPr>
          <p:cNvPr id="495665"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土地</a:t>
            </a:r>
          </a:p>
        </p:txBody>
      </p:sp>
      <p:sp>
        <p:nvSpPr>
          <p:cNvPr id="495666"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后裔</a:t>
            </a:r>
          </a:p>
        </p:txBody>
      </p:sp>
      <p:sp>
        <p:nvSpPr>
          <p:cNvPr id="495667"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祝福</a:t>
            </a:r>
          </a:p>
        </p:txBody>
      </p:sp>
      <p:sp>
        <p:nvSpPr>
          <p:cNvPr id="495668"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000" b="1">
                <a:solidFill>
                  <a:srgbClr val="FFFFFF"/>
                </a:solidFill>
                <a:ea typeface="SimSun" charset="0"/>
                <a:cs typeface="SimSun" charset="0"/>
              </a:rPr>
              <a:t>创世记 </a:t>
            </a:r>
            <a:r>
              <a:rPr lang="en-US" altLang="zh-CN" sz="1000" b="1">
                <a:solidFill>
                  <a:srgbClr val="FFFFFF"/>
                </a:solidFill>
                <a:ea typeface="SimSun" charset="0"/>
                <a:cs typeface="SimSun" charset="0"/>
              </a:rPr>
              <a:t>12:1-3</a:t>
            </a:r>
          </a:p>
        </p:txBody>
      </p:sp>
      <p:sp>
        <p:nvSpPr>
          <p:cNvPr id="495669"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tLang="zh-CN" sz="1000">
                <a:solidFill>
                  <a:srgbClr val="FFFFFF"/>
                </a:solidFill>
                <a:cs typeface="+mn-cs"/>
              </a:rPr>
              <a:t> </a:t>
            </a:r>
            <a:r>
              <a:rPr lang="zh-CN" altLang="en-US" sz="1000">
                <a:solidFill>
                  <a:srgbClr val="FFFFFF"/>
                </a:solidFill>
                <a:ea typeface="SimSun" charset="0"/>
                <a:cs typeface="SimSun" charset="0"/>
              </a:rPr>
              <a:t>基督将国度呈递给天父（林前</a:t>
            </a:r>
            <a:r>
              <a:rPr lang="en-US" altLang="zh-CN" sz="1000">
                <a:solidFill>
                  <a:srgbClr val="FFFFFF"/>
                </a:solidFill>
                <a:ea typeface="SimSun" charset="0"/>
                <a:cs typeface="SimSun" charset="0"/>
              </a:rPr>
              <a:t>15:24</a:t>
            </a:r>
            <a:r>
              <a:rPr lang="zh-CN" altLang="en-US" sz="1000">
                <a:solidFill>
                  <a:srgbClr val="FFFFFF"/>
                </a:solidFill>
                <a:ea typeface="SimSun" charset="0"/>
                <a:cs typeface="SimSun" charset="0"/>
              </a:rPr>
              <a:t>）</a:t>
            </a:r>
            <a:endParaRPr lang="en-US" altLang="zh-CN" sz="1000">
              <a:solidFill>
                <a:srgbClr val="FFFFFF"/>
              </a:solidFill>
              <a:ea typeface="SimSun" charset="0"/>
              <a:cs typeface="SimSun" charset="0"/>
            </a:endParaRPr>
          </a:p>
        </p:txBody>
      </p:sp>
      <p:grpSp>
        <p:nvGrpSpPr>
          <p:cNvPr id="495670" name="Group 63"/>
          <p:cNvGrpSpPr>
            <a:grpSpLocks/>
          </p:cNvGrpSpPr>
          <p:nvPr/>
        </p:nvGrpSpPr>
        <p:grpSpPr bwMode="auto">
          <a:xfrm>
            <a:off x="7823200" y="1676400"/>
            <a:ext cx="611188" cy="450850"/>
            <a:chOff x="4928" y="1056"/>
            <a:chExt cx="385" cy="284"/>
          </a:xfrm>
        </p:grpSpPr>
        <p:sp>
          <p:nvSpPr>
            <p:cNvPr id="49570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solidFill>
                  <a:srgbClr val="FFFFFF"/>
                </a:solidFill>
                <a:latin typeface="Times New Roman" charset="0"/>
                <a:ea typeface="MS PGothic" charset="0"/>
                <a:cs typeface="+mn-cs"/>
              </a:endParaRPr>
            </a:p>
          </p:txBody>
        </p:sp>
        <p:sp>
          <p:nvSpPr>
            <p:cNvPr id="495710"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711"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zh-CN" altLang="en-US">
                <a:solidFill>
                  <a:srgbClr val="FFFFFF"/>
                </a:solidFill>
                <a:cs typeface="+mn-cs"/>
              </a:endParaRPr>
            </a:p>
          </p:txBody>
        </p:sp>
        <p:sp>
          <p:nvSpPr>
            <p:cNvPr id="495712"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13"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grpSp>
      <p:grpSp>
        <p:nvGrpSpPr>
          <p:cNvPr id="495671" name="Group 69"/>
          <p:cNvGrpSpPr>
            <a:grpSpLocks/>
          </p:cNvGrpSpPr>
          <p:nvPr/>
        </p:nvGrpSpPr>
        <p:grpSpPr bwMode="auto">
          <a:xfrm>
            <a:off x="4800600" y="5203825"/>
            <a:ext cx="1184275" cy="104775"/>
            <a:chOff x="3024" y="3278"/>
            <a:chExt cx="746" cy="66"/>
          </a:xfrm>
        </p:grpSpPr>
        <p:sp>
          <p:nvSpPr>
            <p:cNvPr id="495707"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0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zh-CN" altLang="en-US">
                <a:solidFill>
                  <a:srgbClr val="FFFFFF"/>
                </a:solidFill>
                <a:cs typeface="+mn-cs"/>
              </a:endParaRPr>
            </a:p>
          </p:txBody>
        </p:sp>
      </p:grpSp>
      <p:grpSp>
        <p:nvGrpSpPr>
          <p:cNvPr id="495672" name="Group 72"/>
          <p:cNvGrpSpPr>
            <a:grpSpLocks/>
          </p:cNvGrpSpPr>
          <p:nvPr/>
        </p:nvGrpSpPr>
        <p:grpSpPr bwMode="auto">
          <a:xfrm>
            <a:off x="4954588" y="5489575"/>
            <a:ext cx="2857500" cy="100013"/>
            <a:chOff x="3168" y="3458"/>
            <a:chExt cx="1891" cy="66"/>
          </a:xfrm>
        </p:grpSpPr>
        <p:sp>
          <p:nvSpPr>
            <p:cNvPr id="49570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06"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endParaRPr lang="zh-CN" altLang="en-US">
                <a:solidFill>
                  <a:srgbClr val="FFFFFF"/>
                </a:solidFill>
                <a:cs typeface="+mn-cs"/>
              </a:endParaRPr>
            </a:p>
          </p:txBody>
        </p:sp>
      </p:grpSp>
      <p:sp>
        <p:nvSpPr>
          <p:cNvPr id="495673" name="Rectangle 75"/>
          <p:cNvSpPr>
            <a:spLocks noChangeArrowheads="1"/>
          </p:cNvSpPr>
          <p:nvPr/>
        </p:nvSpPr>
        <p:spPr bwMode="auto">
          <a:xfrm>
            <a:off x="0" y="6400800"/>
            <a:ext cx="9177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r>
              <a:rPr lang="zh-CN" altLang="en-US" sz="1000">
                <a:solidFill>
                  <a:srgbClr val="FFFFFF"/>
                </a:solidFill>
                <a:ea typeface="SimSun" charset="0"/>
                <a:cs typeface="SimSun" charset="0"/>
              </a:rPr>
              <a:t>经文突出强调双重国度之约。以色列的角色从亚伯拉罕到基督其内涵延伸至教会（继续中），而教会并非指“新以色列人”（不连续）以便取代以色列民族。</a:t>
            </a:r>
          </a:p>
          <a:p>
            <a:pPr algn="ctr"/>
            <a:r>
              <a:rPr lang="zh-CN" altLang="en-US" sz="1000">
                <a:solidFill>
                  <a:srgbClr val="FFFFFF"/>
                </a:solidFill>
                <a:ea typeface="SimSun" charset="0"/>
                <a:cs typeface="SimSun" charset="0"/>
              </a:rPr>
              <a:t>以色列将在基督第二次降临时信靠基督从而再现其世界显赫地位。</a:t>
            </a:r>
            <a:endParaRPr lang="en-US" altLang="zh-CN" sz="1000">
              <a:solidFill>
                <a:srgbClr val="FFFFFF"/>
              </a:solidFill>
              <a:ea typeface="SimSun" charset="0"/>
              <a:cs typeface="SimSun" charset="0"/>
            </a:endParaRPr>
          </a:p>
        </p:txBody>
      </p:sp>
      <p:sp>
        <p:nvSpPr>
          <p:cNvPr id="495674"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a:solidFill>
                  <a:srgbClr val="FFFFFF"/>
                </a:solidFill>
                <a:ea typeface="SimSun" charset="0"/>
                <a:cs typeface="SimSun" charset="0"/>
              </a:rPr>
              <a:t>以色列</a:t>
            </a:r>
          </a:p>
        </p:txBody>
      </p:sp>
      <p:sp>
        <p:nvSpPr>
          <p:cNvPr id="495675"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a:solidFill>
                  <a:srgbClr val="FFFFFF"/>
                </a:solidFill>
                <a:ea typeface="SimSun" charset="0"/>
                <a:cs typeface="SimSun" charset="0"/>
              </a:rPr>
              <a:t>教会</a:t>
            </a:r>
          </a:p>
        </p:txBody>
      </p:sp>
      <p:sp>
        <p:nvSpPr>
          <p:cNvPr id="495676"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zh-CN" altLang="en-US" sz="800">
                <a:solidFill>
                  <a:srgbClr val="FFFFFF"/>
                </a:solidFill>
                <a:ea typeface="SimSun" charset="0"/>
                <a:cs typeface="SimSun" charset="0"/>
              </a:rPr>
              <a:t>民族的焦点</a:t>
            </a:r>
            <a:r>
              <a:rPr lang="en-US" altLang="zh-CN" sz="800">
                <a:solidFill>
                  <a:srgbClr val="FFFFFF"/>
                </a:solidFill>
                <a:ea typeface="SimSun" charset="0"/>
                <a:cs typeface="SimSun" charset="0"/>
              </a:rPr>
              <a:t>)</a:t>
            </a:r>
          </a:p>
        </p:txBody>
      </p:sp>
      <p:graphicFrame>
        <p:nvGraphicFramePr>
          <p:cNvPr id="495677"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185381" name="Microsoft ClipArt Gallery" r:id="rId4" imgW="2120900" imgH="2108200" progId="MS_ClipArt_Gallery">
                  <p:embed/>
                </p:oleObj>
              </mc:Choice>
              <mc:Fallback>
                <p:oleObj name="Microsoft ClipArt Gallery" r:id="rId4" imgW="2120900" imgH="210820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5678"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tLang="zh-CN" sz="1000">
                <a:solidFill>
                  <a:srgbClr val="FFFFFF"/>
                </a:solidFill>
                <a:cs typeface="+mn-cs"/>
              </a:rPr>
              <a:t>“</a:t>
            </a:r>
            <a:r>
              <a:rPr lang="zh-CN" altLang="en-US" sz="1000">
                <a:solidFill>
                  <a:srgbClr val="FFFFFF"/>
                </a:solidFill>
                <a:cs typeface="+mn-cs"/>
              </a:rPr>
              <a:t>新人” </a:t>
            </a:r>
            <a:r>
              <a:rPr lang="en-US" altLang="zh-CN" sz="1000">
                <a:solidFill>
                  <a:srgbClr val="FFFFFF"/>
                </a:solidFill>
                <a:cs typeface="+mn-cs"/>
              </a:rPr>
              <a:t>(</a:t>
            </a:r>
            <a:r>
              <a:rPr lang="zh-CN" altLang="en-US" sz="1000">
                <a:solidFill>
                  <a:srgbClr val="FFFFFF"/>
                </a:solidFill>
                <a:cs typeface="+mn-cs"/>
              </a:rPr>
              <a:t>弗</a:t>
            </a:r>
            <a:r>
              <a:rPr lang="en-US" altLang="zh-CN" sz="1000">
                <a:solidFill>
                  <a:srgbClr val="FFFFFF"/>
                </a:solidFill>
                <a:cs typeface="+mn-cs"/>
              </a:rPr>
              <a:t>2:15)</a:t>
            </a:r>
          </a:p>
        </p:txBody>
      </p:sp>
      <p:sp>
        <p:nvSpPr>
          <p:cNvPr id="495679"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680"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a:solidFill>
                  <a:srgbClr val="FFFFFF"/>
                </a:solidFill>
                <a:ea typeface="SimSun" charset="0"/>
                <a:cs typeface="SimSun" charset="0"/>
              </a:rPr>
              <a:t>第五版</a:t>
            </a:r>
          </a:p>
          <a:p>
            <a:pPr algn="just"/>
            <a:r>
              <a:rPr lang="en-US" altLang="zh-CN" sz="1000">
                <a:solidFill>
                  <a:srgbClr val="FFFFFF"/>
                </a:solidFill>
                <a:ea typeface="SimSun" charset="0"/>
                <a:cs typeface="SimSun" charset="0"/>
              </a:rPr>
              <a:t>2015</a:t>
            </a:r>
            <a:r>
              <a:rPr lang="zh-CN" altLang="en-US" sz="1000">
                <a:solidFill>
                  <a:srgbClr val="FFFFFF"/>
                </a:solidFill>
                <a:ea typeface="SimSun" charset="0"/>
                <a:cs typeface="SimSun" charset="0"/>
              </a:rPr>
              <a:t>年</a:t>
            </a:r>
            <a:r>
              <a:rPr lang="en-US" altLang="zh-CN" sz="1000">
                <a:solidFill>
                  <a:srgbClr val="FFFFFF"/>
                </a:solidFill>
                <a:ea typeface="SimSun" charset="0"/>
                <a:cs typeface="SimSun" charset="0"/>
              </a:rPr>
              <a:t>5</a:t>
            </a:r>
            <a:r>
              <a:rPr lang="zh-CN" altLang="en-US" sz="1000">
                <a:solidFill>
                  <a:srgbClr val="FFFFFF"/>
                </a:solidFill>
                <a:ea typeface="SimSun" charset="0"/>
                <a:cs typeface="SimSun" charset="0"/>
              </a:rPr>
              <a:t>月</a:t>
            </a:r>
            <a:r>
              <a:rPr lang="en-US" altLang="zh-CN" sz="1000">
                <a:solidFill>
                  <a:srgbClr val="FFFFFF"/>
                </a:solidFill>
                <a:ea typeface="SimSun" charset="0"/>
                <a:cs typeface="SimSun" charset="0"/>
              </a:rPr>
              <a:t>13</a:t>
            </a:r>
            <a:r>
              <a:rPr lang="zh-CN" altLang="en-US" sz="1000">
                <a:solidFill>
                  <a:srgbClr val="FFFFFF"/>
                </a:solidFill>
                <a:ea typeface="SimSun" charset="0"/>
                <a:cs typeface="SimSun" charset="0"/>
              </a:rPr>
              <a:t>日</a:t>
            </a:r>
            <a:endParaRPr lang="en-US" altLang="zh-CN" sz="1000">
              <a:solidFill>
                <a:srgbClr val="FFFFFF"/>
              </a:solidFill>
              <a:ea typeface="SimSun" charset="0"/>
              <a:cs typeface="SimSun" charset="0"/>
            </a:endParaRPr>
          </a:p>
        </p:txBody>
      </p:sp>
      <p:grpSp>
        <p:nvGrpSpPr>
          <p:cNvPr id="495681" name="Group 83"/>
          <p:cNvGrpSpPr>
            <a:grpSpLocks/>
          </p:cNvGrpSpPr>
          <p:nvPr/>
        </p:nvGrpSpPr>
        <p:grpSpPr bwMode="auto">
          <a:xfrm>
            <a:off x="1387475" y="2087563"/>
            <a:ext cx="165100" cy="176212"/>
            <a:chOff x="874" y="1315"/>
            <a:chExt cx="104" cy="111"/>
          </a:xfrm>
        </p:grpSpPr>
        <p:sp>
          <p:nvSpPr>
            <p:cNvPr id="495703"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704"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grpSp>
      <p:grpSp>
        <p:nvGrpSpPr>
          <p:cNvPr id="495682" name="Group 86"/>
          <p:cNvGrpSpPr>
            <a:grpSpLocks/>
          </p:cNvGrpSpPr>
          <p:nvPr/>
        </p:nvGrpSpPr>
        <p:grpSpPr bwMode="auto">
          <a:xfrm>
            <a:off x="2305050" y="3333750"/>
            <a:ext cx="288925" cy="222250"/>
            <a:chOff x="1452" y="2100"/>
            <a:chExt cx="182" cy="140"/>
          </a:xfrm>
        </p:grpSpPr>
        <p:sp>
          <p:nvSpPr>
            <p:cNvPr id="49569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solidFill>
                  <a:srgbClr val="FFFFFF"/>
                </a:solidFill>
                <a:latin typeface="Times New Roman" charset="0"/>
                <a:ea typeface="MS PGothic" charset="0"/>
                <a:cs typeface="+mn-cs"/>
              </a:endParaRPr>
            </a:p>
          </p:txBody>
        </p:sp>
        <p:sp>
          <p:nvSpPr>
            <p:cNvPr id="495699"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700"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zh-CN" altLang="en-US">
                <a:solidFill>
                  <a:srgbClr val="FFFFFF"/>
                </a:solidFill>
                <a:cs typeface="+mn-cs"/>
              </a:endParaRPr>
            </a:p>
          </p:txBody>
        </p:sp>
        <p:sp>
          <p:nvSpPr>
            <p:cNvPr id="495701"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sp>
          <p:nvSpPr>
            <p:cNvPr id="495702"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n-cs"/>
              </a:endParaRPr>
            </a:p>
          </p:txBody>
        </p:sp>
      </p:grpSp>
      <p:grpSp>
        <p:nvGrpSpPr>
          <p:cNvPr id="495683" name="Group 92"/>
          <p:cNvGrpSpPr>
            <a:grpSpLocks/>
          </p:cNvGrpSpPr>
          <p:nvPr/>
        </p:nvGrpSpPr>
        <p:grpSpPr bwMode="auto">
          <a:xfrm>
            <a:off x="1774825" y="1428750"/>
            <a:ext cx="298450" cy="238125"/>
            <a:chOff x="1118" y="900"/>
            <a:chExt cx="188" cy="150"/>
          </a:xfrm>
        </p:grpSpPr>
        <p:grpSp>
          <p:nvGrpSpPr>
            <p:cNvPr id="495692" name="Group 93"/>
            <p:cNvGrpSpPr>
              <a:grpSpLocks/>
            </p:cNvGrpSpPr>
            <p:nvPr/>
          </p:nvGrpSpPr>
          <p:grpSpPr bwMode="auto">
            <a:xfrm>
              <a:off x="1118" y="900"/>
              <a:ext cx="84" cy="150"/>
              <a:chOff x="1118" y="900"/>
              <a:chExt cx="84" cy="150"/>
            </a:xfrm>
          </p:grpSpPr>
          <p:sp>
            <p:nvSpPr>
              <p:cNvPr id="495696"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97"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zh-CN" altLang="en-US">
                  <a:solidFill>
                    <a:srgbClr val="FFFFFF"/>
                  </a:solidFill>
                  <a:cs typeface="+mn-cs"/>
                </a:endParaRPr>
              </a:p>
            </p:txBody>
          </p:sp>
        </p:grpSp>
        <p:grpSp>
          <p:nvGrpSpPr>
            <p:cNvPr id="495693" name="Group 96"/>
            <p:cNvGrpSpPr>
              <a:grpSpLocks/>
            </p:cNvGrpSpPr>
            <p:nvPr/>
          </p:nvGrpSpPr>
          <p:grpSpPr bwMode="auto">
            <a:xfrm>
              <a:off x="1222" y="900"/>
              <a:ext cx="84" cy="150"/>
              <a:chOff x="1222" y="900"/>
              <a:chExt cx="84" cy="150"/>
            </a:xfrm>
          </p:grpSpPr>
          <p:sp>
            <p:nvSpPr>
              <p:cNvPr id="495694"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cs typeface="+mn-cs"/>
                </a:endParaRPr>
              </a:p>
            </p:txBody>
          </p:sp>
          <p:sp>
            <p:nvSpPr>
              <p:cNvPr id="495695"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zh-CN" altLang="en-US">
                  <a:solidFill>
                    <a:srgbClr val="FFFFFF"/>
                  </a:solidFill>
                  <a:cs typeface="+mn-cs"/>
                </a:endParaRPr>
              </a:p>
            </p:txBody>
          </p:sp>
        </p:grpSp>
      </p:grpSp>
      <p:sp>
        <p:nvSpPr>
          <p:cNvPr id="495684"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000A0D"/>
                </a:solidFill>
                <a:ea typeface="SimSun" charset="0"/>
                <a:cs typeface="SimSun" charset="0"/>
              </a:rPr>
              <a:t>在民族复兴之际，新约的五个内容均得以实现（亚</a:t>
            </a:r>
            <a:r>
              <a:rPr lang="en-US" altLang="zh-CN" sz="1000">
                <a:solidFill>
                  <a:srgbClr val="000A0D"/>
                </a:solidFill>
                <a:ea typeface="SimSun" charset="0"/>
                <a:cs typeface="SimSun" charset="0"/>
              </a:rPr>
              <a:t>8</a:t>
            </a:r>
            <a:r>
              <a:rPr lang="zh-CN" altLang="en-US" sz="1000">
                <a:solidFill>
                  <a:srgbClr val="000A0D"/>
                </a:solidFill>
                <a:ea typeface="SimSun" charset="0"/>
                <a:cs typeface="SimSun" charset="0"/>
              </a:rPr>
              <a:t>）</a:t>
            </a:r>
            <a:endParaRPr lang="en-US" altLang="zh-CN" sz="1000">
              <a:solidFill>
                <a:srgbClr val="000A0D"/>
              </a:solidFill>
              <a:ea typeface="SimSun" charset="0"/>
              <a:cs typeface="SimSun" charset="0"/>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just">
              <a:defRPr/>
            </a:pPr>
            <a:r>
              <a:rPr lang="zh-CN" altLang="en-US" sz="1000" spc="-100" dirty="0">
                <a:solidFill>
                  <a:srgbClr val="000A0D"/>
                </a:solidFill>
                <a:ea typeface="SimSun" charset="0"/>
                <a:cs typeface="SimSun" charset="0"/>
              </a:rPr>
              <a:t>一切都更新了！</a:t>
            </a:r>
            <a:r>
              <a:rPr lang="en-US" altLang="zh-CN" sz="1000" spc="-100" dirty="0">
                <a:solidFill>
                  <a:srgbClr val="000A0D"/>
                </a:solidFill>
                <a:ea typeface="SimSun" charset="0"/>
                <a:cs typeface="SimSun" charset="0"/>
              </a:rPr>
              <a:t/>
            </a:r>
            <a:br>
              <a:rPr lang="en-US" altLang="zh-CN" sz="1000" spc="-100" dirty="0">
                <a:solidFill>
                  <a:srgbClr val="000A0D"/>
                </a:solidFill>
                <a:ea typeface="SimSun" charset="0"/>
                <a:cs typeface="SimSun" charset="0"/>
              </a:rPr>
            </a:br>
            <a:r>
              <a:rPr lang="zh-CN" altLang="en-US" sz="1000" spc="-100" dirty="0">
                <a:solidFill>
                  <a:srgbClr val="000A0D"/>
                </a:solidFill>
                <a:ea typeface="SimSun" charset="0"/>
                <a:cs typeface="SimSun" charset="0"/>
              </a:rPr>
              <a:t>（启</a:t>
            </a:r>
            <a:r>
              <a:rPr lang="en-US" altLang="zh-CN" sz="1000" spc="-100" dirty="0">
                <a:solidFill>
                  <a:srgbClr val="000A0D"/>
                </a:solidFill>
                <a:ea typeface="SimSun" charset="0"/>
                <a:cs typeface="SimSun" charset="0"/>
              </a:rPr>
              <a:t>21:5</a:t>
            </a:r>
            <a:r>
              <a:rPr lang="zh-CN" altLang="en-US" sz="1000" spc="-100" dirty="0">
                <a:solidFill>
                  <a:srgbClr val="000A0D"/>
                </a:solidFill>
                <a:ea typeface="SimSun" charset="0"/>
                <a:cs typeface="SimSun" charset="0"/>
              </a:rPr>
              <a:t>）</a:t>
            </a:r>
            <a:endParaRPr lang="en-US" altLang="zh-CN" sz="1000" spc="-100" dirty="0">
              <a:solidFill>
                <a:srgbClr val="000A0D"/>
              </a:solidFill>
              <a:ea typeface="SimSun" charset="0"/>
              <a:cs typeface="SimSun" charset="0"/>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zh-CN" altLang="en-US" sz="1000">
                <a:solidFill>
                  <a:srgbClr val="FFFFFF"/>
                </a:solidFill>
                <a:ea typeface="SimSun" charset="0"/>
                <a:cs typeface="SimSun" charset="0"/>
              </a:rPr>
              <a:t>暂时的（加</a:t>
            </a:r>
            <a:r>
              <a:rPr lang="en-US" altLang="zh-CN" sz="1000">
                <a:solidFill>
                  <a:srgbClr val="FFFFFF"/>
                </a:solidFill>
                <a:ea typeface="SimSun" charset="0"/>
                <a:cs typeface="SimSun" charset="0"/>
              </a:rPr>
              <a:t>3:19</a:t>
            </a:r>
            <a:r>
              <a:rPr lang="zh-CN" altLang="en-US" sz="1000">
                <a:solidFill>
                  <a:srgbClr val="FFFFFF"/>
                </a:solidFill>
                <a:ea typeface="SimSun" charset="0"/>
                <a:cs typeface="SimSun" charset="0"/>
              </a:rPr>
              <a:t>）、有条件的，显明人的罪（罗</a:t>
            </a:r>
            <a:r>
              <a:rPr lang="en-US" altLang="zh-CN" sz="1000">
                <a:solidFill>
                  <a:srgbClr val="FFFFFF"/>
                </a:solidFill>
                <a:ea typeface="SimSun" charset="0"/>
                <a:cs typeface="SimSun" charset="0"/>
              </a:rPr>
              <a:t>7:7</a:t>
            </a:r>
            <a:r>
              <a:rPr lang="zh-CN" altLang="en-US" sz="1000">
                <a:solidFill>
                  <a:srgbClr val="FFFFFF"/>
                </a:solidFill>
                <a:ea typeface="SimSun" charset="0"/>
                <a:cs typeface="SimSun" charset="0"/>
              </a:rPr>
              <a:t>）并规范以色列人（加</a:t>
            </a:r>
            <a:r>
              <a:rPr lang="en-US" altLang="zh-CN" sz="1000">
                <a:solidFill>
                  <a:srgbClr val="FFFFFF"/>
                </a:solidFill>
                <a:ea typeface="SimSun" charset="0"/>
                <a:cs typeface="SimSun" charset="0"/>
              </a:rPr>
              <a:t>3:23-25</a:t>
            </a:r>
            <a:r>
              <a:rPr lang="zh-CN" altLang="en-US" sz="1000">
                <a:solidFill>
                  <a:srgbClr val="FFFFFF"/>
                </a:solidFill>
                <a:ea typeface="SimSun" charset="0"/>
                <a:cs typeface="SimSun" charset="0"/>
              </a:rPr>
              <a:t>）</a:t>
            </a:r>
            <a:endParaRPr lang="en-US" altLang="zh-CN" sz="1000">
              <a:solidFill>
                <a:srgbClr val="FFFFFF"/>
              </a:solidFill>
              <a:ea typeface="SimSun" charset="0"/>
              <a:cs typeface="SimSun" charset="0"/>
            </a:endParaRPr>
          </a:p>
        </p:txBody>
      </p:sp>
      <p:sp>
        <p:nvSpPr>
          <p:cNvPr id="495687"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a:solidFill>
                  <a:srgbClr val="FFFFFF"/>
                </a:solidFill>
                <a:ea typeface="SimSun" charset="0"/>
                <a:cs typeface="SimSun" charset="0"/>
              </a:rPr>
              <a:t>十字架废除、成就、取代了律法</a:t>
            </a:r>
            <a:r>
              <a:rPr lang="en-US" altLang="zh-CN" sz="1000">
                <a:solidFill>
                  <a:srgbClr val="FFFFFF"/>
                </a:solidFill>
                <a:ea typeface="SimSun" charset="0"/>
                <a:cs typeface="SimSun" charset="0"/>
              </a:rPr>
              <a:t>(</a:t>
            </a:r>
            <a:r>
              <a:rPr lang="zh-CN" altLang="en-US" sz="1000">
                <a:solidFill>
                  <a:srgbClr val="FFFFFF"/>
                </a:solidFill>
                <a:ea typeface="SimSun" charset="0"/>
                <a:cs typeface="SimSun" charset="0"/>
              </a:rPr>
              <a:t>罗</a:t>
            </a:r>
            <a:r>
              <a:rPr lang="en-US" altLang="zh-CN" sz="1000">
                <a:solidFill>
                  <a:srgbClr val="FFFFFF"/>
                </a:solidFill>
                <a:ea typeface="SimSun" charset="0"/>
                <a:cs typeface="SimSun" charset="0"/>
              </a:rPr>
              <a:t>7:1-6;1 </a:t>
            </a:r>
            <a:r>
              <a:rPr lang="zh-CN" altLang="en-US" sz="1000">
                <a:solidFill>
                  <a:srgbClr val="FFFFFF"/>
                </a:solidFill>
                <a:ea typeface="SimSun" charset="0"/>
                <a:cs typeface="SimSun" charset="0"/>
              </a:rPr>
              <a:t>林前</a:t>
            </a:r>
            <a:r>
              <a:rPr lang="en-US" altLang="zh-CN" sz="1000">
                <a:solidFill>
                  <a:srgbClr val="FFFFFF"/>
                </a:solidFill>
                <a:ea typeface="SimSun" charset="0"/>
                <a:cs typeface="SimSun" charset="0"/>
              </a:rPr>
              <a:t>9:19-21; </a:t>
            </a:r>
            <a:r>
              <a:rPr lang="zh-CN" altLang="en-US" sz="1000">
                <a:solidFill>
                  <a:srgbClr val="FFFFFF"/>
                </a:solidFill>
                <a:ea typeface="SimSun" charset="0"/>
                <a:cs typeface="SimSun" charset="0"/>
              </a:rPr>
              <a:t>希</a:t>
            </a:r>
            <a:r>
              <a:rPr lang="en-US" altLang="zh-CN" sz="1000">
                <a:solidFill>
                  <a:srgbClr val="FFFFFF"/>
                </a:solidFill>
                <a:ea typeface="SimSun" charset="0"/>
                <a:cs typeface="SimSun" charset="0"/>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a:defRPr/>
            </a:pPr>
            <a:r>
              <a:rPr lang="zh-CN" altLang="en-US" sz="1000" b="1" dirty="0">
                <a:solidFill>
                  <a:srgbClr val="FFFFFF"/>
                </a:solidFill>
                <a:effectLst>
                  <a:outerShdw blurRad="38100" dist="38100" dir="2700000" algn="tl">
                    <a:srgbClr val="000000"/>
                  </a:outerShdw>
                </a:effectLst>
                <a:latin typeface="Times New Roman" charset="0"/>
                <a:ea typeface="SimSun" charset="0"/>
                <a:cs typeface="SimSun" charset="0"/>
              </a:rPr>
              <a:t>创世记 </a:t>
            </a:r>
            <a:r>
              <a:rPr lang="en-US" altLang="zh-CN" sz="1000" b="1" dirty="0">
                <a:solidFill>
                  <a:srgbClr val="FFFFFF"/>
                </a:solidFill>
                <a:effectLst>
                  <a:outerShdw blurRad="38100" dist="38100" dir="2700000" algn="tl">
                    <a:srgbClr val="000000"/>
                  </a:outerShdw>
                </a:effectLst>
                <a:latin typeface="Times New Roman" charset="0"/>
                <a:ea typeface="SimSun" charset="0"/>
                <a:cs typeface="SimSun" charset="0"/>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000" b="1" dirty="0">
                <a:solidFill>
                  <a:srgbClr val="FFFFFF"/>
                </a:solidFill>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000" b="1" dirty="0">
                <a:solidFill>
                  <a:srgbClr val="FFFFFF"/>
                </a:solidFill>
                <a:latin typeface="Arial" pitchFamily="-111" charset="0"/>
                <a:cs typeface="+mn-cs"/>
              </a:rPr>
              <a:t>22 &amp;</a:t>
            </a:r>
          </a:p>
          <a:p>
            <a:pPr algn="ctr" eaLnBrk="1" hangingPunct="1">
              <a:defRPr/>
            </a:pPr>
            <a:r>
              <a:rPr lang="en-US" sz="2000" b="1" dirty="0">
                <a:solidFill>
                  <a:srgbClr val="FFFFFF"/>
                </a:solidFill>
                <a:latin typeface="Arial" pitchFamily="-111" charset="0"/>
                <a:cs typeface="+mn-cs"/>
              </a:rPr>
              <a:t>337</a:t>
            </a:r>
          </a:p>
        </p:txBody>
      </p:sp>
    </p:spTree>
    <p:extLst>
      <p:ext uri="{BB962C8B-B14F-4D97-AF65-F5344CB8AC3E}">
        <p14:creationId xmlns:p14="http://schemas.microsoft.com/office/powerpoint/2010/main" val="3622992768"/>
      </p:ext>
    </p:extLst>
  </p:cSld>
  <p:clrMapOvr>
    <a:masterClrMapping/>
  </p:clrMapOvr>
  <p:transition xmlns:p14="http://schemas.microsoft.com/office/powerpoint/2010/mai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611188" y="-242888"/>
            <a:ext cx="7772400" cy="1143001"/>
          </a:xfrm>
        </p:spPr>
        <p:txBody>
          <a:bodyPr/>
          <a:lstStyle/>
          <a:p>
            <a:r>
              <a:rPr lang="en-US" altLang="zh-TW" sz="4000">
                <a:latin typeface="Arial" charset="0"/>
                <a:ea typeface="SimSun" charset="0"/>
                <a:cs typeface="SimSun" charset="0"/>
              </a:rPr>
              <a:t/>
            </a:r>
            <a:br>
              <a:rPr lang="en-US" altLang="zh-TW" sz="4000">
                <a:latin typeface="Arial" charset="0"/>
                <a:ea typeface="SimSun" charset="0"/>
                <a:cs typeface="SimSun" charset="0"/>
              </a:rPr>
            </a:br>
            <a:r>
              <a:rPr lang="zh-CN" altLang="en-US" sz="5400" b="1" i="1">
                <a:latin typeface="Arial" charset="0"/>
                <a:ea typeface="SimSun" charset="0"/>
                <a:cs typeface="SimSun" charset="0"/>
              </a:rPr>
              <a:t>我对旧约主题的理解</a:t>
            </a:r>
          </a:p>
        </p:txBody>
      </p:sp>
      <p:pic>
        <p:nvPicPr>
          <p:cNvPr id="32563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04800" y="1219200"/>
            <a:ext cx="9144000" cy="5181600"/>
          </a:xfrm>
        </p:spPr>
        <p:txBody>
          <a:bodyPr/>
          <a:lstStyle/>
          <a:p>
            <a:pPr>
              <a:buFont typeface="Monotype Sorts" charset="0"/>
              <a:buNone/>
              <a:tabLst>
                <a:tab pos="862013" algn="l"/>
                <a:tab pos="1431925" algn="l"/>
                <a:tab pos="2001838" algn="l"/>
              </a:tabLst>
            </a:pPr>
            <a:r>
              <a:rPr lang="zh-CN" altLang="en-US" sz="2800" i="1">
                <a:latin typeface="Arial" charset="0"/>
                <a:ea typeface="SimSun" charset="0"/>
                <a:cs typeface="SimSun" charset="0"/>
              </a:rPr>
              <a:t>旧约的主题：</a:t>
            </a:r>
            <a:endParaRPr lang="en-US" altLang="zh-CN" sz="2800" i="1">
              <a:latin typeface="Arial" charset="0"/>
              <a:ea typeface="SimSun" charset="0"/>
              <a:cs typeface="SimSun" charset="0"/>
            </a:endParaRPr>
          </a:p>
          <a:p>
            <a:pPr>
              <a:buFont typeface="Monotype Sorts" charset="0"/>
              <a:buNone/>
              <a:tabLst>
                <a:tab pos="862013" algn="l"/>
                <a:tab pos="1431925" algn="l"/>
                <a:tab pos="2001838" algn="l"/>
              </a:tabLst>
            </a:pPr>
            <a:r>
              <a:rPr lang="zh-CN" altLang="en-US" sz="2800">
                <a:solidFill>
                  <a:schemeClr val="tx2"/>
                </a:solidFill>
                <a:latin typeface="Arial" charset="0"/>
                <a:ea typeface="SimSun" charset="0"/>
                <a:cs typeface="SimSun" charset="0"/>
              </a:rPr>
              <a:t>神因着自己的荣耀恢复人类，使之参与对他国度的管理</a:t>
            </a:r>
            <a:endParaRPr lang="zh-TW" altLang="en-US" sz="2800">
              <a:solidFill>
                <a:schemeClr val="tx2"/>
              </a:solidFill>
              <a:latin typeface="Arial" charset="0"/>
              <a:ea typeface="SimSun" charset="0"/>
              <a:cs typeface="SimSun" charset="0"/>
            </a:endParaRPr>
          </a:p>
          <a:p>
            <a:pPr>
              <a:buFont typeface="Monotype Sorts" charset="0"/>
              <a:buNone/>
              <a:tabLst>
                <a:tab pos="862013" algn="l"/>
                <a:tab pos="1431925" algn="l"/>
                <a:tab pos="2001838" algn="l"/>
              </a:tabLst>
            </a:pPr>
            <a:r>
              <a:rPr lang="en-US" altLang="zh-CN" sz="2800">
                <a:latin typeface="Arial" charset="0"/>
                <a:ea typeface="SimSun" charset="0"/>
                <a:cs typeface="SimSun" charset="0"/>
              </a:rPr>
              <a:t>	</a:t>
            </a:r>
            <a:r>
              <a:rPr lang="zh-CN" altLang="en-US" sz="2800">
                <a:latin typeface="Arial" charset="0"/>
                <a:ea typeface="SimSun" charset="0"/>
                <a:cs typeface="SimSun" charset="0"/>
              </a:rPr>
              <a:t>这权力在伊甸园被授与人类；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继而在堕落后失去；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透过 “祭司国度”以色列来救赎世人；</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最终由弥赛亚的做主做王来完全成就亚伯拉罕之约</a:t>
            </a:r>
          </a:p>
        </p:txBody>
      </p:sp>
      <p:sp>
        <p:nvSpPr>
          <p:cNvPr id="32563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pPr>
            <a:r>
              <a:rPr lang="en-US" altLang="zh-TW" sz="2400">
                <a:solidFill>
                  <a:srgbClr val="FFFFFF"/>
                </a:solidFill>
                <a:ea typeface="PMingLiU" charset="0"/>
                <a:cs typeface="PMingLiU" charset="0"/>
              </a:rPr>
              <a:t>33</a:t>
            </a:r>
          </a:p>
        </p:txBody>
      </p:sp>
    </p:spTree>
    <p:extLst>
      <p:ext uri="{BB962C8B-B14F-4D97-AF65-F5344CB8AC3E}">
        <p14:creationId xmlns:p14="http://schemas.microsoft.com/office/powerpoint/2010/main" val="4267674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xmlns:p14="http://schemas.microsoft.com/office/powerpoint/2010/mai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851549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0.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_rels/theme31.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_rels/theme43.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_rels/theme44.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_rels/theme45.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theme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2.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MS PGothic"/>
      </a:majorFont>
      <a:minorFont>
        <a:latin typeface="Calibri"/>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5993</TotalTime>
  <Words>6256</Words>
  <Application>Microsoft Macintosh PowerPoint</Application>
  <PresentationFormat>On-screen Show (4:3)</PresentationFormat>
  <Paragraphs>1177</Paragraphs>
  <Slides>93</Slides>
  <Notes>74</Notes>
  <HiddenSlides>0</HiddenSlides>
  <MMClips>0</MMClips>
  <ScaleCrop>false</ScaleCrop>
  <HeadingPairs>
    <vt:vector size="6" baseType="variant">
      <vt:variant>
        <vt:lpstr>Theme</vt:lpstr>
      </vt:variant>
      <vt:variant>
        <vt:i4>45</vt:i4>
      </vt:variant>
      <vt:variant>
        <vt:lpstr>Embedded OLE Servers</vt:lpstr>
      </vt:variant>
      <vt:variant>
        <vt:i4>1</vt:i4>
      </vt:variant>
      <vt:variant>
        <vt:lpstr>Slide Titles</vt:lpstr>
      </vt:variant>
      <vt:variant>
        <vt:i4>93</vt:i4>
      </vt:variant>
    </vt:vector>
  </HeadingPairs>
  <TitlesOfParts>
    <vt:vector size="139" baseType="lpstr">
      <vt:lpstr>Textured</vt:lpstr>
      <vt:lpstr>Executive</vt:lpstr>
      <vt:lpstr>Orbit</vt:lpstr>
      <vt:lpstr>1_Blank Presentation</vt:lpstr>
      <vt:lpstr>27_Office Theme</vt:lpstr>
      <vt:lpstr>21_Blank Presentation</vt:lpstr>
      <vt:lpstr>7_Default Design</vt:lpstr>
      <vt:lpstr>5_Compass</vt:lpstr>
      <vt:lpstr>10_Office Theme</vt:lpstr>
      <vt:lpstr>23_Office Theme</vt:lpstr>
      <vt:lpstr>49_Blank Presentation</vt:lpstr>
      <vt:lpstr>25_Blank Presentation</vt:lpstr>
      <vt:lpstr>2_Blank Presentation</vt:lpstr>
      <vt:lpstr>9_Default Design</vt:lpstr>
      <vt:lpstr>Mountain</vt:lpstr>
      <vt:lpstr>25_Office Theme</vt:lpstr>
      <vt:lpstr>25_Default Design</vt:lpstr>
      <vt:lpstr>11_Office Theme</vt:lpstr>
      <vt:lpstr>1_Stream</vt:lpstr>
      <vt:lpstr>4_blstripc.ppt - Blue Stripes</vt:lpstr>
      <vt:lpstr>5_blstripc.ppt - Blue Stripes</vt:lpstr>
      <vt:lpstr>10_Default Design</vt:lpstr>
      <vt:lpstr>8_Blank Presentation</vt:lpstr>
      <vt:lpstr>Medicine</vt:lpstr>
      <vt:lpstr>10_Blank Presentation</vt:lpstr>
      <vt:lpstr>2_Glare</vt:lpstr>
      <vt:lpstr>2_Crumple</vt:lpstr>
      <vt:lpstr>9_Office Theme</vt:lpstr>
      <vt:lpstr>6_blstripc.ppt - Blue Stripes</vt:lpstr>
      <vt:lpstr>Paper</vt:lpstr>
      <vt:lpstr>1_Paper</vt:lpstr>
      <vt:lpstr>2_Gleam</vt:lpstr>
      <vt:lpstr>1_Gleam</vt:lpstr>
      <vt:lpstr>3_Gleam</vt:lpstr>
      <vt:lpstr>4_Gleam</vt:lpstr>
      <vt:lpstr>5_Gleam</vt:lpstr>
      <vt:lpstr>1_Slit</vt:lpstr>
      <vt:lpstr>Office Theme</vt:lpstr>
      <vt:lpstr>8_Executive</vt:lpstr>
      <vt:lpstr>66_Blank Presentation</vt:lpstr>
      <vt:lpstr>3_Blank Presentation</vt:lpstr>
      <vt:lpstr>1_Medicine</vt:lpstr>
      <vt:lpstr>2_Paper</vt:lpstr>
      <vt:lpstr>3_Paper</vt:lpstr>
      <vt:lpstr>4_Paper</vt:lpstr>
      <vt:lpstr>Microsoft ClipArt Gallery</vt:lpstr>
      <vt:lpstr>前千禧年主义 和 时代论者</vt:lpstr>
      <vt:lpstr> 安息日的末世论意义 </vt:lpstr>
      <vt:lpstr>末世论 • BibleStudyDownloads.org</vt:lpstr>
      <vt:lpstr>分配 (弗 3:2)</vt:lpstr>
      <vt:lpstr>以弗所书里的分配</vt:lpstr>
      <vt:lpstr>oivkonomi,a 在新约圣经</vt:lpstr>
      <vt:lpstr>oivkonomi,a 在新约圣经</vt:lpstr>
      <vt:lpstr>各千禧年派在各世纪里的分布</vt:lpstr>
      <vt:lpstr>千禧年前论</vt:lpstr>
      <vt:lpstr>相信以色列的民族有前途吗？ </vt:lpstr>
      <vt:lpstr>时代论派史 从 1830s 至 1980s</vt:lpstr>
      <vt:lpstr>为什么我是千禧年前的?</vt:lpstr>
      <vt:lpstr>“但是不要按照字面理解《启示录》中的数字。因为这是先知性的书!"</vt:lpstr>
      <vt:lpstr>解经的四个原则</vt:lpstr>
      <vt:lpstr>若不跟从正常的语法， 将会发生什么事呢？</vt:lpstr>
      <vt:lpstr>200 万士兵</vt:lpstr>
      <vt:lpstr>解经的四个原则</vt:lpstr>
      <vt:lpstr>75磅（九十斤）的冰雹</vt:lpstr>
      <vt:lpstr>解经的四个原则</vt:lpstr>
      <vt:lpstr>为什么我是千禧年前的?</vt:lpstr>
      <vt:lpstr>四个见解？</vt:lpstr>
      <vt:lpstr>对启示录不同的诠释</vt:lpstr>
      <vt:lpstr>原则 #4</vt:lpstr>
      <vt:lpstr>启示录</vt:lpstr>
      <vt:lpstr>启 示 录 的 年 表</vt:lpstr>
      <vt:lpstr>为什么我是千禧年前的?</vt:lpstr>
      <vt:lpstr>启 示 录  20:4-6  简图 </vt:lpstr>
      <vt:lpstr>灾前被提的前千禧年論 </vt:lpstr>
      <vt:lpstr>为什么我是千禧年前的?</vt:lpstr>
      <vt:lpstr>以赛亚 11:6-9</vt:lpstr>
      <vt:lpstr>以赛亚11:6-9</vt:lpstr>
      <vt:lpstr>以赛亚11:6-9</vt:lpstr>
      <vt:lpstr>以赛亚11:6-9</vt:lpstr>
      <vt:lpstr>罗马书8:19-21</vt:lpstr>
      <vt:lpstr>罗马书 8:19-21</vt:lpstr>
      <vt:lpstr>为什么我是千禧年前的?</vt:lpstr>
      <vt:lpstr>为什么我是千禧年前的?</vt:lpstr>
      <vt:lpstr>令人难以置信的长寿命!</vt:lpstr>
      <vt:lpstr>令人难以置信的长寿命!</vt:lpstr>
      <vt:lpstr>为什么我是千禧年前的?</vt:lpstr>
      <vt:lpstr>掠夺</vt:lpstr>
      <vt:lpstr>The Attack</vt:lpstr>
      <vt:lpstr>时代论时间表</vt:lpstr>
      <vt:lpstr>基督再来</vt:lpstr>
      <vt:lpstr>亚14:4</vt:lpstr>
      <vt:lpstr>14:4      橄榄山上</vt:lpstr>
      <vt:lpstr>第二再来</vt:lpstr>
      <vt:lpstr>第二次再来</vt:lpstr>
      <vt:lpstr>第二次再来</vt:lpstr>
      <vt:lpstr>第二次再来</vt:lpstr>
      <vt:lpstr>活水!</vt:lpstr>
      <vt:lpstr>第二次再来</vt:lpstr>
      <vt:lpstr>The Second Coming</vt:lpstr>
      <vt:lpstr>The Second Coming</vt:lpstr>
      <vt:lpstr>The Second Coming</vt:lpstr>
      <vt:lpstr>末世事件时序</vt:lpstr>
      <vt:lpstr>千禧年的敬拜</vt:lpstr>
      <vt:lpstr>千禧年的圣洁</vt:lpstr>
      <vt:lpstr>千禧年的耶路撒冷</vt:lpstr>
      <vt:lpstr>得释放的受造之物将带来 …</vt:lpstr>
      <vt:lpstr>…一个全新的世界!</vt:lpstr>
      <vt:lpstr>PowerPoint Presentation</vt:lpstr>
      <vt:lpstr>亚伯拉罕之约以及它的应验</vt:lpstr>
      <vt:lpstr>国度与契约时间表 </vt:lpstr>
      <vt:lpstr>PowerPoint Presentation</vt:lpstr>
      <vt:lpstr>从“新以色列” 角度看  圣约前千禧年派 </vt:lpstr>
      <vt:lpstr>为什么要分清以色列与教会?</vt:lpstr>
      <vt:lpstr>为什么要分清以色列与教会?</vt:lpstr>
      <vt:lpstr>问题: 以色列与教会： 无连续 或是 连续 ? 回答: 两者皆是! (参阅 新约导论 155r-155s页)</vt:lpstr>
      <vt:lpstr>以色列与教会之间的更多对比</vt:lpstr>
      <vt:lpstr>“这杯是用我的血所立的新约” ： (路 22:20)</vt:lpstr>
      <vt:lpstr>两种约的对照</vt:lpstr>
      <vt:lpstr>两种约的对照</vt:lpstr>
      <vt:lpstr>两种约的对照</vt:lpstr>
      <vt:lpstr>以色列民族有未来吗?</vt:lpstr>
      <vt:lpstr>不连续性</vt:lpstr>
      <vt:lpstr>不连续性</vt:lpstr>
      <vt:lpstr>不连续性</vt:lpstr>
      <vt:lpstr>连续性</vt:lpstr>
      <vt:lpstr>连续性</vt:lpstr>
      <vt:lpstr>连续性</vt:lpstr>
      <vt:lpstr>外邦人的移植</vt:lpstr>
      <vt:lpstr>“以色列”始终是指雅各的肉身后裔  (9:1-5)</vt:lpstr>
      <vt:lpstr>总结罗马书9-11章</vt:lpstr>
      <vt:lpstr>神的王国</vt:lpstr>
      <vt:lpstr>Man</vt:lpstr>
      <vt:lpstr>Woman</vt:lpstr>
      <vt:lpstr>Mandate</vt:lpstr>
      <vt:lpstr>天国：圣经的纲领性主題</vt:lpstr>
      <vt:lpstr>国度与契约时间表 </vt:lpstr>
      <vt:lpstr> 我对旧约主题的理解</vt:lpstr>
      <vt:lpstr>Black</vt:lpstr>
      <vt:lpstr>末世论 •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185</cp:revision>
  <dcterms:created xsi:type="dcterms:W3CDTF">2009-03-03T03:50:37Z</dcterms:created>
  <dcterms:modified xsi:type="dcterms:W3CDTF">2018-04-30T08:12:27Z</dcterms:modified>
</cp:coreProperties>
</file>