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4" r:id="rId1"/>
    <p:sldMasterId id="2147483712" r:id="rId2"/>
    <p:sldMasterId id="2147483710" r:id="rId3"/>
    <p:sldMasterId id="2147483720" r:id="rId4"/>
    <p:sldMasterId id="2147483722" r:id="rId5"/>
    <p:sldMasterId id="2147484036" r:id="rId6"/>
    <p:sldMasterId id="2147484088" r:id="rId7"/>
    <p:sldMasterId id="2147484100" r:id="rId8"/>
    <p:sldMasterId id="2147484116" r:id="rId9"/>
    <p:sldMasterId id="2147484129" r:id="rId10"/>
  </p:sldMasterIdLst>
  <p:notesMasterIdLst>
    <p:notesMasterId r:id="rId35"/>
  </p:notesMasterIdLst>
  <p:sldIdLst>
    <p:sldId id="312" r:id="rId11"/>
    <p:sldId id="304" r:id="rId12"/>
    <p:sldId id="313" r:id="rId13"/>
    <p:sldId id="314" r:id="rId14"/>
    <p:sldId id="315" r:id="rId15"/>
    <p:sldId id="341" r:id="rId16"/>
    <p:sldId id="340" r:id="rId17"/>
    <p:sldId id="342" r:id="rId18"/>
    <p:sldId id="344" r:id="rId19"/>
    <p:sldId id="343" r:id="rId20"/>
    <p:sldId id="339" r:id="rId21"/>
    <p:sldId id="305" r:id="rId22"/>
    <p:sldId id="306" r:id="rId23"/>
    <p:sldId id="307" r:id="rId24"/>
    <p:sldId id="309" r:id="rId25"/>
    <p:sldId id="310" r:id="rId26"/>
    <p:sldId id="308" r:id="rId27"/>
    <p:sldId id="346" r:id="rId28"/>
    <p:sldId id="347" r:id="rId29"/>
    <p:sldId id="348" r:id="rId30"/>
    <p:sldId id="327" r:id="rId31"/>
    <p:sldId id="328" r:id="rId32"/>
    <p:sldId id="330" r:id="rId33"/>
    <p:sldId id="345"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6CA62C"/>
    <a:srgbClr val="FF8000"/>
    <a:srgbClr val="00FFFF"/>
    <a:srgbClr val="FFFFFF"/>
    <a:srgbClr val="C9C4FF"/>
    <a:srgbClr val="2E5C2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99" d="100"/>
          <a:sy n="99" d="100"/>
        </p:scale>
        <p:origin x="-120" y="-8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8" charset="0"/>
                <a:ea typeface="ＭＳ Ｐゴシック" pitchFamily="8" charset="-128"/>
                <a:cs typeface="ＭＳ Ｐゴシック" pitchFamily="8"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8" charset="0"/>
                <a:ea typeface="ＭＳ Ｐゴシック" pitchFamily="8" charset="-128"/>
                <a:cs typeface="ＭＳ Ｐゴシック" pitchFamily="8" charset="-128"/>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8" charset="0"/>
                <a:ea typeface="ＭＳ Ｐゴシック" pitchFamily="8" charset="-128"/>
                <a:cs typeface="ＭＳ Ｐゴシック" pitchFamily="8"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F1715F7-7B2B-1F4F-9725-9FD258B2E1AF}" type="slidenum">
              <a:rPr lang="en-US"/>
              <a:pPr>
                <a:defRPr/>
              </a:pPr>
              <a:t>‹#›</a:t>
            </a:fld>
            <a:endParaRPr lang="en-US"/>
          </a:p>
        </p:txBody>
      </p:sp>
    </p:spTree>
    <p:extLst>
      <p:ext uri="{BB962C8B-B14F-4D97-AF65-F5344CB8AC3E}">
        <p14:creationId xmlns:p14="http://schemas.microsoft.com/office/powerpoint/2010/main" val="1519522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8" charset="0"/>
        <a:ea typeface="ＭＳ Ｐゴシック" charset="0"/>
        <a:cs typeface="Geneva" charset="0"/>
      </a:defRPr>
    </a:lvl1pPr>
    <a:lvl2pPr marL="742950" indent="-285750" algn="l" rtl="0" eaLnBrk="0" fontAlgn="base" hangingPunct="0">
      <a:spcBef>
        <a:spcPct val="30000"/>
      </a:spcBef>
      <a:spcAft>
        <a:spcPct val="0"/>
      </a:spcAft>
      <a:defRPr sz="1200" kern="1200">
        <a:solidFill>
          <a:schemeClr val="tx1"/>
        </a:solidFill>
        <a:latin typeface="Arial" pitchFamily="8" charset="0"/>
        <a:ea typeface="Geneva" pitchFamily="-108" charset="-128"/>
        <a:cs typeface="Geneva" charset="0"/>
      </a:defRPr>
    </a:lvl2pPr>
    <a:lvl3pPr marL="1143000" indent="-228600" algn="l" rtl="0" eaLnBrk="0" fontAlgn="base" hangingPunct="0">
      <a:spcBef>
        <a:spcPct val="30000"/>
      </a:spcBef>
      <a:spcAft>
        <a:spcPct val="0"/>
      </a:spcAft>
      <a:defRPr sz="1200" kern="1200">
        <a:solidFill>
          <a:schemeClr val="tx1"/>
        </a:solidFill>
        <a:latin typeface="Arial" pitchFamily="8" charset="0"/>
        <a:ea typeface="Geneva" pitchFamily="-108" charset="-128"/>
        <a:cs typeface="Geneva" charset="0"/>
      </a:defRPr>
    </a:lvl3pPr>
    <a:lvl4pPr marL="1600200" indent="-228600" algn="l" rtl="0" eaLnBrk="0" fontAlgn="base" hangingPunct="0">
      <a:spcBef>
        <a:spcPct val="30000"/>
      </a:spcBef>
      <a:spcAft>
        <a:spcPct val="0"/>
      </a:spcAft>
      <a:defRPr sz="1200" kern="1200">
        <a:solidFill>
          <a:schemeClr val="tx1"/>
        </a:solidFill>
        <a:latin typeface="Arial" pitchFamily="8" charset="0"/>
        <a:ea typeface="Geneva" pitchFamily="-108" charset="-128"/>
        <a:cs typeface="Geneva" charset="0"/>
      </a:defRPr>
    </a:lvl4pPr>
    <a:lvl5pPr marL="2057400" indent="-228600" algn="l" rtl="0" eaLnBrk="0" fontAlgn="base" hangingPunct="0">
      <a:spcBef>
        <a:spcPct val="30000"/>
      </a:spcBef>
      <a:spcAft>
        <a:spcPct val="0"/>
      </a:spcAft>
      <a:defRPr sz="1200" kern="1200">
        <a:solidFill>
          <a:schemeClr val="tx1"/>
        </a:solidFill>
        <a:latin typeface="Arial" pitchFamily="8" charset="0"/>
        <a:ea typeface="Geneva" pitchFamily="-108"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29E1A2-99A6-4244-8D56-C20C883EDE87}" type="slidenum">
              <a:rPr lang="en-US" sz="1200"/>
              <a:pPr/>
              <a:t>1</a:t>
            </a:fld>
            <a:endParaRPr lang="en-US" sz="1200"/>
          </a:p>
        </p:txBody>
      </p:sp>
      <p:sp>
        <p:nvSpPr>
          <p:cNvPr id="89090" name="Rectangle 2"/>
          <p:cNvSpPr>
            <a:spLocks noGrp="1" noRot="1" noChangeAspect="1" noChangeArrowheads="1"/>
          </p:cNvSpPr>
          <p:nvPr>
            <p:ph type="sldImg"/>
          </p:nvPr>
        </p:nvSpPr>
        <p:spPr>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r"/>
            <a:fld id="{B7D42161-2F8C-479C-83AA-FE17FCC7758D}" type="slidenum">
              <a:rPr lang="en-US" sz="1200">
                <a:solidFill>
                  <a:srgbClr val="000000"/>
                </a:solidFill>
                <a:latin typeface="Arial" pitchFamily="34" charset="0"/>
                <a:cs typeface="+mn-cs"/>
              </a:rPr>
              <a:pPr algn="r"/>
              <a:t>10</a:t>
            </a:fld>
            <a:endParaRPr lang="en-US" sz="1200">
              <a:solidFill>
                <a:srgbClr val="000000"/>
              </a:solidFill>
              <a:latin typeface="Arial" pitchFamily="34" charset="0"/>
              <a:cs typeface="+mn-cs"/>
            </a:endParaRPr>
          </a:p>
        </p:txBody>
      </p:sp>
      <p:sp>
        <p:nvSpPr>
          <p:cNvPr id="822274" name="Rectangle 2"/>
          <p:cNvSpPr>
            <a:spLocks noGrp="1" noRot="1" noChangeAspect="1" noChangeArrowheads="1" noTextEdit="1"/>
          </p:cNvSpPr>
          <p:nvPr>
            <p:ph type="sldImg"/>
          </p:nvPr>
        </p:nvSpPr>
        <p:spPr>
          <a:solidFill>
            <a:srgbClr val="FFFFFF"/>
          </a:solidFill>
          <a:ln/>
        </p:spPr>
      </p:sp>
      <p:sp>
        <p:nvSpPr>
          <p:cNvPr id="822275"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3" name="Rectangle 1026"/>
          <p:cNvSpPr>
            <a:spLocks noGrp="1" noRot="1" noChangeAspect="1" noChangeArrowheads="1" noTextEdit="1"/>
          </p:cNvSpPr>
          <p:nvPr>
            <p:ph type="sldImg"/>
          </p:nvPr>
        </p:nvSpPr>
        <p:spPr>
          <a:solidFill>
            <a:srgbClr val="FFFFFF"/>
          </a:solidFill>
          <a:ln/>
        </p:spPr>
      </p:sp>
      <p:sp>
        <p:nvSpPr>
          <p:cNvPr id="786434" name="Rectangle 1027"/>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0B4CB1-C30D-2346-B3B2-D65EC2F0C199}" type="slidenum">
              <a:rPr lang="en-US" sz="1200"/>
              <a:pPr/>
              <a:t>12</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5937EF-1CE7-FF41-9E69-143C8666AFC0}" type="slidenum">
              <a:rPr lang="en-US" sz="1200"/>
              <a:pPr/>
              <a:t>13</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DACF36-8A66-CC42-8D02-C6AB964EAEF7}" type="slidenum">
              <a:rPr lang="en-US" sz="1200"/>
              <a:pPr/>
              <a:t>14</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84F3E0-FD8C-2247-94FD-4D6835E568E8}" type="slidenum">
              <a:rPr lang="en-US" sz="1200"/>
              <a:pPr/>
              <a:t>15</a:t>
            </a:fld>
            <a:endParaRPr 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2EC569-565F-1B4C-9C8F-DBDD2CFD2D52}" type="slidenum">
              <a:rPr lang="en-US" sz="1200"/>
              <a:pPr/>
              <a:t>16</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591154-076A-3741-907E-0195566933E3}" type="slidenum">
              <a:rPr lang="en-US" sz="1200"/>
              <a:pPr/>
              <a:t>17</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818CEE-1D39-0046-8A93-D33FA070C2CA}" type="slidenum">
              <a:rPr lang="en-US" sz="1200"/>
              <a:pPr/>
              <a:t>18</a:t>
            </a:fld>
            <a:endParaRPr lang="en-US" sz="1200"/>
          </a:p>
        </p:txBody>
      </p:sp>
      <p:sp>
        <p:nvSpPr>
          <p:cNvPr id="121858" name="Rectangle 2"/>
          <p:cNvSpPr>
            <a:spLocks noGrp="1" noRot="1" noChangeAspect="1" noChangeArrowheads="1"/>
          </p:cNvSpPr>
          <p:nvPr>
            <p:ph type="sldImg"/>
          </p:nvPr>
        </p:nvSpPr>
        <p:spPr>
          <a:solidFill>
            <a:srgbClr val="FFFFFF"/>
          </a:solidFill>
          <a:ln/>
        </p:spPr>
      </p:sp>
      <p:sp>
        <p:nvSpPr>
          <p:cNvPr id="121859"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882043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153D23-5255-314C-B800-51780C7049B6}" type="slidenum">
              <a:rPr lang="en-US" sz="1200"/>
              <a:pPr/>
              <a:t>19</a:t>
            </a:fld>
            <a:endParaRPr lang="en-US" sz="1200"/>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77121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2C9B7C-54F2-1C4D-95FB-5B0B0EC36BAA}" type="slidenum">
              <a:rPr lang="en-US" sz="1200"/>
              <a:pPr/>
              <a:t>2</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153D23-5255-314C-B800-51780C7049B6}" type="slidenum">
              <a:rPr lang="en-US" sz="1200"/>
              <a:pPr/>
              <a:t>20</a:t>
            </a:fld>
            <a:endParaRPr lang="en-US" sz="1200"/>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764289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612CE4-AA0E-E640-9A20-C248D81D1AEC}" type="slidenum">
              <a:rPr lang="en-US" sz="1200"/>
              <a:pPr/>
              <a:t>21</a:t>
            </a:fld>
            <a:endParaRPr lang="en-US" sz="1200"/>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5E0DEB-3BB7-B844-B007-DB379A3BE5BB}" type="slidenum">
              <a:rPr lang="en-US" sz="1200"/>
              <a:pPr/>
              <a:t>22</a:t>
            </a:fld>
            <a:endParaRPr lang="en-US" sz="1200"/>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24</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Future (Eschatology) link address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AEFF74-D478-8B40-B695-866C36C1FD4E}" type="slidenum">
              <a:rPr lang="en-US" sz="1200"/>
              <a:pPr/>
              <a:t>3</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5AC216-9121-964D-84A5-0B680D09BE95}" type="slidenum">
              <a:rPr lang="en-US" sz="1200"/>
              <a:pPr/>
              <a:t>4</a:t>
            </a:fld>
            <a:endParaRPr lang="en-US" sz="1200"/>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311B0C-BA6C-D34F-9772-41D4160D9B32}" type="slidenum">
              <a:rPr lang="en-US" sz="1200"/>
              <a:pPr/>
              <a:t>5</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fld id="{027ADF8F-1837-4579-9A57-1ABE544EFCED}" type="slidenum">
              <a:rPr lang="en-GB" sz="1200">
                <a:solidFill>
                  <a:prstClr val="white"/>
                </a:solidFill>
              </a:rPr>
              <a:pPr/>
              <a:t>6</a:t>
            </a:fld>
            <a:endParaRPr lang="en-GB" sz="1200">
              <a:solidFill>
                <a:prstClr val="white"/>
              </a:solidFill>
            </a:endParaRPr>
          </a:p>
        </p:txBody>
      </p:sp>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a:t>The Amil view does not view the book of Revelation in chronological order.  It puts chapter 20 BEFORE chapter 19 as it sees the Rev 20 millennium as the present church age that is followed by Christ</a:t>
            </a:r>
            <a:r>
              <a:rPr lang="ja-JP" altLang="en-US"/>
              <a:t>’</a:t>
            </a:r>
            <a:r>
              <a:rPr lang="en-US" altLang="ja-JP"/>
              <a:t>s return in Rev 19.</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fld id="{D0A85E08-D5EA-4DAA-9F12-D9A722AE214E}" type="slidenum">
              <a:rPr lang="en-GB" sz="1200">
                <a:solidFill>
                  <a:prstClr val="white"/>
                </a:solidFill>
              </a:rPr>
              <a:pPr/>
              <a:t>7</a:t>
            </a:fld>
            <a:endParaRPr lang="en-GB" sz="1200">
              <a:solidFill>
                <a:prstClr val="white"/>
              </a:solidFill>
            </a:endParaRPr>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a:t>Like the Amil view, the Postmil view also does not view the book of Revelation in chronological order.  It puts chapter 20 BEFORE chapter 19 as it sees the Rev 20 millennium as the present church age that is followed by Christ</a:t>
            </a:r>
            <a:r>
              <a:rPr lang="ja-JP" altLang="en-US"/>
              <a:t>’</a:t>
            </a:r>
            <a:r>
              <a:rPr lang="en-US" altLang="ja-JP"/>
              <a:t>s return in Rev 19.  However, it has even more difficulties as it sees the judgments of Rev 6-18 during a millennium that supposedly gets better and better, while these chapters show the world getting progressingly worse.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fld id="{068FE32D-68E5-42F4-8520-15D6F6A02267}" type="slidenum">
              <a:rPr lang="en-GB" sz="1200">
                <a:solidFill>
                  <a:prstClr val="white"/>
                </a:solidFill>
              </a:rPr>
              <a:pPr/>
              <a:t>8</a:t>
            </a:fld>
            <a:endParaRPr lang="en-GB" sz="1200">
              <a:solidFill>
                <a:prstClr val="white"/>
              </a:solidFill>
            </a:endParaRPr>
          </a:p>
        </p:txBody>
      </p:sp>
      <p:sp>
        <p:nvSpPr>
          <p:cNvPr id="832514" name="Rectangle 2"/>
          <p:cNvSpPr>
            <a:spLocks noGrp="1" noRot="1" noChangeAspect="1" noChangeArrowheads="1" noTextEdit="1"/>
          </p:cNvSpPr>
          <p:nvPr>
            <p:ph type="sldImg"/>
          </p:nvPr>
        </p:nvSpPr>
        <p:spPr>
          <a:solidFill>
            <a:srgbClr val="FFFFFF"/>
          </a:solidFill>
          <a:ln/>
        </p:spPr>
      </p:sp>
      <p:sp>
        <p:nvSpPr>
          <p:cNvPr id="83251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zh-CN" altLang="en-US">
              <a:ea typeface="SimSun"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3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GB" sz="1200">
                <a:solidFill>
                  <a:srgbClr val="FFFFFF"/>
                </a:solidFill>
                <a:latin typeface="Arial" charset="0"/>
              </a:rPr>
              <a:t>10/06/10</a:t>
            </a:r>
          </a:p>
        </p:txBody>
      </p:sp>
      <p:sp>
        <p:nvSpPr>
          <p:cNvPr id="1073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CD3DAABC-F55B-8C42-8A3B-C985C2B96998}" type="slidenum">
              <a:rPr lang="en-GB" sz="1200">
                <a:solidFill>
                  <a:srgbClr val="FFFFFF"/>
                </a:solidFill>
                <a:latin typeface="Arial" charset="0"/>
              </a:rPr>
              <a:pPr/>
              <a:t>9</a:t>
            </a:fld>
            <a:endParaRPr lang="en-GB" sz="1200">
              <a:solidFill>
                <a:srgbClr val="FFFFFF"/>
              </a:solidFill>
              <a:latin typeface="Arial" charset="0"/>
            </a:endParaRPr>
          </a:p>
        </p:txBody>
      </p:sp>
      <p:sp>
        <p:nvSpPr>
          <p:cNvPr id="1073156"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cs typeface="ＭＳ Ｐゴシック" charset="0"/>
              </a:defRPr>
            </a:lvl1pPr>
            <a:lvl2pPr marL="742950" indent="-28575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2pPr>
            <a:lvl3pPr marL="11430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3pPr>
            <a:lvl4pPr marL="16002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4pPr>
            <a:lvl5pPr marL="20574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9pPr>
          </a:lstStyle>
          <a:p>
            <a:pPr algn="r" eaLnBrk="1" hangingPunct="1">
              <a:buClr>
                <a:srgbClr val="000000"/>
              </a:buClr>
              <a:buSzPct val="100000"/>
              <a:buFont typeface="Calibri" charset="0"/>
              <a:buNone/>
            </a:pPr>
            <a:fld id="{FD48FBAD-FE03-C948-AFDB-2EB6CD6E1381}" type="slidenum">
              <a:rPr lang="en-GB" sz="1200" smtClean="0">
                <a:solidFill>
                  <a:srgbClr val="000000"/>
                </a:solidFill>
                <a:latin typeface="Calibri" charset="0"/>
              </a:rPr>
              <a:pPr algn="r" eaLnBrk="1" hangingPunct="1">
                <a:buClr>
                  <a:srgbClr val="000000"/>
                </a:buClr>
                <a:buSzPct val="100000"/>
                <a:buFont typeface="Calibri" charset="0"/>
                <a:buNone/>
              </a:pPr>
              <a:t>9</a:t>
            </a:fld>
            <a:endParaRPr lang="en-GB" sz="1200">
              <a:solidFill>
                <a:srgbClr val="000000"/>
              </a:solidFill>
              <a:latin typeface="Calibri" charset="0"/>
            </a:endParaRPr>
          </a:p>
        </p:txBody>
      </p:sp>
      <p:sp>
        <p:nvSpPr>
          <p:cNvPr id="107315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defTabSz="449263" eaLnBrk="0" hangingPunct="0">
              <a:defRPr sz="2400">
                <a:solidFill>
                  <a:schemeClr val="tx1"/>
                </a:solidFill>
                <a:latin typeface="Comic Sans MS" charset="0"/>
                <a:ea typeface="ＭＳ Ｐゴシック" charset="0"/>
                <a:cs typeface="ＭＳ Ｐゴシック" charset="0"/>
              </a:defRPr>
            </a:lvl1pPr>
            <a:lvl2pPr marL="742950" indent="-285750" defTabSz="449263" eaLnBrk="0" hangingPunct="0">
              <a:defRPr sz="2400">
                <a:solidFill>
                  <a:schemeClr val="tx1"/>
                </a:solidFill>
                <a:latin typeface="Comic Sans MS" charset="0"/>
                <a:ea typeface="ＭＳ Ｐゴシック" charset="0"/>
              </a:defRPr>
            </a:lvl2pPr>
            <a:lvl3pPr marL="1143000" indent="-228600" defTabSz="449263" eaLnBrk="0" hangingPunct="0">
              <a:defRPr sz="2400">
                <a:solidFill>
                  <a:schemeClr val="tx1"/>
                </a:solidFill>
                <a:latin typeface="Comic Sans MS" charset="0"/>
                <a:ea typeface="ＭＳ Ｐゴシック" charset="0"/>
              </a:defRPr>
            </a:lvl3pPr>
            <a:lvl4pPr marL="1600200" indent="-228600" defTabSz="449263" eaLnBrk="0" hangingPunct="0">
              <a:defRPr sz="2400">
                <a:solidFill>
                  <a:schemeClr val="tx1"/>
                </a:solidFill>
                <a:latin typeface="Comic Sans MS" charset="0"/>
                <a:ea typeface="ＭＳ Ｐゴシック" charset="0"/>
              </a:defRPr>
            </a:lvl4pPr>
            <a:lvl5pPr marL="2057400" indent="-228600" defTabSz="449263" eaLnBrk="0" hangingPunct="0">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1073158" name="Rectangle 3"/>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ma14:placeholderFlag xmlns:ma14="http://schemas.microsoft.com/office/mac/drawingml/2011/main" val="1"/>
            </a:ext>
          </a:extLst>
        </p:spPr>
        <p:txBody>
          <a:bodyPr anchor="ct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A8FFEF-9C9E-6A45-98A4-6FFDDCA9EF78}" type="slidenum">
              <a:rPr lang="en-US"/>
              <a:pPr>
                <a:defRPr/>
              </a:pPr>
              <a:t>‹#›</a:t>
            </a:fld>
            <a:endParaRPr lang="en-US"/>
          </a:p>
        </p:txBody>
      </p:sp>
    </p:spTree>
    <p:extLst>
      <p:ext uri="{BB962C8B-B14F-4D97-AF65-F5344CB8AC3E}">
        <p14:creationId xmlns:p14="http://schemas.microsoft.com/office/powerpoint/2010/main" val="353247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B7F504-5A86-DC4B-821A-E45298976BAC}" type="slidenum">
              <a:rPr lang="en-US"/>
              <a:pPr>
                <a:defRPr/>
              </a:pPr>
              <a:t>‹#›</a:t>
            </a:fld>
            <a:endParaRPr lang="en-US"/>
          </a:p>
        </p:txBody>
      </p:sp>
    </p:spTree>
    <p:extLst>
      <p:ext uri="{BB962C8B-B14F-4D97-AF65-F5344CB8AC3E}">
        <p14:creationId xmlns:p14="http://schemas.microsoft.com/office/powerpoint/2010/main" val="24650871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8F88A1FF-FAD2-4788-ADDF-296C535D05A6}" type="slidenum">
              <a:rPr lang="en-US"/>
              <a:pPr/>
              <a:t>‹#›</a:t>
            </a:fld>
            <a:endParaRPr lang="en-US"/>
          </a:p>
        </p:txBody>
      </p:sp>
    </p:spTree>
    <p:extLst>
      <p:ext uri="{BB962C8B-B14F-4D97-AF65-F5344CB8AC3E}">
        <p14:creationId xmlns:p14="http://schemas.microsoft.com/office/powerpoint/2010/main" val="38219384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A8990933-E045-4FCF-9D59-F2280F11A968}" type="slidenum">
              <a:rPr lang="en-US"/>
              <a:pPr/>
              <a:t>‹#›</a:t>
            </a:fld>
            <a:endParaRPr lang="en-US"/>
          </a:p>
        </p:txBody>
      </p:sp>
    </p:spTree>
    <p:extLst>
      <p:ext uri="{BB962C8B-B14F-4D97-AF65-F5344CB8AC3E}">
        <p14:creationId xmlns:p14="http://schemas.microsoft.com/office/powerpoint/2010/main" val="9760868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B9C162EF-D2AE-4A79-BE54-24C7FD82FAE2}" type="slidenum">
              <a:rPr lang="en-US"/>
              <a:pPr/>
              <a:t>‹#›</a:t>
            </a:fld>
            <a:endParaRPr lang="en-US"/>
          </a:p>
        </p:txBody>
      </p:sp>
    </p:spTree>
    <p:extLst>
      <p:ext uri="{BB962C8B-B14F-4D97-AF65-F5344CB8AC3E}">
        <p14:creationId xmlns:p14="http://schemas.microsoft.com/office/powerpoint/2010/main" val="35961678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EAE069A1-9301-4F78-A108-93618C199DB0}" type="slidenum">
              <a:rPr lang="en-US"/>
              <a:pPr/>
              <a:t>‹#›</a:t>
            </a:fld>
            <a:endParaRPr lang="en-US"/>
          </a:p>
        </p:txBody>
      </p:sp>
    </p:spTree>
    <p:extLst>
      <p:ext uri="{BB962C8B-B14F-4D97-AF65-F5344CB8AC3E}">
        <p14:creationId xmlns:p14="http://schemas.microsoft.com/office/powerpoint/2010/main" val="30576148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D63817CB-2039-4857-AFDF-171DB718CBEE}" type="slidenum">
              <a:rPr lang="en-US"/>
              <a:pPr/>
              <a:t>‹#›</a:t>
            </a:fld>
            <a:endParaRPr lang="en-US"/>
          </a:p>
        </p:txBody>
      </p:sp>
    </p:spTree>
    <p:extLst>
      <p:ext uri="{BB962C8B-B14F-4D97-AF65-F5344CB8AC3E}">
        <p14:creationId xmlns:p14="http://schemas.microsoft.com/office/powerpoint/2010/main" val="23537596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eaLnBrk="0" hangingPunct="0">
              <a:defRPr>
                <a:effectLst>
                  <a:outerShdw blurRad="38100" dist="38100" dir="2700000" algn="tl">
                    <a:srgbClr val="DDDDDD"/>
                  </a:outerShdw>
                </a:effectLst>
                <a:latin typeface="Arial" charset="0"/>
              </a:defRPr>
            </a:lvl1pPr>
          </a:lstStyle>
          <a:p>
            <a:fld id="{D280329E-5DEF-8F48-8831-956295915A2D}" type="slidenum">
              <a:rPr lang="en-GB"/>
              <a:pPr/>
              <a:t>‹#›</a:t>
            </a:fld>
            <a:endParaRPr lang="en-GB"/>
          </a:p>
        </p:txBody>
      </p:sp>
    </p:spTree>
    <p:extLst>
      <p:ext uri="{BB962C8B-B14F-4D97-AF65-F5344CB8AC3E}">
        <p14:creationId xmlns:p14="http://schemas.microsoft.com/office/powerpoint/2010/main" val="390226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930C1A-12C2-4F44-B538-6BCBCA668C57}" type="slidenum">
              <a:rPr lang="en-US"/>
              <a:pPr>
                <a:defRPr/>
              </a:pPr>
              <a:t>‹#›</a:t>
            </a:fld>
            <a:endParaRPr lang="en-US"/>
          </a:p>
        </p:txBody>
      </p:sp>
    </p:spTree>
    <p:extLst>
      <p:ext uri="{BB962C8B-B14F-4D97-AF65-F5344CB8AC3E}">
        <p14:creationId xmlns:p14="http://schemas.microsoft.com/office/powerpoint/2010/main" val="3455793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467971" name="Rectangle 3"/>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8" charset="0"/>
              <a:buNone/>
              <a:defRPr sz="3400"/>
            </a:lvl1pPr>
          </a:lstStyle>
          <a:p>
            <a:r>
              <a:rPr lang="en-US"/>
              <a:t>Click to edit Master subtitle style</a:t>
            </a:r>
          </a:p>
        </p:txBody>
      </p:sp>
      <p:sp>
        <p:nvSpPr>
          <p:cNvPr id="4" name="Rectangle 4"/>
          <p:cNvSpPr>
            <a:spLocks noGrp="1" noChangeArrowheads="1"/>
          </p:cNvSpPr>
          <p:nvPr>
            <p:ph type="dt" sz="quarter" idx="10"/>
          </p:nvPr>
        </p:nvSpPr>
        <p:spPr>
          <a:xfrm>
            <a:off x="685800" y="6324600"/>
            <a:ext cx="1905000" cy="457200"/>
          </a:xfrm>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24600"/>
            <a:ext cx="2895600" cy="457200"/>
          </a:xfrm>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406E0C0-85B0-3C47-B588-1DFFE9261BE4}" type="slidenum">
              <a:rPr lang="en-US"/>
              <a:pPr>
                <a:defRPr/>
              </a:pPr>
              <a:t>‹#›</a:t>
            </a:fld>
            <a:endParaRPr lang="en-US"/>
          </a:p>
        </p:txBody>
      </p:sp>
    </p:spTree>
    <p:extLst>
      <p:ext uri="{BB962C8B-B14F-4D97-AF65-F5344CB8AC3E}">
        <p14:creationId xmlns:p14="http://schemas.microsoft.com/office/powerpoint/2010/main" val="2316957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D8A6ED6-786E-FE43-8CCA-B0463316C8B3}" type="slidenum">
              <a:rPr lang="en-US"/>
              <a:pPr>
                <a:defRPr/>
              </a:pPr>
              <a:t>‹#›</a:t>
            </a:fld>
            <a:endParaRPr lang="en-US"/>
          </a:p>
        </p:txBody>
      </p:sp>
    </p:spTree>
    <p:extLst>
      <p:ext uri="{BB962C8B-B14F-4D97-AF65-F5344CB8AC3E}">
        <p14:creationId xmlns:p14="http://schemas.microsoft.com/office/powerpoint/2010/main" val="2549074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3DF36F9C-0B77-384A-8E24-69790662266A}" type="slidenum">
              <a:rPr lang="en-US"/>
              <a:pPr>
                <a:defRPr/>
              </a:pPr>
              <a:t>‹#›</a:t>
            </a:fld>
            <a:endParaRPr lang="en-US"/>
          </a:p>
        </p:txBody>
      </p:sp>
    </p:spTree>
    <p:extLst>
      <p:ext uri="{BB962C8B-B14F-4D97-AF65-F5344CB8AC3E}">
        <p14:creationId xmlns:p14="http://schemas.microsoft.com/office/powerpoint/2010/main" val="255722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6329B2D3-06C8-2148-A4AE-13AB3D69DC95}" type="slidenum">
              <a:rPr lang="en-US"/>
              <a:pPr>
                <a:defRPr/>
              </a:pPr>
              <a:t>‹#›</a:t>
            </a:fld>
            <a:endParaRPr lang="en-US"/>
          </a:p>
        </p:txBody>
      </p:sp>
    </p:spTree>
    <p:extLst>
      <p:ext uri="{BB962C8B-B14F-4D97-AF65-F5344CB8AC3E}">
        <p14:creationId xmlns:p14="http://schemas.microsoft.com/office/powerpoint/2010/main" val="509607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19486882-9C30-AB48-A8EE-DDBBB29240EF}" type="slidenum">
              <a:rPr lang="en-US"/>
              <a:pPr>
                <a:defRPr/>
              </a:pPr>
              <a:t>‹#›</a:t>
            </a:fld>
            <a:endParaRPr lang="en-US"/>
          </a:p>
        </p:txBody>
      </p:sp>
    </p:spTree>
    <p:extLst>
      <p:ext uri="{BB962C8B-B14F-4D97-AF65-F5344CB8AC3E}">
        <p14:creationId xmlns:p14="http://schemas.microsoft.com/office/powerpoint/2010/main" val="279008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882DD84B-7C90-4642-8665-55013605CE75}" type="slidenum">
              <a:rPr lang="en-US"/>
              <a:pPr>
                <a:defRPr/>
              </a:pPr>
              <a:t>‹#›</a:t>
            </a:fld>
            <a:endParaRPr lang="en-US"/>
          </a:p>
        </p:txBody>
      </p:sp>
    </p:spTree>
    <p:extLst>
      <p:ext uri="{BB962C8B-B14F-4D97-AF65-F5344CB8AC3E}">
        <p14:creationId xmlns:p14="http://schemas.microsoft.com/office/powerpoint/2010/main" val="3331829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63C1EF1F-1434-914D-A412-24C6E35573E1}" type="slidenum">
              <a:rPr lang="en-US"/>
              <a:pPr>
                <a:defRPr/>
              </a:pPr>
              <a:t>‹#›</a:t>
            </a:fld>
            <a:endParaRPr lang="en-US"/>
          </a:p>
        </p:txBody>
      </p:sp>
    </p:spTree>
    <p:extLst>
      <p:ext uri="{BB962C8B-B14F-4D97-AF65-F5344CB8AC3E}">
        <p14:creationId xmlns:p14="http://schemas.microsoft.com/office/powerpoint/2010/main" val="655789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0F30717-A443-7841-A68E-DA1A73CA3C8A}" type="slidenum">
              <a:rPr lang="en-US"/>
              <a:pPr>
                <a:defRPr/>
              </a:pPr>
              <a:t>‹#›</a:t>
            </a:fld>
            <a:endParaRPr lang="en-US"/>
          </a:p>
        </p:txBody>
      </p:sp>
    </p:spTree>
    <p:extLst>
      <p:ext uri="{BB962C8B-B14F-4D97-AF65-F5344CB8AC3E}">
        <p14:creationId xmlns:p14="http://schemas.microsoft.com/office/powerpoint/2010/main" val="155309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BA653-C366-EA42-8E22-4605940F5ABF}" type="slidenum">
              <a:rPr lang="en-US"/>
              <a:pPr>
                <a:defRPr/>
              </a:pPr>
              <a:t>‹#›</a:t>
            </a:fld>
            <a:endParaRPr lang="en-US"/>
          </a:p>
        </p:txBody>
      </p:sp>
    </p:spTree>
    <p:extLst>
      <p:ext uri="{BB962C8B-B14F-4D97-AF65-F5344CB8AC3E}">
        <p14:creationId xmlns:p14="http://schemas.microsoft.com/office/powerpoint/2010/main" val="1624449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E6DD817-A209-5440-819B-32B8B300107E}" type="slidenum">
              <a:rPr lang="en-US"/>
              <a:pPr>
                <a:defRPr/>
              </a:pPr>
              <a:t>‹#›</a:t>
            </a:fld>
            <a:endParaRPr lang="en-US"/>
          </a:p>
        </p:txBody>
      </p:sp>
    </p:spTree>
    <p:extLst>
      <p:ext uri="{BB962C8B-B14F-4D97-AF65-F5344CB8AC3E}">
        <p14:creationId xmlns:p14="http://schemas.microsoft.com/office/powerpoint/2010/main" val="1249882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85E394B-BD85-0042-8620-753970C22AB6}" type="slidenum">
              <a:rPr lang="en-US"/>
              <a:pPr>
                <a:defRPr/>
              </a:pPr>
              <a:t>‹#›</a:t>
            </a:fld>
            <a:endParaRPr lang="en-US"/>
          </a:p>
        </p:txBody>
      </p:sp>
    </p:spTree>
    <p:extLst>
      <p:ext uri="{BB962C8B-B14F-4D97-AF65-F5344CB8AC3E}">
        <p14:creationId xmlns:p14="http://schemas.microsoft.com/office/powerpoint/2010/main" val="3828697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535CA10-2383-F844-9B2C-571D563C35F5}" type="slidenum">
              <a:rPr lang="en-US"/>
              <a:pPr>
                <a:defRPr/>
              </a:pPr>
              <a:t>‹#›</a:t>
            </a:fld>
            <a:endParaRPr lang="en-US"/>
          </a:p>
        </p:txBody>
      </p:sp>
    </p:spTree>
    <p:extLst>
      <p:ext uri="{BB962C8B-B14F-4D97-AF65-F5344CB8AC3E}">
        <p14:creationId xmlns:p14="http://schemas.microsoft.com/office/powerpoint/2010/main" val="2471632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3874" name="Rectangle 2050"/>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463875" name="Rectangle 2051"/>
          <p:cNvSpPr>
            <a:spLocks noGrp="1" noChangeArrowheads="1"/>
          </p:cNvSpPr>
          <p:nvPr>
            <p:ph type="subTitle" idx="1"/>
          </p:nvPr>
        </p:nvSpPr>
        <p:spPr>
          <a:xfrm>
            <a:off x="2543175" y="3733800"/>
            <a:ext cx="4056063" cy="2286000"/>
          </a:xfrm>
        </p:spPr>
        <p:txBody>
          <a:bodyPr/>
          <a:lstStyle>
            <a:lvl1pPr marL="0" indent="0" algn="ctr">
              <a:buFont typeface="Monotype Sorts" pitchFamily="8" charset="0"/>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7520D6-BBD7-A945-8DDD-7F51863AD933}" type="slidenum">
              <a:rPr lang="en-US"/>
              <a:pPr>
                <a:defRPr/>
              </a:pPr>
              <a:t>‹#›</a:t>
            </a:fld>
            <a:endParaRPr lang="en-US"/>
          </a:p>
        </p:txBody>
      </p:sp>
    </p:spTree>
    <p:extLst>
      <p:ext uri="{BB962C8B-B14F-4D97-AF65-F5344CB8AC3E}">
        <p14:creationId xmlns:p14="http://schemas.microsoft.com/office/powerpoint/2010/main" val="1326975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BBE6F-1419-9149-84F1-2C91B10E657B}" type="slidenum">
              <a:rPr lang="en-US"/>
              <a:pPr>
                <a:defRPr/>
              </a:pPr>
              <a:t>‹#›</a:t>
            </a:fld>
            <a:endParaRPr lang="en-US"/>
          </a:p>
        </p:txBody>
      </p:sp>
    </p:spTree>
    <p:extLst>
      <p:ext uri="{BB962C8B-B14F-4D97-AF65-F5344CB8AC3E}">
        <p14:creationId xmlns:p14="http://schemas.microsoft.com/office/powerpoint/2010/main" val="152034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7EB288-DA2B-5E4E-87F4-F190774F8B40}" type="slidenum">
              <a:rPr lang="en-US"/>
              <a:pPr>
                <a:defRPr/>
              </a:pPr>
              <a:t>‹#›</a:t>
            </a:fld>
            <a:endParaRPr lang="en-US"/>
          </a:p>
        </p:txBody>
      </p:sp>
    </p:spTree>
    <p:extLst>
      <p:ext uri="{BB962C8B-B14F-4D97-AF65-F5344CB8AC3E}">
        <p14:creationId xmlns:p14="http://schemas.microsoft.com/office/powerpoint/2010/main" val="3977828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71FF3-D8AE-BF48-A6EE-37AB9F1D62A3}" type="slidenum">
              <a:rPr lang="en-US"/>
              <a:pPr>
                <a:defRPr/>
              </a:pPr>
              <a:t>‹#›</a:t>
            </a:fld>
            <a:endParaRPr lang="en-US"/>
          </a:p>
        </p:txBody>
      </p:sp>
    </p:spTree>
    <p:extLst>
      <p:ext uri="{BB962C8B-B14F-4D97-AF65-F5344CB8AC3E}">
        <p14:creationId xmlns:p14="http://schemas.microsoft.com/office/powerpoint/2010/main" val="1090626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FED636-9155-CB46-A3D0-C00A5FD36AC5}" type="slidenum">
              <a:rPr lang="en-US"/>
              <a:pPr>
                <a:defRPr/>
              </a:pPr>
              <a:t>‹#›</a:t>
            </a:fld>
            <a:endParaRPr lang="en-US"/>
          </a:p>
        </p:txBody>
      </p:sp>
    </p:spTree>
    <p:extLst>
      <p:ext uri="{BB962C8B-B14F-4D97-AF65-F5344CB8AC3E}">
        <p14:creationId xmlns:p14="http://schemas.microsoft.com/office/powerpoint/2010/main" val="3298067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C91A6A-67CD-CB4F-A25D-74EB04E9F969}" type="slidenum">
              <a:rPr lang="en-US"/>
              <a:pPr>
                <a:defRPr/>
              </a:pPr>
              <a:t>‹#›</a:t>
            </a:fld>
            <a:endParaRPr lang="en-US"/>
          </a:p>
        </p:txBody>
      </p:sp>
    </p:spTree>
    <p:extLst>
      <p:ext uri="{BB962C8B-B14F-4D97-AF65-F5344CB8AC3E}">
        <p14:creationId xmlns:p14="http://schemas.microsoft.com/office/powerpoint/2010/main" val="56914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7E9AC5-E20F-2A42-9101-A9D9115E28CB}" type="slidenum">
              <a:rPr lang="en-US"/>
              <a:pPr>
                <a:defRPr/>
              </a:pPr>
              <a:t>‹#›</a:t>
            </a:fld>
            <a:endParaRPr lang="en-US"/>
          </a:p>
        </p:txBody>
      </p:sp>
    </p:spTree>
    <p:extLst>
      <p:ext uri="{BB962C8B-B14F-4D97-AF65-F5344CB8AC3E}">
        <p14:creationId xmlns:p14="http://schemas.microsoft.com/office/powerpoint/2010/main" val="368843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7A1560-CDB1-E84B-81C3-57F324DFCD57}" type="slidenum">
              <a:rPr lang="en-US"/>
              <a:pPr>
                <a:defRPr/>
              </a:pPr>
              <a:t>‹#›</a:t>
            </a:fld>
            <a:endParaRPr lang="en-US"/>
          </a:p>
        </p:txBody>
      </p:sp>
    </p:spTree>
    <p:extLst>
      <p:ext uri="{BB962C8B-B14F-4D97-AF65-F5344CB8AC3E}">
        <p14:creationId xmlns:p14="http://schemas.microsoft.com/office/powerpoint/2010/main" val="2472099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CAA252-BB69-F641-855B-C902D9DFB9FD}" type="slidenum">
              <a:rPr lang="en-US"/>
              <a:pPr>
                <a:defRPr/>
              </a:pPr>
              <a:t>‹#›</a:t>
            </a:fld>
            <a:endParaRPr lang="en-US"/>
          </a:p>
        </p:txBody>
      </p:sp>
    </p:spTree>
    <p:extLst>
      <p:ext uri="{BB962C8B-B14F-4D97-AF65-F5344CB8AC3E}">
        <p14:creationId xmlns:p14="http://schemas.microsoft.com/office/powerpoint/2010/main" val="1211770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1BC00D-C6F7-4C43-A712-0D65607F32E3}" type="slidenum">
              <a:rPr lang="en-US"/>
              <a:pPr>
                <a:defRPr/>
              </a:pPr>
              <a:t>‹#›</a:t>
            </a:fld>
            <a:endParaRPr lang="en-US"/>
          </a:p>
        </p:txBody>
      </p:sp>
    </p:spTree>
    <p:extLst>
      <p:ext uri="{BB962C8B-B14F-4D97-AF65-F5344CB8AC3E}">
        <p14:creationId xmlns:p14="http://schemas.microsoft.com/office/powerpoint/2010/main" val="689096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C9D543-9001-1342-AC57-60F9BF3748D1}" type="slidenum">
              <a:rPr lang="en-US"/>
              <a:pPr>
                <a:defRPr/>
              </a:pPr>
              <a:t>‹#›</a:t>
            </a:fld>
            <a:endParaRPr lang="en-US"/>
          </a:p>
        </p:txBody>
      </p:sp>
    </p:spTree>
    <p:extLst>
      <p:ext uri="{BB962C8B-B14F-4D97-AF65-F5344CB8AC3E}">
        <p14:creationId xmlns:p14="http://schemas.microsoft.com/office/powerpoint/2010/main" val="1144176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69FB76-0048-4443-A912-217E68D33181}" type="slidenum">
              <a:rPr lang="en-US"/>
              <a:pPr>
                <a:defRPr/>
              </a:pPr>
              <a:t>‹#›</a:t>
            </a:fld>
            <a:endParaRPr lang="en-US"/>
          </a:p>
        </p:txBody>
      </p:sp>
    </p:spTree>
    <p:extLst>
      <p:ext uri="{BB962C8B-B14F-4D97-AF65-F5344CB8AC3E}">
        <p14:creationId xmlns:p14="http://schemas.microsoft.com/office/powerpoint/2010/main" val="4078144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8" name="Freeform 70"/>
          <p:cNvSpPr>
            <a:spLocks/>
          </p:cNvSpPr>
          <p:nvPr/>
        </p:nvSpPr>
        <p:spPr bwMode="auto">
          <a:xfrm rot="16200000">
            <a:off x="3871118" y="1005682"/>
            <a:ext cx="150813" cy="4845050"/>
          </a:xfrm>
          <a:custGeom>
            <a:avLst/>
            <a:gdLst>
              <a:gd name="T0" fmla="*/ 19050 w 95"/>
              <a:gd name="T1" fmla="*/ 4679950 h 3052"/>
              <a:gd name="T2" fmla="*/ 41275 w 95"/>
              <a:gd name="T3" fmla="*/ 4343400 h 3052"/>
              <a:gd name="T4" fmla="*/ 69850 w 95"/>
              <a:gd name="T5" fmla="*/ 3851275 h 3052"/>
              <a:gd name="T6" fmla="*/ 44450 w 95"/>
              <a:gd name="T7" fmla="*/ 4248150 h 3052"/>
              <a:gd name="T8" fmla="*/ 76200 w 95"/>
              <a:gd name="T9" fmla="*/ 3898900 h 3052"/>
              <a:gd name="T10" fmla="*/ 85725 w 95"/>
              <a:gd name="T11" fmla="*/ 3467100 h 3052"/>
              <a:gd name="T12" fmla="*/ 87313 w 95"/>
              <a:gd name="T13" fmla="*/ 2943225 h 3052"/>
              <a:gd name="T14" fmla="*/ 93663 w 95"/>
              <a:gd name="T15" fmla="*/ 2835275 h 3052"/>
              <a:gd name="T16" fmla="*/ 87313 w 95"/>
              <a:gd name="T17" fmla="*/ 3282950 h 3052"/>
              <a:gd name="T18" fmla="*/ 88900 w 95"/>
              <a:gd name="T19" fmla="*/ 3768725 h 3052"/>
              <a:gd name="T20" fmla="*/ 92075 w 95"/>
              <a:gd name="T21" fmla="*/ 3133725 h 3052"/>
              <a:gd name="T22" fmla="*/ 95250 w 95"/>
              <a:gd name="T23" fmla="*/ 3559175 h 3052"/>
              <a:gd name="T24" fmla="*/ 85725 w 95"/>
              <a:gd name="T25" fmla="*/ 3851275 h 3052"/>
              <a:gd name="T26" fmla="*/ 98425 w 95"/>
              <a:gd name="T27" fmla="*/ 3727450 h 3052"/>
              <a:gd name="T28" fmla="*/ 107950 w 95"/>
              <a:gd name="T29" fmla="*/ 3016250 h 3052"/>
              <a:gd name="T30" fmla="*/ 107950 w 95"/>
              <a:gd name="T31" fmla="*/ 2749550 h 3052"/>
              <a:gd name="T32" fmla="*/ 114300 w 95"/>
              <a:gd name="T33" fmla="*/ 2654300 h 3052"/>
              <a:gd name="T34" fmla="*/ 127000 w 95"/>
              <a:gd name="T35" fmla="*/ 2492375 h 3052"/>
              <a:gd name="T36" fmla="*/ 139700 w 95"/>
              <a:gd name="T37" fmla="*/ 2368550 h 3052"/>
              <a:gd name="T38" fmla="*/ 144463 w 95"/>
              <a:gd name="T39" fmla="*/ 2289175 h 3052"/>
              <a:gd name="T40" fmla="*/ 147638 w 95"/>
              <a:gd name="T41" fmla="*/ 2206625 h 3052"/>
              <a:gd name="T42" fmla="*/ 136525 w 95"/>
              <a:gd name="T43" fmla="*/ 2095500 h 3052"/>
              <a:gd name="T44" fmla="*/ 119063 w 95"/>
              <a:gd name="T45" fmla="*/ 1901825 h 3052"/>
              <a:gd name="T46" fmla="*/ 104775 w 95"/>
              <a:gd name="T47" fmla="*/ 1638300 h 3052"/>
              <a:gd name="T48" fmla="*/ 100013 w 95"/>
              <a:gd name="T49" fmla="*/ 1317625 h 3052"/>
              <a:gd name="T50" fmla="*/ 95250 w 95"/>
              <a:gd name="T51" fmla="*/ 1050925 h 3052"/>
              <a:gd name="T52" fmla="*/ 80963 w 95"/>
              <a:gd name="T53" fmla="*/ 704850 h 3052"/>
              <a:gd name="T54" fmla="*/ 85725 w 95"/>
              <a:gd name="T55" fmla="*/ 482600 h 3052"/>
              <a:gd name="T56" fmla="*/ 85725 w 95"/>
              <a:gd name="T57" fmla="*/ 415925 h 3052"/>
              <a:gd name="T58" fmla="*/ 92075 w 95"/>
              <a:gd name="T59" fmla="*/ 374650 h 3052"/>
              <a:gd name="T60" fmla="*/ 100013 w 95"/>
              <a:gd name="T61" fmla="*/ 301625 h 3052"/>
              <a:gd name="T62" fmla="*/ 101600 w 95"/>
              <a:gd name="T63" fmla="*/ 107950 h 3052"/>
              <a:gd name="T64" fmla="*/ 95250 w 95"/>
              <a:gd name="T65" fmla="*/ 57150 h 3052"/>
              <a:gd name="T66" fmla="*/ 82550 w 95"/>
              <a:gd name="T67" fmla="*/ 41275 h 3052"/>
              <a:gd name="T68" fmla="*/ 61913 w 95"/>
              <a:gd name="T69" fmla="*/ 0 h 3052"/>
              <a:gd name="T70" fmla="*/ 41275 w 95"/>
              <a:gd name="T71" fmla="*/ 107950 h 3052"/>
              <a:gd name="T72" fmla="*/ 34925 w 95"/>
              <a:gd name="T73" fmla="*/ 88900 h 3052"/>
              <a:gd name="T74" fmla="*/ 25400 w 95"/>
              <a:gd name="T75" fmla="*/ 127000 h 3052"/>
              <a:gd name="T76" fmla="*/ 7938 w 95"/>
              <a:gd name="T77" fmla="*/ 212725 h 3052"/>
              <a:gd name="T78" fmla="*/ 0 w 95"/>
              <a:gd name="T79" fmla="*/ 434975 h 3052"/>
              <a:gd name="T80" fmla="*/ 11113 w 95"/>
              <a:gd name="T81" fmla="*/ 593725 h 3052"/>
              <a:gd name="T82" fmla="*/ 22225 w 95"/>
              <a:gd name="T83" fmla="*/ 641350 h 3052"/>
              <a:gd name="T84" fmla="*/ 31750 w 95"/>
              <a:gd name="T85" fmla="*/ 863600 h 3052"/>
              <a:gd name="T86" fmla="*/ 41275 w 95"/>
              <a:gd name="T87" fmla="*/ 927100 h 3052"/>
              <a:gd name="T88" fmla="*/ 60325 w 95"/>
              <a:gd name="T89" fmla="*/ 1174750 h 3052"/>
              <a:gd name="T90" fmla="*/ 65088 w 95"/>
              <a:gd name="T91" fmla="*/ 1511300 h 3052"/>
              <a:gd name="T92" fmla="*/ 79375 w 95"/>
              <a:gd name="T93" fmla="*/ 2035175 h 3052"/>
              <a:gd name="T94" fmla="*/ 87313 w 95"/>
              <a:gd name="T95" fmla="*/ 2381250 h 3052"/>
              <a:gd name="T96" fmla="*/ 60325 w 95"/>
              <a:gd name="T97" fmla="*/ 2835275 h 3052"/>
              <a:gd name="T98" fmla="*/ 63500 w 95"/>
              <a:gd name="T99" fmla="*/ 3409950 h 3052"/>
              <a:gd name="T100" fmla="*/ 58738 w 95"/>
              <a:gd name="T101" fmla="*/ 3870325 h 3052"/>
              <a:gd name="T102" fmla="*/ 34925 w 95"/>
              <a:gd name="T103" fmla="*/ 4273550 h 3052"/>
              <a:gd name="T104" fmla="*/ 7938 w 95"/>
              <a:gd name="T105" fmla="*/ 4660900 h 3052"/>
              <a:gd name="T106" fmla="*/ 3175 w 95"/>
              <a:gd name="T107" fmla="*/ 4813300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61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49261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8" charset="0"/>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562F46ED-DCA6-6549-B0A8-8847B0824A4D}" type="slidenum">
              <a:rPr lang="en-US" altLang="ja-JP"/>
              <a:pPr>
                <a:defRPr/>
              </a:pPr>
              <a:t>‹#›</a:t>
            </a:fld>
            <a:endParaRPr lang="en-US" altLang="ja-JP"/>
          </a:p>
        </p:txBody>
      </p:sp>
    </p:spTree>
    <p:extLst>
      <p:ext uri="{BB962C8B-B14F-4D97-AF65-F5344CB8AC3E}">
        <p14:creationId xmlns:p14="http://schemas.microsoft.com/office/powerpoint/2010/main" val="3347125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908C3E51-037C-2D4D-9D74-F3BAA4A2875A}" type="slidenum">
              <a:rPr lang="en-US" altLang="ja-JP"/>
              <a:pPr>
                <a:defRPr/>
              </a:pPr>
              <a:t>‹#›</a:t>
            </a:fld>
            <a:endParaRPr lang="en-US" altLang="ja-JP"/>
          </a:p>
        </p:txBody>
      </p:sp>
    </p:spTree>
    <p:extLst>
      <p:ext uri="{BB962C8B-B14F-4D97-AF65-F5344CB8AC3E}">
        <p14:creationId xmlns:p14="http://schemas.microsoft.com/office/powerpoint/2010/main" val="3370417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DD4A7E97-4C12-CC47-BA15-35FB24060505}" type="slidenum">
              <a:rPr lang="en-US" altLang="ja-JP"/>
              <a:pPr>
                <a:defRPr/>
              </a:pPr>
              <a:t>‹#›</a:t>
            </a:fld>
            <a:endParaRPr lang="en-US" altLang="ja-JP"/>
          </a:p>
        </p:txBody>
      </p:sp>
    </p:spTree>
    <p:extLst>
      <p:ext uri="{BB962C8B-B14F-4D97-AF65-F5344CB8AC3E}">
        <p14:creationId xmlns:p14="http://schemas.microsoft.com/office/powerpoint/2010/main" val="1410077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38B02B47-6723-2048-8913-B24A6F4FE392}" type="slidenum">
              <a:rPr lang="en-US" altLang="ja-JP"/>
              <a:pPr>
                <a:defRPr/>
              </a:pPr>
              <a:t>‹#›</a:t>
            </a:fld>
            <a:endParaRPr lang="en-US" altLang="ja-JP"/>
          </a:p>
        </p:txBody>
      </p:sp>
    </p:spTree>
    <p:extLst>
      <p:ext uri="{BB962C8B-B14F-4D97-AF65-F5344CB8AC3E}">
        <p14:creationId xmlns:p14="http://schemas.microsoft.com/office/powerpoint/2010/main" val="3321792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E4435D63-AFC8-F54B-B1C8-BE3E68A75391}" type="slidenum">
              <a:rPr lang="en-US" altLang="ja-JP"/>
              <a:pPr>
                <a:defRPr/>
              </a:pPr>
              <a:t>‹#›</a:t>
            </a:fld>
            <a:endParaRPr lang="en-US" altLang="ja-JP"/>
          </a:p>
        </p:txBody>
      </p:sp>
    </p:spTree>
    <p:extLst>
      <p:ext uri="{BB962C8B-B14F-4D97-AF65-F5344CB8AC3E}">
        <p14:creationId xmlns:p14="http://schemas.microsoft.com/office/powerpoint/2010/main" val="1461203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7D37DE47-84E3-3849-9EDB-D42078563D78}" type="slidenum">
              <a:rPr lang="en-US" altLang="ja-JP"/>
              <a:pPr>
                <a:defRPr/>
              </a:pPr>
              <a:t>‹#›</a:t>
            </a:fld>
            <a:endParaRPr lang="en-US" altLang="ja-JP"/>
          </a:p>
        </p:txBody>
      </p:sp>
    </p:spTree>
    <p:extLst>
      <p:ext uri="{BB962C8B-B14F-4D97-AF65-F5344CB8AC3E}">
        <p14:creationId xmlns:p14="http://schemas.microsoft.com/office/powerpoint/2010/main" val="323173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FB015E-47A7-0A44-B22F-B35D7F73CA88}" type="slidenum">
              <a:rPr lang="en-US"/>
              <a:pPr>
                <a:defRPr/>
              </a:pPr>
              <a:t>‹#›</a:t>
            </a:fld>
            <a:endParaRPr lang="en-US"/>
          </a:p>
        </p:txBody>
      </p:sp>
    </p:spTree>
    <p:extLst>
      <p:ext uri="{BB962C8B-B14F-4D97-AF65-F5344CB8AC3E}">
        <p14:creationId xmlns:p14="http://schemas.microsoft.com/office/powerpoint/2010/main" val="2357768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CD86C6B2-A7AD-454F-88DA-953DD6457916}" type="slidenum">
              <a:rPr lang="en-US" altLang="ja-JP"/>
              <a:pPr>
                <a:defRPr/>
              </a:pPr>
              <a:t>‹#›</a:t>
            </a:fld>
            <a:endParaRPr lang="en-US" altLang="ja-JP"/>
          </a:p>
        </p:txBody>
      </p:sp>
    </p:spTree>
    <p:extLst>
      <p:ext uri="{BB962C8B-B14F-4D97-AF65-F5344CB8AC3E}">
        <p14:creationId xmlns:p14="http://schemas.microsoft.com/office/powerpoint/2010/main" val="3629986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AF8DC2EF-C121-5040-95E1-F6A6D77819CD}" type="slidenum">
              <a:rPr lang="en-US" altLang="ja-JP"/>
              <a:pPr>
                <a:defRPr/>
              </a:pPr>
              <a:t>‹#›</a:t>
            </a:fld>
            <a:endParaRPr lang="en-US" altLang="ja-JP"/>
          </a:p>
        </p:txBody>
      </p:sp>
    </p:spTree>
    <p:extLst>
      <p:ext uri="{BB962C8B-B14F-4D97-AF65-F5344CB8AC3E}">
        <p14:creationId xmlns:p14="http://schemas.microsoft.com/office/powerpoint/2010/main" val="3636348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2C03E9CB-3272-7B43-92CF-C6DF90B4E988}" type="slidenum">
              <a:rPr lang="en-US" altLang="ja-JP"/>
              <a:pPr>
                <a:defRPr/>
              </a:pPr>
              <a:t>‹#›</a:t>
            </a:fld>
            <a:endParaRPr lang="en-US" altLang="ja-JP"/>
          </a:p>
        </p:txBody>
      </p:sp>
    </p:spTree>
    <p:extLst>
      <p:ext uri="{BB962C8B-B14F-4D97-AF65-F5344CB8AC3E}">
        <p14:creationId xmlns:p14="http://schemas.microsoft.com/office/powerpoint/2010/main" val="3435403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462EE2DF-9F5B-6945-BB8D-E2D0633CB33F}" type="slidenum">
              <a:rPr lang="en-US" altLang="ja-JP"/>
              <a:pPr>
                <a:defRPr/>
              </a:pPr>
              <a:t>‹#›</a:t>
            </a:fld>
            <a:endParaRPr lang="en-US" altLang="ja-JP"/>
          </a:p>
        </p:txBody>
      </p:sp>
    </p:spTree>
    <p:extLst>
      <p:ext uri="{BB962C8B-B14F-4D97-AF65-F5344CB8AC3E}">
        <p14:creationId xmlns:p14="http://schemas.microsoft.com/office/powerpoint/2010/main" val="1840877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317573DB-CB8E-044A-B641-CF26ACB7E250}" type="slidenum">
              <a:rPr lang="en-US" altLang="ja-JP"/>
              <a:pPr>
                <a:defRPr/>
              </a:pPr>
              <a:t>‹#›</a:t>
            </a:fld>
            <a:endParaRPr lang="en-US" altLang="ja-JP"/>
          </a:p>
        </p:txBody>
      </p:sp>
    </p:spTree>
    <p:extLst>
      <p:ext uri="{BB962C8B-B14F-4D97-AF65-F5344CB8AC3E}">
        <p14:creationId xmlns:p14="http://schemas.microsoft.com/office/powerpoint/2010/main" val="2706287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0"/>
            <a:ext cx="9147175" cy="6867525"/>
            <a:chOff x="-2" y="0"/>
            <a:chExt cx="5762" cy="4326"/>
          </a:xfrm>
        </p:grpSpPr>
        <p:grpSp>
          <p:nvGrpSpPr>
            <p:cNvPr id="5" name="Group 1027"/>
            <p:cNvGrpSpPr>
              <a:grpSpLocks/>
            </p:cNvGrpSpPr>
            <p:nvPr userDrawn="1"/>
          </p:nvGrpSpPr>
          <p:grpSpPr bwMode="auto">
            <a:xfrm>
              <a:off x="-2" y="0"/>
              <a:ext cx="5712" cy="4326"/>
              <a:chOff x="-2" y="0"/>
              <a:chExt cx="5712" cy="4326"/>
            </a:xfrm>
          </p:grpSpPr>
          <p:sp>
            <p:nvSpPr>
              <p:cNvPr id="8" name="Rectangle 1028"/>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029"/>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1030"/>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1031"/>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32"/>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033"/>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034"/>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035"/>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036"/>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037"/>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038"/>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039"/>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040"/>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041"/>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1042"/>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1043"/>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1044"/>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1045"/>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1046"/>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1047"/>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1048"/>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1049"/>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1050"/>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1051"/>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1052"/>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1053"/>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1054"/>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1055"/>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 name="Rectangle 1056"/>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 name="Rectangle 1057"/>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 name="Rectangle 1058"/>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 name="Rectangle 1059"/>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 name="Rectangle 1060"/>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 name="Rectangle 1061"/>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1062"/>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 name="Rectangle 1063"/>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1064"/>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 name="Rectangle 1065"/>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1066"/>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 name="Rectangle 1067"/>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 name="Rectangle 1068"/>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9" name="Rectangle 1069"/>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 name="Rectangle 1070"/>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 name="Rectangle 1071"/>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2" name="Rectangle 1072"/>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 name="Rectangle 1073"/>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 name="Rectangle 1074"/>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5" name="Rectangle 1075"/>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 name="Rectangle 1076"/>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 name="Rectangle 1077"/>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 name="Rectangle 1078"/>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9" name="Rectangle 1079"/>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 name="Rectangle 1080"/>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 name="Rectangle 1081"/>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 name="Rectangle 1082"/>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3" name="Rectangle 1083"/>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 name="Rectangle 1084"/>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 name="Rectangle 1085"/>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6" name="Rectangle 1086"/>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 name="Rectangle 1087"/>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 name="Rectangle 1088"/>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1089"/>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8" name="Rectangle 1090"/>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atin typeface="Helvetica" charset="0"/>
            </a:endParaRPr>
          </a:p>
        </p:txBody>
      </p:sp>
      <p:sp>
        <p:nvSpPr>
          <p:cNvPr id="494659" name="Rectangle 1091"/>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494660" name="Rectangle 1092"/>
          <p:cNvSpPr>
            <a:spLocks noGrp="1" noChangeArrowheads="1"/>
          </p:cNvSpPr>
          <p:nvPr>
            <p:ph type="subTitle" sz="quarter" idx="1"/>
          </p:nvPr>
        </p:nvSpPr>
        <p:spPr>
          <a:xfrm>
            <a:off x="4021138" y="2860675"/>
            <a:ext cx="4437062" cy="3114675"/>
          </a:xfrm>
        </p:spPr>
        <p:txBody>
          <a:bodyPr/>
          <a:lstStyle>
            <a:lvl1pPr marL="0" indent="0">
              <a:buFont typeface="Wingdings" pitchFamily="8" charset="0"/>
              <a:buNone/>
              <a:defRPr/>
            </a:lvl1pPr>
          </a:lstStyle>
          <a:p>
            <a:r>
              <a:rPr lang="en-US"/>
              <a:t>Click to edit Master subtitle style</a:t>
            </a:r>
          </a:p>
        </p:txBody>
      </p:sp>
      <p:sp>
        <p:nvSpPr>
          <p:cNvPr id="69" name="Rectangle 1093"/>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109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1095"/>
          <p:cNvSpPr>
            <a:spLocks noGrp="1" noChangeArrowheads="1"/>
          </p:cNvSpPr>
          <p:nvPr>
            <p:ph type="sldNum" sz="quarter" idx="12"/>
          </p:nvPr>
        </p:nvSpPr>
        <p:spPr>
          <a:xfrm>
            <a:off x="6553200" y="6248400"/>
            <a:ext cx="1905000" cy="457200"/>
          </a:xfrm>
        </p:spPr>
        <p:txBody>
          <a:bodyPr/>
          <a:lstStyle>
            <a:lvl1pPr>
              <a:defRPr/>
            </a:lvl1pPr>
          </a:lstStyle>
          <a:p>
            <a:pPr>
              <a:defRPr/>
            </a:pPr>
            <a:fld id="{B238EC86-4DF7-7440-B756-80941F1770E0}" type="slidenum">
              <a:rPr lang="en-US"/>
              <a:pPr>
                <a:defRPr/>
              </a:pPr>
              <a:t>‹#›</a:t>
            </a:fld>
            <a:endParaRPr lang="en-US"/>
          </a:p>
        </p:txBody>
      </p:sp>
    </p:spTree>
    <p:extLst>
      <p:ext uri="{BB962C8B-B14F-4D97-AF65-F5344CB8AC3E}">
        <p14:creationId xmlns:p14="http://schemas.microsoft.com/office/powerpoint/2010/main" val="1770647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9AA543B0-EAFA-B44A-96EA-5CA717D33E95}" type="slidenum">
              <a:rPr lang="en-US"/>
              <a:pPr>
                <a:defRPr/>
              </a:pPr>
              <a:t>‹#›</a:t>
            </a:fld>
            <a:endParaRPr lang="en-US"/>
          </a:p>
        </p:txBody>
      </p:sp>
    </p:spTree>
    <p:extLst>
      <p:ext uri="{BB962C8B-B14F-4D97-AF65-F5344CB8AC3E}">
        <p14:creationId xmlns:p14="http://schemas.microsoft.com/office/powerpoint/2010/main" val="161133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B7666E23-859C-9442-B5EB-76852D474B79}" type="slidenum">
              <a:rPr lang="en-US"/>
              <a:pPr>
                <a:defRPr/>
              </a:pPr>
              <a:t>‹#›</a:t>
            </a:fld>
            <a:endParaRPr lang="en-US"/>
          </a:p>
        </p:txBody>
      </p:sp>
    </p:spTree>
    <p:extLst>
      <p:ext uri="{BB962C8B-B14F-4D97-AF65-F5344CB8AC3E}">
        <p14:creationId xmlns:p14="http://schemas.microsoft.com/office/powerpoint/2010/main" val="28309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91E0DB19-227D-6F4C-82F7-70BB3301D508}" type="slidenum">
              <a:rPr lang="en-US"/>
              <a:pPr>
                <a:defRPr/>
              </a:pPr>
              <a:t>‹#›</a:t>
            </a:fld>
            <a:endParaRPr lang="en-US"/>
          </a:p>
        </p:txBody>
      </p:sp>
    </p:spTree>
    <p:extLst>
      <p:ext uri="{BB962C8B-B14F-4D97-AF65-F5344CB8AC3E}">
        <p14:creationId xmlns:p14="http://schemas.microsoft.com/office/powerpoint/2010/main" val="1256293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0B9A4A31-3971-8446-B671-CE13AFEA0CED}" type="slidenum">
              <a:rPr lang="en-US"/>
              <a:pPr>
                <a:defRPr/>
              </a:pPr>
              <a:t>‹#›</a:t>
            </a:fld>
            <a:endParaRPr lang="en-US"/>
          </a:p>
        </p:txBody>
      </p:sp>
    </p:spTree>
    <p:extLst>
      <p:ext uri="{BB962C8B-B14F-4D97-AF65-F5344CB8AC3E}">
        <p14:creationId xmlns:p14="http://schemas.microsoft.com/office/powerpoint/2010/main" val="22361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6CE586-D6F6-1944-B221-A33F3134A41D}" type="slidenum">
              <a:rPr lang="en-US"/>
              <a:pPr>
                <a:defRPr/>
              </a:pPr>
              <a:t>‹#›</a:t>
            </a:fld>
            <a:endParaRPr lang="en-US"/>
          </a:p>
        </p:txBody>
      </p:sp>
    </p:spTree>
    <p:extLst>
      <p:ext uri="{BB962C8B-B14F-4D97-AF65-F5344CB8AC3E}">
        <p14:creationId xmlns:p14="http://schemas.microsoft.com/office/powerpoint/2010/main" val="2941594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E9659C00-80CF-C94F-91A3-57879307FF54}" type="slidenum">
              <a:rPr lang="en-US"/>
              <a:pPr>
                <a:defRPr/>
              </a:pPr>
              <a:t>‹#›</a:t>
            </a:fld>
            <a:endParaRPr lang="en-US"/>
          </a:p>
        </p:txBody>
      </p:sp>
    </p:spTree>
    <p:extLst>
      <p:ext uri="{BB962C8B-B14F-4D97-AF65-F5344CB8AC3E}">
        <p14:creationId xmlns:p14="http://schemas.microsoft.com/office/powerpoint/2010/main" val="3538913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09604D20-6B37-6D4E-9A12-C6C50D464883}" type="slidenum">
              <a:rPr lang="en-US"/>
              <a:pPr>
                <a:defRPr/>
              </a:pPr>
              <a:t>‹#›</a:t>
            </a:fld>
            <a:endParaRPr lang="en-US"/>
          </a:p>
        </p:txBody>
      </p:sp>
    </p:spTree>
    <p:extLst>
      <p:ext uri="{BB962C8B-B14F-4D97-AF65-F5344CB8AC3E}">
        <p14:creationId xmlns:p14="http://schemas.microsoft.com/office/powerpoint/2010/main" val="27123737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B91280A8-0F6D-4546-8427-FAD4BDE2D00D}" type="slidenum">
              <a:rPr lang="en-US"/>
              <a:pPr>
                <a:defRPr/>
              </a:pPr>
              <a:t>‹#›</a:t>
            </a:fld>
            <a:endParaRPr lang="en-US"/>
          </a:p>
        </p:txBody>
      </p:sp>
    </p:spTree>
    <p:extLst>
      <p:ext uri="{BB962C8B-B14F-4D97-AF65-F5344CB8AC3E}">
        <p14:creationId xmlns:p14="http://schemas.microsoft.com/office/powerpoint/2010/main" val="640495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C06517B8-A12B-9B40-89C6-247142FCFBA4}" type="slidenum">
              <a:rPr lang="en-US"/>
              <a:pPr>
                <a:defRPr/>
              </a:pPr>
              <a:t>‹#›</a:t>
            </a:fld>
            <a:endParaRPr lang="en-US"/>
          </a:p>
        </p:txBody>
      </p:sp>
    </p:spTree>
    <p:extLst>
      <p:ext uri="{BB962C8B-B14F-4D97-AF65-F5344CB8AC3E}">
        <p14:creationId xmlns:p14="http://schemas.microsoft.com/office/powerpoint/2010/main" val="1820557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549DECB1-F932-FE49-9783-D2383D70C250}" type="slidenum">
              <a:rPr lang="en-US"/>
              <a:pPr>
                <a:defRPr/>
              </a:pPr>
              <a:t>‹#›</a:t>
            </a:fld>
            <a:endParaRPr lang="en-US"/>
          </a:p>
        </p:txBody>
      </p:sp>
    </p:spTree>
    <p:extLst>
      <p:ext uri="{BB962C8B-B14F-4D97-AF65-F5344CB8AC3E}">
        <p14:creationId xmlns:p14="http://schemas.microsoft.com/office/powerpoint/2010/main" val="1170251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AEFB6C73-AD96-254A-93E1-EE052C6B8FD7}" type="slidenum">
              <a:rPr lang="en-US"/>
              <a:pPr>
                <a:defRPr/>
              </a:pPr>
              <a:t>‹#›</a:t>
            </a:fld>
            <a:endParaRPr lang="en-US"/>
          </a:p>
        </p:txBody>
      </p:sp>
    </p:spTree>
    <p:extLst>
      <p:ext uri="{BB962C8B-B14F-4D97-AF65-F5344CB8AC3E}">
        <p14:creationId xmlns:p14="http://schemas.microsoft.com/office/powerpoint/2010/main" val="4078176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43812760"/>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1338982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1181822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0779315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FF6AB9A-096F-B44B-99A8-B4FC6BB360F8}" type="slidenum">
              <a:rPr lang="en-US"/>
              <a:pPr>
                <a:defRPr/>
              </a:pPr>
              <a:t>‹#›</a:t>
            </a:fld>
            <a:endParaRPr lang="en-US"/>
          </a:p>
        </p:txBody>
      </p:sp>
    </p:spTree>
    <p:extLst>
      <p:ext uri="{BB962C8B-B14F-4D97-AF65-F5344CB8AC3E}">
        <p14:creationId xmlns:p14="http://schemas.microsoft.com/office/powerpoint/2010/main" val="39269700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5223848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06656037"/>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2261294"/>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5644311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0653833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974316422"/>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42278118"/>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4114" name="Rectangle 1026"/>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474115" name="Rectangle 1027"/>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2" charset="2"/>
              <a:buNone/>
              <a:defRPr sz="3400"/>
            </a:lvl1pPr>
          </a:lstStyle>
          <a:p>
            <a:r>
              <a:rPr lang="en-US"/>
              <a:t>Click to edit Master subtitle style</a:t>
            </a:r>
          </a:p>
        </p:txBody>
      </p:sp>
      <p:sp>
        <p:nvSpPr>
          <p:cNvPr id="4" name="Rectangle 1028"/>
          <p:cNvSpPr>
            <a:spLocks noGrp="1" noChangeArrowheads="1"/>
          </p:cNvSpPr>
          <p:nvPr>
            <p:ph type="dt" sz="quarter" idx="10"/>
          </p:nvPr>
        </p:nvSpPr>
        <p:spPr>
          <a:xfrm>
            <a:off x="685800" y="6324600"/>
            <a:ext cx="1905000" cy="457200"/>
          </a:xfrm>
          <a:effectLst/>
        </p:spPr>
        <p:txBody>
          <a:bodyPr/>
          <a:lstStyle>
            <a:lvl1pPr>
              <a:defRPr/>
            </a:lvl1pPr>
          </a:lstStyle>
          <a:p>
            <a:fld id="{4CF76C27-5A9B-4DE1-A6EC-0E2E45557D83}" type="datetime1">
              <a:rPr lang="en-US"/>
              <a:pPr/>
              <a:t>16/4/18</a:t>
            </a:fld>
            <a:endParaRPr lang="en-US"/>
          </a:p>
        </p:txBody>
      </p:sp>
      <p:sp>
        <p:nvSpPr>
          <p:cNvPr id="5" name="Rectangle 1029"/>
          <p:cNvSpPr>
            <a:spLocks noGrp="1" noChangeArrowheads="1"/>
          </p:cNvSpPr>
          <p:nvPr>
            <p:ph type="ftr" sz="quarter" idx="11"/>
          </p:nvPr>
        </p:nvSpPr>
        <p:spPr>
          <a:xfrm>
            <a:off x="3124200" y="6324600"/>
            <a:ext cx="2895600" cy="457200"/>
          </a:xfrm>
          <a:noFill/>
          <a:ln w="12700" cap="sq">
            <a:miter lim="800000"/>
            <a:headEnd type="none" w="sm" len="sm"/>
            <a:tailEnd type="none" w="sm" len="sm"/>
          </a:ln>
          <a:effectLst/>
          <a:extLst/>
        </p:spPr>
        <p:txBody>
          <a:bodyPr/>
          <a:lstStyle>
            <a:lvl1pPr>
              <a:defRPr/>
            </a:lvl1pPr>
          </a:lstStyle>
          <a:p>
            <a:endParaRPr lang="en-US"/>
          </a:p>
        </p:txBody>
      </p:sp>
      <p:sp>
        <p:nvSpPr>
          <p:cNvPr id="6" name="Rectangle 1030"/>
          <p:cNvSpPr>
            <a:spLocks noGrp="1" noChangeArrowheads="1"/>
          </p:cNvSpPr>
          <p:nvPr>
            <p:ph type="sldNum" sz="quarter" idx="12"/>
          </p:nvPr>
        </p:nvSpPr>
        <p:spPr/>
        <p:txBody>
          <a:bodyPr/>
          <a:lstStyle>
            <a:lvl1pPr>
              <a:defRPr/>
            </a:lvl1pPr>
          </a:lstStyle>
          <a:p>
            <a:fld id="{D032EBBB-2741-4801-AE89-3BC356636948}" type="slidenum">
              <a:rPr lang="en-US"/>
              <a:pPr/>
              <a:t>‹#›</a:t>
            </a:fld>
            <a:endParaRPr lang="en-US"/>
          </a:p>
        </p:txBody>
      </p:sp>
    </p:spTree>
    <p:extLst>
      <p:ext uri="{BB962C8B-B14F-4D97-AF65-F5344CB8AC3E}">
        <p14:creationId xmlns:p14="http://schemas.microsoft.com/office/powerpoint/2010/main" val="253945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fld id="{1DA7F77B-085B-4F52-B15D-A8AF7BD58866}" type="datetime1">
              <a:rPr lang="en-US"/>
              <a:pPr/>
              <a:t>16/4/18</a:t>
            </a:fld>
            <a:endParaRPr lang="en-US"/>
          </a:p>
        </p:txBody>
      </p:sp>
      <p:sp>
        <p:nvSpPr>
          <p:cNvPr id="5" name="Rectangle 1028"/>
          <p:cNvSpPr>
            <a:spLocks noGrp="1" noChangeArrowheads="1"/>
          </p:cNvSpPr>
          <p:nvPr>
            <p:ph type="ftr" sz="quarter" idx="11"/>
          </p:nvPr>
        </p:nvSpPr>
        <p:spPr>
          <a:ln/>
        </p:spPr>
        <p:txBody>
          <a:bodyPr/>
          <a:lstStyle>
            <a:lvl1pPr>
              <a:defRPr/>
            </a:lvl1pPr>
          </a:lstStyle>
          <a:p>
            <a:endParaRPr lang="en-US"/>
          </a:p>
        </p:txBody>
      </p:sp>
      <p:sp>
        <p:nvSpPr>
          <p:cNvPr id="6" name="Rectangle 1029"/>
          <p:cNvSpPr>
            <a:spLocks noGrp="1" noChangeArrowheads="1"/>
          </p:cNvSpPr>
          <p:nvPr>
            <p:ph type="sldNum" sz="quarter" idx="12"/>
          </p:nvPr>
        </p:nvSpPr>
        <p:spPr>
          <a:ln/>
        </p:spPr>
        <p:txBody>
          <a:bodyPr/>
          <a:lstStyle>
            <a:lvl1pPr>
              <a:defRPr/>
            </a:lvl1pPr>
          </a:lstStyle>
          <a:p>
            <a:fld id="{761A3FF9-EE80-4DDE-ABC2-B2228B695720}" type="slidenum">
              <a:rPr lang="en-US"/>
              <a:pPr/>
              <a:t>‹#›</a:t>
            </a:fld>
            <a:endParaRPr lang="en-US"/>
          </a:p>
        </p:txBody>
      </p:sp>
    </p:spTree>
    <p:extLst>
      <p:ext uri="{BB962C8B-B14F-4D97-AF65-F5344CB8AC3E}">
        <p14:creationId xmlns:p14="http://schemas.microsoft.com/office/powerpoint/2010/main" val="25259236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7"/>
          <p:cNvSpPr>
            <a:spLocks noGrp="1" noChangeArrowheads="1"/>
          </p:cNvSpPr>
          <p:nvPr>
            <p:ph type="dt" sz="half" idx="10"/>
          </p:nvPr>
        </p:nvSpPr>
        <p:spPr>
          <a:ln/>
        </p:spPr>
        <p:txBody>
          <a:bodyPr/>
          <a:lstStyle>
            <a:lvl1pPr>
              <a:defRPr/>
            </a:lvl1pPr>
          </a:lstStyle>
          <a:p>
            <a:fld id="{C38C24F3-0AE2-4B83-84EF-7366282F9B6C}" type="datetime1">
              <a:rPr lang="en-US"/>
              <a:pPr/>
              <a:t>16/4/18</a:t>
            </a:fld>
            <a:endParaRPr lang="en-US"/>
          </a:p>
        </p:txBody>
      </p:sp>
      <p:sp>
        <p:nvSpPr>
          <p:cNvPr id="5" name="Rectangle 1028"/>
          <p:cNvSpPr>
            <a:spLocks noGrp="1" noChangeArrowheads="1"/>
          </p:cNvSpPr>
          <p:nvPr>
            <p:ph type="ftr" sz="quarter" idx="11"/>
          </p:nvPr>
        </p:nvSpPr>
        <p:spPr>
          <a:ln/>
        </p:spPr>
        <p:txBody>
          <a:bodyPr/>
          <a:lstStyle>
            <a:lvl1pPr>
              <a:defRPr/>
            </a:lvl1pPr>
          </a:lstStyle>
          <a:p>
            <a:endParaRPr lang="en-US"/>
          </a:p>
        </p:txBody>
      </p:sp>
      <p:sp>
        <p:nvSpPr>
          <p:cNvPr id="6" name="Rectangle 1029"/>
          <p:cNvSpPr>
            <a:spLocks noGrp="1" noChangeArrowheads="1"/>
          </p:cNvSpPr>
          <p:nvPr>
            <p:ph type="sldNum" sz="quarter" idx="12"/>
          </p:nvPr>
        </p:nvSpPr>
        <p:spPr>
          <a:ln/>
        </p:spPr>
        <p:txBody>
          <a:bodyPr/>
          <a:lstStyle>
            <a:lvl1pPr>
              <a:defRPr/>
            </a:lvl1pPr>
          </a:lstStyle>
          <a:p>
            <a:fld id="{27338B1A-FE39-4FBC-8248-FA8EA4617305}" type="slidenum">
              <a:rPr lang="en-US"/>
              <a:pPr/>
              <a:t>‹#›</a:t>
            </a:fld>
            <a:endParaRPr lang="en-US"/>
          </a:p>
        </p:txBody>
      </p:sp>
    </p:spTree>
    <p:extLst>
      <p:ext uri="{BB962C8B-B14F-4D97-AF65-F5344CB8AC3E}">
        <p14:creationId xmlns:p14="http://schemas.microsoft.com/office/powerpoint/2010/main" val="189518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DDB3A1-940A-014F-B9D9-29D33B0EF164}" type="slidenum">
              <a:rPr lang="en-US"/>
              <a:pPr>
                <a:defRPr/>
              </a:pPr>
              <a:t>‹#›</a:t>
            </a:fld>
            <a:endParaRPr lang="en-US"/>
          </a:p>
        </p:txBody>
      </p:sp>
    </p:spTree>
    <p:extLst>
      <p:ext uri="{BB962C8B-B14F-4D97-AF65-F5344CB8AC3E}">
        <p14:creationId xmlns:p14="http://schemas.microsoft.com/office/powerpoint/2010/main" val="3415628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a:ln/>
        </p:spPr>
        <p:txBody>
          <a:bodyPr/>
          <a:lstStyle>
            <a:lvl1pPr>
              <a:defRPr/>
            </a:lvl1pPr>
          </a:lstStyle>
          <a:p>
            <a:fld id="{F00E6C02-9506-48E2-9826-1C9E9874A01B}" type="datetime1">
              <a:rPr lang="en-US"/>
              <a:pPr/>
              <a:t>16/4/18</a:t>
            </a:fld>
            <a:endParaRPr lang="en-US"/>
          </a:p>
        </p:txBody>
      </p:sp>
      <p:sp>
        <p:nvSpPr>
          <p:cNvPr id="6" name="Rectangle 1028"/>
          <p:cNvSpPr>
            <a:spLocks noGrp="1" noChangeArrowheads="1"/>
          </p:cNvSpPr>
          <p:nvPr>
            <p:ph type="ftr" sz="quarter" idx="11"/>
          </p:nvPr>
        </p:nvSpPr>
        <p:spPr>
          <a:ln/>
        </p:spPr>
        <p:txBody>
          <a:bodyPr/>
          <a:lstStyle>
            <a:lvl1pPr>
              <a:defRPr/>
            </a:lvl1pPr>
          </a:lstStyle>
          <a:p>
            <a:endParaRPr lang="en-US"/>
          </a:p>
        </p:txBody>
      </p:sp>
      <p:sp>
        <p:nvSpPr>
          <p:cNvPr id="7" name="Rectangle 1029"/>
          <p:cNvSpPr>
            <a:spLocks noGrp="1" noChangeArrowheads="1"/>
          </p:cNvSpPr>
          <p:nvPr>
            <p:ph type="sldNum" sz="quarter" idx="12"/>
          </p:nvPr>
        </p:nvSpPr>
        <p:spPr>
          <a:ln/>
        </p:spPr>
        <p:txBody>
          <a:bodyPr/>
          <a:lstStyle>
            <a:lvl1pPr>
              <a:defRPr/>
            </a:lvl1pPr>
          </a:lstStyle>
          <a:p>
            <a:fld id="{897C8605-BD2E-46BF-8C01-44371A04F60A}" type="slidenum">
              <a:rPr lang="en-US"/>
              <a:pPr/>
              <a:t>‹#›</a:t>
            </a:fld>
            <a:endParaRPr lang="en-US"/>
          </a:p>
        </p:txBody>
      </p:sp>
    </p:spTree>
    <p:extLst>
      <p:ext uri="{BB962C8B-B14F-4D97-AF65-F5344CB8AC3E}">
        <p14:creationId xmlns:p14="http://schemas.microsoft.com/office/powerpoint/2010/main" val="29507586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p:cNvSpPr>
            <a:spLocks noGrp="1" noChangeArrowheads="1"/>
          </p:cNvSpPr>
          <p:nvPr>
            <p:ph type="dt" sz="half" idx="10"/>
          </p:nvPr>
        </p:nvSpPr>
        <p:spPr>
          <a:ln/>
        </p:spPr>
        <p:txBody>
          <a:bodyPr/>
          <a:lstStyle>
            <a:lvl1pPr>
              <a:defRPr/>
            </a:lvl1pPr>
          </a:lstStyle>
          <a:p>
            <a:fld id="{F62564CC-93E6-4FF4-80DF-FE309A7DB08A}" type="datetime1">
              <a:rPr lang="en-US"/>
              <a:pPr/>
              <a:t>16/4/18</a:t>
            </a:fld>
            <a:endParaRPr lang="en-US"/>
          </a:p>
        </p:txBody>
      </p:sp>
      <p:sp>
        <p:nvSpPr>
          <p:cNvPr id="8" name="Rectangle 1028"/>
          <p:cNvSpPr>
            <a:spLocks noGrp="1" noChangeArrowheads="1"/>
          </p:cNvSpPr>
          <p:nvPr>
            <p:ph type="ftr" sz="quarter" idx="11"/>
          </p:nvPr>
        </p:nvSpPr>
        <p:spPr>
          <a:ln/>
        </p:spPr>
        <p:txBody>
          <a:bodyPr/>
          <a:lstStyle>
            <a:lvl1pPr>
              <a:defRPr/>
            </a:lvl1pPr>
          </a:lstStyle>
          <a:p>
            <a:endParaRPr lang="en-US"/>
          </a:p>
        </p:txBody>
      </p:sp>
      <p:sp>
        <p:nvSpPr>
          <p:cNvPr id="9" name="Rectangle 1029"/>
          <p:cNvSpPr>
            <a:spLocks noGrp="1" noChangeArrowheads="1"/>
          </p:cNvSpPr>
          <p:nvPr>
            <p:ph type="sldNum" sz="quarter" idx="12"/>
          </p:nvPr>
        </p:nvSpPr>
        <p:spPr>
          <a:ln/>
        </p:spPr>
        <p:txBody>
          <a:bodyPr/>
          <a:lstStyle>
            <a:lvl1pPr>
              <a:defRPr/>
            </a:lvl1pPr>
          </a:lstStyle>
          <a:p>
            <a:fld id="{65D80B33-9B1E-4FC6-8AFD-D0B1F1C2F5BE}" type="slidenum">
              <a:rPr lang="en-US"/>
              <a:pPr/>
              <a:t>‹#›</a:t>
            </a:fld>
            <a:endParaRPr lang="en-US"/>
          </a:p>
        </p:txBody>
      </p:sp>
    </p:spTree>
    <p:extLst>
      <p:ext uri="{BB962C8B-B14F-4D97-AF65-F5344CB8AC3E}">
        <p14:creationId xmlns:p14="http://schemas.microsoft.com/office/powerpoint/2010/main" val="34644942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p:cNvSpPr>
            <a:spLocks noGrp="1" noChangeArrowheads="1"/>
          </p:cNvSpPr>
          <p:nvPr>
            <p:ph type="dt" sz="half" idx="10"/>
          </p:nvPr>
        </p:nvSpPr>
        <p:spPr>
          <a:ln/>
        </p:spPr>
        <p:txBody>
          <a:bodyPr/>
          <a:lstStyle>
            <a:lvl1pPr>
              <a:defRPr/>
            </a:lvl1pPr>
          </a:lstStyle>
          <a:p>
            <a:fld id="{B2B725DF-2E50-488F-AA19-FFD62D71D63B}" type="datetime1">
              <a:rPr lang="en-US"/>
              <a:pPr/>
              <a:t>16/4/18</a:t>
            </a:fld>
            <a:endParaRPr lang="en-US"/>
          </a:p>
        </p:txBody>
      </p:sp>
      <p:sp>
        <p:nvSpPr>
          <p:cNvPr id="4" name="Rectangle 1028"/>
          <p:cNvSpPr>
            <a:spLocks noGrp="1" noChangeArrowheads="1"/>
          </p:cNvSpPr>
          <p:nvPr>
            <p:ph type="ftr" sz="quarter" idx="11"/>
          </p:nvPr>
        </p:nvSpPr>
        <p:spPr>
          <a:ln/>
        </p:spPr>
        <p:txBody>
          <a:bodyPr/>
          <a:lstStyle>
            <a:lvl1pPr>
              <a:defRPr/>
            </a:lvl1pPr>
          </a:lstStyle>
          <a:p>
            <a:endParaRPr lang="en-US"/>
          </a:p>
        </p:txBody>
      </p:sp>
      <p:sp>
        <p:nvSpPr>
          <p:cNvPr id="5" name="Rectangle 1029"/>
          <p:cNvSpPr>
            <a:spLocks noGrp="1" noChangeArrowheads="1"/>
          </p:cNvSpPr>
          <p:nvPr>
            <p:ph type="sldNum" sz="quarter" idx="12"/>
          </p:nvPr>
        </p:nvSpPr>
        <p:spPr>
          <a:ln/>
        </p:spPr>
        <p:txBody>
          <a:bodyPr/>
          <a:lstStyle>
            <a:lvl1pPr>
              <a:defRPr/>
            </a:lvl1pPr>
          </a:lstStyle>
          <a:p>
            <a:fld id="{404060DA-6977-47B0-BEE6-3FA2BCDA00D8}" type="slidenum">
              <a:rPr lang="en-US"/>
              <a:pPr/>
              <a:t>‹#›</a:t>
            </a:fld>
            <a:endParaRPr lang="en-US"/>
          </a:p>
        </p:txBody>
      </p:sp>
    </p:spTree>
    <p:extLst>
      <p:ext uri="{BB962C8B-B14F-4D97-AF65-F5344CB8AC3E}">
        <p14:creationId xmlns:p14="http://schemas.microsoft.com/office/powerpoint/2010/main" val="28273024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fld id="{40FF76E5-4B19-48E6-834D-0423FD4BBC92}" type="datetime1">
              <a:rPr lang="en-US"/>
              <a:pPr/>
              <a:t>16/4/18</a:t>
            </a:fld>
            <a:endParaRPr lang="en-US"/>
          </a:p>
        </p:txBody>
      </p:sp>
      <p:sp>
        <p:nvSpPr>
          <p:cNvPr id="3" name="Rectangle 1028"/>
          <p:cNvSpPr>
            <a:spLocks noGrp="1" noChangeArrowheads="1"/>
          </p:cNvSpPr>
          <p:nvPr>
            <p:ph type="ftr" sz="quarter" idx="11"/>
          </p:nvPr>
        </p:nvSpPr>
        <p:spPr>
          <a:ln/>
        </p:spPr>
        <p:txBody>
          <a:bodyPr/>
          <a:lstStyle>
            <a:lvl1pPr>
              <a:defRPr/>
            </a:lvl1pPr>
          </a:lstStyle>
          <a:p>
            <a:endParaRPr lang="en-US"/>
          </a:p>
        </p:txBody>
      </p:sp>
      <p:sp>
        <p:nvSpPr>
          <p:cNvPr id="4" name="Rectangle 1029"/>
          <p:cNvSpPr>
            <a:spLocks noGrp="1" noChangeArrowheads="1"/>
          </p:cNvSpPr>
          <p:nvPr>
            <p:ph type="sldNum" sz="quarter" idx="12"/>
          </p:nvPr>
        </p:nvSpPr>
        <p:spPr>
          <a:ln/>
        </p:spPr>
        <p:txBody>
          <a:bodyPr/>
          <a:lstStyle>
            <a:lvl1pPr>
              <a:defRPr/>
            </a:lvl1pPr>
          </a:lstStyle>
          <a:p>
            <a:fld id="{4DDF5DA3-32AC-4E08-B825-F6FB18D8BCED}" type="slidenum">
              <a:rPr lang="en-US"/>
              <a:pPr/>
              <a:t>‹#›</a:t>
            </a:fld>
            <a:endParaRPr lang="en-US"/>
          </a:p>
        </p:txBody>
      </p:sp>
    </p:spTree>
    <p:extLst>
      <p:ext uri="{BB962C8B-B14F-4D97-AF65-F5344CB8AC3E}">
        <p14:creationId xmlns:p14="http://schemas.microsoft.com/office/powerpoint/2010/main" val="2299179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fld id="{3619F45C-7753-4E00-8ED0-B7FBE04C17AD}" type="datetime1">
              <a:rPr lang="en-US"/>
              <a:pPr/>
              <a:t>16/4/18</a:t>
            </a:fld>
            <a:endParaRPr lang="en-US"/>
          </a:p>
        </p:txBody>
      </p:sp>
      <p:sp>
        <p:nvSpPr>
          <p:cNvPr id="6" name="Rectangle 1028"/>
          <p:cNvSpPr>
            <a:spLocks noGrp="1" noChangeArrowheads="1"/>
          </p:cNvSpPr>
          <p:nvPr>
            <p:ph type="ftr" sz="quarter" idx="11"/>
          </p:nvPr>
        </p:nvSpPr>
        <p:spPr>
          <a:ln/>
        </p:spPr>
        <p:txBody>
          <a:bodyPr/>
          <a:lstStyle>
            <a:lvl1pPr>
              <a:defRPr/>
            </a:lvl1pPr>
          </a:lstStyle>
          <a:p>
            <a:endParaRPr lang="en-US"/>
          </a:p>
        </p:txBody>
      </p:sp>
      <p:sp>
        <p:nvSpPr>
          <p:cNvPr id="7" name="Rectangle 1029"/>
          <p:cNvSpPr>
            <a:spLocks noGrp="1" noChangeArrowheads="1"/>
          </p:cNvSpPr>
          <p:nvPr>
            <p:ph type="sldNum" sz="quarter" idx="12"/>
          </p:nvPr>
        </p:nvSpPr>
        <p:spPr>
          <a:ln/>
        </p:spPr>
        <p:txBody>
          <a:bodyPr/>
          <a:lstStyle>
            <a:lvl1pPr>
              <a:defRPr/>
            </a:lvl1pPr>
          </a:lstStyle>
          <a:p>
            <a:fld id="{860E99C0-B80E-4C22-A952-562ED8409F31}" type="slidenum">
              <a:rPr lang="en-US"/>
              <a:pPr/>
              <a:t>‹#›</a:t>
            </a:fld>
            <a:endParaRPr lang="en-US"/>
          </a:p>
        </p:txBody>
      </p:sp>
    </p:spTree>
    <p:extLst>
      <p:ext uri="{BB962C8B-B14F-4D97-AF65-F5344CB8AC3E}">
        <p14:creationId xmlns:p14="http://schemas.microsoft.com/office/powerpoint/2010/main" val="42717935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fld id="{46FCCCF6-AA81-4CEB-BE98-4D02A5E13B7C}" type="datetime1">
              <a:rPr lang="en-US"/>
              <a:pPr/>
              <a:t>16/4/18</a:t>
            </a:fld>
            <a:endParaRPr lang="en-US"/>
          </a:p>
        </p:txBody>
      </p:sp>
      <p:sp>
        <p:nvSpPr>
          <p:cNvPr id="6" name="Rectangle 1028"/>
          <p:cNvSpPr>
            <a:spLocks noGrp="1" noChangeArrowheads="1"/>
          </p:cNvSpPr>
          <p:nvPr>
            <p:ph type="ftr" sz="quarter" idx="11"/>
          </p:nvPr>
        </p:nvSpPr>
        <p:spPr>
          <a:ln/>
        </p:spPr>
        <p:txBody>
          <a:bodyPr/>
          <a:lstStyle>
            <a:lvl1pPr>
              <a:defRPr/>
            </a:lvl1pPr>
          </a:lstStyle>
          <a:p>
            <a:endParaRPr lang="en-US"/>
          </a:p>
        </p:txBody>
      </p:sp>
      <p:sp>
        <p:nvSpPr>
          <p:cNvPr id="7" name="Rectangle 1029"/>
          <p:cNvSpPr>
            <a:spLocks noGrp="1" noChangeArrowheads="1"/>
          </p:cNvSpPr>
          <p:nvPr>
            <p:ph type="sldNum" sz="quarter" idx="12"/>
          </p:nvPr>
        </p:nvSpPr>
        <p:spPr>
          <a:ln/>
        </p:spPr>
        <p:txBody>
          <a:bodyPr/>
          <a:lstStyle>
            <a:lvl1pPr>
              <a:defRPr/>
            </a:lvl1pPr>
          </a:lstStyle>
          <a:p>
            <a:fld id="{7566E2E5-CF14-4B9B-B51C-7365C368CC5F}" type="slidenum">
              <a:rPr lang="en-US"/>
              <a:pPr/>
              <a:t>‹#›</a:t>
            </a:fld>
            <a:endParaRPr lang="en-US"/>
          </a:p>
        </p:txBody>
      </p:sp>
    </p:spTree>
    <p:extLst>
      <p:ext uri="{BB962C8B-B14F-4D97-AF65-F5344CB8AC3E}">
        <p14:creationId xmlns:p14="http://schemas.microsoft.com/office/powerpoint/2010/main" val="2828649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fld id="{0DB38A47-ACD6-4244-962D-4E6AB4AF3F85}" type="datetime1">
              <a:rPr lang="en-US"/>
              <a:pPr/>
              <a:t>16/4/18</a:t>
            </a:fld>
            <a:endParaRPr lang="en-US"/>
          </a:p>
        </p:txBody>
      </p:sp>
      <p:sp>
        <p:nvSpPr>
          <p:cNvPr id="5" name="Rectangle 1028"/>
          <p:cNvSpPr>
            <a:spLocks noGrp="1" noChangeArrowheads="1"/>
          </p:cNvSpPr>
          <p:nvPr>
            <p:ph type="ftr" sz="quarter" idx="11"/>
          </p:nvPr>
        </p:nvSpPr>
        <p:spPr>
          <a:ln/>
        </p:spPr>
        <p:txBody>
          <a:bodyPr/>
          <a:lstStyle>
            <a:lvl1pPr>
              <a:defRPr/>
            </a:lvl1pPr>
          </a:lstStyle>
          <a:p>
            <a:endParaRPr lang="en-US"/>
          </a:p>
        </p:txBody>
      </p:sp>
      <p:sp>
        <p:nvSpPr>
          <p:cNvPr id="6" name="Rectangle 1029"/>
          <p:cNvSpPr>
            <a:spLocks noGrp="1" noChangeArrowheads="1"/>
          </p:cNvSpPr>
          <p:nvPr>
            <p:ph type="sldNum" sz="quarter" idx="12"/>
          </p:nvPr>
        </p:nvSpPr>
        <p:spPr>
          <a:ln/>
        </p:spPr>
        <p:txBody>
          <a:bodyPr/>
          <a:lstStyle>
            <a:lvl1pPr>
              <a:defRPr/>
            </a:lvl1pPr>
          </a:lstStyle>
          <a:p>
            <a:fld id="{1594E94E-E876-4826-A2FB-928F66EF2731}" type="slidenum">
              <a:rPr lang="en-US"/>
              <a:pPr/>
              <a:t>‹#›</a:t>
            </a:fld>
            <a:endParaRPr lang="en-US"/>
          </a:p>
        </p:txBody>
      </p:sp>
    </p:spTree>
    <p:extLst>
      <p:ext uri="{BB962C8B-B14F-4D97-AF65-F5344CB8AC3E}">
        <p14:creationId xmlns:p14="http://schemas.microsoft.com/office/powerpoint/2010/main" val="2494782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fld id="{C5CC73A0-DA0F-4E1E-A8C6-55A7A1203B48}" type="datetime1">
              <a:rPr lang="en-US"/>
              <a:pPr/>
              <a:t>16/4/18</a:t>
            </a:fld>
            <a:endParaRPr lang="en-US"/>
          </a:p>
        </p:txBody>
      </p:sp>
      <p:sp>
        <p:nvSpPr>
          <p:cNvPr id="5" name="Rectangle 1028"/>
          <p:cNvSpPr>
            <a:spLocks noGrp="1" noChangeArrowheads="1"/>
          </p:cNvSpPr>
          <p:nvPr>
            <p:ph type="ftr" sz="quarter" idx="11"/>
          </p:nvPr>
        </p:nvSpPr>
        <p:spPr>
          <a:ln/>
        </p:spPr>
        <p:txBody>
          <a:bodyPr/>
          <a:lstStyle>
            <a:lvl1pPr>
              <a:defRPr/>
            </a:lvl1pPr>
          </a:lstStyle>
          <a:p>
            <a:endParaRPr lang="en-US"/>
          </a:p>
        </p:txBody>
      </p:sp>
      <p:sp>
        <p:nvSpPr>
          <p:cNvPr id="6" name="Rectangle 1029"/>
          <p:cNvSpPr>
            <a:spLocks noGrp="1" noChangeArrowheads="1"/>
          </p:cNvSpPr>
          <p:nvPr>
            <p:ph type="sldNum" sz="quarter" idx="12"/>
          </p:nvPr>
        </p:nvSpPr>
        <p:spPr>
          <a:ln/>
        </p:spPr>
        <p:txBody>
          <a:bodyPr/>
          <a:lstStyle>
            <a:lvl1pPr>
              <a:defRPr/>
            </a:lvl1pPr>
          </a:lstStyle>
          <a:p>
            <a:fld id="{0BDE95C9-6289-480A-A635-1F6AC349AA74}" type="slidenum">
              <a:rPr lang="en-US"/>
              <a:pPr/>
              <a:t>‹#›</a:t>
            </a:fld>
            <a:endParaRPr lang="en-US"/>
          </a:p>
        </p:txBody>
      </p:sp>
    </p:spTree>
    <p:extLst>
      <p:ext uri="{BB962C8B-B14F-4D97-AF65-F5344CB8AC3E}">
        <p14:creationId xmlns:p14="http://schemas.microsoft.com/office/powerpoint/2010/main" val="2706067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1A96817-6F82-45E8-BA85-D316B515180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025042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2BBDD5-8BBC-4681-8C7B-9C431746BB7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5166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970BC1-A9E4-4D4C-8B77-52DF6BACF89B}" type="slidenum">
              <a:rPr lang="en-US"/>
              <a:pPr>
                <a:defRPr/>
              </a:pPr>
              <a:t>‹#›</a:t>
            </a:fld>
            <a:endParaRPr lang="en-US"/>
          </a:p>
        </p:txBody>
      </p:sp>
    </p:spTree>
    <p:extLst>
      <p:ext uri="{BB962C8B-B14F-4D97-AF65-F5344CB8AC3E}">
        <p14:creationId xmlns:p14="http://schemas.microsoft.com/office/powerpoint/2010/main" val="7081466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60AEE2-7A4D-4C99-990A-2A5AC86FA67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246348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866A0CD-4580-478D-96A8-2D0B73C1A2B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232488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01DE0D6-E87F-410F-9EB8-DCAC5337057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997889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E23038A-CD5F-42BC-91C9-E2ABA77B789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8108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15A7E61-7C89-461E-A2B3-910B0D4D78C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93364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C3509A6-3E80-4F0C-82CB-0E9EA5865E7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386668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A3C1371-F84A-42A0-B4F6-7F5C60779C6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33893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56C77EE-1380-436E-B066-F7FC574881C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217505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A4F4AE-E3A2-47EA-8159-A56209BF01E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972302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en-SG"/>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BDB697-0A05-4E0B-94FE-7994146F151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0633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76F06A-CDFC-7B45-818D-C4A153A08BC7}" type="slidenum">
              <a:rPr lang="en-US"/>
              <a:pPr>
                <a:defRPr/>
              </a:pPr>
              <a:t>‹#›</a:t>
            </a:fld>
            <a:endParaRPr lang="en-US"/>
          </a:p>
        </p:txBody>
      </p:sp>
    </p:spTree>
    <p:extLst>
      <p:ext uri="{BB962C8B-B14F-4D97-AF65-F5344CB8AC3E}">
        <p14:creationId xmlns:p14="http://schemas.microsoft.com/office/powerpoint/2010/main" val="4301264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1409F247-8EFF-4DB3-A4A2-935C3D3D432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672572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4"/>
          <p:cNvSpPr>
            <a:spLocks noGrp="1" noChangeArrowheads="1"/>
          </p:cNvSpPr>
          <p:nvPr>
            <p:ph type="dt" sz="half" idx="10"/>
          </p:nvPr>
        </p:nvSpPr>
        <p:spPr/>
        <p:txBody>
          <a:bodyPr/>
          <a:lstStyle>
            <a:lvl1pPr>
              <a:defRPr>
                <a:latin typeface="Comic Sans MS" pitchFamily="66" charset="0"/>
              </a:defRPr>
            </a:lvl1pPr>
          </a:lstStyle>
          <a:p>
            <a:endParaRPr lang="en-US">
              <a:solidFill>
                <a:srgbClr val="000000"/>
              </a:solidFill>
            </a:endParaRPr>
          </a:p>
        </p:txBody>
      </p:sp>
      <p:sp>
        <p:nvSpPr>
          <p:cNvPr id="5" name="Rectangle 45"/>
          <p:cNvSpPr>
            <a:spLocks noGrp="1" noChangeArrowheads="1"/>
          </p:cNvSpPr>
          <p:nvPr>
            <p:ph type="ftr" sz="quarter" idx="11"/>
          </p:nvPr>
        </p:nvSpPr>
        <p:spPr/>
        <p:txBody>
          <a:bodyPr/>
          <a:lstStyle>
            <a:lvl1pPr>
              <a:defRPr>
                <a:latin typeface="Comic Sans MS" pitchFamily="66" charset="0"/>
              </a:defRPr>
            </a:lvl1pPr>
          </a:lstStyle>
          <a:p>
            <a:endParaRPr lang="en-US">
              <a:solidFill>
                <a:srgbClr val="000000"/>
              </a:solidFill>
            </a:endParaRPr>
          </a:p>
        </p:txBody>
      </p:sp>
      <p:sp>
        <p:nvSpPr>
          <p:cNvPr id="6" name="Rectangle 46"/>
          <p:cNvSpPr>
            <a:spLocks noGrp="1" noChangeArrowheads="1"/>
          </p:cNvSpPr>
          <p:nvPr>
            <p:ph type="sldNum" sz="quarter" idx="12"/>
          </p:nvPr>
        </p:nvSpPr>
        <p:spPr/>
        <p:txBody>
          <a:bodyPr/>
          <a:lstStyle>
            <a:lvl1pPr>
              <a:defRPr>
                <a:latin typeface="Comic Sans MS" pitchFamily="66" charset="0"/>
              </a:defRPr>
            </a:lvl1pPr>
          </a:lstStyle>
          <a:p>
            <a:fld id="{795722A0-DF06-44B3-935A-5D9154E2D9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82082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p:txBody>
          <a:bodyPr/>
          <a:lstStyle>
            <a:lvl1pPr>
              <a:defRPr>
                <a:latin typeface="Comic Sans MS" pitchFamily="66" charset="0"/>
              </a:defRPr>
            </a:lvl1pPr>
          </a:lstStyle>
          <a:p>
            <a:endParaRPr lang="en-US">
              <a:solidFill>
                <a:srgbClr val="000000"/>
              </a:solidFill>
            </a:endParaRPr>
          </a:p>
        </p:txBody>
      </p:sp>
      <p:sp>
        <p:nvSpPr>
          <p:cNvPr id="7" name="Rectangle 3"/>
          <p:cNvSpPr>
            <a:spLocks noGrp="1" noChangeArrowheads="1"/>
          </p:cNvSpPr>
          <p:nvPr>
            <p:ph type="sldNum" sz="quarter" idx="11"/>
          </p:nvPr>
        </p:nvSpPr>
        <p:spPr/>
        <p:txBody>
          <a:bodyPr/>
          <a:lstStyle>
            <a:lvl1pPr>
              <a:defRPr>
                <a:latin typeface="Comic Sans MS" pitchFamily="66" charset="0"/>
              </a:defRPr>
            </a:lvl1pPr>
          </a:lstStyle>
          <a:p>
            <a:fld id="{A5097389-2D1E-4BE7-AE2B-087F910ACEDE}" type="slidenum">
              <a:rPr lang="en-US">
                <a:solidFill>
                  <a:srgbClr val="000000"/>
                </a:solidFill>
              </a:rPr>
              <a:pPr/>
              <a:t>‹#›</a:t>
            </a:fld>
            <a:endParaRPr lang="en-US">
              <a:solidFill>
                <a:srgbClr val="000000"/>
              </a:solidFill>
            </a:endParaRPr>
          </a:p>
        </p:txBody>
      </p:sp>
      <p:sp>
        <p:nvSpPr>
          <p:cNvPr id="8" name="Rectangle 14"/>
          <p:cNvSpPr>
            <a:spLocks noGrp="1" noChangeArrowheads="1"/>
          </p:cNvSpPr>
          <p:nvPr>
            <p:ph type="ftr" sz="quarter" idx="12"/>
          </p:nvPr>
        </p:nvSpPr>
        <p:spPr/>
        <p:txBody>
          <a:bodyPr/>
          <a:lstStyle>
            <a:lvl1pPr>
              <a:defRPr>
                <a:latin typeface="Comic Sans MS" pitchFamily="66" charset="0"/>
              </a:defRPr>
            </a:lvl1pPr>
          </a:lstStyle>
          <a:p>
            <a:endParaRPr lang="en-US">
              <a:solidFill>
                <a:srgbClr val="000000"/>
              </a:solidFill>
            </a:endParaRPr>
          </a:p>
        </p:txBody>
      </p:sp>
    </p:spTree>
    <p:extLst>
      <p:ext uri="{BB962C8B-B14F-4D97-AF65-F5344CB8AC3E}">
        <p14:creationId xmlns:p14="http://schemas.microsoft.com/office/powerpoint/2010/main" val="24623390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21250"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1251" name="Rectangle 1027"/>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59BBECD0-DB33-4BD1-AE8B-AAA445B4F9AB}" type="slidenum">
              <a:rPr lang="en-US"/>
              <a:pPr/>
              <a:t>‹#›</a:t>
            </a:fld>
            <a:endParaRPr lang="en-US"/>
          </a:p>
        </p:txBody>
      </p:sp>
    </p:spTree>
    <p:extLst>
      <p:ext uri="{BB962C8B-B14F-4D97-AF65-F5344CB8AC3E}">
        <p14:creationId xmlns:p14="http://schemas.microsoft.com/office/powerpoint/2010/main" val="500339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231B12A0-A503-4BB2-A0CC-8AFB096D9851}" type="slidenum">
              <a:rPr lang="en-US"/>
              <a:pPr/>
              <a:t>‹#›</a:t>
            </a:fld>
            <a:endParaRPr lang="en-US"/>
          </a:p>
        </p:txBody>
      </p:sp>
    </p:spTree>
    <p:extLst>
      <p:ext uri="{BB962C8B-B14F-4D97-AF65-F5344CB8AC3E}">
        <p14:creationId xmlns:p14="http://schemas.microsoft.com/office/powerpoint/2010/main" val="42760336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3D2E88D6-015C-42E4-9353-A97BA84E6BA3}" type="slidenum">
              <a:rPr lang="en-US"/>
              <a:pPr/>
              <a:t>‹#›</a:t>
            </a:fld>
            <a:endParaRPr lang="en-US"/>
          </a:p>
        </p:txBody>
      </p:sp>
    </p:spTree>
    <p:extLst>
      <p:ext uri="{BB962C8B-B14F-4D97-AF65-F5344CB8AC3E}">
        <p14:creationId xmlns:p14="http://schemas.microsoft.com/office/powerpoint/2010/main" val="39712578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D0F83DE6-0822-469A-A8E2-8D5330D5AE92}" type="slidenum">
              <a:rPr lang="en-US"/>
              <a:pPr/>
              <a:t>‹#›</a:t>
            </a:fld>
            <a:endParaRPr lang="en-US"/>
          </a:p>
        </p:txBody>
      </p:sp>
    </p:spTree>
    <p:extLst>
      <p:ext uri="{BB962C8B-B14F-4D97-AF65-F5344CB8AC3E}">
        <p14:creationId xmlns:p14="http://schemas.microsoft.com/office/powerpoint/2010/main" val="2949743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endParaRPr lang="en-US"/>
          </a:p>
        </p:txBody>
      </p:sp>
      <p:sp>
        <p:nvSpPr>
          <p:cNvPr id="8" name="Rectangle 1029"/>
          <p:cNvSpPr>
            <a:spLocks noGrp="1" noChangeArrowheads="1"/>
          </p:cNvSpPr>
          <p:nvPr>
            <p:ph type="ftr" sz="quarter" idx="11"/>
          </p:nvPr>
        </p:nvSpPr>
        <p:spPr>
          <a:ln/>
        </p:spPr>
        <p:txBody>
          <a:bodyPr/>
          <a:lstStyle>
            <a:lvl1pPr>
              <a:defRPr/>
            </a:lvl1pPr>
          </a:lstStyle>
          <a:p>
            <a:endParaRPr lang="en-US"/>
          </a:p>
        </p:txBody>
      </p:sp>
      <p:sp>
        <p:nvSpPr>
          <p:cNvPr id="9" name="Rectangle 1030"/>
          <p:cNvSpPr>
            <a:spLocks noGrp="1" noChangeArrowheads="1"/>
          </p:cNvSpPr>
          <p:nvPr>
            <p:ph type="sldNum" sz="quarter" idx="12"/>
          </p:nvPr>
        </p:nvSpPr>
        <p:spPr>
          <a:ln/>
        </p:spPr>
        <p:txBody>
          <a:bodyPr/>
          <a:lstStyle>
            <a:lvl1pPr>
              <a:defRPr/>
            </a:lvl1pPr>
          </a:lstStyle>
          <a:p>
            <a:fld id="{99F4DB65-BC0F-4B88-B066-22C62FFA8FA3}" type="slidenum">
              <a:rPr lang="en-US"/>
              <a:pPr/>
              <a:t>‹#›</a:t>
            </a:fld>
            <a:endParaRPr lang="en-US"/>
          </a:p>
        </p:txBody>
      </p:sp>
    </p:spTree>
    <p:extLst>
      <p:ext uri="{BB962C8B-B14F-4D97-AF65-F5344CB8AC3E}">
        <p14:creationId xmlns:p14="http://schemas.microsoft.com/office/powerpoint/2010/main" val="21213365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endParaRPr lang="en-US"/>
          </a:p>
        </p:txBody>
      </p:sp>
      <p:sp>
        <p:nvSpPr>
          <p:cNvPr id="4" name="Rectangle 1029"/>
          <p:cNvSpPr>
            <a:spLocks noGrp="1" noChangeArrowheads="1"/>
          </p:cNvSpPr>
          <p:nvPr>
            <p:ph type="ftr" sz="quarter" idx="11"/>
          </p:nvPr>
        </p:nvSpPr>
        <p:spPr>
          <a:ln/>
        </p:spPr>
        <p:txBody>
          <a:bodyPr/>
          <a:lstStyle>
            <a:lvl1pPr>
              <a:defRPr/>
            </a:lvl1pPr>
          </a:lstStyle>
          <a:p>
            <a:endParaRPr lang="en-US"/>
          </a:p>
        </p:txBody>
      </p:sp>
      <p:sp>
        <p:nvSpPr>
          <p:cNvPr id="5" name="Rectangle 1030"/>
          <p:cNvSpPr>
            <a:spLocks noGrp="1" noChangeArrowheads="1"/>
          </p:cNvSpPr>
          <p:nvPr>
            <p:ph type="sldNum" sz="quarter" idx="12"/>
          </p:nvPr>
        </p:nvSpPr>
        <p:spPr>
          <a:ln/>
        </p:spPr>
        <p:txBody>
          <a:bodyPr/>
          <a:lstStyle>
            <a:lvl1pPr>
              <a:defRPr/>
            </a:lvl1pPr>
          </a:lstStyle>
          <a:p>
            <a:fld id="{3DB11462-7968-4B5E-AEC9-D1C5477A03EC}" type="slidenum">
              <a:rPr lang="en-US"/>
              <a:pPr/>
              <a:t>‹#›</a:t>
            </a:fld>
            <a:endParaRPr lang="en-US"/>
          </a:p>
        </p:txBody>
      </p:sp>
    </p:spTree>
    <p:extLst>
      <p:ext uri="{BB962C8B-B14F-4D97-AF65-F5344CB8AC3E}">
        <p14:creationId xmlns:p14="http://schemas.microsoft.com/office/powerpoint/2010/main" val="423829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endParaRPr lang="en-US"/>
          </a:p>
        </p:txBody>
      </p:sp>
      <p:sp>
        <p:nvSpPr>
          <p:cNvPr id="3" name="Rectangle 1029"/>
          <p:cNvSpPr>
            <a:spLocks noGrp="1" noChangeArrowheads="1"/>
          </p:cNvSpPr>
          <p:nvPr>
            <p:ph type="ftr" sz="quarter" idx="11"/>
          </p:nvPr>
        </p:nvSpPr>
        <p:spPr>
          <a:ln/>
        </p:spPr>
        <p:txBody>
          <a:bodyPr/>
          <a:lstStyle>
            <a:lvl1pPr>
              <a:defRPr/>
            </a:lvl1pPr>
          </a:lstStyle>
          <a:p>
            <a:endParaRPr lang="en-US"/>
          </a:p>
        </p:txBody>
      </p:sp>
      <p:sp>
        <p:nvSpPr>
          <p:cNvPr id="4" name="Rectangle 1030"/>
          <p:cNvSpPr>
            <a:spLocks noGrp="1" noChangeArrowheads="1"/>
          </p:cNvSpPr>
          <p:nvPr>
            <p:ph type="sldNum" sz="quarter" idx="12"/>
          </p:nvPr>
        </p:nvSpPr>
        <p:spPr>
          <a:ln/>
        </p:spPr>
        <p:txBody>
          <a:bodyPr/>
          <a:lstStyle>
            <a:lvl1pPr>
              <a:defRPr/>
            </a:lvl1pPr>
          </a:lstStyle>
          <a:p>
            <a:fld id="{F838886C-3AA1-4E90-8410-A907A9939F20}" type="slidenum">
              <a:rPr lang="en-US"/>
              <a:pPr/>
              <a:t>‹#›</a:t>
            </a:fld>
            <a:endParaRPr lang="en-US"/>
          </a:p>
        </p:txBody>
      </p:sp>
    </p:spTree>
    <p:extLst>
      <p:ext uri="{BB962C8B-B14F-4D97-AF65-F5344CB8AC3E}">
        <p14:creationId xmlns:p14="http://schemas.microsoft.com/office/powerpoint/2010/main" val="38488056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emf"/><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slideLayout" Target="../slideLayouts/slideLayout92.xml"/><Relationship Id="rId16"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slideLayout" Target="../slideLayouts/slideLayout104.xml"/><Relationship Id="rId13" Type="http://schemas.openxmlformats.org/officeDocument/2006/relationships/theme" Target="../theme/theme9.xml"/><Relationship Id="rId14" Type="http://schemas.openxmlformats.org/officeDocument/2006/relationships/image" Target="../media/image5.jpeg"/><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51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8" charset="0"/>
                <a:ea typeface="ＭＳ Ｐゴシック" pitchFamily="8" charset="-128"/>
                <a:cs typeface="ＭＳ Ｐゴシック" pitchFamily="8" charset="-128"/>
              </a:defRPr>
            </a:lvl1pPr>
          </a:lstStyle>
          <a:p>
            <a:pPr>
              <a:defRPr/>
            </a:pPr>
            <a:endParaRPr lang="en-US"/>
          </a:p>
        </p:txBody>
      </p:sp>
      <p:sp>
        <p:nvSpPr>
          <p:cNvPr id="4751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8" charset="0"/>
                <a:ea typeface="ＭＳ Ｐゴシック" pitchFamily="8" charset="-128"/>
                <a:cs typeface="ＭＳ Ｐゴシック" pitchFamily="8" charset="-128"/>
              </a:defRPr>
            </a:lvl1pPr>
          </a:lstStyle>
          <a:p>
            <a:pPr>
              <a:defRPr/>
            </a:pPr>
            <a:endParaRPr lang="en-US"/>
          </a:p>
        </p:txBody>
      </p:sp>
      <p:sp>
        <p:nvSpPr>
          <p:cNvPr id="4751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F75D6196-705F-1B4F-A181-E6033CE837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2pPr>
      <a:lvl3pPr algn="ctr" rtl="0" eaLnBrk="0" fontAlgn="base" hangingPunct="0">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3pPr>
      <a:lvl4pPr algn="ctr" rtl="0" eaLnBrk="0" fontAlgn="base" hangingPunct="0">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4pPr>
      <a:lvl5pPr algn="ctr" rtl="0" eaLnBrk="0" fontAlgn="base" hangingPunct="0">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5pPr>
      <a:lvl6pPr marL="457200" algn="ctr" rtl="0" fontAlgn="base">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6pPr>
      <a:lvl7pPr marL="914400" algn="ctr" rtl="0" fontAlgn="base">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7pPr>
      <a:lvl8pPr marL="1371600" algn="ctr" rtl="0" fontAlgn="base">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8pPr>
      <a:lvl9pPr marL="1828800" algn="ctr" rtl="0" fontAlgn="base">
        <a:spcBef>
          <a:spcPct val="0"/>
        </a:spcBef>
        <a:spcAft>
          <a:spcPct val="0"/>
        </a:spcAft>
        <a:defRPr sz="4400">
          <a:solidFill>
            <a:schemeClr val="tx2"/>
          </a:solidFill>
          <a:latin typeface="Arial" pitchFamily="8" charset="0"/>
          <a:ea typeface="ＭＳ Ｐゴシック" pitchFamily="8" charset="-128"/>
          <a:cs typeface="ＭＳ Ｐゴシック"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4275"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5476" name="Text Box 3"/>
          <p:cNvSpPr txBox="1">
            <a:spLocks noChangeArrowheads="1"/>
          </p:cNvSpPr>
          <p:nvPr/>
        </p:nvSpPr>
        <p:spPr bwMode="auto">
          <a:xfrm>
            <a:off x="685800" y="6248400"/>
            <a:ext cx="1905000" cy="460375"/>
          </a:xfrm>
          <a:prstGeom prst="rect">
            <a:avLst/>
          </a:prstGeom>
          <a:noFill/>
          <a:ln>
            <a:noFill/>
          </a:ln>
          <a:extLst/>
        </p:spPr>
        <p:txBody>
          <a:bodyPr wrap="none" anchor="ctr"/>
          <a:lstStyle>
            <a:lvl1pPr defTabSz="449263" eaLnBrk="0" hangingPunct="0">
              <a:defRPr sz="2400">
                <a:solidFill>
                  <a:schemeClr val="tx1"/>
                </a:solidFill>
                <a:latin typeface="Comic Sans MS" charset="0"/>
                <a:ea typeface="ＭＳ Ｐゴシック" charset="0"/>
                <a:cs typeface="ＭＳ Ｐゴシック" charset="0"/>
              </a:defRPr>
            </a:lvl1pPr>
            <a:lvl2pPr marL="742950" indent="-285750" defTabSz="449263" eaLnBrk="0" hangingPunct="0">
              <a:defRPr sz="2400">
                <a:solidFill>
                  <a:schemeClr val="tx1"/>
                </a:solidFill>
                <a:latin typeface="Comic Sans MS" charset="0"/>
                <a:ea typeface="ＭＳ Ｐゴシック" charset="0"/>
              </a:defRPr>
            </a:lvl2pPr>
            <a:lvl3pPr marL="1143000" indent="-228600" defTabSz="449263" eaLnBrk="0" hangingPunct="0">
              <a:defRPr sz="2400">
                <a:solidFill>
                  <a:schemeClr val="tx1"/>
                </a:solidFill>
                <a:latin typeface="Comic Sans MS" charset="0"/>
                <a:ea typeface="ＭＳ Ｐゴシック" charset="0"/>
              </a:defRPr>
            </a:lvl3pPr>
            <a:lvl4pPr marL="1600200" indent="-228600" defTabSz="449263" eaLnBrk="0" hangingPunct="0">
              <a:defRPr sz="2400">
                <a:solidFill>
                  <a:schemeClr val="tx1"/>
                </a:solidFill>
                <a:latin typeface="Comic Sans MS" charset="0"/>
                <a:ea typeface="ＭＳ Ｐゴシック" charset="0"/>
              </a:defRPr>
            </a:lvl4pPr>
            <a:lvl5pPr marL="2057400" indent="-228600" defTabSz="449263" eaLnBrk="0" hangingPunct="0">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105477" name="Text Box 4"/>
          <p:cNvSpPr txBox="1">
            <a:spLocks noChangeArrowheads="1"/>
          </p:cNvSpPr>
          <p:nvPr/>
        </p:nvSpPr>
        <p:spPr bwMode="auto">
          <a:xfrm>
            <a:off x="3124200" y="6248400"/>
            <a:ext cx="2895600" cy="460375"/>
          </a:xfrm>
          <a:prstGeom prst="rect">
            <a:avLst/>
          </a:prstGeom>
          <a:noFill/>
          <a:ln>
            <a:noFill/>
          </a:ln>
          <a:extLst/>
        </p:spPr>
        <p:txBody>
          <a:bodyPr wrap="none" anchor="ctr"/>
          <a:lstStyle>
            <a:lvl1pPr defTabSz="449263" eaLnBrk="0" hangingPunct="0">
              <a:defRPr sz="2400">
                <a:solidFill>
                  <a:schemeClr val="tx1"/>
                </a:solidFill>
                <a:latin typeface="Comic Sans MS" charset="0"/>
                <a:ea typeface="ＭＳ Ｐゴシック" charset="0"/>
                <a:cs typeface="ＭＳ Ｐゴシック" charset="0"/>
              </a:defRPr>
            </a:lvl1pPr>
            <a:lvl2pPr marL="742950" indent="-285750" defTabSz="449263" eaLnBrk="0" hangingPunct="0">
              <a:defRPr sz="2400">
                <a:solidFill>
                  <a:schemeClr val="tx1"/>
                </a:solidFill>
                <a:latin typeface="Comic Sans MS" charset="0"/>
                <a:ea typeface="ＭＳ Ｐゴシック" charset="0"/>
              </a:defRPr>
            </a:lvl2pPr>
            <a:lvl3pPr marL="1143000" indent="-228600" defTabSz="449263" eaLnBrk="0" hangingPunct="0">
              <a:defRPr sz="2400">
                <a:solidFill>
                  <a:schemeClr val="tx1"/>
                </a:solidFill>
                <a:latin typeface="Comic Sans MS" charset="0"/>
                <a:ea typeface="ＭＳ Ｐゴシック" charset="0"/>
              </a:defRPr>
            </a:lvl3pPr>
            <a:lvl4pPr marL="1600200" indent="-228600" defTabSz="449263" eaLnBrk="0" hangingPunct="0">
              <a:defRPr sz="2400">
                <a:solidFill>
                  <a:schemeClr val="tx1"/>
                </a:solidFill>
                <a:latin typeface="Comic Sans MS" charset="0"/>
                <a:ea typeface="ＭＳ Ｐゴシック" charset="0"/>
              </a:defRPr>
            </a:lvl4pPr>
            <a:lvl5pPr marL="2057400" indent="-228600" defTabSz="449263" eaLnBrk="0" hangingPunct="0">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3000"/>
              </a:lnSpc>
              <a:buClr>
                <a:srgbClr val="FFFFFF"/>
              </a:buClr>
              <a:buSzPct val="100000"/>
              <a:buFont typeface="Arial" charset="0"/>
              <a:buNone/>
            </a:pPr>
            <a:endParaRPr lang="en-US">
              <a:solidFill>
                <a:srgbClr val="FFFFFF"/>
              </a:solidFill>
              <a:latin typeface="Arial" charset="0"/>
            </a:endParaRPr>
          </a:p>
        </p:txBody>
      </p:sp>
      <p:sp>
        <p:nvSpPr>
          <p:cNvPr id="12293"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eaLnBrk="1" hangingPunct="1"/>
            <a:fld id="{19E01F60-2540-E34C-AFFC-EEDF521F5B0B}" type="slidenum">
              <a:rPr lang="en-GB" smtClean="0"/>
              <a:pPr eaLnBrk="1" hangingPunct="1"/>
              <a:t>‹#›</a:t>
            </a:fld>
            <a:endParaRPr lang="en-GB"/>
          </a:p>
        </p:txBody>
      </p:sp>
    </p:spTree>
    <p:extLst>
      <p:ext uri="{BB962C8B-B14F-4D97-AF65-F5344CB8AC3E}">
        <p14:creationId xmlns:p14="http://schemas.microsoft.com/office/powerpoint/2010/main" val="4180135913"/>
      </p:ext>
    </p:extLst>
  </p:cSld>
  <p:clrMap bg1="lt1" tx1="dk1" bg2="lt2" tx2="dk2" accent1="accent1" accent2="accent2" accent3="accent3" accent4="accent4" accent5="accent5" accent6="accent6" hlink="hlink" folHlink="folHlink"/>
  <p:sldLayoutIdLst>
    <p:sldLayoutId id="2147484130" r:id="rId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a:ea typeface="+mj-ea"/>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3810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466947" name="Rectangle 3"/>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latin typeface="Arial" pitchFamily="8" charset="0"/>
                <a:ea typeface="ＭＳ Ｐゴシック" pitchFamily="8" charset="-128"/>
                <a:cs typeface="ＭＳ Ｐゴシック" pitchFamily="8" charset="-128"/>
              </a:defRPr>
            </a:lvl1pPr>
          </a:lstStyle>
          <a:p>
            <a:pPr>
              <a:defRPr/>
            </a:pPr>
            <a:endParaRPr lang="en-US"/>
          </a:p>
        </p:txBody>
      </p:sp>
      <p:sp>
        <p:nvSpPr>
          <p:cNvPr id="466948" name="Rectangle 4"/>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latin typeface="Arial" pitchFamily="8" charset="0"/>
                <a:ea typeface="ＭＳ Ｐゴシック" pitchFamily="8" charset="-128"/>
                <a:cs typeface="ＭＳ Ｐゴシック" pitchFamily="8" charset="-128"/>
              </a:defRPr>
            </a:lvl1pPr>
          </a:lstStyle>
          <a:p>
            <a:pPr>
              <a:defRPr/>
            </a:pPr>
            <a:endParaRPr lang="en-US"/>
          </a:p>
        </p:txBody>
      </p:sp>
      <p:sp>
        <p:nvSpPr>
          <p:cNvPr id="466949" name="Rectangle 5"/>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lvl1pPr>
          </a:lstStyle>
          <a:p>
            <a:pPr>
              <a:defRPr/>
            </a:pPr>
            <a:fld id="{186E1845-3A48-1C4B-B864-BB5A6BE74B4C}" type="slidenum">
              <a:rPr lang="en-US"/>
              <a:pPr>
                <a:defRPr/>
              </a:pPr>
              <a:t>‹#›</a:t>
            </a:fld>
            <a:endParaRPr lang="en-US"/>
          </a:p>
        </p:txBody>
      </p:sp>
      <p:sp>
        <p:nvSpPr>
          <p:cNvPr id="37894" name="Rectangle 6"/>
          <p:cNvSpPr>
            <a:spLocks noGrp="1" noChangeArrowheads="1"/>
          </p:cNvSpPr>
          <p:nvPr>
            <p:ph type="body" idx="1"/>
          </p:nvPr>
        </p:nvSpPr>
        <p:spPr bwMode="auto">
          <a:xfrm>
            <a:off x="762000" y="1828800"/>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33"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sldNum="0" hdr="0"/>
  <p:txStyles>
    <p:titleStyle>
      <a:lvl1pPr algn="l" rtl="0" eaLnBrk="0" fontAlgn="base" hangingPunct="0">
        <a:lnSpc>
          <a:spcPct val="90000"/>
        </a:lnSpc>
        <a:spcBef>
          <a:spcPct val="20000"/>
        </a:spcBef>
        <a:spcAft>
          <a:spcPct val="0"/>
        </a:spcAft>
        <a:defRPr sz="4400" b="1">
          <a:solidFill>
            <a:schemeClr val="tx2"/>
          </a:solidFill>
          <a:latin typeface="+mj-lt"/>
          <a:ea typeface="ＭＳ Ｐゴシック" charset="0"/>
          <a:cs typeface="Geneva" charset="0"/>
        </a:defRPr>
      </a:lvl1pPr>
      <a:lvl2pPr algn="l" rtl="0" eaLnBrk="0" fontAlgn="base" hangingPunct="0">
        <a:lnSpc>
          <a:spcPct val="90000"/>
        </a:lnSpc>
        <a:spcBef>
          <a:spcPct val="20000"/>
        </a:spcBef>
        <a:spcAft>
          <a:spcPct val="0"/>
        </a:spcAft>
        <a:defRPr sz="4400" b="1">
          <a:solidFill>
            <a:schemeClr val="tx2"/>
          </a:solidFill>
          <a:latin typeface="Times New Roman" pitchFamily="8" charset="0"/>
          <a:ea typeface="ＭＳ Ｐゴシック" charset="0"/>
          <a:cs typeface="Geneva" charset="0"/>
        </a:defRPr>
      </a:lvl2pPr>
      <a:lvl3pPr algn="l" rtl="0" eaLnBrk="0" fontAlgn="base" hangingPunct="0">
        <a:lnSpc>
          <a:spcPct val="90000"/>
        </a:lnSpc>
        <a:spcBef>
          <a:spcPct val="20000"/>
        </a:spcBef>
        <a:spcAft>
          <a:spcPct val="0"/>
        </a:spcAft>
        <a:defRPr sz="4400" b="1">
          <a:solidFill>
            <a:schemeClr val="tx2"/>
          </a:solidFill>
          <a:latin typeface="Times New Roman" pitchFamily="8" charset="0"/>
          <a:ea typeface="ＭＳ Ｐゴシック" charset="0"/>
          <a:cs typeface="Geneva" charset="0"/>
        </a:defRPr>
      </a:lvl3pPr>
      <a:lvl4pPr algn="l" rtl="0" eaLnBrk="0" fontAlgn="base" hangingPunct="0">
        <a:lnSpc>
          <a:spcPct val="90000"/>
        </a:lnSpc>
        <a:spcBef>
          <a:spcPct val="20000"/>
        </a:spcBef>
        <a:spcAft>
          <a:spcPct val="0"/>
        </a:spcAft>
        <a:defRPr sz="4400" b="1">
          <a:solidFill>
            <a:schemeClr val="tx2"/>
          </a:solidFill>
          <a:latin typeface="Times New Roman" pitchFamily="8" charset="0"/>
          <a:ea typeface="ＭＳ Ｐゴシック" charset="0"/>
          <a:cs typeface="Geneva" charset="0"/>
        </a:defRPr>
      </a:lvl4pPr>
      <a:lvl5pPr algn="l" rtl="0" eaLnBrk="0" fontAlgn="base" hangingPunct="0">
        <a:lnSpc>
          <a:spcPct val="90000"/>
        </a:lnSpc>
        <a:spcBef>
          <a:spcPct val="20000"/>
        </a:spcBef>
        <a:spcAft>
          <a:spcPct val="0"/>
        </a:spcAft>
        <a:defRPr sz="4400" b="1">
          <a:solidFill>
            <a:schemeClr val="tx2"/>
          </a:solidFill>
          <a:latin typeface="Times New Roman" pitchFamily="8" charset="0"/>
          <a:ea typeface="ＭＳ Ｐゴシック" charset="0"/>
          <a:cs typeface="Geneva" charset="0"/>
        </a:defRPr>
      </a:lvl5pPr>
      <a:lvl6pPr marL="457200" algn="l" rtl="0" fontAlgn="base">
        <a:lnSpc>
          <a:spcPct val="90000"/>
        </a:lnSpc>
        <a:spcBef>
          <a:spcPct val="20000"/>
        </a:spcBef>
        <a:spcAft>
          <a:spcPct val="0"/>
        </a:spcAft>
        <a:defRPr sz="4400" b="1">
          <a:solidFill>
            <a:schemeClr val="tx2"/>
          </a:solidFill>
          <a:latin typeface="Times New Roman" pitchFamily="8" charset="0"/>
        </a:defRPr>
      </a:lvl6pPr>
      <a:lvl7pPr marL="914400" algn="l" rtl="0" fontAlgn="base">
        <a:lnSpc>
          <a:spcPct val="90000"/>
        </a:lnSpc>
        <a:spcBef>
          <a:spcPct val="20000"/>
        </a:spcBef>
        <a:spcAft>
          <a:spcPct val="0"/>
        </a:spcAft>
        <a:defRPr sz="4400" b="1">
          <a:solidFill>
            <a:schemeClr val="tx2"/>
          </a:solidFill>
          <a:latin typeface="Times New Roman" pitchFamily="8" charset="0"/>
        </a:defRPr>
      </a:lvl7pPr>
      <a:lvl8pPr marL="1371600" algn="l" rtl="0" fontAlgn="base">
        <a:lnSpc>
          <a:spcPct val="90000"/>
        </a:lnSpc>
        <a:spcBef>
          <a:spcPct val="20000"/>
        </a:spcBef>
        <a:spcAft>
          <a:spcPct val="0"/>
        </a:spcAft>
        <a:defRPr sz="4400" b="1">
          <a:solidFill>
            <a:schemeClr val="tx2"/>
          </a:solidFill>
          <a:latin typeface="Times New Roman" pitchFamily="8" charset="0"/>
        </a:defRPr>
      </a:lvl8pPr>
      <a:lvl9pPr marL="1828800" algn="l" rtl="0" fontAlgn="base">
        <a:lnSpc>
          <a:spcPct val="90000"/>
        </a:lnSpc>
        <a:spcBef>
          <a:spcPct val="20000"/>
        </a:spcBef>
        <a:spcAft>
          <a:spcPct val="0"/>
        </a:spcAft>
        <a:defRPr sz="4400" b="1">
          <a:solidFill>
            <a:schemeClr val="tx2"/>
          </a:solidFill>
          <a:latin typeface="Times New Roman" pitchFamily="8"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Geneva" pitchFamily="-108" charset="-128"/>
          <a:cs typeface="Geneva" charset="0"/>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Geneva" pitchFamily="-108" charset="-128"/>
          <a:cs typeface="Geneva" charset="0"/>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Geneva" pitchFamily="-108" charset="-128"/>
          <a:cs typeface="Geneva" charset="0"/>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Geneva" pitchFamily="-108" charset="-128"/>
          <a:cs typeface="Geneva" charset="0"/>
        </a:defRPr>
      </a:lvl5pPr>
      <a:lvl6pPr marL="2514600" indent="-228600" algn="l" rtl="0" fontAlgn="base">
        <a:lnSpc>
          <a:spcPct val="90000"/>
        </a:lnSpc>
        <a:spcBef>
          <a:spcPct val="20000"/>
        </a:spcBef>
        <a:spcAft>
          <a:spcPct val="0"/>
        </a:spcAft>
        <a:buClr>
          <a:schemeClr val="tx1"/>
        </a:buClr>
        <a:buSzPct val="80000"/>
        <a:buFont typeface="Wingdings" pitchFamily="8" charset="0"/>
        <a:buChar char="l"/>
        <a:defRPr sz="2000">
          <a:solidFill>
            <a:schemeClr val="tx1"/>
          </a:solidFill>
          <a:latin typeface="+mn-lt"/>
          <a:ea typeface="Geneva" pitchFamily="-108" charset="-128"/>
        </a:defRPr>
      </a:lvl6pPr>
      <a:lvl7pPr marL="2971800" indent="-228600" algn="l" rtl="0" fontAlgn="base">
        <a:lnSpc>
          <a:spcPct val="90000"/>
        </a:lnSpc>
        <a:spcBef>
          <a:spcPct val="20000"/>
        </a:spcBef>
        <a:spcAft>
          <a:spcPct val="0"/>
        </a:spcAft>
        <a:buClr>
          <a:schemeClr val="tx1"/>
        </a:buClr>
        <a:buSzPct val="80000"/>
        <a:buFont typeface="Wingdings" pitchFamily="8" charset="0"/>
        <a:buChar char="l"/>
        <a:defRPr sz="2000">
          <a:solidFill>
            <a:schemeClr val="tx1"/>
          </a:solidFill>
          <a:latin typeface="+mn-lt"/>
          <a:ea typeface="Geneva" pitchFamily="-108" charset="-128"/>
        </a:defRPr>
      </a:lvl7pPr>
      <a:lvl8pPr marL="3429000" indent="-228600" algn="l" rtl="0" fontAlgn="base">
        <a:lnSpc>
          <a:spcPct val="90000"/>
        </a:lnSpc>
        <a:spcBef>
          <a:spcPct val="20000"/>
        </a:spcBef>
        <a:spcAft>
          <a:spcPct val="0"/>
        </a:spcAft>
        <a:buClr>
          <a:schemeClr val="tx1"/>
        </a:buClr>
        <a:buSzPct val="80000"/>
        <a:buFont typeface="Wingdings" pitchFamily="8" charset="0"/>
        <a:buChar char="l"/>
        <a:defRPr sz="2000">
          <a:solidFill>
            <a:schemeClr val="tx1"/>
          </a:solidFill>
          <a:latin typeface="+mn-lt"/>
          <a:ea typeface="Geneva" pitchFamily="-108" charset="-128"/>
        </a:defRPr>
      </a:lvl8pPr>
      <a:lvl9pPr marL="3886200" indent="-228600" algn="l" rtl="0" fontAlgn="base">
        <a:lnSpc>
          <a:spcPct val="90000"/>
        </a:lnSpc>
        <a:spcBef>
          <a:spcPct val="20000"/>
        </a:spcBef>
        <a:spcAft>
          <a:spcPct val="0"/>
        </a:spcAft>
        <a:buClr>
          <a:schemeClr val="tx1"/>
        </a:buClr>
        <a:buSzPct val="80000"/>
        <a:buFont typeface="Wingdings" pitchFamily="8" charset="0"/>
        <a:buChar char="l"/>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2851"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2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8" charset="-128"/>
                <a:cs typeface="ＭＳ Ｐゴシック" pitchFamily="8" charset="-128"/>
              </a:defRPr>
            </a:lvl1pPr>
          </a:lstStyle>
          <a:p>
            <a:pPr>
              <a:defRPr/>
            </a:pPr>
            <a:endParaRPr lang="en-US"/>
          </a:p>
        </p:txBody>
      </p:sp>
      <p:sp>
        <p:nvSpPr>
          <p:cNvPr id="462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8" charset="-128"/>
                <a:cs typeface="ＭＳ Ｐゴシック" pitchFamily="8" charset="-128"/>
              </a:defRPr>
            </a:lvl1pPr>
          </a:lstStyle>
          <a:p>
            <a:pPr>
              <a:defRPr/>
            </a:pPr>
            <a:endParaRPr lang="en-US"/>
          </a:p>
        </p:txBody>
      </p:sp>
      <p:sp>
        <p:nvSpPr>
          <p:cNvPr id="462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EC14843F-0CEC-524C-BB75-18BD93F73F4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2pPr>
      <a:lvl3pPr algn="r" rtl="0" eaLnBrk="0" fontAlgn="base" hangingPunct="0">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3pPr>
      <a:lvl4pPr algn="r" rtl="0" eaLnBrk="0" fontAlgn="base" hangingPunct="0">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4pPr>
      <a:lvl5pPr algn="r" rtl="0" eaLnBrk="0" fontAlgn="base" hangingPunct="0">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5pPr>
      <a:lvl6pPr marL="457200" algn="r" rtl="0" fontAlgn="base">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6pPr>
      <a:lvl7pPr marL="914400" algn="r" rtl="0" fontAlgn="base">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7pPr>
      <a:lvl8pPr marL="1371600" algn="r" rtl="0" fontAlgn="base">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8pPr>
      <a:lvl9pPr marL="1828800" algn="r" rtl="0" fontAlgn="base">
        <a:spcBef>
          <a:spcPct val="0"/>
        </a:spcBef>
        <a:spcAft>
          <a:spcPct val="0"/>
        </a:spcAft>
        <a:defRPr sz="4400" i="1">
          <a:solidFill>
            <a:schemeClr val="tx2"/>
          </a:solidFill>
          <a:latin typeface="Tahoma" pitchFamily="-108" charset="-52"/>
          <a:ea typeface="ＭＳ Ｐゴシック" pitchFamily="8" charset="-128"/>
          <a:cs typeface="ＭＳ Ｐゴシック" pitchFamily="8"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8"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8"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8"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8"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2286000"/>
            <a:ext cx="9144000" cy="3581400"/>
            <a:chOff x="0" y="1968"/>
            <a:chExt cx="5760" cy="2256"/>
          </a:xfrm>
        </p:grpSpPr>
        <p:sp>
          <p:nvSpPr>
            <p:cNvPr id="6247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8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9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0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1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2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53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246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6246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9158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49158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49159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F5023283-8689-ED46-A31F-24D60765F783}" type="slidenum">
              <a:rPr lang="en-US" altLang="ja-JP"/>
              <a:pPr>
                <a:defRPr/>
              </a:pPr>
              <a:t>‹#›</a:t>
            </a:fld>
            <a:endParaRPr lang="en-US" altLang="ja-JP"/>
          </a:p>
        </p:txBody>
      </p:sp>
      <p:pic>
        <p:nvPicPr>
          <p:cNvPr id="62472"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034"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8" charset="-128"/>
          <a:cs typeface="Osaka" pitchFamily="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8" charset="-128"/>
          <a:cs typeface="Osaka" pitchFamily="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8" charset="-128"/>
          <a:cs typeface="Osaka" pitchFamily="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8" charset="-128"/>
          <a:cs typeface="Osaka" pitchFamily="8" charset="-128"/>
        </a:defRPr>
      </a:lvl5pPr>
      <a:lvl6pPr marL="457200" algn="l" rtl="0" fontAlgn="base">
        <a:spcBef>
          <a:spcPct val="0"/>
        </a:spcBef>
        <a:spcAft>
          <a:spcPct val="0"/>
        </a:spcAft>
        <a:defRPr kumimoji="1" sz="4000">
          <a:solidFill>
            <a:schemeClr val="tx2"/>
          </a:solidFill>
          <a:latin typeface="Helvetica" pitchFamily="-108" charset="0"/>
          <a:ea typeface="Osaka" pitchFamily="8" charset="-128"/>
          <a:cs typeface="Osaka" pitchFamily="8" charset="-128"/>
        </a:defRPr>
      </a:lvl6pPr>
      <a:lvl7pPr marL="914400" algn="l" rtl="0" fontAlgn="base">
        <a:spcBef>
          <a:spcPct val="0"/>
        </a:spcBef>
        <a:spcAft>
          <a:spcPct val="0"/>
        </a:spcAft>
        <a:defRPr kumimoji="1" sz="4000">
          <a:solidFill>
            <a:schemeClr val="tx2"/>
          </a:solidFill>
          <a:latin typeface="Helvetica" pitchFamily="-108" charset="0"/>
          <a:ea typeface="Osaka" pitchFamily="8" charset="-128"/>
          <a:cs typeface="Osaka" pitchFamily="8" charset="-128"/>
        </a:defRPr>
      </a:lvl7pPr>
      <a:lvl8pPr marL="1371600" algn="l" rtl="0" fontAlgn="base">
        <a:spcBef>
          <a:spcPct val="0"/>
        </a:spcBef>
        <a:spcAft>
          <a:spcPct val="0"/>
        </a:spcAft>
        <a:defRPr kumimoji="1" sz="4000">
          <a:solidFill>
            <a:schemeClr val="tx2"/>
          </a:solidFill>
          <a:latin typeface="Helvetica" pitchFamily="-108" charset="0"/>
          <a:ea typeface="Osaka" pitchFamily="8" charset="-128"/>
          <a:cs typeface="Osaka" pitchFamily="8" charset="-128"/>
        </a:defRPr>
      </a:lvl8pPr>
      <a:lvl9pPr marL="1828800" algn="l" rtl="0" fontAlgn="base">
        <a:spcBef>
          <a:spcPct val="0"/>
        </a:spcBef>
        <a:spcAft>
          <a:spcPct val="0"/>
        </a:spcAft>
        <a:defRPr kumimoji="1" sz="4000">
          <a:solidFill>
            <a:schemeClr val="tx2"/>
          </a:solidFill>
          <a:latin typeface="Helvetica" pitchFamily="-108" charset="0"/>
          <a:ea typeface="Osaka" pitchFamily="8" charset="-128"/>
          <a:cs typeface="Osaka" pitchFamily="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8" charset="0"/>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8" charset="0"/>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8" charset="0"/>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8" charset="0"/>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0"/>
            <a:ext cx="9147175" cy="6867525"/>
            <a:chOff x="0" y="0"/>
            <a:chExt cx="5762" cy="4326"/>
          </a:xfrm>
        </p:grpSpPr>
        <p:sp>
          <p:nvSpPr>
            <p:cNvPr id="74760"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1"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2"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3"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4"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5"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6"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7"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8"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69"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0"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1"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2"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3"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4"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5"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6"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7"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8"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79"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0"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1"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2"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3"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4"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5"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6"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7"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8"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89"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0"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1"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2"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3"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4"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5"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6"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7"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8"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799"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00"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01"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02"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03"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04"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05"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06"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07"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08"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09"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10"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11"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12"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13"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14"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15"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16"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17"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18"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19"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20"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4821"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4755"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6"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3635"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pitchFamily="8" charset="-128"/>
                <a:cs typeface="ＭＳ Ｐゴシック" pitchFamily="8" charset="-128"/>
              </a:defRPr>
            </a:lvl1pPr>
          </a:lstStyle>
          <a:p>
            <a:pPr>
              <a:defRPr/>
            </a:pPr>
            <a:endParaRPr lang="en-US"/>
          </a:p>
        </p:txBody>
      </p:sp>
      <p:sp>
        <p:nvSpPr>
          <p:cNvPr id="493636"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pitchFamily="8" charset="-128"/>
                <a:cs typeface="ＭＳ Ｐゴシック" pitchFamily="8" charset="-128"/>
              </a:defRPr>
            </a:lvl1pPr>
          </a:lstStyle>
          <a:p>
            <a:pPr>
              <a:defRPr/>
            </a:pPr>
            <a:endParaRPr lang="en-US"/>
          </a:p>
        </p:txBody>
      </p:sp>
      <p:sp>
        <p:nvSpPr>
          <p:cNvPr id="493637"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Helvetica" charset="0"/>
              </a:defRPr>
            </a:lvl1pPr>
          </a:lstStyle>
          <a:p>
            <a:pPr>
              <a:defRPr/>
            </a:pPr>
            <a:fld id="{3F54BD2D-CDDA-E94E-A627-4C6CCC1BBB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5"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Helvetica" pitchFamily="-108"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Helvetica" pitchFamily="-108"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Helvetica" pitchFamily="-108"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Helvetica" pitchFamily="-108" charset="0"/>
          <a:ea typeface="ＭＳ Ｐゴシック" charset="0"/>
          <a:cs typeface="Geneva" charset="0"/>
        </a:defRPr>
      </a:lvl5pPr>
      <a:lvl6pPr marL="457200" algn="l" rtl="0" fontAlgn="base">
        <a:spcBef>
          <a:spcPct val="0"/>
        </a:spcBef>
        <a:spcAft>
          <a:spcPct val="0"/>
        </a:spcAft>
        <a:defRPr sz="4400">
          <a:solidFill>
            <a:schemeClr val="tx2"/>
          </a:solidFill>
          <a:latin typeface="Helvetica" pitchFamily="-108" charset="0"/>
        </a:defRPr>
      </a:lvl6pPr>
      <a:lvl7pPr marL="914400" algn="l" rtl="0" fontAlgn="base">
        <a:spcBef>
          <a:spcPct val="0"/>
        </a:spcBef>
        <a:spcAft>
          <a:spcPct val="0"/>
        </a:spcAft>
        <a:defRPr sz="4400">
          <a:solidFill>
            <a:schemeClr val="tx2"/>
          </a:solidFill>
          <a:latin typeface="Helvetica" pitchFamily="-108" charset="0"/>
        </a:defRPr>
      </a:lvl7pPr>
      <a:lvl8pPr marL="1371600" algn="l" rtl="0" fontAlgn="base">
        <a:spcBef>
          <a:spcPct val="0"/>
        </a:spcBef>
        <a:spcAft>
          <a:spcPct val="0"/>
        </a:spcAft>
        <a:defRPr sz="4400">
          <a:solidFill>
            <a:schemeClr val="tx2"/>
          </a:solidFill>
          <a:latin typeface="Helvetica" pitchFamily="-108" charset="0"/>
        </a:defRPr>
      </a:lvl8pPr>
      <a:lvl9pPr marL="1828800" algn="l" rtl="0" fontAlgn="base">
        <a:spcBef>
          <a:spcPct val="0"/>
        </a:spcBef>
        <a:spcAft>
          <a:spcPct val="0"/>
        </a:spcAft>
        <a:defRPr sz="4400">
          <a:solidFill>
            <a:schemeClr val="tx2"/>
          </a:solidFill>
          <a:latin typeface="Helvetica" pitchFamily="-108"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Geneva" pitchFamily="-108"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Geneva" pitchFamily="-108"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Geneva" pitchFamily="-108"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7955196"/>
      </p:ext>
    </p:extLst>
  </p:cSld>
  <p:clrMap bg1="dk2" tx1="lt1" bg2="dk1" tx2="lt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Rectangle 1026"/>
          <p:cNvSpPr>
            <a:spLocks noGrp="1" noChangeArrowheads="1"/>
          </p:cNvSpPr>
          <p:nvPr>
            <p:ph type="title"/>
          </p:nvPr>
        </p:nvSpPr>
        <p:spPr bwMode="auto">
          <a:xfrm>
            <a:off x="685800" y="3810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473091" name="Rectangle 1027"/>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solidFill>
                  <a:srgbClr val="000000"/>
                </a:solidFill>
                <a:latin typeface="Arial" pitchFamily="34" charset="0"/>
              </a:defRPr>
            </a:lvl1pPr>
          </a:lstStyle>
          <a:p>
            <a:fld id="{2C5C20A8-0D41-43FB-8A62-4332C89EF097}" type="datetime1">
              <a:rPr lang="en-US">
                <a:ea typeface="MS PGothic" pitchFamily="34" charset="-128"/>
                <a:cs typeface="+mn-cs"/>
              </a:rPr>
              <a:pPr/>
              <a:t>16/4/18</a:t>
            </a:fld>
            <a:endParaRPr lang="en-US">
              <a:ea typeface="MS PGothic" pitchFamily="34" charset="-128"/>
              <a:cs typeface="+mn-cs"/>
            </a:endParaRPr>
          </a:p>
        </p:txBody>
      </p:sp>
      <p:sp>
        <p:nvSpPr>
          <p:cNvPr id="473092" name="Rectangle 1028"/>
          <p:cNvSpPr>
            <a:spLocks noGrp="1" noChangeArrowheads="1"/>
          </p:cNvSpPr>
          <p:nvPr>
            <p:ph type="ftr" sz="quarter" idx="3"/>
          </p:nvPr>
        </p:nvSpPr>
        <p:spPr bwMode="auto">
          <a:xfrm>
            <a:off x="2743200" y="6324600"/>
            <a:ext cx="3429000" cy="457200"/>
          </a:xfrm>
          <a:prstGeom prst="rect">
            <a:avLst/>
          </a:prstGeom>
          <a:noFill/>
          <a:ln>
            <a:noFill/>
          </a:ln>
          <a:effectLst>
            <a:outerShdw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solidFill>
                  <a:srgbClr val="000000"/>
                </a:solidFill>
                <a:latin typeface="Arial" pitchFamily="34" charset="0"/>
              </a:defRPr>
            </a:lvl1pPr>
          </a:lstStyle>
          <a:p>
            <a:endParaRPr lang="en-US">
              <a:ea typeface="MS PGothic" pitchFamily="34" charset="-128"/>
              <a:cs typeface="+mn-cs"/>
            </a:endParaRPr>
          </a:p>
        </p:txBody>
      </p:sp>
      <p:sp>
        <p:nvSpPr>
          <p:cNvPr id="473093" name="Rectangle 1029"/>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solidFill>
                  <a:srgbClr val="000000"/>
                </a:solidFill>
                <a:latin typeface="Arial" pitchFamily="34" charset="0"/>
              </a:defRPr>
            </a:lvl1pPr>
          </a:lstStyle>
          <a:p>
            <a:fld id="{F5C51488-C8C6-4926-A9F1-245B237D26E7}" type="slidenum">
              <a:rPr lang="en-US">
                <a:ea typeface="MS PGothic" pitchFamily="34" charset="-128"/>
                <a:cs typeface="+mn-cs"/>
              </a:rPr>
              <a:pPr/>
              <a:t>‹#›</a:t>
            </a:fld>
            <a:endParaRPr lang="en-US">
              <a:ea typeface="MS PGothic" pitchFamily="34" charset="-128"/>
              <a:cs typeface="+mn-cs"/>
            </a:endParaRPr>
          </a:p>
        </p:txBody>
      </p:sp>
      <p:sp>
        <p:nvSpPr>
          <p:cNvPr id="136198" name="Rectangle 1030"/>
          <p:cNvSpPr>
            <a:spLocks noGrp="1" noChangeArrowheads="1"/>
          </p:cNvSpPr>
          <p:nvPr>
            <p:ph type="body" idx="1"/>
          </p:nvPr>
        </p:nvSpPr>
        <p:spPr bwMode="auto">
          <a:xfrm>
            <a:off x="762000" y="1828800"/>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77614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l" rtl="0" eaLnBrk="0" fontAlgn="base" hangingPunct="0">
        <a:lnSpc>
          <a:spcPct val="90000"/>
        </a:lnSpc>
        <a:spcBef>
          <a:spcPct val="20000"/>
        </a:spcBef>
        <a:spcAft>
          <a:spcPct val="0"/>
        </a:spcAft>
        <a:defRPr sz="4400" b="1">
          <a:solidFill>
            <a:schemeClr val="tx2"/>
          </a:solidFill>
          <a:latin typeface="+mj-lt"/>
          <a:ea typeface="MS PGothic" pitchFamily="34" charset="-128"/>
          <a:cs typeface="ＭＳ Ｐゴシック" pitchFamily="-111" charset="-128"/>
        </a:defRPr>
      </a:lvl1pPr>
      <a:lvl2pPr algn="l" rtl="0" eaLnBrk="0" fontAlgn="base" hangingPunct="0">
        <a:lnSpc>
          <a:spcPct val="90000"/>
        </a:lnSpc>
        <a:spcBef>
          <a:spcPct val="20000"/>
        </a:spcBef>
        <a:spcAft>
          <a:spcPct val="0"/>
        </a:spcAft>
        <a:defRPr sz="4400" b="1">
          <a:solidFill>
            <a:schemeClr val="tx2"/>
          </a:solidFill>
          <a:latin typeface="Times New Roman" pitchFamily="-112" charset="0"/>
          <a:ea typeface="MS PGothic" pitchFamily="34" charset="-128"/>
          <a:cs typeface="ＭＳ Ｐゴシック" pitchFamily="-111" charset="-128"/>
        </a:defRPr>
      </a:lvl2pPr>
      <a:lvl3pPr algn="l" rtl="0" eaLnBrk="0" fontAlgn="base" hangingPunct="0">
        <a:lnSpc>
          <a:spcPct val="90000"/>
        </a:lnSpc>
        <a:spcBef>
          <a:spcPct val="20000"/>
        </a:spcBef>
        <a:spcAft>
          <a:spcPct val="0"/>
        </a:spcAft>
        <a:defRPr sz="4400" b="1">
          <a:solidFill>
            <a:schemeClr val="tx2"/>
          </a:solidFill>
          <a:latin typeface="Times New Roman" pitchFamily="-112" charset="0"/>
          <a:ea typeface="MS PGothic" pitchFamily="34" charset="-128"/>
          <a:cs typeface="ＭＳ Ｐゴシック" pitchFamily="-111" charset="-128"/>
        </a:defRPr>
      </a:lvl3pPr>
      <a:lvl4pPr algn="l" rtl="0" eaLnBrk="0" fontAlgn="base" hangingPunct="0">
        <a:lnSpc>
          <a:spcPct val="90000"/>
        </a:lnSpc>
        <a:spcBef>
          <a:spcPct val="20000"/>
        </a:spcBef>
        <a:spcAft>
          <a:spcPct val="0"/>
        </a:spcAft>
        <a:defRPr sz="4400" b="1">
          <a:solidFill>
            <a:schemeClr val="tx2"/>
          </a:solidFill>
          <a:latin typeface="Times New Roman" pitchFamily="-112" charset="0"/>
          <a:ea typeface="MS PGothic" pitchFamily="34" charset="-128"/>
          <a:cs typeface="ＭＳ Ｐゴシック" pitchFamily="-111" charset="-128"/>
        </a:defRPr>
      </a:lvl4pPr>
      <a:lvl5pPr algn="l" rtl="0" eaLnBrk="0" fontAlgn="base" hangingPunct="0">
        <a:lnSpc>
          <a:spcPct val="90000"/>
        </a:lnSpc>
        <a:spcBef>
          <a:spcPct val="20000"/>
        </a:spcBef>
        <a:spcAft>
          <a:spcPct val="0"/>
        </a:spcAft>
        <a:defRPr sz="4400" b="1">
          <a:solidFill>
            <a:schemeClr val="tx2"/>
          </a:solidFill>
          <a:latin typeface="Times New Roman" pitchFamily="-112" charset="0"/>
          <a:ea typeface="MS PGothic" pitchFamily="34" charset="-128"/>
          <a:cs typeface="ＭＳ Ｐゴシック" pitchFamily="-111" charset="-128"/>
        </a:defRPr>
      </a:lvl5pPr>
      <a:lvl6pPr marL="457200" algn="l" rtl="0" fontAlgn="base">
        <a:lnSpc>
          <a:spcPct val="90000"/>
        </a:lnSpc>
        <a:spcBef>
          <a:spcPct val="20000"/>
        </a:spcBef>
        <a:spcAft>
          <a:spcPct val="0"/>
        </a:spcAft>
        <a:defRPr sz="4400" b="1">
          <a:solidFill>
            <a:schemeClr val="tx2"/>
          </a:solidFill>
          <a:latin typeface="Times New Roman" pitchFamily="-112" charset="0"/>
        </a:defRPr>
      </a:lvl6pPr>
      <a:lvl7pPr marL="914400" algn="l" rtl="0" fontAlgn="base">
        <a:lnSpc>
          <a:spcPct val="90000"/>
        </a:lnSpc>
        <a:spcBef>
          <a:spcPct val="20000"/>
        </a:spcBef>
        <a:spcAft>
          <a:spcPct val="0"/>
        </a:spcAft>
        <a:defRPr sz="4400" b="1">
          <a:solidFill>
            <a:schemeClr val="tx2"/>
          </a:solidFill>
          <a:latin typeface="Times New Roman" pitchFamily="-112" charset="0"/>
        </a:defRPr>
      </a:lvl7pPr>
      <a:lvl8pPr marL="1371600" algn="l" rtl="0" fontAlgn="base">
        <a:lnSpc>
          <a:spcPct val="90000"/>
        </a:lnSpc>
        <a:spcBef>
          <a:spcPct val="20000"/>
        </a:spcBef>
        <a:spcAft>
          <a:spcPct val="0"/>
        </a:spcAft>
        <a:defRPr sz="4400" b="1">
          <a:solidFill>
            <a:schemeClr val="tx2"/>
          </a:solidFill>
          <a:latin typeface="Times New Roman" pitchFamily="-112" charset="0"/>
        </a:defRPr>
      </a:lvl8pPr>
      <a:lvl9pPr marL="1828800" algn="l" rtl="0" fontAlgn="base">
        <a:lnSpc>
          <a:spcPct val="90000"/>
        </a:lnSpc>
        <a:spcBef>
          <a:spcPct val="2000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pitchFamily="2" charset="2"/>
        <a:buChar char="l"/>
        <a:defRPr sz="3200">
          <a:solidFill>
            <a:schemeClr val="tx1"/>
          </a:solidFill>
          <a:latin typeface="+mn-lt"/>
          <a:ea typeface="MS PGothic" pitchFamily="34" charset="-128"/>
          <a:cs typeface="ＭＳ Ｐゴシック" pitchFamily="-111" charset="-128"/>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MS PGothic" pitchFamily="34" charset="-128"/>
        </a:defRPr>
      </a:lvl2pPr>
      <a:lvl3pPr marL="1143000" indent="-228600" algn="l" rtl="0" eaLnBrk="0" fontAlgn="base" hangingPunct="0">
        <a:lnSpc>
          <a:spcPct val="90000"/>
        </a:lnSpc>
        <a:spcBef>
          <a:spcPct val="20000"/>
        </a:spcBef>
        <a:spcAft>
          <a:spcPct val="0"/>
        </a:spcAft>
        <a:buClr>
          <a:schemeClr val="tx1"/>
        </a:buClr>
        <a:buSzPct val="80000"/>
        <a:buFont typeface="Wingdings" pitchFamily="2" charset="2"/>
        <a:buChar char="l"/>
        <a:defRPr sz="2400">
          <a:solidFill>
            <a:schemeClr val="tx1"/>
          </a:solidFill>
          <a:latin typeface="+mn-lt"/>
          <a:ea typeface="MS PGothic" pitchFamily="34" charset="-128"/>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MS PGothic" pitchFamily="34" charset="-128"/>
        </a:defRPr>
      </a:lvl4pPr>
      <a:lvl5pPr marL="2057400" indent="-228600" algn="l" rtl="0" eaLnBrk="0" fontAlgn="base" hangingPunct="0">
        <a:lnSpc>
          <a:spcPct val="90000"/>
        </a:lnSpc>
        <a:spcBef>
          <a:spcPct val="20000"/>
        </a:spcBef>
        <a:spcAft>
          <a:spcPct val="0"/>
        </a:spcAft>
        <a:buClr>
          <a:schemeClr val="tx1"/>
        </a:buClr>
        <a:buSzPct val="80000"/>
        <a:buFont typeface="Wingdings" pitchFamily="2" charset="2"/>
        <a:buChar char="l"/>
        <a:defRPr sz="2000">
          <a:solidFill>
            <a:schemeClr val="tx1"/>
          </a:solidFill>
          <a:latin typeface="+mn-lt"/>
          <a:ea typeface="MS PGothic" pitchFamily="34" charset="-128"/>
        </a:defRPr>
      </a:lvl5pPr>
      <a:lvl6pPr marL="25146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6pPr>
      <a:lvl7pPr marL="29718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7pPr>
      <a:lvl8pPr marL="34290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8pPr>
      <a:lvl9pPr marL="38862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SimSun" pitchFamily="2" charset="-122"/>
              </a:defRPr>
            </a:lvl1pPr>
          </a:lstStyle>
          <a:p>
            <a:endParaRPr lang="en-US" altLang="zh-CN">
              <a:solidFill>
                <a:srgbClr val="000000"/>
              </a:solidFill>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SimSun" pitchFamily="2" charset="-122"/>
              </a:defRPr>
            </a:lvl1pPr>
          </a:lstStyle>
          <a:p>
            <a:endParaRPr lang="en-US" altLang="zh-CN">
              <a:solidFill>
                <a:srgbClr val="000000"/>
              </a:solidFill>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SimSun" pitchFamily="2" charset="-122"/>
              </a:defRPr>
            </a:lvl1pPr>
          </a:lstStyle>
          <a:p>
            <a:fld id="{D4F5E788-C1A5-4026-BB5E-DACD1872547B}" type="slidenum">
              <a:rPr lang="en-US" altLang="zh-CN">
                <a:solidFill>
                  <a:srgbClr val="000000"/>
                </a:solidFill>
                <a:cs typeface="+mn-cs"/>
              </a:rPr>
              <a:pPr/>
              <a:t>‹#›</a:t>
            </a:fld>
            <a:endParaRPr lang="en-US" altLang="zh-CN">
              <a:solidFill>
                <a:srgbClr val="000000"/>
              </a:solidFill>
              <a:cs typeface="+mn-cs"/>
            </a:endParaRPr>
          </a:p>
        </p:txBody>
      </p:sp>
    </p:spTree>
    <p:extLst>
      <p:ext uri="{BB962C8B-B14F-4D97-AF65-F5344CB8AC3E}">
        <p14:creationId xmlns:p14="http://schemas.microsoft.com/office/powerpoint/2010/main" val="101305170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228" name="Rectangle 1028"/>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FFFF66"/>
                </a:solidFill>
                <a:latin typeface="Trebuchet MS" pitchFamily="34" charset="0"/>
                <a:ea typeface="Osaka" pitchFamily="1" charset="-128"/>
              </a:defRPr>
            </a:lvl1pPr>
          </a:lstStyle>
          <a:p>
            <a:endParaRPr lang="en-US"/>
          </a:p>
        </p:txBody>
      </p:sp>
      <p:sp>
        <p:nvSpPr>
          <p:cNvPr id="820229" name="Rectangle 1029"/>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FFFF66"/>
                </a:solidFill>
                <a:latin typeface="Trebuchet MS" pitchFamily="34" charset="0"/>
                <a:ea typeface="Osaka" pitchFamily="1" charset="-128"/>
              </a:defRPr>
            </a:lvl1pPr>
          </a:lstStyle>
          <a:p>
            <a:endParaRPr lang="en-US"/>
          </a:p>
        </p:txBody>
      </p:sp>
      <p:sp>
        <p:nvSpPr>
          <p:cNvPr id="820230" name="Rectangle 1030"/>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66"/>
                </a:solidFill>
                <a:latin typeface="Trebuchet MS" pitchFamily="34" charset="0"/>
                <a:ea typeface="Osaka" pitchFamily="1" charset="-128"/>
              </a:defRPr>
            </a:lvl1pPr>
          </a:lstStyle>
          <a:p>
            <a:fld id="{C1AA97FA-9AAE-43C1-A089-6A7A3357F71B}" type="slidenum">
              <a:rPr lang="en-US"/>
              <a:pPr/>
              <a:t>‹#›</a:t>
            </a:fld>
            <a:endParaRPr lang="en-US"/>
          </a:p>
        </p:txBody>
      </p:sp>
    </p:spTree>
    <p:extLst>
      <p:ext uri="{BB962C8B-B14F-4D97-AF65-F5344CB8AC3E}">
        <p14:creationId xmlns:p14="http://schemas.microsoft.com/office/powerpoint/2010/main" val="1053993044"/>
      </p:ext>
    </p:extLst>
  </p:cSld>
  <p:clrMap bg1="dk2" tx1="lt1" bg2="dk1"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Lst>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pitchFamily="1"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1"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1"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1"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ctrTitle"/>
          </p:nvPr>
        </p:nvSpPr>
        <p:spPr/>
        <p:txBody>
          <a:bodyPr/>
          <a:lstStyle/>
          <a:p>
            <a:pPr eaLnBrk="1" hangingPunct="1">
              <a:defRPr/>
            </a:pPr>
            <a:r>
              <a:rPr lang="zh-TW" altLang="en-US" sz="6000" b="1">
                <a:latin typeface="Tahoma" charset="0"/>
                <a:ea typeface="ＭＳ Ｐゴシック" charset="0"/>
                <a:cs typeface="ＭＳ Ｐゴシック" charset="0"/>
              </a:rPr>
              <a:t>千禧年主义 简介</a:t>
            </a:r>
            <a:endParaRPr lang="en-US">
              <a:latin typeface="Tahoma" charset="0"/>
              <a:ea typeface="ＭＳ Ｐゴシック" charset="0"/>
              <a:cs typeface="ＭＳ Ｐゴシック" charset="0"/>
            </a:endParaRPr>
          </a:p>
        </p:txBody>
      </p:sp>
      <p:sp>
        <p:nvSpPr>
          <p:cNvPr id="8" name="Rectangle 4"/>
          <p:cNvSpPr>
            <a:spLocks noChangeArrowheads="1"/>
          </p:cNvSpPr>
          <p:nvPr/>
        </p:nvSpPr>
        <p:spPr bwMode="auto">
          <a:xfrm>
            <a:off x="449263" y="4876800"/>
            <a:ext cx="8243887" cy="1225550"/>
          </a:xfrm>
          <a:prstGeom prst="rect">
            <a:avLst/>
          </a:prstGeom>
          <a:noFill/>
          <a:ln w="9525">
            <a:noFill/>
            <a:miter lim="800000"/>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6000" b="1" i="1" u="none" strike="noStrike" kern="0" cap="none" spc="0" normalizeH="0" baseline="0" noProof="0" dirty="0">
                <a:ln>
                  <a:noFill/>
                </a:ln>
                <a:solidFill>
                  <a:srgbClr val="FFFFFF"/>
                </a:solidFill>
                <a:effectLst>
                  <a:glow rad="228600">
                    <a:srgbClr val="000000"/>
                  </a:glow>
                </a:effectLst>
                <a:uLnTx/>
                <a:uFillTx/>
                <a:cs typeface="Arial" charset="0"/>
              </a:rPr>
              <a:t>末世论</a:t>
            </a:r>
            <a:endParaRPr kumimoji="0" lang="en-US" sz="2000" b="1" i="1" u="none" strike="noStrike" kern="0" cap="none" spc="0" normalizeH="0" baseline="0" noProof="0" dirty="0">
              <a:ln>
                <a:noFill/>
              </a:ln>
              <a:solidFill>
                <a:srgbClr val="FFFFFF"/>
              </a:solidFill>
              <a:effectLst>
                <a:glow rad="228600">
                  <a:srgbClr val="000000"/>
                </a:glow>
              </a:effectLst>
              <a:uLnTx/>
              <a:uFillTx/>
              <a:cs typeface="Arial" charset="0"/>
            </a:endParaRPr>
          </a:p>
        </p:txBody>
      </p:sp>
      <p:sp>
        <p:nvSpPr>
          <p:cNvPr id="9"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912"/>
            <a:ext cx="9144000" cy="907807"/>
          </a:xfrm>
          <a:solidFill>
            <a:srgbClr val="000000"/>
          </a:solidFill>
          <a:effectLst>
            <a:outerShdw blurRad="63500" dist="38099" dir="2700000" algn="ctr" rotWithShape="0">
              <a:srgbClr val="000000">
                <a:alpha val="99962"/>
              </a:srgbClr>
            </a:outerShdw>
          </a:effectLst>
          <a:extLst/>
        </p:spPr>
        <p:txBody>
          <a:bodyPr/>
          <a:lstStyle/>
          <a:p>
            <a:r>
              <a:rPr lang="zh-CN" altLang="en-US" sz="4000" dirty="0">
                <a:solidFill>
                  <a:srgbClr val="FFFFFF"/>
                </a:solidFill>
                <a:latin typeface="SimSun" pitchFamily="2" charset="-122"/>
                <a:ea typeface="SimSun" pitchFamily="2" charset="-122"/>
              </a:rPr>
              <a:t>相信以色列的民族有前途吗？</a:t>
            </a:r>
            <a:r>
              <a:rPr lang="zh-CN" altLang="en-US" sz="4000" dirty="0">
                <a:latin typeface="SimSun" pitchFamily="2" charset="-122"/>
                <a:ea typeface="SimSun" pitchFamily="2" charset="-122"/>
              </a:rPr>
              <a:t> </a:t>
            </a:r>
            <a:endParaRPr lang="en-US" sz="4000" dirty="0">
              <a:solidFill>
                <a:srgbClr val="FFFFFF"/>
              </a:solidFill>
              <a:latin typeface="SimSun" pitchFamily="2" charset="-122"/>
              <a:ea typeface="SimSun" pitchFamily="2" charset="-122"/>
              <a:cs typeface="MS PGothic" pitchFamily="34" charset="-128"/>
            </a:endParaRPr>
          </a:p>
        </p:txBody>
      </p:sp>
      <p:sp>
        <p:nvSpPr>
          <p:cNvPr id="10244" name="Oval 4"/>
          <p:cNvSpPr>
            <a:spLocks noChangeArrowheads="1"/>
          </p:cNvSpPr>
          <p:nvPr/>
        </p:nvSpPr>
        <p:spPr bwMode="auto">
          <a:xfrm>
            <a:off x="457200" y="2170113"/>
            <a:ext cx="3810000" cy="3657600"/>
          </a:xfrm>
          <a:prstGeom prst="ellipse">
            <a:avLst/>
          </a:prstGeom>
          <a:noFill/>
          <a:ln w="57150">
            <a:solidFill>
              <a:schemeClr val="tx1"/>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66"/>
              </a:solidFill>
              <a:latin typeface="Arial" pitchFamily="34" charset="0"/>
              <a:ea typeface="Osaka" pitchFamily="1" charset="-128"/>
            </a:endParaRPr>
          </a:p>
        </p:txBody>
      </p:sp>
      <p:sp>
        <p:nvSpPr>
          <p:cNvPr id="10246" name="Text Box 6"/>
          <p:cNvSpPr txBox="1">
            <a:spLocks noChangeArrowheads="1"/>
          </p:cNvSpPr>
          <p:nvPr/>
        </p:nvSpPr>
        <p:spPr bwMode="auto">
          <a:xfrm>
            <a:off x="457200" y="1387475"/>
            <a:ext cx="3657600" cy="584200"/>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TW" altLang="en-US" sz="3200" b="1">
                <a:solidFill>
                  <a:srgbClr val="FFFF66"/>
                </a:solidFill>
                <a:latin typeface="SimSun" pitchFamily="2" charset="-122"/>
                <a:ea typeface="SimSun" pitchFamily="2" charset="-122"/>
              </a:rPr>
              <a:t>時代派的千禧年派</a:t>
            </a:r>
            <a:r>
              <a:rPr lang="zh-TW" altLang="en-US" sz="3200" b="1">
                <a:solidFill>
                  <a:srgbClr val="FFFF66"/>
                </a:solidFill>
                <a:latin typeface="Arial" pitchFamily="34" charset="0"/>
                <a:ea typeface="SimSun" pitchFamily="2" charset="-122"/>
              </a:rPr>
              <a:t> </a:t>
            </a:r>
            <a:endParaRPr lang="en-US" sz="3200" b="1">
              <a:solidFill>
                <a:srgbClr val="FFFF66"/>
              </a:solidFill>
              <a:latin typeface="Arial" pitchFamily="34" charset="0"/>
              <a:ea typeface="SimSun" pitchFamily="2" charset="-122"/>
            </a:endParaRPr>
          </a:p>
        </p:txBody>
      </p:sp>
      <p:sp>
        <p:nvSpPr>
          <p:cNvPr id="10247" name="Text Box 7"/>
          <p:cNvSpPr txBox="1">
            <a:spLocks noChangeArrowheads="1"/>
          </p:cNvSpPr>
          <p:nvPr/>
        </p:nvSpPr>
        <p:spPr bwMode="auto">
          <a:xfrm>
            <a:off x="2971800" y="3733800"/>
            <a:ext cx="1314450" cy="13239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r>
              <a:rPr lang="zh-TW" altLang="en-US" sz="2800" b="1">
                <a:solidFill>
                  <a:srgbClr val="FFFF66"/>
                </a:solidFill>
                <a:latin typeface="SimSun" pitchFamily="2" charset="-122"/>
                <a:ea typeface="SimSun" pitchFamily="2" charset="-122"/>
              </a:rPr>
              <a:t>以色列有前途</a:t>
            </a:r>
          </a:p>
          <a:p>
            <a:endParaRPr lang="en-US">
              <a:solidFill>
                <a:srgbClr val="FFFF66"/>
              </a:solidFill>
              <a:ea typeface="SimSun" pitchFamily="2" charset="-122"/>
            </a:endParaRPr>
          </a:p>
        </p:txBody>
      </p:sp>
      <p:sp>
        <p:nvSpPr>
          <p:cNvPr id="10248" name="Oval 8"/>
          <p:cNvSpPr>
            <a:spLocks noChangeArrowheads="1"/>
          </p:cNvSpPr>
          <p:nvPr/>
        </p:nvSpPr>
        <p:spPr bwMode="auto">
          <a:xfrm>
            <a:off x="4876800" y="2170113"/>
            <a:ext cx="3810000" cy="3657600"/>
          </a:xfrm>
          <a:prstGeom prst="ellipse">
            <a:avLst/>
          </a:prstGeom>
          <a:noFill/>
          <a:ln w="57150">
            <a:solidFill>
              <a:srgbClr val="C9C4FF"/>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66"/>
              </a:solidFill>
              <a:latin typeface="Arial" pitchFamily="34" charset="0"/>
              <a:ea typeface="Osaka" pitchFamily="1" charset="-128"/>
            </a:endParaRPr>
          </a:p>
        </p:txBody>
      </p:sp>
      <p:sp>
        <p:nvSpPr>
          <p:cNvPr id="10249" name="Text Box 9"/>
          <p:cNvSpPr txBox="1">
            <a:spLocks noChangeArrowheads="1"/>
          </p:cNvSpPr>
          <p:nvPr/>
        </p:nvSpPr>
        <p:spPr bwMode="auto">
          <a:xfrm>
            <a:off x="5257800" y="1143000"/>
            <a:ext cx="3124200" cy="1077913"/>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TW" altLang="en-US" sz="3200" b="1">
                <a:solidFill>
                  <a:srgbClr val="E1CDCD"/>
                </a:solidFill>
                <a:latin typeface="SimSun" pitchFamily="2" charset="-122"/>
                <a:ea typeface="SimSun" pitchFamily="2" charset="-122"/>
              </a:rPr>
              <a:t>非千禧年派与</a:t>
            </a:r>
            <a:endParaRPr lang="en-US" altLang="zh-TW" sz="3200" b="1">
              <a:solidFill>
                <a:srgbClr val="E1CDCD"/>
              </a:solidFill>
              <a:latin typeface="SimSun" pitchFamily="2" charset="-122"/>
              <a:ea typeface="Osaka" pitchFamily="1" charset="-128"/>
            </a:endParaRPr>
          </a:p>
          <a:p>
            <a:pPr algn="ctr"/>
            <a:r>
              <a:rPr lang="zh-TW" altLang="en-US" sz="3200" b="1">
                <a:solidFill>
                  <a:srgbClr val="E1CDCD"/>
                </a:solidFill>
                <a:latin typeface="SimSun" pitchFamily="2" charset="-122"/>
                <a:ea typeface="SimSun" pitchFamily="2" charset="-122"/>
              </a:rPr>
              <a:t>后千禧年派</a:t>
            </a:r>
            <a:endParaRPr lang="en-US" sz="3200" b="1">
              <a:solidFill>
                <a:srgbClr val="E1CDCD"/>
              </a:solidFill>
              <a:latin typeface="SimSun" pitchFamily="2" charset="-122"/>
              <a:ea typeface="SimSun" pitchFamily="2" charset="-122"/>
            </a:endParaRPr>
          </a:p>
        </p:txBody>
      </p:sp>
      <p:sp>
        <p:nvSpPr>
          <p:cNvPr id="10250" name="Text Box 10"/>
          <p:cNvSpPr txBox="1">
            <a:spLocks noChangeArrowheads="1"/>
          </p:cNvSpPr>
          <p:nvPr/>
        </p:nvSpPr>
        <p:spPr bwMode="auto">
          <a:xfrm>
            <a:off x="7239000" y="3613150"/>
            <a:ext cx="1314450" cy="1384300"/>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CN" altLang="en-US" sz="2800" b="1">
                <a:solidFill>
                  <a:srgbClr val="C9C4FF"/>
                </a:solidFill>
                <a:latin typeface="SimSun" pitchFamily="2" charset="-122"/>
                <a:ea typeface="SimSun" pitchFamily="2" charset="-122"/>
              </a:rPr>
              <a:t>以色列是没有前途的 </a:t>
            </a:r>
            <a:endParaRPr lang="en-US" sz="2800" b="1">
              <a:solidFill>
                <a:srgbClr val="C9C4FF"/>
              </a:solidFill>
              <a:latin typeface="SimSun" pitchFamily="2" charset="-122"/>
              <a:ea typeface="SimSun" pitchFamily="2" charset="-122"/>
            </a:endParaRPr>
          </a:p>
        </p:txBody>
      </p:sp>
      <p:sp>
        <p:nvSpPr>
          <p:cNvPr id="10251" name="Oval 11"/>
          <p:cNvSpPr>
            <a:spLocks noChangeArrowheads="1"/>
          </p:cNvSpPr>
          <p:nvPr/>
        </p:nvSpPr>
        <p:spPr bwMode="auto">
          <a:xfrm>
            <a:off x="2686050" y="3048000"/>
            <a:ext cx="3810000" cy="3657600"/>
          </a:xfrm>
          <a:prstGeom prst="ellipse">
            <a:avLst/>
          </a:prstGeom>
          <a:noFill/>
          <a:ln w="57150">
            <a:solidFill>
              <a:srgbClr val="00FFFF"/>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66"/>
              </a:solidFill>
              <a:latin typeface="Arial" pitchFamily="34" charset="0"/>
              <a:ea typeface="Osaka" pitchFamily="1" charset="-128"/>
            </a:endParaRPr>
          </a:p>
        </p:txBody>
      </p:sp>
      <p:sp>
        <p:nvSpPr>
          <p:cNvPr id="10252" name="Text Box 12"/>
          <p:cNvSpPr txBox="1">
            <a:spLocks noChangeArrowheads="1"/>
          </p:cNvSpPr>
          <p:nvPr/>
        </p:nvSpPr>
        <p:spPr bwMode="auto">
          <a:xfrm>
            <a:off x="5943600" y="5959475"/>
            <a:ext cx="2971800" cy="5238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CN" altLang="en-US" sz="2800" b="1">
                <a:solidFill>
                  <a:srgbClr val="00FFFF"/>
                </a:solidFill>
                <a:latin typeface="SimSun" pitchFamily="2" charset="-122"/>
                <a:ea typeface="SimSun" pitchFamily="2" charset="-122"/>
              </a:rPr>
              <a:t>公约前千禧年</a:t>
            </a:r>
            <a:r>
              <a:rPr lang="zh-TW" altLang="en-US" sz="2800" b="1">
                <a:solidFill>
                  <a:srgbClr val="00FFFF"/>
                </a:solidFill>
                <a:latin typeface="SimSun" pitchFamily="2" charset="-122"/>
                <a:ea typeface="SimSun" pitchFamily="2" charset="-122"/>
              </a:rPr>
              <a:t>派</a:t>
            </a:r>
            <a:r>
              <a:rPr lang="zh-CN" altLang="en-US" sz="2800" b="1">
                <a:solidFill>
                  <a:srgbClr val="00FFFF"/>
                </a:solidFill>
                <a:latin typeface="SimSun" pitchFamily="2" charset="-122"/>
                <a:ea typeface="SimSun" pitchFamily="2" charset="-122"/>
              </a:rPr>
              <a:t> </a:t>
            </a:r>
            <a:endParaRPr lang="en-US" sz="2800" b="1">
              <a:solidFill>
                <a:srgbClr val="00FFFF"/>
              </a:solidFill>
              <a:latin typeface="SimSun" pitchFamily="2" charset="-122"/>
              <a:ea typeface="SimSun" pitchFamily="2" charset="-122"/>
            </a:endParaRPr>
          </a:p>
        </p:txBody>
      </p:sp>
      <p:sp>
        <p:nvSpPr>
          <p:cNvPr id="10253" name="Text Box 13"/>
          <p:cNvSpPr txBox="1">
            <a:spLocks noChangeArrowheads="1"/>
          </p:cNvSpPr>
          <p:nvPr/>
        </p:nvSpPr>
        <p:spPr bwMode="auto">
          <a:xfrm>
            <a:off x="4895850" y="3613150"/>
            <a:ext cx="1314450" cy="1384300"/>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CN" altLang="en-US" sz="2800" b="1">
                <a:solidFill>
                  <a:srgbClr val="66FFFF"/>
                </a:solidFill>
                <a:latin typeface="SimSun" pitchFamily="2" charset="-122"/>
                <a:ea typeface="SimSun" pitchFamily="2" charset="-122"/>
              </a:rPr>
              <a:t>教会是新以色列</a:t>
            </a:r>
            <a:endParaRPr lang="en-US" sz="2800" b="1">
              <a:solidFill>
                <a:srgbClr val="66FFFF"/>
              </a:solidFill>
              <a:latin typeface="SimSun" pitchFamily="2" charset="-122"/>
              <a:ea typeface="SimSun" pitchFamily="2" charset="-122"/>
            </a:endParaRPr>
          </a:p>
        </p:txBody>
      </p:sp>
      <p:sp>
        <p:nvSpPr>
          <p:cNvPr id="10254" name="Text Box 14"/>
          <p:cNvSpPr txBox="1">
            <a:spLocks noChangeArrowheads="1"/>
          </p:cNvSpPr>
          <p:nvPr/>
        </p:nvSpPr>
        <p:spPr bwMode="auto">
          <a:xfrm>
            <a:off x="914400" y="3657600"/>
            <a:ext cx="1543050" cy="1570038"/>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CN" altLang="en-US" sz="3200" b="1">
                <a:solidFill>
                  <a:srgbClr val="FFFF66"/>
                </a:solidFill>
                <a:latin typeface="SimSun" pitchFamily="2" charset="-122"/>
                <a:ea typeface="SimSun" pitchFamily="2" charset="-122"/>
              </a:rPr>
              <a:t>教会与以色列不同</a:t>
            </a:r>
            <a:r>
              <a:rPr lang="zh-CN" altLang="en-US" b="1">
                <a:solidFill>
                  <a:srgbClr val="FFFF66"/>
                </a:solidFill>
                <a:latin typeface="SimSun" pitchFamily="2" charset="-122"/>
                <a:ea typeface="SimSun" pitchFamily="2" charset="-122"/>
              </a:rPr>
              <a:t> </a:t>
            </a:r>
            <a:endParaRPr lang="en-US" b="1">
              <a:solidFill>
                <a:srgbClr val="FFFF66"/>
              </a:solidFill>
              <a:latin typeface="SimSun" pitchFamily="2" charset="-122"/>
              <a:ea typeface="SimSun" pitchFamily="2" charset="-122"/>
            </a:endParaRPr>
          </a:p>
        </p:txBody>
      </p:sp>
      <p:sp>
        <p:nvSpPr>
          <p:cNvPr id="13" name="Text Box 144"/>
          <p:cNvSpPr txBox="1">
            <a:spLocks noChangeArrowheads="1"/>
          </p:cNvSpPr>
          <p:nvPr/>
        </p:nvSpPr>
        <p:spPr bwMode="auto">
          <a:xfrm>
            <a:off x="8341990" y="132390"/>
            <a:ext cx="698178" cy="461665"/>
          </a:xfrm>
          <a:prstGeom prst="rect">
            <a:avLst/>
          </a:prstGeom>
          <a:noFill/>
          <a:ln w="9525">
            <a:noFill/>
            <a:miter lim="800000"/>
            <a:headEnd/>
            <a:tailEnd/>
          </a:ln>
          <a:effectLst/>
        </p:spPr>
        <p:txBody>
          <a:bodyPr wrap="none">
            <a:spAutoFit/>
          </a:bodyPr>
          <a:lstStyle/>
          <a:p>
            <a:pPr>
              <a:defRPr/>
            </a:pPr>
            <a:r>
              <a:rPr lang="en-US" b="1" dirty="0">
                <a:solidFill>
                  <a:srgbClr val="FFFFFF"/>
                </a:solidFill>
                <a:cs typeface="+mn-cs"/>
              </a:rPr>
              <a:t>431</a:t>
            </a:r>
          </a:p>
        </p:txBody>
      </p:sp>
    </p:spTree>
    <p:extLst>
      <p:ext uri="{BB962C8B-B14F-4D97-AF65-F5344CB8AC3E}">
        <p14:creationId xmlns:p14="http://schemas.microsoft.com/office/powerpoint/2010/main" val="658222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1000" fill="hold"/>
                                        <p:tgtEl>
                                          <p:spTgt spid="10246"/>
                                        </p:tgtEl>
                                        <p:attrNameLst>
                                          <p:attrName>ppt_w</p:attrName>
                                        </p:attrNameLst>
                                      </p:cBhvr>
                                      <p:tavLst>
                                        <p:tav tm="0">
                                          <p:val>
                                            <p:strVal val="#ppt_w+.3"/>
                                          </p:val>
                                        </p:tav>
                                        <p:tav tm="100000">
                                          <p:val>
                                            <p:strVal val="#ppt_w"/>
                                          </p:val>
                                        </p:tav>
                                      </p:tavLst>
                                    </p:anim>
                                    <p:anim calcmode="lin" valueType="num">
                                      <p:cBhvr>
                                        <p:cTn id="8" dur="1000" fill="hold"/>
                                        <p:tgtEl>
                                          <p:spTgt spid="10246"/>
                                        </p:tgtEl>
                                        <p:attrNameLst>
                                          <p:attrName>ppt_h</p:attrName>
                                        </p:attrNameLst>
                                      </p:cBhvr>
                                      <p:tavLst>
                                        <p:tav tm="0">
                                          <p:val>
                                            <p:strVal val="#ppt_h"/>
                                          </p:val>
                                        </p:tav>
                                        <p:tav tm="100000">
                                          <p:val>
                                            <p:strVal val="#ppt_h"/>
                                          </p:val>
                                        </p:tav>
                                      </p:tavLst>
                                    </p:anim>
                                    <p:animEffect transition="in" filter="fade">
                                      <p:cBhvr>
                                        <p:cTn id="9" dur="1000"/>
                                        <p:tgtEl>
                                          <p:spTgt spid="1024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p:cTn id="13" dur="1000" fill="hold"/>
                                        <p:tgtEl>
                                          <p:spTgt spid="10244"/>
                                        </p:tgtEl>
                                        <p:attrNameLst>
                                          <p:attrName>ppt_w</p:attrName>
                                        </p:attrNameLst>
                                      </p:cBhvr>
                                      <p:tavLst>
                                        <p:tav tm="0">
                                          <p:val>
                                            <p:strVal val="#ppt_w+.3"/>
                                          </p:val>
                                        </p:tav>
                                        <p:tav tm="100000">
                                          <p:val>
                                            <p:strVal val="#ppt_w"/>
                                          </p:val>
                                        </p:tav>
                                      </p:tavLst>
                                    </p:anim>
                                    <p:anim calcmode="lin" valueType="num">
                                      <p:cBhvr>
                                        <p:cTn id="14" dur="1000" fill="hold"/>
                                        <p:tgtEl>
                                          <p:spTgt spid="10244"/>
                                        </p:tgtEl>
                                        <p:attrNameLst>
                                          <p:attrName>ppt_h</p:attrName>
                                        </p:attrNameLst>
                                      </p:cBhvr>
                                      <p:tavLst>
                                        <p:tav tm="0">
                                          <p:val>
                                            <p:strVal val="#ppt_h"/>
                                          </p:val>
                                        </p:tav>
                                        <p:tav tm="100000">
                                          <p:val>
                                            <p:strVal val="#ppt_h"/>
                                          </p:val>
                                        </p:tav>
                                      </p:tavLst>
                                    </p:anim>
                                    <p:animEffect transition="in" filter="fade">
                                      <p:cBhvr>
                                        <p:cTn id="15" dur="1000"/>
                                        <p:tgtEl>
                                          <p:spTgt spid="10244"/>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p:cTn id="19" dur="1000" fill="hold"/>
                                        <p:tgtEl>
                                          <p:spTgt spid="10247"/>
                                        </p:tgtEl>
                                        <p:attrNameLst>
                                          <p:attrName>ppt_w</p:attrName>
                                        </p:attrNameLst>
                                      </p:cBhvr>
                                      <p:tavLst>
                                        <p:tav tm="0">
                                          <p:val>
                                            <p:strVal val="#ppt_w+.3"/>
                                          </p:val>
                                        </p:tav>
                                        <p:tav tm="100000">
                                          <p:val>
                                            <p:strVal val="#ppt_w"/>
                                          </p:val>
                                        </p:tav>
                                      </p:tavLst>
                                    </p:anim>
                                    <p:anim calcmode="lin" valueType="num">
                                      <p:cBhvr>
                                        <p:cTn id="20" dur="1000" fill="hold"/>
                                        <p:tgtEl>
                                          <p:spTgt spid="10247"/>
                                        </p:tgtEl>
                                        <p:attrNameLst>
                                          <p:attrName>ppt_h</p:attrName>
                                        </p:attrNameLst>
                                      </p:cBhvr>
                                      <p:tavLst>
                                        <p:tav tm="0">
                                          <p:val>
                                            <p:strVal val="#ppt_h"/>
                                          </p:val>
                                        </p:tav>
                                        <p:tav tm="100000">
                                          <p:val>
                                            <p:strVal val="#ppt_h"/>
                                          </p:val>
                                        </p:tav>
                                      </p:tavLst>
                                    </p:anim>
                                    <p:animEffect transition="in" filter="fade">
                                      <p:cBhvr>
                                        <p:cTn id="21" dur="1000"/>
                                        <p:tgtEl>
                                          <p:spTgt spid="102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0249"/>
                                        </p:tgtEl>
                                        <p:attrNameLst>
                                          <p:attrName>style.visibility</p:attrName>
                                        </p:attrNameLst>
                                      </p:cBhvr>
                                      <p:to>
                                        <p:strVal val="visible"/>
                                      </p:to>
                                    </p:set>
                                    <p:anim calcmode="lin" valueType="num">
                                      <p:cBhvr>
                                        <p:cTn id="26" dur="1000" fill="hold"/>
                                        <p:tgtEl>
                                          <p:spTgt spid="10249"/>
                                        </p:tgtEl>
                                        <p:attrNameLst>
                                          <p:attrName>ppt_w</p:attrName>
                                        </p:attrNameLst>
                                      </p:cBhvr>
                                      <p:tavLst>
                                        <p:tav tm="0">
                                          <p:val>
                                            <p:strVal val="#ppt_w+.3"/>
                                          </p:val>
                                        </p:tav>
                                        <p:tav tm="100000">
                                          <p:val>
                                            <p:strVal val="#ppt_w"/>
                                          </p:val>
                                        </p:tav>
                                      </p:tavLst>
                                    </p:anim>
                                    <p:anim calcmode="lin" valueType="num">
                                      <p:cBhvr>
                                        <p:cTn id="27" dur="1000" fill="hold"/>
                                        <p:tgtEl>
                                          <p:spTgt spid="10249"/>
                                        </p:tgtEl>
                                        <p:attrNameLst>
                                          <p:attrName>ppt_h</p:attrName>
                                        </p:attrNameLst>
                                      </p:cBhvr>
                                      <p:tavLst>
                                        <p:tav tm="0">
                                          <p:val>
                                            <p:strVal val="#ppt_h"/>
                                          </p:val>
                                        </p:tav>
                                        <p:tav tm="100000">
                                          <p:val>
                                            <p:strVal val="#ppt_h"/>
                                          </p:val>
                                        </p:tav>
                                      </p:tavLst>
                                    </p:anim>
                                    <p:animEffect transition="in" filter="fade">
                                      <p:cBhvr>
                                        <p:cTn id="28" dur="1000"/>
                                        <p:tgtEl>
                                          <p:spTgt spid="10249"/>
                                        </p:tgtEl>
                                      </p:cBhvr>
                                    </p:animEffect>
                                  </p:childTnLst>
                                </p:cTn>
                              </p:par>
                            </p:childTnLst>
                          </p:cTn>
                        </p:par>
                        <p:par>
                          <p:cTn id="29" fill="hold" nodeType="afterGroup">
                            <p:stCondLst>
                              <p:cond delay="1000"/>
                            </p:stCondLst>
                            <p:childTnLst>
                              <p:par>
                                <p:cTn id="30" presetID="50" presetClass="entr" presetSubtype="0" decel="100000" fill="hold" grpId="0" nodeType="afterEffect">
                                  <p:stCondLst>
                                    <p:cond delay="0"/>
                                  </p:stCondLst>
                                  <p:childTnLst>
                                    <p:set>
                                      <p:cBhvr>
                                        <p:cTn id="31" dur="1" fill="hold">
                                          <p:stCondLst>
                                            <p:cond delay="0"/>
                                          </p:stCondLst>
                                        </p:cTn>
                                        <p:tgtEl>
                                          <p:spTgt spid="10248"/>
                                        </p:tgtEl>
                                        <p:attrNameLst>
                                          <p:attrName>style.visibility</p:attrName>
                                        </p:attrNameLst>
                                      </p:cBhvr>
                                      <p:to>
                                        <p:strVal val="visible"/>
                                      </p:to>
                                    </p:set>
                                    <p:anim calcmode="lin" valueType="num">
                                      <p:cBhvr>
                                        <p:cTn id="32" dur="1000" fill="hold"/>
                                        <p:tgtEl>
                                          <p:spTgt spid="10248"/>
                                        </p:tgtEl>
                                        <p:attrNameLst>
                                          <p:attrName>ppt_w</p:attrName>
                                        </p:attrNameLst>
                                      </p:cBhvr>
                                      <p:tavLst>
                                        <p:tav tm="0">
                                          <p:val>
                                            <p:strVal val="#ppt_w+.3"/>
                                          </p:val>
                                        </p:tav>
                                        <p:tav tm="100000">
                                          <p:val>
                                            <p:strVal val="#ppt_w"/>
                                          </p:val>
                                        </p:tav>
                                      </p:tavLst>
                                    </p:anim>
                                    <p:anim calcmode="lin" valueType="num">
                                      <p:cBhvr>
                                        <p:cTn id="33" dur="1000" fill="hold"/>
                                        <p:tgtEl>
                                          <p:spTgt spid="10248"/>
                                        </p:tgtEl>
                                        <p:attrNameLst>
                                          <p:attrName>ppt_h</p:attrName>
                                        </p:attrNameLst>
                                      </p:cBhvr>
                                      <p:tavLst>
                                        <p:tav tm="0">
                                          <p:val>
                                            <p:strVal val="#ppt_h"/>
                                          </p:val>
                                        </p:tav>
                                        <p:tav tm="100000">
                                          <p:val>
                                            <p:strVal val="#ppt_h"/>
                                          </p:val>
                                        </p:tav>
                                      </p:tavLst>
                                    </p:anim>
                                    <p:animEffect transition="in" filter="fade">
                                      <p:cBhvr>
                                        <p:cTn id="34" dur="1000"/>
                                        <p:tgtEl>
                                          <p:spTgt spid="10248"/>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10250"/>
                                        </p:tgtEl>
                                        <p:attrNameLst>
                                          <p:attrName>style.visibility</p:attrName>
                                        </p:attrNameLst>
                                      </p:cBhvr>
                                      <p:to>
                                        <p:strVal val="visible"/>
                                      </p:to>
                                    </p:set>
                                    <p:anim calcmode="lin" valueType="num">
                                      <p:cBhvr>
                                        <p:cTn id="38" dur="1000" fill="hold"/>
                                        <p:tgtEl>
                                          <p:spTgt spid="10250"/>
                                        </p:tgtEl>
                                        <p:attrNameLst>
                                          <p:attrName>ppt_w</p:attrName>
                                        </p:attrNameLst>
                                      </p:cBhvr>
                                      <p:tavLst>
                                        <p:tav tm="0">
                                          <p:val>
                                            <p:strVal val="#ppt_w+.3"/>
                                          </p:val>
                                        </p:tav>
                                        <p:tav tm="100000">
                                          <p:val>
                                            <p:strVal val="#ppt_w"/>
                                          </p:val>
                                        </p:tav>
                                      </p:tavLst>
                                    </p:anim>
                                    <p:anim calcmode="lin" valueType="num">
                                      <p:cBhvr>
                                        <p:cTn id="39" dur="1000" fill="hold"/>
                                        <p:tgtEl>
                                          <p:spTgt spid="10250"/>
                                        </p:tgtEl>
                                        <p:attrNameLst>
                                          <p:attrName>ppt_h</p:attrName>
                                        </p:attrNameLst>
                                      </p:cBhvr>
                                      <p:tavLst>
                                        <p:tav tm="0">
                                          <p:val>
                                            <p:strVal val="#ppt_h"/>
                                          </p:val>
                                        </p:tav>
                                        <p:tav tm="100000">
                                          <p:val>
                                            <p:strVal val="#ppt_h"/>
                                          </p:val>
                                        </p:tav>
                                      </p:tavLst>
                                    </p:anim>
                                    <p:animEffect transition="in" filter="fade">
                                      <p:cBhvr>
                                        <p:cTn id="40" dur="1000"/>
                                        <p:tgtEl>
                                          <p:spTgt spid="1025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0252"/>
                                        </p:tgtEl>
                                        <p:attrNameLst>
                                          <p:attrName>style.visibility</p:attrName>
                                        </p:attrNameLst>
                                      </p:cBhvr>
                                      <p:to>
                                        <p:strVal val="visible"/>
                                      </p:to>
                                    </p:set>
                                    <p:anim calcmode="lin" valueType="num">
                                      <p:cBhvr>
                                        <p:cTn id="45" dur="1000" fill="hold"/>
                                        <p:tgtEl>
                                          <p:spTgt spid="10252"/>
                                        </p:tgtEl>
                                        <p:attrNameLst>
                                          <p:attrName>ppt_w</p:attrName>
                                        </p:attrNameLst>
                                      </p:cBhvr>
                                      <p:tavLst>
                                        <p:tav tm="0">
                                          <p:val>
                                            <p:strVal val="#ppt_w+.3"/>
                                          </p:val>
                                        </p:tav>
                                        <p:tav tm="100000">
                                          <p:val>
                                            <p:strVal val="#ppt_w"/>
                                          </p:val>
                                        </p:tav>
                                      </p:tavLst>
                                    </p:anim>
                                    <p:anim calcmode="lin" valueType="num">
                                      <p:cBhvr>
                                        <p:cTn id="46" dur="1000" fill="hold"/>
                                        <p:tgtEl>
                                          <p:spTgt spid="10252"/>
                                        </p:tgtEl>
                                        <p:attrNameLst>
                                          <p:attrName>ppt_h</p:attrName>
                                        </p:attrNameLst>
                                      </p:cBhvr>
                                      <p:tavLst>
                                        <p:tav tm="0">
                                          <p:val>
                                            <p:strVal val="#ppt_h"/>
                                          </p:val>
                                        </p:tav>
                                        <p:tav tm="100000">
                                          <p:val>
                                            <p:strVal val="#ppt_h"/>
                                          </p:val>
                                        </p:tav>
                                      </p:tavLst>
                                    </p:anim>
                                    <p:animEffect transition="in" filter="fade">
                                      <p:cBhvr>
                                        <p:cTn id="47" dur="1000"/>
                                        <p:tgtEl>
                                          <p:spTgt spid="10252"/>
                                        </p:tgtEl>
                                      </p:cBhvr>
                                    </p:animEffect>
                                  </p:childTnLst>
                                </p:cTn>
                              </p:par>
                            </p:childTnLst>
                          </p:cTn>
                        </p:par>
                        <p:par>
                          <p:cTn id="48" fill="hold" nodeType="afterGroup">
                            <p:stCondLst>
                              <p:cond delay="1000"/>
                            </p:stCondLst>
                            <p:childTnLst>
                              <p:par>
                                <p:cTn id="49" presetID="50" presetClass="entr" presetSubtype="0" decel="100000" fill="hold" grpId="0" nodeType="afterEffect">
                                  <p:stCondLst>
                                    <p:cond delay="0"/>
                                  </p:stCondLst>
                                  <p:childTnLst>
                                    <p:set>
                                      <p:cBhvr>
                                        <p:cTn id="50" dur="1" fill="hold">
                                          <p:stCondLst>
                                            <p:cond delay="0"/>
                                          </p:stCondLst>
                                        </p:cTn>
                                        <p:tgtEl>
                                          <p:spTgt spid="10251"/>
                                        </p:tgtEl>
                                        <p:attrNameLst>
                                          <p:attrName>style.visibility</p:attrName>
                                        </p:attrNameLst>
                                      </p:cBhvr>
                                      <p:to>
                                        <p:strVal val="visible"/>
                                      </p:to>
                                    </p:set>
                                    <p:anim calcmode="lin" valueType="num">
                                      <p:cBhvr>
                                        <p:cTn id="51" dur="1000" fill="hold"/>
                                        <p:tgtEl>
                                          <p:spTgt spid="10251"/>
                                        </p:tgtEl>
                                        <p:attrNameLst>
                                          <p:attrName>ppt_w</p:attrName>
                                        </p:attrNameLst>
                                      </p:cBhvr>
                                      <p:tavLst>
                                        <p:tav tm="0">
                                          <p:val>
                                            <p:strVal val="#ppt_w+.3"/>
                                          </p:val>
                                        </p:tav>
                                        <p:tav tm="100000">
                                          <p:val>
                                            <p:strVal val="#ppt_w"/>
                                          </p:val>
                                        </p:tav>
                                      </p:tavLst>
                                    </p:anim>
                                    <p:anim calcmode="lin" valueType="num">
                                      <p:cBhvr>
                                        <p:cTn id="52" dur="1000" fill="hold"/>
                                        <p:tgtEl>
                                          <p:spTgt spid="10251"/>
                                        </p:tgtEl>
                                        <p:attrNameLst>
                                          <p:attrName>ppt_h</p:attrName>
                                        </p:attrNameLst>
                                      </p:cBhvr>
                                      <p:tavLst>
                                        <p:tav tm="0">
                                          <p:val>
                                            <p:strVal val="#ppt_h"/>
                                          </p:val>
                                        </p:tav>
                                        <p:tav tm="100000">
                                          <p:val>
                                            <p:strVal val="#ppt_h"/>
                                          </p:val>
                                        </p:tav>
                                      </p:tavLst>
                                    </p:anim>
                                    <p:animEffect transition="in" filter="fade">
                                      <p:cBhvr>
                                        <p:cTn id="53" dur="1000"/>
                                        <p:tgtEl>
                                          <p:spTgt spid="1025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0" presetClass="entr" presetSubtype="0" decel="100000" fill="hold" grpId="0" nodeType="clickEffect">
                                  <p:stCondLst>
                                    <p:cond delay="0"/>
                                  </p:stCondLst>
                                  <p:childTnLst>
                                    <p:set>
                                      <p:cBhvr>
                                        <p:cTn id="57" dur="1" fill="hold">
                                          <p:stCondLst>
                                            <p:cond delay="0"/>
                                          </p:stCondLst>
                                        </p:cTn>
                                        <p:tgtEl>
                                          <p:spTgt spid="10253"/>
                                        </p:tgtEl>
                                        <p:attrNameLst>
                                          <p:attrName>style.visibility</p:attrName>
                                        </p:attrNameLst>
                                      </p:cBhvr>
                                      <p:to>
                                        <p:strVal val="visible"/>
                                      </p:to>
                                    </p:set>
                                    <p:anim calcmode="lin" valueType="num">
                                      <p:cBhvr>
                                        <p:cTn id="58" dur="1000" fill="hold"/>
                                        <p:tgtEl>
                                          <p:spTgt spid="10253"/>
                                        </p:tgtEl>
                                        <p:attrNameLst>
                                          <p:attrName>ppt_w</p:attrName>
                                        </p:attrNameLst>
                                      </p:cBhvr>
                                      <p:tavLst>
                                        <p:tav tm="0">
                                          <p:val>
                                            <p:strVal val="#ppt_w+.3"/>
                                          </p:val>
                                        </p:tav>
                                        <p:tav tm="100000">
                                          <p:val>
                                            <p:strVal val="#ppt_w"/>
                                          </p:val>
                                        </p:tav>
                                      </p:tavLst>
                                    </p:anim>
                                    <p:anim calcmode="lin" valueType="num">
                                      <p:cBhvr>
                                        <p:cTn id="59" dur="1000" fill="hold"/>
                                        <p:tgtEl>
                                          <p:spTgt spid="10253"/>
                                        </p:tgtEl>
                                        <p:attrNameLst>
                                          <p:attrName>ppt_h</p:attrName>
                                        </p:attrNameLst>
                                      </p:cBhvr>
                                      <p:tavLst>
                                        <p:tav tm="0">
                                          <p:val>
                                            <p:strVal val="#ppt_h"/>
                                          </p:val>
                                        </p:tav>
                                        <p:tav tm="100000">
                                          <p:val>
                                            <p:strVal val="#ppt_h"/>
                                          </p:val>
                                        </p:tav>
                                      </p:tavLst>
                                    </p:anim>
                                    <p:animEffect transition="in" filter="fade">
                                      <p:cBhvr>
                                        <p:cTn id="60" dur="1000"/>
                                        <p:tgtEl>
                                          <p:spTgt spid="1025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10254"/>
                                        </p:tgtEl>
                                        <p:attrNameLst>
                                          <p:attrName>style.visibility</p:attrName>
                                        </p:attrNameLst>
                                      </p:cBhvr>
                                      <p:to>
                                        <p:strVal val="visible"/>
                                      </p:to>
                                    </p:set>
                                    <p:anim calcmode="lin" valueType="num">
                                      <p:cBhvr>
                                        <p:cTn id="65" dur="1000" fill="hold"/>
                                        <p:tgtEl>
                                          <p:spTgt spid="10254"/>
                                        </p:tgtEl>
                                        <p:attrNameLst>
                                          <p:attrName>ppt_w</p:attrName>
                                        </p:attrNameLst>
                                      </p:cBhvr>
                                      <p:tavLst>
                                        <p:tav tm="0">
                                          <p:val>
                                            <p:strVal val="#ppt_w+.3"/>
                                          </p:val>
                                        </p:tav>
                                        <p:tav tm="100000">
                                          <p:val>
                                            <p:strVal val="#ppt_w"/>
                                          </p:val>
                                        </p:tav>
                                      </p:tavLst>
                                    </p:anim>
                                    <p:anim calcmode="lin" valueType="num">
                                      <p:cBhvr>
                                        <p:cTn id="66" dur="1000" fill="hold"/>
                                        <p:tgtEl>
                                          <p:spTgt spid="10254"/>
                                        </p:tgtEl>
                                        <p:attrNameLst>
                                          <p:attrName>ppt_h</p:attrName>
                                        </p:attrNameLst>
                                      </p:cBhvr>
                                      <p:tavLst>
                                        <p:tav tm="0">
                                          <p:val>
                                            <p:strVal val="#ppt_h"/>
                                          </p:val>
                                        </p:tav>
                                        <p:tav tm="100000">
                                          <p:val>
                                            <p:strVal val="#ppt_h"/>
                                          </p:val>
                                        </p:tav>
                                      </p:tavLst>
                                    </p:anim>
                                    <p:animEffect transition="in" filter="fade">
                                      <p:cBhvr>
                                        <p:cTn id="67" dur="10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p:bldP spid="10247" grpId="0"/>
      <p:bldP spid="10248" grpId="0" animBg="1"/>
      <p:bldP spid="10249" grpId="0"/>
      <p:bldP spid="10250" grpId="0"/>
      <p:bldP spid="10251" grpId="0" animBg="1"/>
      <p:bldP spid="10252" grpId="0"/>
      <p:bldP spid="10253" grpId="0"/>
      <p:bldP spid="102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09" name="Rectangle 16"/>
          <p:cNvSpPr>
            <a:spLocks noChangeArrowheads="1"/>
          </p:cNvSpPr>
          <p:nvPr/>
        </p:nvSpPr>
        <p:spPr bwMode="auto">
          <a:xfrm>
            <a:off x="0" y="3995738"/>
            <a:ext cx="9144000" cy="76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nchor="ctr">
            <a:spAutoFit/>
          </a:bodyPr>
          <a:lstStyle/>
          <a:p>
            <a:endParaRPr lang="en-US">
              <a:solidFill>
                <a:srgbClr val="000000"/>
              </a:solidFill>
              <a:latin typeface="Comic Sans MS" pitchFamily="66" charset="0"/>
              <a:ea typeface="MS PGothic" pitchFamily="34" charset="-128"/>
              <a:cs typeface="+mn-cs"/>
            </a:endParaRPr>
          </a:p>
        </p:txBody>
      </p:sp>
      <p:sp>
        <p:nvSpPr>
          <p:cNvPr id="785410" name="Rectangle 2"/>
          <p:cNvSpPr>
            <a:spLocks noGrp="1" noChangeArrowheads="1"/>
          </p:cNvSpPr>
          <p:nvPr>
            <p:ph type="ctrTitle"/>
          </p:nvPr>
        </p:nvSpPr>
        <p:spPr>
          <a:xfrm>
            <a:off x="0" y="0"/>
            <a:ext cx="9144000" cy="1505702"/>
          </a:xfrm>
          <a:solidFill>
            <a:schemeClr val="tx1"/>
          </a:solidFill>
          <a:ln>
            <a:noFill/>
          </a:ln>
        </p:spPr>
        <p:txBody>
          <a:bodyPr vert="horz" wrap="square" lIns="92075" tIns="46038" rIns="92075" bIns="46038" numCol="1" anchor="ctr" anchorCtr="0" compatLnSpc="1">
            <a:prstTxWarp prst="textNoShape">
              <a:avLst/>
            </a:prstTxWarp>
          </a:bodyPr>
          <a:lstStyle/>
          <a:p>
            <a:pPr algn="ctr" eaLnBrk="1" hangingPunct="1"/>
            <a:r>
              <a:rPr lang="zh-TW" altLang="en-US" sz="6000" dirty="0">
                <a:solidFill>
                  <a:srgbClr val="FFFFFF"/>
                </a:solidFill>
                <a:latin typeface="NSimSun" pitchFamily="49" charset="-122"/>
                <a:ea typeface="NSimSun" pitchFamily="49" charset="-122"/>
              </a:rPr>
              <a:t>启 示 录 </a:t>
            </a:r>
            <a:r>
              <a:rPr lang="en-US" sz="6000" dirty="0">
                <a:solidFill>
                  <a:srgbClr val="FFFFFF"/>
                </a:solidFill>
                <a:latin typeface="NSimSun" pitchFamily="49" charset="-122"/>
                <a:ea typeface="NSimSun" pitchFamily="49" charset="-122"/>
              </a:rPr>
              <a:t> 20:4-6  </a:t>
            </a:r>
            <a:r>
              <a:rPr lang="zh-TW" altLang="en-US" sz="6000" dirty="0">
                <a:solidFill>
                  <a:srgbClr val="FFFFFF"/>
                </a:solidFill>
                <a:latin typeface="NSimSun" pitchFamily="49" charset="-122"/>
                <a:ea typeface="NSimSun" pitchFamily="49" charset="-122"/>
              </a:rPr>
              <a:t>简图 </a:t>
            </a:r>
            <a:endParaRPr lang="en-US" sz="6000" dirty="0">
              <a:solidFill>
                <a:srgbClr val="FFFFFF"/>
              </a:solidFill>
              <a:latin typeface="NSimSun" pitchFamily="49" charset="-122"/>
              <a:ea typeface="NSimSun" pitchFamily="49" charset="-122"/>
            </a:endParaRPr>
          </a:p>
        </p:txBody>
      </p:sp>
      <p:sp>
        <p:nvSpPr>
          <p:cNvPr id="481283" name="Rectangle 3"/>
          <p:cNvSpPr>
            <a:spLocks noChangeArrowheads="1"/>
          </p:cNvSpPr>
          <p:nvPr/>
        </p:nvSpPr>
        <p:spPr bwMode="auto">
          <a:xfrm>
            <a:off x="0" y="4648200"/>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rgbClr val="000000"/>
              </a:buClr>
              <a:buSzPct val="80000"/>
            </a:pPr>
            <a:r>
              <a:rPr lang="en-US" sz="2000" b="1" baseline="30000">
                <a:solidFill>
                  <a:srgbClr val="000000"/>
                </a:solidFill>
                <a:latin typeface="Arial" pitchFamily="34" charset="0"/>
                <a:ea typeface="MS PGothic" pitchFamily="34" charset="-128"/>
                <a:cs typeface="+mn-cs"/>
              </a:rPr>
              <a:t>5b </a:t>
            </a:r>
            <a:r>
              <a:rPr lang="zh-CN" altLang="en-US" sz="2000" b="1">
                <a:solidFill>
                  <a:srgbClr val="000000"/>
                </a:solidFill>
                <a:latin typeface="NSimSun" pitchFamily="49" charset="-122"/>
                <a:ea typeface="NSimSun" pitchFamily="49" charset="-122"/>
                <a:cs typeface="+mn-cs"/>
              </a:rPr>
              <a:t>这是头一次的</a:t>
            </a:r>
            <a:r>
              <a:rPr lang="zh-CN" altLang="en-US" sz="2000" b="1">
                <a:solidFill>
                  <a:srgbClr val="FF0000"/>
                </a:solidFill>
                <a:latin typeface="NSimSun" pitchFamily="49" charset="-122"/>
                <a:ea typeface="NSimSun" pitchFamily="49" charset="-122"/>
                <a:cs typeface="+mn-cs"/>
              </a:rPr>
              <a:t>复活。</a:t>
            </a:r>
            <a:r>
              <a:rPr lang="zh-CN" altLang="en-US" sz="2000" b="1">
                <a:solidFill>
                  <a:srgbClr val="000000"/>
                </a:solidFill>
                <a:latin typeface="Arial" pitchFamily="34" charset="0"/>
                <a:ea typeface="MS PGothic" pitchFamily="34" charset="-128"/>
                <a:cs typeface="+mn-cs"/>
              </a:rPr>
              <a:t> </a:t>
            </a:r>
            <a:r>
              <a:rPr lang="en-US" altLang="ja-JP" sz="2000" b="1">
                <a:solidFill>
                  <a:srgbClr val="000000"/>
                </a:solidFill>
                <a:latin typeface="Arial" pitchFamily="34" charset="0"/>
                <a:ea typeface="MS PGothic" pitchFamily="34" charset="-128"/>
                <a:cs typeface="+mn-cs"/>
              </a:rPr>
              <a:t> </a:t>
            </a:r>
            <a:r>
              <a:rPr lang="en-US" altLang="ja-JP" sz="2000" b="1" baseline="30000">
                <a:solidFill>
                  <a:srgbClr val="000000"/>
                </a:solidFill>
                <a:latin typeface="Arial" pitchFamily="34" charset="0"/>
                <a:ea typeface="MS PGothic" pitchFamily="34" charset="-128"/>
                <a:cs typeface="+mn-cs"/>
              </a:rPr>
              <a:t>6a </a:t>
            </a:r>
            <a:r>
              <a:rPr lang="zh-CN" altLang="en-US" sz="2000" b="1">
                <a:solidFill>
                  <a:srgbClr val="000000"/>
                </a:solidFill>
                <a:latin typeface="Arial" pitchFamily="34" charset="0"/>
                <a:ea typeface="MS PGothic" pitchFamily="34" charset="-128"/>
                <a:cs typeface="+mn-cs"/>
              </a:rPr>
              <a:t>在头一次复活有分的、有福了、圣洁了．第二次的死在他们身上没有权柄</a:t>
            </a:r>
            <a:r>
              <a:rPr lang="en-US" altLang="ja-JP" sz="2000" b="1">
                <a:solidFill>
                  <a:srgbClr val="000000"/>
                </a:solidFill>
                <a:latin typeface="Arial" pitchFamily="34" charset="0"/>
                <a:ea typeface="MS PGothic" pitchFamily="34" charset="-128"/>
                <a:cs typeface="+mn-cs"/>
              </a:rPr>
              <a:t>…</a:t>
            </a:r>
            <a:endParaRPr lang="en-US" sz="2000" b="1">
              <a:solidFill>
                <a:srgbClr val="000000"/>
              </a:solidFill>
              <a:latin typeface="Arial" pitchFamily="34" charset="0"/>
              <a:ea typeface="MS PGothic" pitchFamily="34" charset="-128"/>
              <a:cs typeface="+mn-cs"/>
            </a:endParaRPr>
          </a:p>
        </p:txBody>
      </p:sp>
      <p:sp>
        <p:nvSpPr>
          <p:cNvPr id="481284" name="Rectangle 4"/>
          <p:cNvSpPr>
            <a:spLocks noChangeArrowheads="1"/>
          </p:cNvSpPr>
          <p:nvPr/>
        </p:nvSpPr>
        <p:spPr bwMode="auto">
          <a:xfrm>
            <a:off x="6096000" y="4648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rgbClr val="000000"/>
              </a:buClr>
              <a:buSzPct val="80000"/>
            </a:pPr>
            <a:r>
              <a:rPr lang="en-US" sz="2000" b="1" baseline="30000">
                <a:solidFill>
                  <a:srgbClr val="000000"/>
                </a:solidFill>
                <a:latin typeface="Arial" pitchFamily="34" charset="0"/>
                <a:ea typeface="MS PGothic" pitchFamily="34" charset="-128"/>
                <a:cs typeface="+mn-cs"/>
              </a:rPr>
              <a:t>5a </a:t>
            </a:r>
            <a:r>
              <a:rPr lang="zh-CN" altLang="en-US" b="1">
                <a:solidFill>
                  <a:srgbClr val="000000"/>
                </a:solidFill>
                <a:latin typeface="NSimSun" pitchFamily="49" charset="-122"/>
                <a:ea typeface="NSimSun" pitchFamily="49" charset="-122"/>
                <a:cs typeface="+mn-cs"/>
              </a:rPr>
              <a:t>其余的死人还没有</a:t>
            </a:r>
            <a:r>
              <a:rPr lang="zh-CN" altLang="en-US" b="1">
                <a:solidFill>
                  <a:srgbClr val="AB3226"/>
                </a:solidFill>
                <a:latin typeface="NSimSun" pitchFamily="49" charset="-122"/>
                <a:ea typeface="NSimSun" pitchFamily="49" charset="-122"/>
                <a:cs typeface="+mn-cs"/>
              </a:rPr>
              <a:t>复活</a:t>
            </a:r>
            <a:r>
              <a:rPr lang="zh-CN" altLang="en-US" b="1">
                <a:solidFill>
                  <a:srgbClr val="000000"/>
                </a:solidFill>
                <a:latin typeface="NSimSun" pitchFamily="49" charset="-122"/>
                <a:ea typeface="NSimSun" pitchFamily="49" charset="-122"/>
                <a:cs typeface="+mn-cs"/>
              </a:rPr>
              <a:t>、直等那</a:t>
            </a:r>
            <a:r>
              <a:rPr lang="zh-CN" altLang="en-US" b="1">
                <a:solidFill>
                  <a:srgbClr val="2E3ED0"/>
                </a:solidFill>
                <a:latin typeface="NSimSun" pitchFamily="49" charset="-122"/>
                <a:ea typeface="NSimSun" pitchFamily="49" charset="-122"/>
                <a:cs typeface="+mn-cs"/>
              </a:rPr>
              <a:t>一千年</a:t>
            </a:r>
            <a:r>
              <a:rPr lang="zh-CN" altLang="en-US" b="1">
                <a:solidFill>
                  <a:srgbClr val="000000"/>
                </a:solidFill>
                <a:latin typeface="NSimSun" pitchFamily="49" charset="-122"/>
                <a:ea typeface="NSimSun" pitchFamily="49" charset="-122"/>
                <a:cs typeface="+mn-cs"/>
              </a:rPr>
              <a:t>完了。 </a:t>
            </a:r>
            <a:r>
              <a:rPr lang="en-US" altLang="ja-JP" b="1">
                <a:solidFill>
                  <a:srgbClr val="000000"/>
                </a:solidFill>
                <a:latin typeface="NSimSun" pitchFamily="49" charset="-122"/>
                <a:ea typeface="NSimSun" pitchFamily="49" charset="-122"/>
                <a:cs typeface="+mn-cs"/>
              </a:rPr>
              <a:t>.</a:t>
            </a:r>
            <a:endParaRPr lang="en-US" b="1">
              <a:solidFill>
                <a:srgbClr val="000000"/>
              </a:solidFill>
              <a:latin typeface="NSimSun" pitchFamily="49" charset="-122"/>
              <a:ea typeface="NSimSun" pitchFamily="49" charset="-122"/>
              <a:cs typeface="+mn-cs"/>
            </a:endParaRPr>
          </a:p>
        </p:txBody>
      </p:sp>
      <p:sp>
        <p:nvSpPr>
          <p:cNvPr id="481285" name="Rectangle 5"/>
          <p:cNvSpPr>
            <a:spLocks noChangeArrowheads="1"/>
          </p:cNvSpPr>
          <p:nvPr/>
        </p:nvSpPr>
        <p:spPr bwMode="auto">
          <a:xfrm>
            <a:off x="3505200" y="4648200"/>
            <a:ext cx="2362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rgbClr val="000000"/>
              </a:buClr>
              <a:buSzPct val="80000"/>
            </a:pPr>
            <a:r>
              <a:rPr lang="en-US" sz="2000" b="1" baseline="30000">
                <a:solidFill>
                  <a:srgbClr val="000000"/>
                </a:solidFill>
                <a:latin typeface="Arial" pitchFamily="34" charset="0"/>
                <a:ea typeface="MS PGothic" pitchFamily="34" charset="-128"/>
                <a:cs typeface="+mn-cs"/>
              </a:rPr>
              <a:t>6b  </a:t>
            </a:r>
            <a:r>
              <a:rPr lang="zh-CN" altLang="en-US" sz="2000" b="1">
                <a:solidFill>
                  <a:srgbClr val="000000"/>
                </a:solidFill>
                <a:latin typeface="Arial" pitchFamily="34" charset="0"/>
                <a:ea typeface="MS PGothic" pitchFamily="34" charset="-128"/>
                <a:cs typeface="+mn-cs"/>
              </a:rPr>
              <a:t>他们必作　神和基督的祭司、并要与基督一同作王</a:t>
            </a:r>
            <a:r>
              <a:rPr lang="zh-CN" altLang="en-US" sz="2000" b="1">
                <a:solidFill>
                  <a:srgbClr val="2E3ED0"/>
                </a:solidFill>
                <a:latin typeface="Arial" pitchFamily="34" charset="0"/>
                <a:ea typeface="MS PGothic" pitchFamily="34" charset="-128"/>
                <a:cs typeface="+mn-cs"/>
              </a:rPr>
              <a:t>千一年</a:t>
            </a:r>
            <a:r>
              <a:rPr lang="zh-CN" altLang="en-US" sz="2000" b="1">
                <a:solidFill>
                  <a:srgbClr val="000000"/>
                </a:solidFill>
                <a:latin typeface="Arial" pitchFamily="34" charset="0"/>
                <a:ea typeface="MS PGothic" pitchFamily="34" charset="-128"/>
                <a:cs typeface="+mn-cs"/>
              </a:rPr>
              <a:t>。  </a:t>
            </a:r>
            <a:endParaRPr lang="en-US" b="1">
              <a:solidFill>
                <a:srgbClr val="000000"/>
              </a:solidFill>
              <a:latin typeface="Comic Sans MS" pitchFamily="66" charset="0"/>
              <a:ea typeface="MS PGothic" pitchFamily="34" charset="-128"/>
              <a:cs typeface="+mn-cs"/>
            </a:endParaRPr>
          </a:p>
        </p:txBody>
      </p:sp>
      <p:sp>
        <p:nvSpPr>
          <p:cNvPr id="481289" name="Rectangle 9"/>
          <p:cNvSpPr>
            <a:spLocks noChangeArrowheads="1"/>
          </p:cNvSpPr>
          <p:nvPr/>
        </p:nvSpPr>
        <p:spPr bwMode="auto">
          <a:xfrm>
            <a:off x="1981200" y="1600200"/>
            <a:ext cx="6019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rgbClr val="000000"/>
              </a:buClr>
              <a:buSzPct val="80000"/>
              <a:buFont typeface="Wingdings" pitchFamily="2" charset="2"/>
              <a:buNone/>
            </a:pPr>
            <a:r>
              <a:rPr lang="en-US" sz="2000" b="1" baseline="30000">
                <a:solidFill>
                  <a:srgbClr val="000000"/>
                </a:solidFill>
                <a:latin typeface="Arial" pitchFamily="34" charset="0"/>
                <a:ea typeface="MS PGothic" pitchFamily="34" charset="-128"/>
                <a:cs typeface="+mn-cs"/>
              </a:rPr>
              <a:t>4a </a:t>
            </a:r>
            <a:r>
              <a:rPr lang="zh-CN" altLang="en-US" b="1">
                <a:solidFill>
                  <a:srgbClr val="000000"/>
                </a:solidFill>
                <a:latin typeface="Comic Sans MS" pitchFamily="66" charset="0"/>
                <a:ea typeface="SimSun" pitchFamily="2" charset="-122"/>
                <a:cs typeface="+mn-cs"/>
              </a:rPr>
              <a:t>我又看见几个宝座、也有坐在上面的、并有审判的权柄赐给他们．我又看见那些因为给耶稣作见证、并为　神之道被斩者的灵魂、和那没有拜过兽与兽像、也没有在额上和手上受过他印记之人的灵魂</a:t>
            </a:r>
            <a:r>
              <a:rPr lang="en-US" altLang="ja-JP" sz="2000" b="1">
                <a:solidFill>
                  <a:srgbClr val="000000"/>
                </a:solidFill>
                <a:latin typeface="Arial" pitchFamily="34" charset="0"/>
                <a:ea typeface="MS PGothic" pitchFamily="34" charset="-128"/>
                <a:cs typeface="+mn-cs"/>
              </a:rPr>
              <a:t>…</a:t>
            </a:r>
            <a:endParaRPr lang="en-US" sz="2000" b="1">
              <a:solidFill>
                <a:srgbClr val="000000"/>
              </a:solidFill>
              <a:latin typeface="Arial" pitchFamily="34" charset="0"/>
              <a:ea typeface="MS PGothic" pitchFamily="34" charset="-128"/>
              <a:cs typeface="+mn-cs"/>
            </a:endParaRPr>
          </a:p>
        </p:txBody>
      </p:sp>
      <p:sp>
        <p:nvSpPr>
          <p:cNvPr id="481290" name="Rectangle 10"/>
          <p:cNvSpPr>
            <a:spLocks noChangeArrowheads="1"/>
          </p:cNvSpPr>
          <p:nvPr/>
        </p:nvSpPr>
        <p:spPr bwMode="auto">
          <a:xfrm>
            <a:off x="152400" y="1600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rgbClr val="000000"/>
              </a:buClr>
              <a:buSzPct val="80000"/>
              <a:buFont typeface="Wingdings" pitchFamily="2" charset="2"/>
              <a:buNone/>
            </a:pPr>
            <a:r>
              <a:rPr lang="en-US" sz="2000" b="1" baseline="30000">
                <a:solidFill>
                  <a:srgbClr val="000000"/>
                </a:solidFill>
                <a:latin typeface="Arial" pitchFamily="34" charset="0"/>
                <a:ea typeface="MS PGothic" pitchFamily="34" charset="-128"/>
                <a:cs typeface="+mn-cs"/>
              </a:rPr>
              <a:t>4b </a:t>
            </a:r>
            <a:r>
              <a:rPr lang="zh-CN" altLang="en-US" b="1">
                <a:solidFill>
                  <a:srgbClr val="000000"/>
                </a:solidFill>
                <a:latin typeface="NSimSun" pitchFamily="49" charset="-122"/>
                <a:ea typeface="NSimSun" pitchFamily="49" charset="-122"/>
                <a:cs typeface="+mn-cs"/>
              </a:rPr>
              <a:t>他们都</a:t>
            </a:r>
            <a:r>
              <a:rPr lang="zh-CN" altLang="en-US" b="1" u="sng">
                <a:solidFill>
                  <a:srgbClr val="AB3226"/>
                </a:solidFill>
                <a:latin typeface="NSimSun" pitchFamily="49" charset="-122"/>
                <a:ea typeface="NSimSun" pitchFamily="49" charset="-122"/>
                <a:cs typeface="+mn-cs"/>
              </a:rPr>
              <a:t>复活了</a:t>
            </a:r>
            <a:r>
              <a:rPr lang="zh-CN" altLang="en-US" b="1">
                <a:solidFill>
                  <a:srgbClr val="000000"/>
                </a:solidFill>
                <a:latin typeface="NSimSun" pitchFamily="49" charset="-122"/>
                <a:ea typeface="NSimSun" pitchFamily="49" charset="-122"/>
                <a:cs typeface="+mn-cs"/>
              </a:rPr>
              <a:t>、与基督一同作王</a:t>
            </a:r>
            <a:r>
              <a:rPr lang="zh-CN" altLang="en-US" b="1">
                <a:solidFill>
                  <a:srgbClr val="2E3ED0"/>
                </a:solidFill>
                <a:latin typeface="NSimSun" pitchFamily="49" charset="-122"/>
                <a:ea typeface="NSimSun" pitchFamily="49" charset="-122"/>
                <a:cs typeface="+mn-cs"/>
              </a:rPr>
              <a:t>一千年</a:t>
            </a:r>
            <a:r>
              <a:rPr lang="zh-CN" altLang="en-US">
                <a:solidFill>
                  <a:srgbClr val="000000"/>
                </a:solidFill>
                <a:latin typeface="Comic Sans MS" pitchFamily="66" charset="0"/>
                <a:ea typeface="SimSun" pitchFamily="2" charset="-122"/>
                <a:cs typeface="+mn-cs"/>
              </a:rPr>
              <a:t>。 </a:t>
            </a:r>
            <a:endParaRPr lang="en-US" b="1">
              <a:solidFill>
                <a:srgbClr val="000000"/>
              </a:solidFill>
              <a:latin typeface="Arial" pitchFamily="34" charset="0"/>
              <a:ea typeface="MS PGothic" pitchFamily="34" charset="-128"/>
              <a:cs typeface="+mn-cs"/>
            </a:endParaRPr>
          </a:p>
        </p:txBody>
      </p:sp>
      <p:pic>
        <p:nvPicPr>
          <p:cNvPr id="481291" name="Picture 11" descr="arm"/>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1000" y="3492500"/>
            <a:ext cx="9842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92" name="Picture 12" descr="arm"/>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467600" y="3492500"/>
            <a:ext cx="9842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5418" name="AutoShape 14"/>
          <p:cNvSpPr>
            <a:spLocks noChangeArrowheads="1"/>
          </p:cNvSpPr>
          <p:nvPr/>
        </p:nvSpPr>
        <p:spPr bwMode="auto">
          <a:xfrm>
            <a:off x="1371600" y="3800475"/>
            <a:ext cx="6172200" cy="466725"/>
          </a:xfrm>
          <a:prstGeom prst="rightArrow">
            <a:avLst>
              <a:gd name="adj1" fmla="val 100000"/>
              <a:gd name="adj2" fmla="val 40592"/>
            </a:avLst>
          </a:prstGeom>
          <a:solidFill>
            <a:schemeClr val="hlink"/>
          </a:solidFill>
          <a:ln w="9525">
            <a:solidFill>
              <a:schemeClr val="tx1"/>
            </a:solidFill>
            <a:miter lim="800000"/>
            <a:headEnd/>
            <a:tailEnd type="none" w="lg" len="lg"/>
          </a:ln>
        </p:spPr>
        <p:txBody>
          <a:bodyPr lIns="90000" tIns="46800" rIns="90000" bIns="46800" anchor="ctr">
            <a:spAutoFit/>
          </a:bodyPr>
          <a:lstStyle/>
          <a:p>
            <a:pPr algn="ctr"/>
            <a:r>
              <a:rPr lang="en-US">
                <a:solidFill>
                  <a:srgbClr val="FFFFFF"/>
                </a:solidFill>
                <a:latin typeface="Comic Sans MS" pitchFamily="66" charset="0"/>
                <a:ea typeface="MS PGothic" pitchFamily="34" charset="-128"/>
                <a:cs typeface="+mn-cs"/>
              </a:rPr>
              <a:t>1000 </a:t>
            </a:r>
            <a:r>
              <a:rPr lang="zh-TW" altLang="en-US" b="1">
                <a:solidFill>
                  <a:srgbClr val="FFFFFF"/>
                </a:solidFill>
                <a:latin typeface="Comic Sans MS" pitchFamily="66" charset="0"/>
                <a:ea typeface="MS PGothic" pitchFamily="34" charset="-128"/>
                <a:cs typeface="+mn-cs"/>
              </a:rPr>
              <a:t>年</a:t>
            </a:r>
            <a:r>
              <a:rPr lang="zh-TW" altLang="en-US">
                <a:solidFill>
                  <a:srgbClr val="FFFFFF"/>
                </a:solidFill>
                <a:latin typeface="Comic Sans MS" pitchFamily="66" charset="0"/>
                <a:ea typeface="MS PGothic" pitchFamily="34" charset="-128"/>
                <a:cs typeface="+mn-cs"/>
              </a:rPr>
              <a:t> </a:t>
            </a:r>
            <a:endParaRPr lang="en-US">
              <a:solidFill>
                <a:srgbClr val="FFFFFF"/>
              </a:solidFill>
              <a:latin typeface="Comic Sans MS" pitchFamily="66" charset="0"/>
              <a:ea typeface="MS PGothic" pitchFamily="34" charset="-128"/>
              <a:cs typeface="+mn-cs"/>
            </a:endParaRPr>
          </a:p>
        </p:txBody>
      </p:sp>
    </p:spTree>
    <p:extLst>
      <p:ext uri="{BB962C8B-B14F-4D97-AF65-F5344CB8AC3E}">
        <p14:creationId xmlns:p14="http://schemas.microsoft.com/office/powerpoint/2010/main" val="3821472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2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2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2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2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p:bldP spid="481284" grpId="0"/>
      <p:bldP spid="481285" grpId="0"/>
      <p:bldP spid="481289" grpId="0"/>
      <p:bldP spid="4812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ctrTitle"/>
          </p:nvPr>
        </p:nvSpPr>
        <p:spPr>
          <a:xfrm>
            <a:off x="1619672" y="6626"/>
            <a:ext cx="3601145" cy="1219200"/>
          </a:xfrm>
        </p:spPr>
        <p:txBody>
          <a:bodyPr/>
          <a:lstStyle/>
          <a:p>
            <a:pPr eaLnBrk="1" hangingPunct="1"/>
            <a:r>
              <a:rPr lang="en-SG" altLang="zh-CN" b="1" dirty="0"/>
              <a:t/>
            </a:r>
            <a:br>
              <a:rPr lang="en-SG" altLang="zh-CN" b="1" dirty="0"/>
            </a:br>
            <a:r>
              <a:rPr lang="en-SG" altLang="zh-CN" b="1" dirty="0"/>
              <a:t/>
            </a:r>
            <a:br>
              <a:rPr lang="en-SG" altLang="zh-CN" b="1" dirty="0"/>
            </a:br>
            <a:r>
              <a:rPr lang="en-SG" altLang="zh-CN" b="1" dirty="0"/>
              <a:t/>
            </a:r>
            <a:br>
              <a:rPr lang="en-SG" altLang="zh-CN" b="1" dirty="0"/>
            </a:br>
            <a:r>
              <a:rPr lang="en-SG" altLang="zh-CN" b="1" dirty="0"/>
              <a:t/>
            </a:r>
            <a:br>
              <a:rPr lang="en-SG" altLang="zh-CN" b="1" dirty="0"/>
            </a:br>
            <a:r>
              <a:rPr lang="en-SG" altLang="zh-CN" b="1" dirty="0"/>
              <a:t/>
            </a:r>
            <a:br>
              <a:rPr lang="en-SG" altLang="zh-CN" b="1" dirty="0"/>
            </a:br>
            <a:r>
              <a:rPr lang="en-SG" altLang="zh-CN" b="1" dirty="0"/>
              <a:t/>
            </a:r>
            <a:br>
              <a:rPr lang="en-SG" altLang="zh-CN" b="1" dirty="0"/>
            </a:br>
            <a:r>
              <a:rPr lang="en-SG" dirty="0"/>
              <a:t/>
            </a:r>
            <a:br>
              <a:rPr lang="en-SG" dirty="0"/>
            </a:br>
            <a:r>
              <a:rPr lang="en-SG" dirty="0"/>
              <a:t/>
            </a:r>
            <a:br>
              <a:rPr lang="en-SG" dirty="0"/>
            </a:br>
            <a:r>
              <a:rPr lang="zh-CN" altLang="en-US" b="1" dirty="0"/>
              <a:t>时代论</a:t>
            </a:r>
            <a:endParaRPr lang="en-US" b="1" dirty="0">
              <a:latin typeface="Helvetica" charset="0"/>
            </a:endParaRPr>
          </a:p>
        </p:txBody>
      </p:sp>
      <p:sp>
        <p:nvSpPr>
          <p:cNvPr id="451588" name="Text Box 4"/>
          <p:cNvSpPr txBox="1">
            <a:spLocks noChangeArrowheads="1"/>
          </p:cNvSpPr>
          <p:nvPr/>
        </p:nvSpPr>
        <p:spPr bwMode="auto">
          <a:xfrm>
            <a:off x="8534400"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rgbClr val="FFFFFF"/>
                </a:solidFill>
              </a:rPr>
              <a:t>28</a:t>
            </a:r>
            <a:endParaRPr lang="en-US" dirty="0"/>
          </a:p>
        </p:txBody>
      </p:sp>
      <p:sp>
        <p:nvSpPr>
          <p:cNvPr id="451589" name="Rectangle 5"/>
          <p:cNvSpPr>
            <a:spLocks noChangeArrowheads="1"/>
          </p:cNvSpPr>
          <p:nvPr/>
        </p:nvSpPr>
        <p:spPr bwMode="auto">
          <a:xfrm>
            <a:off x="300038" y="1828800"/>
            <a:ext cx="85201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Clr>
                <a:schemeClr val="folHlink"/>
              </a:buClr>
              <a:buSzPct val="75000"/>
              <a:buFont typeface="Wingdings" charset="0"/>
              <a:buNone/>
            </a:pPr>
            <a:r>
              <a:rPr lang="zh-CN" altLang="en-US" sz="3200" b="1" dirty="0">
                <a:latin typeface="Helvetica" charset="0"/>
              </a:rPr>
              <a:t>定义</a:t>
            </a:r>
            <a:r>
              <a:rPr lang="en-US" sz="3200" b="1" dirty="0">
                <a:latin typeface="Helvetica" charset="0"/>
              </a:rPr>
              <a:t>: </a:t>
            </a:r>
            <a:br>
              <a:rPr lang="en-US" sz="3200" b="1" dirty="0">
                <a:latin typeface="Helvetica" charset="0"/>
              </a:rPr>
            </a:br>
            <a:r>
              <a:rPr lang="en-US" sz="3200" b="1" dirty="0">
                <a:latin typeface="Helvetica" charset="0"/>
              </a:rPr>
              <a:t/>
            </a:r>
            <a:br>
              <a:rPr lang="en-US" sz="3200" b="1" dirty="0">
                <a:latin typeface="Helvetica" charset="0"/>
              </a:rPr>
            </a:br>
            <a:r>
              <a:rPr lang="zh-CN" altLang="en-US" sz="3200" b="1" dirty="0">
                <a:latin typeface="Helvetica" charset="0"/>
              </a:rPr>
              <a:t>时代论是一种系统神学，专以一般普通翻译来区分以色列国与教会，以至到一个程度，说在基督再来之后，以色列国还是有一个作为在地上笃信国的未来。</a:t>
            </a:r>
            <a:endParaRPr lang="en-US" sz="2800" b="1" dirty="0">
              <a:latin typeface="Helvetica"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1589">
                                            <p:txEl>
                                              <p:pRg st="0" end="0"/>
                                            </p:txEl>
                                          </p:spTgt>
                                        </p:tgtEl>
                                        <p:attrNameLst>
                                          <p:attrName>style.visibility</p:attrName>
                                        </p:attrNameLst>
                                      </p:cBhvr>
                                      <p:to>
                                        <p:strVal val="visible"/>
                                      </p:to>
                                    </p:set>
                                    <p:anim calcmode="lin" valueType="num">
                                      <p:cBhvr additive="base">
                                        <p:cTn id="7" dur="500" fill="hold"/>
                                        <p:tgtEl>
                                          <p:spTgt spid="4515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158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85800" y="76200"/>
            <a:ext cx="7772400" cy="1143000"/>
          </a:xfrm>
        </p:spPr>
        <p:txBody>
          <a:bodyPr/>
          <a:lstStyle/>
          <a:p>
            <a:pPr eaLnBrk="1" hangingPunct="1"/>
            <a:r>
              <a:rPr lang="zh-CN" altLang="en-US" b="1" dirty="0">
                <a:latin typeface="Helvetica" charset="0"/>
              </a:rPr>
              <a:t>时代论者喜爱图表</a:t>
            </a:r>
            <a:endParaRPr lang="en-US" b="1" dirty="0">
              <a:latin typeface="Helvetica" charset="0"/>
            </a:endParaRPr>
          </a:p>
        </p:txBody>
      </p:sp>
      <p:sp>
        <p:nvSpPr>
          <p:cNvPr id="110594" name="Rectangle 3"/>
          <p:cNvSpPr>
            <a:spLocks noGrp="1" noChangeArrowheads="1"/>
          </p:cNvSpPr>
          <p:nvPr>
            <p:ph type="body" idx="1"/>
          </p:nvPr>
        </p:nvSpPr>
        <p:spPr/>
        <p:txBody>
          <a:bodyPr/>
          <a:lstStyle/>
          <a:p>
            <a:pPr eaLnBrk="1" hangingPunct="1"/>
            <a:endParaRPr lang="en-US">
              <a:latin typeface="Helvetica" charset="0"/>
            </a:endParaRPr>
          </a:p>
        </p:txBody>
      </p:sp>
      <p:pic>
        <p:nvPicPr>
          <p:cNvPr id="110595" name="Picture 4" descr="chart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01750"/>
            <a:ext cx="91440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 Box 5"/>
          <p:cNvSpPr txBox="1">
            <a:spLocks noChangeArrowheads="1"/>
          </p:cNvSpPr>
          <p:nvPr/>
        </p:nvSpPr>
        <p:spPr bwMode="auto">
          <a:xfrm>
            <a:off x="4784725" y="628808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www.armageddonbooks.com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685800" y="76200"/>
            <a:ext cx="7772400" cy="1143000"/>
          </a:xfrm>
        </p:spPr>
        <p:txBody>
          <a:bodyPr/>
          <a:lstStyle/>
          <a:p>
            <a:pPr eaLnBrk="1" hangingPunct="1"/>
            <a:r>
              <a:rPr lang="zh-CN" altLang="en-US" sz="4800" b="1" dirty="0">
                <a:latin typeface="Helvetica" charset="0"/>
              </a:rPr>
              <a:t>时代论者喜爱图表</a:t>
            </a:r>
            <a:endParaRPr lang="en-US" b="1" dirty="0">
              <a:latin typeface="Helvetica" charset="0"/>
            </a:endParaRPr>
          </a:p>
        </p:txBody>
      </p:sp>
      <p:sp>
        <p:nvSpPr>
          <p:cNvPr id="112642" name="Rectangle 3"/>
          <p:cNvSpPr>
            <a:spLocks noGrp="1" noChangeArrowheads="1"/>
          </p:cNvSpPr>
          <p:nvPr>
            <p:ph type="body" idx="1"/>
          </p:nvPr>
        </p:nvSpPr>
        <p:spPr/>
        <p:txBody>
          <a:bodyPr/>
          <a:lstStyle/>
          <a:p>
            <a:pPr eaLnBrk="1" hangingPunct="1"/>
            <a:endParaRPr lang="en-US">
              <a:latin typeface="Helvetica" charset="0"/>
            </a:endParaRPr>
          </a:p>
        </p:txBody>
      </p:sp>
      <p:sp>
        <p:nvSpPr>
          <p:cNvPr id="112643" name="Text Box 5"/>
          <p:cNvSpPr txBox="1">
            <a:spLocks noChangeArrowheads="1"/>
          </p:cNvSpPr>
          <p:nvPr/>
        </p:nvSpPr>
        <p:spPr bwMode="auto">
          <a:xfrm>
            <a:off x="4784725" y="628808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www.armageddonbooks.com</a:t>
            </a:r>
          </a:p>
        </p:txBody>
      </p:sp>
      <p:pic>
        <p:nvPicPr>
          <p:cNvPr id="112644" name="Picture 6" descr="hall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58875"/>
            <a:ext cx="236728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76200"/>
            <a:ext cx="7772400" cy="1143000"/>
          </a:xfrm>
        </p:spPr>
        <p:txBody>
          <a:bodyPr/>
          <a:lstStyle/>
          <a:p>
            <a:pPr eaLnBrk="1" hangingPunct="1"/>
            <a:r>
              <a:rPr lang="zh-CN" altLang="en-US" b="1" dirty="0">
                <a:latin typeface="Helvetica" charset="0"/>
              </a:rPr>
              <a:t>时代论者喜爱图表</a:t>
            </a:r>
            <a:endParaRPr lang="en-US" b="1" dirty="0">
              <a:latin typeface="Helvetica" charset="0"/>
            </a:endParaRPr>
          </a:p>
        </p:txBody>
      </p:sp>
      <p:sp>
        <p:nvSpPr>
          <p:cNvPr id="114690" name="Rectangle 3"/>
          <p:cNvSpPr>
            <a:spLocks noGrp="1" noChangeArrowheads="1"/>
          </p:cNvSpPr>
          <p:nvPr>
            <p:ph type="body" idx="1"/>
          </p:nvPr>
        </p:nvSpPr>
        <p:spPr/>
        <p:txBody>
          <a:bodyPr/>
          <a:lstStyle/>
          <a:p>
            <a:pPr eaLnBrk="1" hangingPunct="1"/>
            <a:endParaRPr lang="en-US">
              <a:latin typeface="Helvetica" charset="0"/>
            </a:endParaRPr>
          </a:p>
        </p:txBody>
      </p:sp>
      <p:sp>
        <p:nvSpPr>
          <p:cNvPr id="114691" name="Text Box 4"/>
          <p:cNvSpPr txBox="1">
            <a:spLocks noChangeArrowheads="1"/>
          </p:cNvSpPr>
          <p:nvPr/>
        </p:nvSpPr>
        <p:spPr bwMode="auto">
          <a:xfrm>
            <a:off x="4784725" y="628808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www.armageddonbooks.com</a:t>
            </a:r>
          </a:p>
        </p:txBody>
      </p:sp>
      <p:pic>
        <p:nvPicPr>
          <p:cNvPr id="114692" name="Picture 5" descr="hall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34400" y="1158875"/>
            <a:ext cx="236728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85800" y="76200"/>
            <a:ext cx="7772400" cy="1143000"/>
          </a:xfrm>
        </p:spPr>
        <p:txBody>
          <a:bodyPr/>
          <a:lstStyle/>
          <a:p>
            <a:pPr eaLnBrk="1" hangingPunct="1"/>
            <a:r>
              <a:rPr lang="zh-CN" altLang="en-US" b="1" dirty="0">
                <a:latin typeface="Helvetica" charset="0"/>
              </a:rPr>
              <a:t>时代论者喜爱图表</a:t>
            </a:r>
            <a:endParaRPr lang="en-US" b="1" dirty="0">
              <a:latin typeface="Helvetica" charset="0"/>
            </a:endParaRPr>
          </a:p>
        </p:txBody>
      </p:sp>
      <p:sp>
        <p:nvSpPr>
          <p:cNvPr id="116738" name="Rectangle 3"/>
          <p:cNvSpPr>
            <a:spLocks noGrp="1" noChangeArrowheads="1"/>
          </p:cNvSpPr>
          <p:nvPr>
            <p:ph type="body" idx="1"/>
          </p:nvPr>
        </p:nvSpPr>
        <p:spPr/>
        <p:txBody>
          <a:bodyPr/>
          <a:lstStyle/>
          <a:p>
            <a:pPr eaLnBrk="1" hangingPunct="1"/>
            <a:endParaRPr lang="en-US">
              <a:latin typeface="Helvetica" charset="0"/>
            </a:endParaRPr>
          </a:p>
        </p:txBody>
      </p:sp>
      <p:sp>
        <p:nvSpPr>
          <p:cNvPr id="116739" name="Text Box 4"/>
          <p:cNvSpPr txBox="1">
            <a:spLocks noChangeArrowheads="1"/>
          </p:cNvSpPr>
          <p:nvPr/>
        </p:nvSpPr>
        <p:spPr bwMode="auto">
          <a:xfrm>
            <a:off x="4784725" y="628808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www.armageddonbooks.com</a:t>
            </a:r>
          </a:p>
        </p:txBody>
      </p:sp>
      <p:pic>
        <p:nvPicPr>
          <p:cNvPr id="116740" name="Picture 5" descr="hall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0" y="1158875"/>
            <a:ext cx="236728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685800" y="76200"/>
            <a:ext cx="7772400" cy="1143000"/>
          </a:xfrm>
        </p:spPr>
        <p:txBody>
          <a:bodyPr/>
          <a:lstStyle/>
          <a:p>
            <a:pPr eaLnBrk="1" hangingPunct="1"/>
            <a:r>
              <a:rPr lang="zh-CN" altLang="en-US" b="1" dirty="0">
                <a:latin typeface="Helvetica" charset="0"/>
              </a:rPr>
              <a:t>时代论者喜爱图表</a:t>
            </a:r>
            <a:endParaRPr lang="en-US" b="1" dirty="0">
              <a:latin typeface="Helvetica" charset="0"/>
            </a:endParaRPr>
          </a:p>
        </p:txBody>
      </p:sp>
      <p:sp>
        <p:nvSpPr>
          <p:cNvPr id="118786" name="Rectangle 3"/>
          <p:cNvSpPr>
            <a:spLocks noGrp="1" noChangeArrowheads="1"/>
          </p:cNvSpPr>
          <p:nvPr>
            <p:ph type="body" idx="1"/>
          </p:nvPr>
        </p:nvSpPr>
        <p:spPr/>
        <p:txBody>
          <a:bodyPr/>
          <a:lstStyle/>
          <a:p>
            <a:pPr eaLnBrk="1" hangingPunct="1"/>
            <a:endParaRPr lang="en-US">
              <a:latin typeface="Helvetica" charset="0"/>
            </a:endParaRPr>
          </a:p>
        </p:txBody>
      </p:sp>
      <p:sp>
        <p:nvSpPr>
          <p:cNvPr id="118787" name="Text Box 5"/>
          <p:cNvSpPr txBox="1">
            <a:spLocks noChangeArrowheads="1"/>
          </p:cNvSpPr>
          <p:nvPr/>
        </p:nvSpPr>
        <p:spPr bwMode="auto">
          <a:xfrm>
            <a:off x="4784725" y="628808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www.armageddonbooks.com</a:t>
            </a:r>
          </a:p>
        </p:txBody>
      </p:sp>
      <p:pic>
        <p:nvPicPr>
          <p:cNvPr id="118788" name="Picture 6" descr="bible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90650"/>
            <a:ext cx="91440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xmlns="" id="{B812D2CB-1469-41C4-98FC-DF61F6E821E7}"/>
              </a:ext>
            </a:extLst>
          </p:cNvPr>
          <p:cNvGrpSpPr/>
          <p:nvPr/>
        </p:nvGrpSpPr>
        <p:grpSpPr>
          <a:xfrm>
            <a:off x="107504" y="1465039"/>
            <a:ext cx="8843838" cy="1027857"/>
            <a:chOff x="107504" y="1465039"/>
            <a:chExt cx="8843838" cy="1027857"/>
          </a:xfrm>
        </p:grpSpPr>
        <p:grpSp>
          <p:nvGrpSpPr>
            <p:cNvPr id="4" name="Group 3">
              <a:extLst>
                <a:ext uri="{FF2B5EF4-FFF2-40B4-BE49-F238E27FC236}">
                  <a16:creationId xmlns:a16="http://schemas.microsoft.com/office/drawing/2014/main" xmlns="" id="{23F6C09A-8F3E-4F9B-99CA-DA2CA68F5F77}"/>
                </a:ext>
              </a:extLst>
            </p:cNvPr>
            <p:cNvGrpSpPr/>
            <p:nvPr/>
          </p:nvGrpSpPr>
          <p:grpSpPr>
            <a:xfrm>
              <a:off x="3059832" y="1465039"/>
              <a:ext cx="3168352" cy="307777"/>
              <a:chOff x="3059832" y="1465039"/>
              <a:chExt cx="3168352" cy="307777"/>
            </a:xfrm>
          </p:grpSpPr>
          <p:sp>
            <p:nvSpPr>
              <p:cNvPr id="3" name="Rectangle 2">
                <a:extLst>
                  <a:ext uri="{FF2B5EF4-FFF2-40B4-BE49-F238E27FC236}">
                    <a16:creationId xmlns:a16="http://schemas.microsoft.com/office/drawing/2014/main" xmlns="" id="{8F6E7464-3F44-4DDD-B0DB-016E4BBE8269}"/>
                  </a:ext>
                </a:extLst>
              </p:cNvPr>
              <p:cNvSpPr/>
              <p:nvPr/>
            </p:nvSpPr>
            <p:spPr bwMode="auto">
              <a:xfrm>
                <a:off x="3059832" y="1511870"/>
                <a:ext cx="3168352" cy="18893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endParaRPr>
              </a:p>
            </p:txBody>
          </p:sp>
          <p:sp>
            <p:nvSpPr>
              <p:cNvPr id="2" name="TextBox 1">
                <a:extLst>
                  <a:ext uri="{FF2B5EF4-FFF2-40B4-BE49-F238E27FC236}">
                    <a16:creationId xmlns:a16="http://schemas.microsoft.com/office/drawing/2014/main" xmlns="" id="{6522D92E-430F-46BF-A373-80D28071AF6F}"/>
                  </a:ext>
                </a:extLst>
              </p:cNvPr>
              <p:cNvSpPr txBox="1"/>
              <p:nvPr/>
            </p:nvSpPr>
            <p:spPr>
              <a:xfrm>
                <a:off x="3203848" y="1465039"/>
                <a:ext cx="3024336" cy="307777"/>
              </a:xfrm>
              <a:prstGeom prst="rect">
                <a:avLst/>
              </a:prstGeom>
              <a:noFill/>
            </p:spPr>
            <p:txBody>
              <a:bodyPr wrap="square" rtlCol="0">
                <a:spAutoFit/>
              </a:bodyPr>
              <a:lstStyle/>
              <a:p>
                <a:r>
                  <a:rPr lang="zh-CN" altLang="en-US" sz="1400" b="1" dirty="0">
                    <a:solidFill>
                      <a:srgbClr val="6CA62C"/>
                    </a:solidFill>
                  </a:rPr>
                  <a:t>一个圣经图 </a:t>
                </a:r>
                <a:r>
                  <a:rPr lang="en-US" altLang="zh-CN" sz="1400" b="1" dirty="0">
                    <a:solidFill>
                      <a:srgbClr val="6CA62C"/>
                    </a:solidFill>
                  </a:rPr>
                  <a:t>~ </a:t>
                </a:r>
                <a:r>
                  <a:rPr lang="zh-CN" altLang="en-US" sz="1400" b="1" dirty="0">
                    <a:solidFill>
                      <a:srgbClr val="6CA62C"/>
                    </a:solidFill>
                  </a:rPr>
                  <a:t>“上帝跨世代的计划”</a:t>
                </a:r>
                <a:endParaRPr lang="en-SG" sz="1400" b="1" dirty="0">
                  <a:solidFill>
                    <a:srgbClr val="6CA62C"/>
                  </a:solidFill>
                </a:endParaRPr>
              </a:p>
            </p:txBody>
          </p:sp>
        </p:grpSp>
        <p:sp>
          <p:nvSpPr>
            <p:cNvPr id="16" name="TextBox 15">
              <a:extLst>
                <a:ext uri="{FF2B5EF4-FFF2-40B4-BE49-F238E27FC236}">
                  <a16:creationId xmlns:a16="http://schemas.microsoft.com/office/drawing/2014/main" xmlns="" id="{AE003646-228B-447D-BD86-318C11B013C2}"/>
                </a:ext>
              </a:extLst>
            </p:cNvPr>
            <p:cNvSpPr txBox="1"/>
            <p:nvPr/>
          </p:nvSpPr>
          <p:spPr>
            <a:xfrm>
              <a:off x="8028384" y="1754232"/>
              <a:ext cx="922958" cy="738664"/>
            </a:xfrm>
            <a:prstGeom prst="rect">
              <a:avLst/>
            </a:prstGeom>
            <a:solidFill>
              <a:schemeClr val="accent1"/>
            </a:solidFill>
          </p:spPr>
          <p:txBody>
            <a:bodyPr wrap="square" rtlCol="0">
              <a:spAutoFit/>
            </a:bodyPr>
            <a:lstStyle/>
            <a:p>
              <a:r>
                <a:rPr lang="zh-CN" altLang="en-US" sz="900" b="1" dirty="0"/>
                <a:t>原先的地被毁；新天新地</a:t>
              </a:r>
              <a:endParaRPr lang="en-SG" altLang="zh-CN" sz="900" b="1" dirty="0"/>
            </a:p>
            <a:p>
              <a:r>
                <a:rPr lang="zh-CN" altLang="en-US" sz="800" dirty="0"/>
                <a:t>彼后</a:t>
              </a:r>
              <a:r>
                <a:rPr lang="en-US" altLang="zh-CN" sz="800" dirty="0"/>
                <a:t>3</a:t>
              </a:r>
              <a:r>
                <a:rPr lang="zh-CN" altLang="en-US" sz="800" dirty="0"/>
                <a:t>：</a:t>
              </a:r>
              <a:r>
                <a:rPr lang="en-US" altLang="zh-CN" sz="800" dirty="0"/>
                <a:t>10-13</a:t>
              </a:r>
            </a:p>
            <a:p>
              <a:r>
                <a:rPr lang="zh-CN" altLang="en-US" sz="800" dirty="0"/>
                <a:t>启</a:t>
              </a:r>
              <a:r>
                <a:rPr lang="en-US" altLang="zh-CN" sz="800" dirty="0"/>
                <a:t>21</a:t>
              </a:r>
              <a:r>
                <a:rPr lang="zh-CN" altLang="en-US" sz="800" dirty="0"/>
                <a:t>：</a:t>
              </a:r>
              <a:r>
                <a:rPr lang="en-US" altLang="zh-CN" sz="800" dirty="0"/>
                <a:t>1</a:t>
              </a:r>
            </a:p>
            <a:p>
              <a:r>
                <a:rPr lang="zh-CN" altLang="en-US" sz="800" dirty="0"/>
                <a:t>林前</a:t>
              </a:r>
              <a:r>
                <a:rPr lang="en-US" altLang="zh-CN" sz="800" dirty="0"/>
                <a:t>2</a:t>
              </a:r>
              <a:r>
                <a:rPr lang="zh-CN" altLang="en-US" sz="800" dirty="0"/>
                <a:t>：</a:t>
              </a:r>
              <a:r>
                <a:rPr lang="en-US" altLang="zh-CN" sz="800" dirty="0"/>
                <a:t>9</a:t>
              </a:r>
              <a:endParaRPr lang="en-SG" sz="800" dirty="0"/>
            </a:p>
          </p:txBody>
        </p:sp>
        <p:grpSp>
          <p:nvGrpSpPr>
            <p:cNvPr id="21" name="Group 20">
              <a:extLst>
                <a:ext uri="{FF2B5EF4-FFF2-40B4-BE49-F238E27FC236}">
                  <a16:creationId xmlns:a16="http://schemas.microsoft.com/office/drawing/2014/main" xmlns="" id="{192C4D7C-99D9-4155-B98B-8C8692F1C1DF}"/>
                </a:ext>
              </a:extLst>
            </p:cNvPr>
            <p:cNvGrpSpPr/>
            <p:nvPr/>
          </p:nvGrpSpPr>
          <p:grpSpPr>
            <a:xfrm>
              <a:off x="6300192" y="1697033"/>
              <a:ext cx="1752199" cy="507451"/>
              <a:chOff x="6300192" y="1697033"/>
              <a:chExt cx="1752199" cy="507451"/>
            </a:xfrm>
          </p:grpSpPr>
          <p:sp>
            <p:nvSpPr>
              <p:cNvPr id="17" name="Rectangle 16">
                <a:extLst>
                  <a:ext uri="{FF2B5EF4-FFF2-40B4-BE49-F238E27FC236}">
                    <a16:creationId xmlns:a16="http://schemas.microsoft.com/office/drawing/2014/main" xmlns="" id="{883A6E70-39D3-4940-9552-2FAE8DB4C64F}"/>
                  </a:ext>
                </a:extLst>
              </p:cNvPr>
              <p:cNvSpPr/>
              <p:nvPr/>
            </p:nvSpPr>
            <p:spPr bwMode="auto">
              <a:xfrm>
                <a:off x="7284937" y="1772816"/>
                <a:ext cx="691789" cy="399007"/>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endParaRPr>
              </a:p>
            </p:txBody>
          </p:sp>
          <p:sp>
            <p:nvSpPr>
              <p:cNvPr id="14" name="TextBox 13">
                <a:extLst>
                  <a:ext uri="{FF2B5EF4-FFF2-40B4-BE49-F238E27FC236}">
                    <a16:creationId xmlns:a16="http://schemas.microsoft.com/office/drawing/2014/main" xmlns="" id="{81582A9A-3CCF-4A52-97E7-F742F2C74EA4}"/>
                  </a:ext>
                </a:extLst>
              </p:cNvPr>
              <p:cNvSpPr txBox="1"/>
              <p:nvPr/>
            </p:nvSpPr>
            <p:spPr>
              <a:xfrm>
                <a:off x="7236295" y="1697033"/>
                <a:ext cx="816096" cy="507451"/>
              </a:xfrm>
              <a:prstGeom prst="rect">
                <a:avLst/>
              </a:prstGeom>
              <a:noFill/>
            </p:spPr>
            <p:txBody>
              <a:bodyPr wrap="square" rtlCol="0">
                <a:spAutoFit/>
              </a:bodyPr>
              <a:lstStyle/>
              <a:p>
                <a:r>
                  <a:rPr lang="zh-CN" altLang="en-US" sz="900" b="1" dirty="0"/>
                  <a:t>基督荣耀归回</a:t>
                </a:r>
                <a:endParaRPr lang="en-SG" altLang="zh-CN" sz="900" b="1" dirty="0"/>
              </a:p>
              <a:p>
                <a:r>
                  <a:rPr lang="zh-CN" altLang="en-US" sz="800" dirty="0"/>
                  <a:t>启</a:t>
                </a:r>
                <a:r>
                  <a:rPr lang="en-US" altLang="zh-CN" sz="800" dirty="0"/>
                  <a:t>19</a:t>
                </a:r>
                <a:r>
                  <a:rPr lang="zh-CN" altLang="en-US" sz="800" dirty="0"/>
                  <a:t>：</a:t>
                </a:r>
                <a:r>
                  <a:rPr lang="en-US" altLang="zh-CN" sz="800" dirty="0"/>
                  <a:t>11-16</a:t>
                </a:r>
                <a:endParaRPr lang="en-SG" sz="800" dirty="0"/>
              </a:p>
            </p:txBody>
          </p:sp>
          <p:sp>
            <p:nvSpPr>
              <p:cNvPr id="18" name="Rectangle 17">
                <a:extLst>
                  <a:ext uri="{FF2B5EF4-FFF2-40B4-BE49-F238E27FC236}">
                    <a16:creationId xmlns:a16="http://schemas.microsoft.com/office/drawing/2014/main" xmlns="" id="{AC46FC74-B0DD-4060-BE2A-F4DE87C73E84}"/>
                  </a:ext>
                </a:extLst>
              </p:cNvPr>
              <p:cNvSpPr/>
              <p:nvPr/>
            </p:nvSpPr>
            <p:spPr bwMode="auto">
              <a:xfrm>
                <a:off x="6300192" y="1772816"/>
                <a:ext cx="720080" cy="307777"/>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endParaRPr>
              </a:p>
            </p:txBody>
          </p:sp>
          <p:sp>
            <p:nvSpPr>
              <p:cNvPr id="13" name="TextBox 12">
                <a:extLst>
                  <a:ext uri="{FF2B5EF4-FFF2-40B4-BE49-F238E27FC236}">
                    <a16:creationId xmlns:a16="http://schemas.microsoft.com/office/drawing/2014/main" xmlns="" id="{53BA7BBE-5937-4C76-9E40-F520E0B31A86}"/>
                  </a:ext>
                </a:extLst>
              </p:cNvPr>
              <p:cNvSpPr txBox="1"/>
              <p:nvPr/>
            </p:nvSpPr>
            <p:spPr>
              <a:xfrm>
                <a:off x="6300192" y="1772816"/>
                <a:ext cx="792088" cy="353943"/>
              </a:xfrm>
              <a:prstGeom prst="rect">
                <a:avLst/>
              </a:prstGeom>
              <a:noFill/>
            </p:spPr>
            <p:txBody>
              <a:bodyPr wrap="square" rtlCol="0">
                <a:spAutoFit/>
              </a:bodyPr>
              <a:lstStyle/>
              <a:p>
                <a:r>
                  <a:rPr lang="zh-CN" altLang="en-US" sz="900" b="1" dirty="0"/>
                  <a:t>得救者被提</a:t>
                </a:r>
                <a:endParaRPr lang="en-SG" altLang="zh-CN" sz="900" b="1" dirty="0"/>
              </a:p>
              <a:p>
                <a:r>
                  <a:rPr lang="zh-CN" altLang="en-US" sz="800" dirty="0"/>
                  <a:t>帖前</a:t>
                </a:r>
                <a:r>
                  <a:rPr lang="en-US" altLang="zh-CN" sz="800" dirty="0"/>
                  <a:t>4</a:t>
                </a:r>
                <a:r>
                  <a:rPr lang="zh-CN" altLang="en-US" sz="800" dirty="0"/>
                  <a:t>：</a:t>
                </a:r>
                <a:r>
                  <a:rPr lang="en-US" altLang="zh-CN" sz="800" dirty="0"/>
                  <a:t>16</a:t>
                </a:r>
                <a:r>
                  <a:rPr lang="zh-CN" altLang="en-US" sz="800" dirty="0"/>
                  <a:t>，</a:t>
                </a:r>
                <a:r>
                  <a:rPr lang="en-US" altLang="zh-CN" sz="800" dirty="0"/>
                  <a:t>17</a:t>
                </a:r>
                <a:endParaRPr lang="en-SG" sz="800" dirty="0"/>
              </a:p>
            </p:txBody>
          </p:sp>
        </p:grpSp>
        <p:grpSp>
          <p:nvGrpSpPr>
            <p:cNvPr id="22" name="Group 21">
              <a:extLst>
                <a:ext uri="{FF2B5EF4-FFF2-40B4-BE49-F238E27FC236}">
                  <a16:creationId xmlns:a16="http://schemas.microsoft.com/office/drawing/2014/main" xmlns="" id="{FB11608F-0044-455A-9F0D-125EBC0ADE2D}"/>
                </a:ext>
              </a:extLst>
            </p:cNvPr>
            <p:cNvGrpSpPr/>
            <p:nvPr/>
          </p:nvGrpSpPr>
          <p:grpSpPr>
            <a:xfrm>
              <a:off x="107504" y="1700808"/>
              <a:ext cx="6048672" cy="461665"/>
              <a:chOff x="107504" y="1700808"/>
              <a:chExt cx="6048672" cy="461665"/>
            </a:xfrm>
          </p:grpSpPr>
          <p:sp>
            <p:nvSpPr>
              <p:cNvPr id="19" name="Rectangle 18">
                <a:extLst>
                  <a:ext uri="{FF2B5EF4-FFF2-40B4-BE49-F238E27FC236}">
                    <a16:creationId xmlns:a16="http://schemas.microsoft.com/office/drawing/2014/main" xmlns="" id="{CA3741B6-A3E8-4A40-A1F0-4945C38FB24E}"/>
                  </a:ext>
                </a:extLst>
              </p:cNvPr>
              <p:cNvSpPr/>
              <p:nvPr/>
            </p:nvSpPr>
            <p:spPr bwMode="auto">
              <a:xfrm>
                <a:off x="107504" y="1772816"/>
                <a:ext cx="6048672" cy="34269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G"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endParaRPr>
              </a:p>
            </p:txBody>
          </p:sp>
          <p:sp>
            <p:nvSpPr>
              <p:cNvPr id="5" name="TextBox 4">
                <a:extLst>
                  <a:ext uri="{FF2B5EF4-FFF2-40B4-BE49-F238E27FC236}">
                    <a16:creationId xmlns:a16="http://schemas.microsoft.com/office/drawing/2014/main" xmlns="" id="{190E401A-6728-4EDC-9601-2BBEAD28F9ED}"/>
                  </a:ext>
                </a:extLst>
              </p:cNvPr>
              <p:cNvSpPr txBox="1"/>
              <p:nvPr/>
            </p:nvSpPr>
            <p:spPr>
              <a:xfrm>
                <a:off x="179512" y="1778913"/>
                <a:ext cx="792088" cy="353943"/>
              </a:xfrm>
              <a:prstGeom prst="rect">
                <a:avLst/>
              </a:prstGeom>
              <a:noFill/>
            </p:spPr>
            <p:txBody>
              <a:bodyPr wrap="square" rtlCol="0">
                <a:spAutoFit/>
              </a:bodyPr>
              <a:lstStyle/>
              <a:p>
                <a:r>
                  <a:rPr lang="zh-CN" altLang="en-US" sz="900" b="1" dirty="0"/>
                  <a:t>创造地和人</a:t>
                </a:r>
                <a:endParaRPr lang="en-SG" altLang="zh-CN" sz="900" b="1" dirty="0"/>
              </a:p>
              <a:p>
                <a:r>
                  <a:rPr lang="zh-CN" altLang="en-US" sz="800" dirty="0"/>
                  <a:t>创 </a:t>
                </a:r>
                <a:r>
                  <a:rPr lang="en-US" altLang="zh-CN" sz="800" dirty="0"/>
                  <a:t>1</a:t>
                </a:r>
                <a:r>
                  <a:rPr lang="zh-CN" altLang="en-US" sz="800" dirty="0"/>
                  <a:t>：</a:t>
                </a:r>
                <a:r>
                  <a:rPr lang="en-US" altLang="zh-CN" sz="800" dirty="0"/>
                  <a:t>1-27</a:t>
                </a:r>
                <a:endParaRPr lang="en-SG" sz="800" dirty="0"/>
              </a:p>
            </p:txBody>
          </p:sp>
          <p:sp>
            <p:nvSpPr>
              <p:cNvPr id="6" name="TextBox 5">
                <a:extLst>
                  <a:ext uri="{FF2B5EF4-FFF2-40B4-BE49-F238E27FC236}">
                    <a16:creationId xmlns:a16="http://schemas.microsoft.com/office/drawing/2014/main" xmlns="" id="{DFF27CED-F970-4905-A43B-181215A3F677}"/>
                  </a:ext>
                </a:extLst>
              </p:cNvPr>
              <p:cNvSpPr txBox="1"/>
              <p:nvPr/>
            </p:nvSpPr>
            <p:spPr>
              <a:xfrm>
                <a:off x="971600" y="1778913"/>
                <a:ext cx="648072" cy="353943"/>
              </a:xfrm>
              <a:prstGeom prst="rect">
                <a:avLst/>
              </a:prstGeom>
              <a:noFill/>
            </p:spPr>
            <p:txBody>
              <a:bodyPr wrap="square" rtlCol="0">
                <a:spAutoFit/>
              </a:bodyPr>
              <a:lstStyle/>
              <a:p>
                <a:r>
                  <a:rPr lang="zh-CN" altLang="en-US" sz="900" b="1" dirty="0"/>
                  <a:t>人的堕落</a:t>
                </a:r>
                <a:endParaRPr lang="en-SG" altLang="zh-CN" sz="900" b="1" dirty="0"/>
              </a:p>
              <a:p>
                <a:r>
                  <a:rPr lang="zh-CN" altLang="en-US" sz="800" dirty="0"/>
                  <a:t>创</a:t>
                </a:r>
                <a:r>
                  <a:rPr lang="en-US" altLang="zh-CN" sz="800" dirty="0"/>
                  <a:t>3</a:t>
                </a:r>
                <a:r>
                  <a:rPr lang="zh-CN" altLang="en-US" sz="800" dirty="0"/>
                  <a:t>：</a:t>
                </a:r>
                <a:r>
                  <a:rPr lang="en-US" altLang="zh-CN" sz="800" dirty="0"/>
                  <a:t>6</a:t>
                </a:r>
                <a:endParaRPr lang="en-SG" sz="800" dirty="0"/>
              </a:p>
            </p:txBody>
          </p:sp>
          <p:sp>
            <p:nvSpPr>
              <p:cNvPr id="8" name="TextBox 7">
                <a:extLst>
                  <a:ext uri="{FF2B5EF4-FFF2-40B4-BE49-F238E27FC236}">
                    <a16:creationId xmlns:a16="http://schemas.microsoft.com/office/drawing/2014/main" xmlns="" id="{D959F7C8-813C-4B12-841E-74EF822237AC}"/>
                  </a:ext>
                </a:extLst>
              </p:cNvPr>
              <p:cNvSpPr txBox="1"/>
              <p:nvPr/>
            </p:nvSpPr>
            <p:spPr>
              <a:xfrm>
                <a:off x="2555776" y="1772816"/>
                <a:ext cx="648072" cy="353943"/>
              </a:xfrm>
              <a:prstGeom prst="rect">
                <a:avLst/>
              </a:prstGeom>
              <a:noFill/>
            </p:spPr>
            <p:txBody>
              <a:bodyPr wrap="square" rtlCol="0">
                <a:spAutoFit/>
              </a:bodyPr>
              <a:lstStyle/>
              <a:p>
                <a:r>
                  <a:rPr lang="zh-CN" altLang="en-US" sz="900" b="1" dirty="0"/>
                  <a:t>方舟着陆</a:t>
                </a:r>
                <a:endParaRPr lang="en-SG" altLang="zh-CN" sz="900" b="1" dirty="0"/>
              </a:p>
              <a:p>
                <a:r>
                  <a:rPr lang="zh-CN" altLang="en-US" sz="800" dirty="0"/>
                  <a:t>创</a:t>
                </a:r>
                <a:r>
                  <a:rPr lang="en-US" altLang="zh-CN" sz="800" dirty="0"/>
                  <a:t>8</a:t>
                </a:r>
                <a:r>
                  <a:rPr lang="zh-CN" altLang="en-US" sz="800" dirty="0"/>
                  <a:t>：</a:t>
                </a:r>
                <a:r>
                  <a:rPr lang="en-US" altLang="zh-CN" sz="800" dirty="0"/>
                  <a:t>4-14</a:t>
                </a:r>
                <a:endParaRPr lang="en-SG" sz="800" dirty="0"/>
              </a:p>
            </p:txBody>
          </p:sp>
          <p:sp>
            <p:nvSpPr>
              <p:cNvPr id="9" name="TextBox 8">
                <a:extLst>
                  <a:ext uri="{FF2B5EF4-FFF2-40B4-BE49-F238E27FC236}">
                    <a16:creationId xmlns:a16="http://schemas.microsoft.com/office/drawing/2014/main" xmlns="" id="{DC7533A8-5702-4F5C-BC52-9D2628D5DCB5}"/>
                  </a:ext>
                </a:extLst>
              </p:cNvPr>
              <p:cNvSpPr txBox="1"/>
              <p:nvPr/>
            </p:nvSpPr>
            <p:spPr>
              <a:xfrm>
                <a:off x="3203848" y="1766719"/>
                <a:ext cx="576064" cy="353943"/>
              </a:xfrm>
              <a:prstGeom prst="rect">
                <a:avLst/>
              </a:prstGeom>
              <a:noFill/>
            </p:spPr>
            <p:txBody>
              <a:bodyPr wrap="square" rtlCol="0">
                <a:spAutoFit/>
              </a:bodyPr>
              <a:lstStyle/>
              <a:p>
                <a:r>
                  <a:rPr lang="zh-CN" altLang="en-US" sz="900" b="1" dirty="0"/>
                  <a:t>巴别塔</a:t>
                </a:r>
                <a:endParaRPr lang="en-SG" altLang="zh-CN" sz="900" b="1" dirty="0"/>
              </a:p>
              <a:p>
                <a:r>
                  <a:rPr lang="zh-CN" altLang="en-US" sz="800" dirty="0"/>
                  <a:t>创</a:t>
                </a:r>
                <a:r>
                  <a:rPr lang="en-US" altLang="zh-CN" sz="800" dirty="0"/>
                  <a:t>11</a:t>
                </a:r>
                <a:r>
                  <a:rPr lang="zh-CN" altLang="en-US" sz="800" dirty="0"/>
                  <a:t>：</a:t>
                </a:r>
                <a:r>
                  <a:rPr lang="en-US" altLang="zh-CN" sz="800" dirty="0"/>
                  <a:t>4</a:t>
                </a:r>
                <a:endParaRPr lang="en-SG" sz="800" dirty="0"/>
              </a:p>
            </p:txBody>
          </p:sp>
          <p:sp>
            <p:nvSpPr>
              <p:cNvPr id="11" name="TextBox 10">
                <a:extLst>
                  <a:ext uri="{FF2B5EF4-FFF2-40B4-BE49-F238E27FC236}">
                    <a16:creationId xmlns:a16="http://schemas.microsoft.com/office/drawing/2014/main" xmlns="" id="{440304C0-9617-4856-B58B-F608FBAB3E58}"/>
                  </a:ext>
                </a:extLst>
              </p:cNvPr>
              <p:cNvSpPr txBox="1"/>
              <p:nvPr/>
            </p:nvSpPr>
            <p:spPr>
              <a:xfrm>
                <a:off x="4499992" y="1772816"/>
                <a:ext cx="648072" cy="353943"/>
              </a:xfrm>
              <a:prstGeom prst="rect">
                <a:avLst/>
              </a:prstGeom>
              <a:noFill/>
            </p:spPr>
            <p:txBody>
              <a:bodyPr wrap="square" rtlCol="0">
                <a:spAutoFit/>
              </a:bodyPr>
              <a:lstStyle/>
              <a:p>
                <a:r>
                  <a:rPr lang="zh-CN" altLang="en-US" sz="900" b="1" dirty="0"/>
                  <a:t>颁布律法</a:t>
                </a:r>
                <a:endParaRPr lang="en-SG" altLang="zh-CN" sz="900" b="1" dirty="0"/>
              </a:p>
              <a:p>
                <a:r>
                  <a:rPr lang="zh-CN" altLang="en-US" sz="800" dirty="0"/>
                  <a:t>出</a:t>
                </a:r>
                <a:r>
                  <a:rPr lang="en-US" altLang="zh-CN" sz="800" dirty="0"/>
                  <a:t>19</a:t>
                </a:r>
                <a:r>
                  <a:rPr lang="zh-CN" altLang="en-US" sz="800" dirty="0"/>
                  <a:t>：</a:t>
                </a:r>
                <a:r>
                  <a:rPr lang="en-US" altLang="zh-CN" sz="800" dirty="0"/>
                  <a:t>1-8</a:t>
                </a:r>
                <a:endParaRPr lang="en-SG" sz="800" dirty="0"/>
              </a:p>
            </p:txBody>
          </p:sp>
          <p:sp>
            <p:nvSpPr>
              <p:cNvPr id="12" name="TextBox 11">
                <a:extLst>
                  <a:ext uri="{FF2B5EF4-FFF2-40B4-BE49-F238E27FC236}">
                    <a16:creationId xmlns:a16="http://schemas.microsoft.com/office/drawing/2014/main" xmlns="" id="{AC5E6864-24D6-4302-B893-41C8B78BB1FD}"/>
                  </a:ext>
                </a:extLst>
              </p:cNvPr>
              <p:cNvSpPr txBox="1"/>
              <p:nvPr/>
            </p:nvSpPr>
            <p:spPr>
              <a:xfrm>
                <a:off x="5220072" y="1778913"/>
                <a:ext cx="720080" cy="353943"/>
              </a:xfrm>
              <a:prstGeom prst="rect">
                <a:avLst/>
              </a:prstGeom>
              <a:noFill/>
            </p:spPr>
            <p:txBody>
              <a:bodyPr wrap="square" rtlCol="0">
                <a:spAutoFit/>
              </a:bodyPr>
              <a:lstStyle/>
              <a:p>
                <a:r>
                  <a:rPr lang="zh-CN" altLang="en-US" sz="900" b="1" dirty="0"/>
                  <a:t>律法落实</a:t>
                </a:r>
                <a:endParaRPr lang="en-SG" altLang="zh-CN" sz="900" b="1" dirty="0"/>
              </a:p>
              <a:p>
                <a:r>
                  <a:rPr lang="zh-CN" altLang="en-US" sz="800" dirty="0"/>
                  <a:t>太</a:t>
                </a:r>
                <a:r>
                  <a:rPr lang="en-US" altLang="zh-CN" sz="800" dirty="0"/>
                  <a:t>27</a:t>
                </a:r>
                <a:r>
                  <a:rPr lang="zh-CN" altLang="en-US" sz="800" dirty="0"/>
                  <a:t>：</a:t>
                </a:r>
                <a:r>
                  <a:rPr lang="en-US" altLang="zh-CN" sz="800" dirty="0"/>
                  <a:t>50-51</a:t>
                </a:r>
                <a:endParaRPr lang="en-SG" sz="800" dirty="0"/>
              </a:p>
            </p:txBody>
          </p:sp>
          <p:sp>
            <p:nvSpPr>
              <p:cNvPr id="7" name="TextBox 6">
                <a:extLst>
                  <a:ext uri="{FF2B5EF4-FFF2-40B4-BE49-F238E27FC236}">
                    <a16:creationId xmlns:a16="http://schemas.microsoft.com/office/drawing/2014/main" xmlns="" id="{BAA972B3-490A-48F2-A55C-C5F8E2D341F8}"/>
                  </a:ext>
                </a:extLst>
              </p:cNvPr>
              <p:cNvSpPr txBox="1"/>
              <p:nvPr/>
            </p:nvSpPr>
            <p:spPr>
              <a:xfrm>
                <a:off x="1585327" y="1778913"/>
                <a:ext cx="970449" cy="353943"/>
              </a:xfrm>
              <a:prstGeom prst="rect">
                <a:avLst/>
              </a:prstGeom>
              <a:noFill/>
            </p:spPr>
            <p:txBody>
              <a:bodyPr wrap="square" rtlCol="0">
                <a:spAutoFit/>
              </a:bodyPr>
              <a:lstStyle/>
              <a:p>
                <a:r>
                  <a:rPr lang="zh-CN" altLang="en-US" sz="900" b="1" dirty="0"/>
                  <a:t>以诺被迁去</a:t>
                </a:r>
                <a:endParaRPr lang="en-SG" altLang="zh-CN" sz="900" b="1" dirty="0"/>
              </a:p>
              <a:p>
                <a:r>
                  <a:rPr lang="zh-CN" altLang="en-US" sz="800" dirty="0"/>
                  <a:t>创</a:t>
                </a:r>
                <a:r>
                  <a:rPr lang="en-US" altLang="zh-CN" sz="800" dirty="0"/>
                  <a:t>5</a:t>
                </a:r>
                <a:r>
                  <a:rPr lang="zh-CN" altLang="en-US" sz="800" dirty="0"/>
                  <a:t>：</a:t>
                </a:r>
                <a:r>
                  <a:rPr lang="en-US" altLang="zh-CN" sz="800" dirty="0"/>
                  <a:t>24</a:t>
                </a:r>
                <a:r>
                  <a:rPr lang="zh-CN" altLang="en-US" sz="800" dirty="0"/>
                  <a:t>，来</a:t>
                </a:r>
                <a:r>
                  <a:rPr lang="en-US" altLang="zh-CN" sz="800" dirty="0"/>
                  <a:t>11</a:t>
                </a:r>
                <a:r>
                  <a:rPr lang="zh-CN" altLang="en-US" sz="800" dirty="0"/>
                  <a:t>：</a:t>
                </a:r>
                <a:r>
                  <a:rPr lang="en-US" altLang="zh-CN" sz="800" dirty="0"/>
                  <a:t>5</a:t>
                </a:r>
                <a:endParaRPr lang="en-SG" sz="800" dirty="0"/>
              </a:p>
            </p:txBody>
          </p:sp>
          <p:sp>
            <p:nvSpPr>
              <p:cNvPr id="10" name="TextBox 9">
                <a:extLst>
                  <a:ext uri="{FF2B5EF4-FFF2-40B4-BE49-F238E27FC236}">
                    <a16:creationId xmlns:a16="http://schemas.microsoft.com/office/drawing/2014/main" xmlns="" id="{E069831E-5328-411A-A8FE-33BC9A4D6C7C}"/>
                  </a:ext>
                </a:extLst>
              </p:cNvPr>
              <p:cNvSpPr txBox="1"/>
              <p:nvPr/>
            </p:nvSpPr>
            <p:spPr>
              <a:xfrm>
                <a:off x="3779912" y="1700808"/>
                <a:ext cx="648072" cy="461665"/>
              </a:xfrm>
              <a:prstGeom prst="rect">
                <a:avLst/>
              </a:prstGeom>
              <a:noFill/>
            </p:spPr>
            <p:txBody>
              <a:bodyPr wrap="square" rtlCol="0">
                <a:spAutoFit/>
              </a:bodyPr>
              <a:lstStyle/>
              <a:p>
                <a:r>
                  <a:rPr lang="zh-CN" altLang="en-US" sz="800" b="1" dirty="0"/>
                  <a:t>以色列的开始</a:t>
                </a:r>
                <a:endParaRPr lang="en-SG" altLang="zh-CN" sz="800" b="1" dirty="0"/>
              </a:p>
              <a:p>
                <a:r>
                  <a:rPr lang="zh-CN" altLang="en-US" sz="800" dirty="0"/>
                  <a:t>创</a:t>
                </a:r>
                <a:r>
                  <a:rPr lang="en-US" altLang="zh-CN" sz="800" dirty="0"/>
                  <a:t>12</a:t>
                </a:r>
                <a:r>
                  <a:rPr lang="zh-CN" altLang="en-US" sz="800" dirty="0"/>
                  <a:t>：</a:t>
                </a:r>
                <a:r>
                  <a:rPr lang="en-US" altLang="zh-CN" sz="800" dirty="0"/>
                  <a:t>1-3</a:t>
                </a:r>
                <a:endParaRPr lang="en-SG" sz="800" dirty="0"/>
              </a:p>
            </p:txBody>
          </p:sp>
        </p:grpSp>
      </p:grpSp>
      <p:sp>
        <p:nvSpPr>
          <p:cNvPr id="25" name="TextBox 24">
            <a:extLst>
              <a:ext uri="{FF2B5EF4-FFF2-40B4-BE49-F238E27FC236}">
                <a16:creationId xmlns:a16="http://schemas.microsoft.com/office/drawing/2014/main" xmlns="" id="{501661E2-ECFC-46E1-9BD9-85A6A2CDA632}"/>
              </a:ext>
            </a:extLst>
          </p:cNvPr>
          <p:cNvSpPr txBox="1"/>
          <p:nvPr/>
        </p:nvSpPr>
        <p:spPr>
          <a:xfrm>
            <a:off x="35496" y="4653136"/>
            <a:ext cx="4536504" cy="461665"/>
          </a:xfrm>
          <a:prstGeom prst="rect">
            <a:avLst/>
          </a:prstGeom>
          <a:solidFill>
            <a:schemeClr val="accent1"/>
          </a:solidFill>
          <a:ln>
            <a:noFill/>
          </a:ln>
        </p:spPr>
        <p:txBody>
          <a:bodyPr wrap="square" rtlCol="0">
            <a:spAutoFit/>
          </a:bodyPr>
          <a:lstStyle/>
          <a:p>
            <a:r>
              <a:rPr lang="zh-CN" altLang="en-US" dirty="0"/>
              <a:t>     你对耶稣基督做了些什么？</a:t>
            </a:r>
            <a:endParaRPr lang="en-SG"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07958" name="Group 54"/>
          <p:cNvGraphicFramePr>
            <a:graphicFrameLocks noGrp="1"/>
          </p:cNvGraphicFramePr>
          <p:nvPr>
            <p:extLst>
              <p:ext uri="{D42A27DB-BD31-4B8C-83A1-F6EECF244321}">
                <p14:modId xmlns:p14="http://schemas.microsoft.com/office/powerpoint/2010/main" val="2493076353"/>
              </p:ext>
            </p:extLst>
          </p:nvPr>
        </p:nvGraphicFramePr>
        <p:xfrm>
          <a:off x="381000" y="1752600"/>
          <a:ext cx="8458200" cy="4338637"/>
        </p:xfrm>
        <a:graphic>
          <a:graphicData uri="http://schemas.openxmlformats.org/drawingml/2006/table">
            <a:tbl>
              <a:tblPr/>
              <a:tblGrid>
                <a:gridCol w="22860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tblGrid>
              <a:tr h="789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时代论</a:t>
                      </a:r>
                      <a:endParaRPr kumimoji="0" 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非时代论</a:t>
                      </a:r>
                      <a:endParaRPr kumimoji="0" 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以色列</a:t>
                      </a:r>
                      <a:r>
                        <a:rPr kumimoji="0" lang="en-SG" altLang="zh-CN"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a:t>
                      </a: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和教会</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单独的个体            以色列</a:t>
                      </a: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 </a:t>
                      </a: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教会</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同属上帝的子民</a:t>
                      </a: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a:r>
                      <a:b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b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以色列</a:t>
                      </a: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 </a:t>
                      </a: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教会</a:t>
                      </a: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a:t>
                      </a:r>
                      <a:b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b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a:t>
                      </a: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新以色列</a:t>
                      </a: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71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按照字面</a:t>
                      </a:r>
                      <a:r>
                        <a:rPr kumimoji="0" lang="en-SG" altLang="zh-CN"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a:t>
                      </a: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的翻译</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一贯的被使用</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接受将之属灵化</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统一圣经       的主题</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上帝的荣耀或        上帝的国度</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人类的救赎或           上帝的国度</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20856" name="Rectangle 2"/>
          <p:cNvSpPr>
            <a:spLocks noGrp="1" noChangeArrowheads="1"/>
          </p:cNvSpPr>
          <p:nvPr>
            <p:ph type="ctrTitle"/>
          </p:nvPr>
        </p:nvSpPr>
        <p:spPr>
          <a:xfrm>
            <a:off x="304800" y="0"/>
            <a:ext cx="8610600" cy="1371600"/>
          </a:xfrm>
        </p:spPr>
        <p:txBody>
          <a:bodyPr/>
          <a:lstStyle/>
          <a:p>
            <a:pPr eaLnBrk="1" hangingPunct="1"/>
            <a:r>
              <a:rPr lang="zh-CN" altLang="en-US" dirty="0">
                <a:solidFill>
                  <a:srgbClr val="FFFFFF"/>
                </a:solidFill>
                <a:latin typeface="Arial" charset="0"/>
                <a:ea typeface="ＭＳ Ｐゴシック" charset="0"/>
                <a:cs typeface="ＭＳ Ｐゴシック" charset="0"/>
              </a:rPr>
              <a:t>有什么不同</a:t>
            </a:r>
            <a:r>
              <a:rPr lang="en-US" altLang="ja-JP" dirty="0">
                <a:solidFill>
                  <a:srgbClr val="FFFFFF"/>
                </a:solidFill>
                <a:latin typeface="Arial" charset="0"/>
                <a:ea typeface="ＭＳ Ｐゴシック" charset="0"/>
                <a:cs typeface="ＭＳ Ｐゴシック" charset="0"/>
              </a:rPr>
              <a:t>?</a:t>
            </a:r>
            <a:endParaRPr lang="en-US" dirty="0">
              <a:solidFill>
                <a:srgbClr val="FFFFFF"/>
              </a:solidFill>
              <a:latin typeface="Arial" charset="0"/>
              <a:ea typeface="ＭＳ Ｐゴシック" charset="0"/>
              <a:cs typeface="ＭＳ Ｐゴシック" charset="0"/>
            </a:endParaRPr>
          </a:p>
        </p:txBody>
      </p:sp>
      <p:sp>
        <p:nvSpPr>
          <p:cNvPr id="507908" name="Rectangle 4"/>
          <p:cNvSpPr>
            <a:spLocks noChangeArrowheads="1"/>
          </p:cNvSpPr>
          <p:nvPr/>
        </p:nvSpPr>
        <p:spPr bwMode="auto">
          <a:xfrm>
            <a:off x="5678488" y="4953000"/>
            <a:ext cx="3419475" cy="15240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07909" name="Rectangle 5"/>
          <p:cNvSpPr>
            <a:spLocks noChangeArrowheads="1"/>
          </p:cNvSpPr>
          <p:nvPr/>
        </p:nvSpPr>
        <p:spPr bwMode="auto">
          <a:xfrm>
            <a:off x="2630488" y="4953000"/>
            <a:ext cx="2743200" cy="15240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07910" name="Rectangle 6"/>
          <p:cNvSpPr>
            <a:spLocks noChangeArrowheads="1"/>
          </p:cNvSpPr>
          <p:nvPr/>
        </p:nvSpPr>
        <p:spPr bwMode="auto">
          <a:xfrm>
            <a:off x="-36512" y="4953000"/>
            <a:ext cx="2438400" cy="15240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07911" name="Rectangle 7"/>
          <p:cNvSpPr>
            <a:spLocks noChangeArrowheads="1"/>
          </p:cNvSpPr>
          <p:nvPr/>
        </p:nvSpPr>
        <p:spPr bwMode="auto">
          <a:xfrm>
            <a:off x="2630488" y="2438400"/>
            <a:ext cx="2743200" cy="12192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07912" name="Rectangle 8"/>
          <p:cNvSpPr>
            <a:spLocks noChangeArrowheads="1"/>
          </p:cNvSpPr>
          <p:nvPr/>
        </p:nvSpPr>
        <p:spPr bwMode="auto">
          <a:xfrm>
            <a:off x="-36512" y="2438400"/>
            <a:ext cx="2514600" cy="12192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07913" name="Rectangle 9"/>
          <p:cNvSpPr>
            <a:spLocks noChangeArrowheads="1"/>
          </p:cNvSpPr>
          <p:nvPr/>
        </p:nvSpPr>
        <p:spPr bwMode="auto">
          <a:xfrm>
            <a:off x="5602288" y="2438400"/>
            <a:ext cx="3505200" cy="12954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120863" name="Text Box 11"/>
          <p:cNvSpPr txBox="1">
            <a:spLocks noChangeArrowheads="1"/>
          </p:cNvSpPr>
          <p:nvPr/>
        </p:nvSpPr>
        <p:spPr bwMode="auto">
          <a:xfrm>
            <a:off x="8543925" y="603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29</a:t>
            </a:r>
            <a:endParaRPr lang="en-US">
              <a:solidFill>
                <a:srgbClr val="FFFFFF"/>
              </a:solidFill>
            </a:endParaRPr>
          </a:p>
        </p:txBody>
      </p:sp>
      <p:sp>
        <p:nvSpPr>
          <p:cNvPr id="507948" name="Rectangle 44"/>
          <p:cNvSpPr>
            <a:spLocks noChangeArrowheads="1"/>
          </p:cNvSpPr>
          <p:nvPr/>
        </p:nvSpPr>
        <p:spPr bwMode="auto">
          <a:xfrm>
            <a:off x="2630488" y="3733800"/>
            <a:ext cx="2819400" cy="11430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07949" name="Rectangle 45"/>
          <p:cNvSpPr>
            <a:spLocks noChangeArrowheads="1"/>
          </p:cNvSpPr>
          <p:nvPr/>
        </p:nvSpPr>
        <p:spPr bwMode="auto">
          <a:xfrm>
            <a:off x="-36512" y="3733800"/>
            <a:ext cx="2514600" cy="11430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07950" name="Rectangle 46"/>
          <p:cNvSpPr>
            <a:spLocks noChangeArrowheads="1"/>
          </p:cNvSpPr>
          <p:nvPr/>
        </p:nvSpPr>
        <p:spPr bwMode="auto">
          <a:xfrm>
            <a:off x="5602288" y="3733800"/>
            <a:ext cx="3505200" cy="1143000"/>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Tree>
    <p:extLst>
      <p:ext uri="{BB962C8B-B14F-4D97-AF65-F5344CB8AC3E}">
        <p14:creationId xmlns:p14="http://schemas.microsoft.com/office/powerpoint/2010/main" val="702008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07912"/>
                                        </p:tgtEl>
                                      </p:cBhvr>
                                    </p:animEffect>
                                    <p:set>
                                      <p:cBhvr>
                                        <p:cTn id="7" dur="1" fill="hold">
                                          <p:stCondLst>
                                            <p:cond delay="499"/>
                                          </p:stCondLst>
                                        </p:cTn>
                                        <p:tgtEl>
                                          <p:spTgt spid="50791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07911"/>
                                        </p:tgtEl>
                                      </p:cBhvr>
                                    </p:animEffect>
                                    <p:set>
                                      <p:cBhvr>
                                        <p:cTn id="12" dur="1" fill="hold">
                                          <p:stCondLst>
                                            <p:cond delay="499"/>
                                          </p:stCondLst>
                                        </p:cTn>
                                        <p:tgtEl>
                                          <p:spTgt spid="5079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07913"/>
                                        </p:tgtEl>
                                      </p:cBhvr>
                                    </p:animEffect>
                                    <p:set>
                                      <p:cBhvr>
                                        <p:cTn id="17" dur="1" fill="hold">
                                          <p:stCondLst>
                                            <p:cond delay="499"/>
                                          </p:stCondLst>
                                        </p:cTn>
                                        <p:tgtEl>
                                          <p:spTgt spid="50791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07949"/>
                                        </p:tgtEl>
                                      </p:cBhvr>
                                    </p:animEffect>
                                    <p:set>
                                      <p:cBhvr>
                                        <p:cTn id="22" dur="1" fill="hold">
                                          <p:stCondLst>
                                            <p:cond delay="499"/>
                                          </p:stCondLst>
                                        </p:cTn>
                                        <p:tgtEl>
                                          <p:spTgt spid="50794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507948"/>
                                        </p:tgtEl>
                                      </p:cBhvr>
                                    </p:animEffect>
                                    <p:set>
                                      <p:cBhvr>
                                        <p:cTn id="27" dur="1" fill="hold">
                                          <p:stCondLst>
                                            <p:cond delay="499"/>
                                          </p:stCondLst>
                                        </p:cTn>
                                        <p:tgtEl>
                                          <p:spTgt spid="50794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507950"/>
                                        </p:tgtEl>
                                      </p:cBhvr>
                                    </p:animEffect>
                                    <p:set>
                                      <p:cBhvr>
                                        <p:cTn id="32" dur="1" fill="hold">
                                          <p:stCondLst>
                                            <p:cond delay="499"/>
                                          </p:stCondLst>
                                        </p:cTn>
                                        <p:tgtEl>
                                          <p:spTgt spid="50795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507910"/>
                                        </p:tgtEl>
                                      </p:cBhvr>
                                    </p:animEffect>
                                    <p:set>
                                      <p:cBhvr>
                                        <p:cTn id="37" dur="1" fill="hold">
                                          <p:stCondLst>
                                            <p:cond delay="499"/>
                                          </p:stCondLst>
                                        </p:cTn>
                                        <p:tgtEl>
                                          <p:spTgt spid="50791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507909"/>
                                        </p:tgtEl>
                                      </p:cBhvr>
                                    </p:animEffect>
                                    <p:set>
                                      <p:cBhvr>
                                        <p:cTn id="42" dur="1" fill="hold">
                                          <p:stCondLst>
                                            <p:cond delay="499"/>
                                          </p:stCondLst>
                                        </p:cTn>
                                        <p:tgtEl>
                                          <p:spTgt spid="50790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507908"/>
                                        </p:tgtEl>
                                      </p:cBhvr>
                                    </p:animEffect>
                                    <p:set>
                                      <p:cBhvr>
                                        <p:cTn id="47" dur="1" fill="hold">
                                          <p:stCondLst>
                                            <p:cond delay="499"/>
                                          </p:stCondLst>
                                        </p:cTn>
                                        <p:tgtEl>
                                          <p:spTgt spid="5079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8" grpId="0" animBg="1"/>
      <p:bldP spid="507909" grpId="0" animBg="1"/>
      <p:bldP spid="507910" grpId="0" animBg="1"/>
      <p:bldP spid="507911" grpId="0" animBg="1"/>
      <p:bldP spid="507912" grpId="0" animBg="1"/>
      <p:bldP spid="507913" grpId="0" animBg="1"/>
      <p:bldP spid="507948" grpId="0" animBg="1"/>
      <p:bldP spid="507949" grpId="0" animBg="1"/>
      <p:bldP spid="5079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17164" name="Group 44"/>
          <p:cNvGraphicFramePr>
            <a:graphicFrameLocks noGrp="1"/>
          </p:cNvGraphicFramePr>
          <p:nvPr>
            <p:extLst>
              <p:ext uri="{D42A27DB-BD31-4B8C-83A1-F6EECF244321}">
                <p14:modId xmlns:p14="http://schemas.microsoft.com/office/powerpoint/2010/main" val="1226530018"/>
              </p:ext>
            </p:extLst>
          </p:nvPr>
        </p:nvGraphicFramePr>
        <p:xfrm>
          <a:off x="381000" y="1752600"/>
          <a:ext cx="8458200" cy="4321175"/>
        </p:xfrm>
        <a:graphic>
          <a:graphicData uri="http://schemas.openxmlformats.org/drawingml/2006/table">
            <a:tbl>
              <a:tblPr/>
              <a:tblGrid>
                <a:gridCol w="22860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tblGrid>
              <a:tr h="789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时代论</a:t>
                      </a:r>
                      <a:endParaRPr kumimoji="0" 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非时代论</a:t>
                      </a:r>
                      <a:endParaRPr kumimoji="0" 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71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千禧年国的观点</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一直属前千禧国</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属前千禧国，后千禧国，   或无千禧国</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71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大灾难被提的观点</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灾前被提</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灾中被提或               灾后被提</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888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承认不同的系统</a:t>
                      </a:r>
                      <a:r>
                        <a:rPr kumimoji="0" lang="en-US" altLang="zh-CN"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 </a:t>
                      </a: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体系</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承认</a:t>
                      </a:r>
                      <a:r>
                        <a:rPr kumimoji="0" lang="en-US" altLang="zh-CN"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 </a:t>
                      </a: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通常有七种 时代论</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承认和不承认 </a:t>
                      </a:r>
                      <a:r>
                        <a:rPr kumimoji="0" lang="en-US" altLang="zh-CN"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a:t>
                      </a: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恩典之约，但没有祭品</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22904" name="Rectangle 2"/>
          <p:cNvSpPr>
            <a:spLocks noGrp="1" noChangeArrowheads="1"/>
          </p:cNvSpPr>
          <p:nvPr>
            <p:ph type="ctrTitle"/>
          </p:nvPr>
        </p:nvSpPr>
        <p:spPr>
          <a:xfrm>
            <a:off x="304800" y="0"/>
            <a:ext cx="8610600" cy="1371600"/>
          </a:xfrm>
        </p:spPr>
        <p:txBody>
          <a:bodyPr/>
          <a:lstStyle/>
          <a:p>
            <a:pPr eaLnBrk="1" hangingPunct="1"/>
            <a:r>
              <a:rPr lang="zh-CN" altLang="en-US" dirty="0">
                <a:solidFill>
                  <a:srgbClr val="FFFFFF"/>
                </a:solidFill>
                <a:latin typeface="Arial" charset="0"/>
                <a:ea typeface="ＭＳ Ｐゴシック" charset="0"/>
                <a:cs typeface="ＭＳ Ｐゴシック" charset="0"/>
              </a:rPr>
              <a:t>有什么不同</a:t>
            </a:r>
            <a:r>
              <a:rPr lang="en-US" altLang="ja-JP" dirty="0">
                <a:solidFill>
                  <a:srgbClr val="FFFFFF"/>
                </a:solidFill>
                <a:latin typeface="Arial" charset="0"/>
                <a:ea typeface="ＭＳ Ｐゴシック" charset="0"/>
                <a:cs typeface="ＭＳ Ｐゴシック" charset="0"/>
              </a:rPr>
              <a:t>?</a:t>
            </a:r>
            <a:endParaRPr lang="en-US" dirty="0">
              <a:solidFill>
                <a:srgbClr val="FFFFFF"/>
              </a:solidFill>
              <a:latin typeface="Arial" charset="0"/>
              <a:ea typeface="ＭＳ Ｐゴシック" charset="0"/>
              <a:cs typeface="ＭＳ Ｐゴシック" charset="0"/>
            </a:endParaRPr>
          </a:p>
        </p:txBody>
      </p:sp>
      <p:sp>
        <p:nvSpPr>
          <p:cNvPr id="517123" name="Rectangle 3"/>
          <p:cNvSpPr>
            <a:spLocks noChangeArrowheads="1"/>
          </p:cNvSpPr>
          <p:nvPr/>
        </p:nvSpPr>
        <p:spPr bwMode="auto">
          <a:xfrm>
            <a:off x="5638800" y="4953000"/>
            <a:ext cx="3495675" cy="1524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24" name="Rectangle 4"/>
          <p:cNvSpPr>
            <a:spLocks noChangeArrowheads="1"/>
          </p:cNvSpPr>
          <p:nvPr/>
        </p:nvSpPr>
        <p:spPr bwMode="auto">
          <a:xfrm>
            <a:off x="2667000" y="4953000"/>
            <a:ext cx="2819400" cy="1524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25" name="Rectangle 5"/>
          <p:cNvSpPr>
            <a:spLocks noChangeArrowheads="1"/>
          </p:cNvSpPr>
          <p:nvPr/>
        </p:nvSpPr>
        <p:spPr bwMode="auto">
          <a:xfrm>
            <a:off x="0" y="4953000"/>
            <a:ext cx="2514600" cy="1524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26" name="Rectangle 6"/>
          <p:cNvSpPr>
            <a:spLocks noChangeArrowheads="1"/>
          </p:cNvSpPr>
          <p:nvPr/>
        </p:nvSpPr>
        <p:spPr bwMode="auto">
          <a:xfrm>
            <a:off x="2667000" y="2438400"/>
            <a:ext cx="2819400" cy="1219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27" name="Rectangle 7"/>
          <p:cNvSpPr>
            <a:spLocks noChangeArrowheads="1"/>
          </p:cNvSpPr>
          <p:nvPr/>
        </p:nvSpPr>
        <p:spPr bwMode="auto">
          <a:xfrm>
            <a:off x="0" y="2438400"/>
            <a:ext cx="2514600" cy="1219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28" name="Rectangle 8"/>
          <p:cNvSpPr>
            <a:spLocks noChangeArrowheads="1"/>
          </p:cNvSpPr>
          <p:nvPr/>
        </p:nvSpPr>
        <p:spPr bwMode="auto">
          <a:xfrm>
            <a:off x="5638800" y="2438400"/>
            <a:ext cx="3505200" cy="1219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122911" name="Text Box 9"/>
          <p:cNvSpPr txBox="1">
            <a:spLocks noChangeArrowheads="1"/>
          </p:cNvSpPr>
          <p:nvPr/>
        </p:nvSpPr>
        <p:spPr bwMode="auto">
          <a:xfrm>
            <a:off x="8543925" y="603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29</a:t>
            </a:r>
            <a:endParaRPr lang="en-US">
              <a:solidFill>
                <a:srgbClr val="FFFFFF"/>
              </a:solidFill>
            </a:endParaRPr>
          </a:p>
        </p:txBody>
      </p:sp>
      <p:sp>
        <p:nvSpPr>
          <p:cNvPr id="517130" name="Rectangle 10"/>
          <p:cNvSpPr>
            <a:spLocks noChangeArrowheads="1"/>
          </p:cNvSpPr>
          <p:nvPr/>
        </p:nvSpPr>
        <p:spPr bwMode="auto">
          <a:xfrm>
            <a:off x="2667000" y="3733800"/>
            <a:ext cx="2819400" cy="1143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31" name="Rectangle 11"/>
          <p:cNvSpPr>
            <a:spLocks noChangeArrowheads="1"/>
          </p:cNvSpPr>
          <p:nvPr/>
        </p:nvSpPr>
        <p:spPr bwMode="auto">
          <a:xfrm>
            <a:off x="0" y="3733800"/>
            <a:ext cx="2514600" cy="1143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32" name="Rectangle 12"/>
          <p:cNvSpPr>
            <a:spLocks noChangeArrowheads="1"/>
          </p:cNvSpPr>
          <p:nvPr/>
        </p:nvSpPr>
        <p:spPr bwMode="auto">
          <a:xfrm>
            <a:off x="5638800" y="3733800"/>
            <a:ext cx="3505200" cy="1143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Tree>
    <p:extLst>
      <p:ext uri="{BB962C8B-B14F-4D97-AF65-F5344CB8AC3E}">
        <p14:creationId xmlns:p14="http://schemas.microsoft.com/office/powerpoint/2010/main" val="1830742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17127"/>
                                        </p:tgtEl>
                                      </p:cBhvr>
                                    </p:animEffect>
                                    <p:set>
                                      <p:cBhvr>
                                        <p:cTn id="7" dur="1" fill="hold">
                                          <p:stCondLst>
                                            <p:cond delay="499"/>
                                          </p:stCondLst>
                                        </p:cTn>
                                        <p:tgtEl>
                                          <p:spTgt spid="51712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17126"/>
                                        </p:tgtEl>
                                      </p:cBhvr>
                                    </p:animEffect>
                                    <p:set>
                                      <p:cBhvr>
                                        <p:cTn id="12" dur="1" fill="hold">
                                          <p:stCondLst>
                                            <p:cond delay="499"/>
                                          </p:stCondLst>
                                        </p:cTn>
                                        <p:tgtEl>
                                          <p:spTgt spid="51712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17128"/>
                                        </p:tgtEl>
                                      </p:cBhvr>
                                    </p:animEffect>
                                    <p:set>
                                      <p:cBhvr>
                                        <p:cTn id="17" dur="1" fill="hold">
                                          <p:stCondLst>
                                            <p:cond delay="499"/>
                                          </p:stCondLst>
                                        </p:cTn>
                                        <p:tgtEl>
                                          <p:spTgt spid="51712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17131"/>
                                        </p:tgtEl>
                                      </p:cBhvr>
                                    </p:animEffect>
                                    <p:set>
                                      <p:cBhvr>
                                        <p:cTn id="22" dur="1" fill="hold">
                                          <p:stCondLst>
                                            <p:cond delay="499"/>
                                          </p:stCondLst>
                                        </p:cTn>
                                        <p:tgtEl>
                                          <p:spTgt spid="5171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517130"/>
                                        </p:tgtEl>
                                      </p:cBhvr>
                                    </p:animEffect>
                                    <p:set>
                                      <p:cBhvr>
                                        <p:cTn id="27" dur="1" fill="hold">
                                          <p:stCondLst>
                                            <p:cond delay="499"/>
                                          </p:stCondLst>
                                        </p:cTn>
                                        <p:tgtEl>
                                          <p:spTgt spid="51713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517132"/>
                                        </p:tgtEl>
                                      </p:cBhvr>
                                    </p:animEffect>
                                    <p:set>
                                      <p:cBhvr>
                                        <p:cTn id="32" dur="1" fill="hold">
                                          <p:stCondLst>
                                            <p:cond delay="499"/>
                                          </p:stCondLst>
                                        </p:cTn>
                                        <p:tgtEl>
                                          <p:spTgt spid="51713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517125"/>
                                        </p:tgtEl>
                                      </p:cBhvr>
                                    </p:animEffect>
                                    <p:set>
                                      <p:cBhvr>
                                        <p:cTn id="37" dur="1" fill="hold">
                                          <p:stCondLst>
                                            <p:cond delay="499"/>
                                          </p:stCondLst>
                                        </p:cTn>
                                        <p:tgtEl>
                                          <p:spTgt spid="51712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517124"/>
                                        </p:tgtEl>
                                      </p:cBhvr>
                                    </p:animEffect>
                                    <p:set>
                                      <p:cBhvr>
                                        <p:cTn id="42" dur="1" fill="hold">
                                          <p:stCondLst>
                                            <p:cond delay="499"/>
                                          </p:stCondLst>
                                        </p:cTn>
                                        <p:tgtEl>
                                          <p:spTgt spid="51712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517123"/>
                                        </p:tgtEl>
                                      </p:cBhvr>
                                    </p:animEffect>
                                    <p:set>
                                      <p:cBhvr>
                                        <p:cTn id="47" dur="1" fill="hold">
                                          <p:stCondLst>
                                            <p:cond delay="499"/>
                                          </p:stCondLst>
                                        </p:cTn>
                                        <p:tgtEl>
                                          <p:spTgt spid="517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animBg="1"/>
      <p:bldP spid="517124" grpId="0" animBg="1"/>
      <p:bldP spid="517125" grpId="0" animBg="1"/>
      <p:bldP spid="517126" grpId="0" animBg="1"/>
      <p:bldP spid="517127" grpId="0" animBg="1"/>
      <p:bldP spid="517128" grpId="0" animBg="1"/>
      <p:bldP spid="517130" grpId="0" animBg="1"/>
      <p:bldP spid="517131" grpId="0" animBg="1"/>
      <p:bldP spid="5171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ctrTitle"/>
          </p:nvPr>
        </p:nvSpPr>
        <p:spPr>
          <a:xfrm>
            <a:off x="457200" y="1600200"/>
            <a:ext cx="8229600" cy="1143000"/>
          </a:xfrm>
        </p:spPr>
        <p:txBody>
          <a:bodyPr/>
          <a:lstStyle/>
          <a:p>
            <a:pPr eaLnBrk="1" hangingPunct="1"/>
            <a:r>
              <a:rPr kumimoji="0" lang="zh-CN" altLang="en-US" sz="4800" b="1" dirty="0">
                <a:latin typeface="Helvetica" charset="0"/>
                <a:ea typeface="Osaka" charset="0"/>
                <a:cs typeface="Osaka" charset="0"/>
              </a:rPr>
              <a:t>为什么研究概况万物的末世论</a:t>
            </a:r>
            <a:endParaRPr kumimoji="0" lang="en-US" dirty="0">
              <a:latin typeface="Helvetica" charset="0"/>
              <a:ea typeface="Osaka" charset="0"/>
              <a:cs typeface="Osaka" charset="0"/>
            </a:endParaRPr>
          </a:p>
        </p:txBody>
      </p:sp>
      <p:sp>
        <p:nvSpPr>
          <p:cNvPr id="90114" name="Text Box 4"/>
          <p:cNvSpPr txBox="1">
            <a:spLocks noChangeArrowheads="1"/>
          </p:cNvSpPr>
          <p:nvPr/>
        </p:nvSpPr>
        <p:spPr bwMode="auto">
          <a:xfrm>
            <a:off x="84677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26</a:t>
            </a:r>
            <a:endParaRPr lang="en-US"/>
          </a:p>
        </p:txBody>
      </p:sp>
      <p:sp>
        <p:nvSpPr>
          <p:cNvPr id="447493" name="Rectangle 5"/>
          <p:cNvSpPr>
            <a:spLocks noChangeArrowheads="1"/>
          </p:cNvSpPr>
          <p:nvPr/>
        </p:nvSpPr>
        <p:spPr bwMode="auto">
          <a:xfrm>
            <a:off x="1295400" y="3810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01600" algn="ctr" eaLnBrk="1" hangingPunct="1">
              <a:lnSpc>
                <a:spcPct val="110000"/>
              </a:lnSpc>
              <a:spcBef>
                <a:spcPct val="20000"/>
              </a:spcBef>
              <a:buClr>
                <a:schemeClr val="hlink"/>
              </a:buClr>
              <a:buSzPct val="100000"/>
              <a:buFont typeface="Wingdings" charset="0"/>
              <a:buNone/>
            </a:pPr>
            <a:r>
              <a:rPr lang="zh-CN" altLang="en-US" sz="3200" dirty="0">
                <a:latin typeface="Helvetica" charset="0"/>
                <a:ea typeface="Osaka" charset="0"/>
                <a:cs typeface="Osaka" charset="0"/>
              </a:rPr>
              <a:t>有圣经根据的重点</a:t>
            </a:r>
            <a:endParaRPr lang="en-US" sz="3200" dirty="0">
              <a:latin typeface="Helvetica" charset="0"/>
              <a:ea typeface="Osaka" charset="0"/>
              <a:cs typeface="Osaka" charset="0"/>
            </a:endParaRPr>
          </a:p>
          <a:p>
            <a:pPr indent="101600" algn="ctr" eaLnBrk="1" hangingPunct="1">
              <a:lnSpc>
                <a:spcPct val="110000"/>
              </a:lnSpc>
              <a:spcBef>
                <a:spcPct val="20000"/>
              </a:spcBef>
              <a:buClr>
                <a:schemeClr val="hlink"/>
              </a:buClr>
              <a:buSzPct val="100000"/>
              <a:buFont typeface="Wingdings" charset="0"/>
              <a:buNone/>
            </a:pPr>
            <a:r>
              <a:rPr lang="zh-CN" altLang="en-US" sz="3200" dirty="0">
                <a:latin typeface="Helvetica" charset="0"/>
                <a:ea typeface="Osaka" charset="0"/>
                <a:cs typeface="Osaka" charset="0"/>
              </a:rPr>
              <a:t>属基础性的本质</a:t>
            </a:r>
            <a:endParaRPr lang="en-US" sz="3200" dirty="0">
              <a:latin typeface="Helvetica" charset="0"/>
              <a:ea typeface="Osaka" charset="0"/>
              <a:cs typeface="Osaka" charset="0"/>
            </a:endParaRPr>
          </a:p>
          <a:p>
            <a:pPr indent="101600" algn="ctr" eaLnBrk="1" hangingPunct="1">
              <a:lnSpc>
                <a:spcPct val="110000"/>
              </a:lnSpc>
              <a:spcBef>
                <a:spcPct val="20000"/>
              </a:spcBef>
              <a:buClr>
                <a:schemeClr val="hlink"/>
              </a:buClr>
              <a:buSzPct val="100000"/>
              <a:buFont typeface="Wingdings" charset="0"/>
              <a:buNone/>
            </a:pPr>
            <a:r>
              <a:rPr lang="zh-CN" altLang="en-US" sz="3200" dirty="0">
                <a:latin typeface="Helvetica" charset="0"/>
                <a:ea typeface="Osaka" charset="0"/>
                <a:cs typeface="Osaka" charset="0"/>
              </a:rPr>
              <a:t>针对我们盼望的属灵争战</a:t>
            </a:r>
            <a:endParaRPr lang="en-US" sz="3200" dirty="0">
              <a:latin typeface="Helvetica" charset="0"/>
              <a:ea typeface="Osaka" charset="0"/>
              <a:cs typeface="Osaka"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74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4" name="Group 35">
            <a:extLst>
              <a:ext uri="{FF2B5EF4-FFF2-40B4-BE49-F238E27FC236}">
                <a16:creationId xmlns:a16="http://schemas.microsoft.com/office/drawing/2014/main" xmlns="" id="{F455419C-B83D-483F-9B20-DF1142CA7654}"/>
              </a:ext>
            </a:extLst>
          </p:cNvPr>
          <p:cNvGraphicFramePr>
            <a:graphicFrameLocks noGrp="1"/>
          </p:cNvGraphicFramePr>
          <p:nvPr>
            <p:extLst>
              <p:ext uri="{D42A27DB-BD31-4B8C-83A1-F6EECF244321}">
                <p14:modId xmlns:p14="http://schemas.microsoft.com/office/powerpoint/2010/main" val="3178069935"/>
              </p:ext>
            </p:extLst>
          </p:nvPr>
        </p:nvGraphicFramePr>
        <p:xfrm>
          <a:off x="381000" y="1752600"/>
          <a:ext cx="8458200" cy="4338637"/>
        </p:xfrm>
        <a:graphic>
          <a:graphicData uri="http://schemas.openxmlformats.org/drawingml/2006/table">
            <a:tbl>
              <a:tblPr/>
              <a:tblGrid>
                <a:gridCol w="22860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tblGrid>
              <a:tr h="789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时代论</a:t>
                      </a:r>
                      <a:endParaRPr kumimoji="0" 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非时代论</a:t>
                      </a:r>
                      <a:endParaRPr kumimoji="0" 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171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圣经之约</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无条件</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有条件或已应验</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以色列有未来吗？</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有</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没有</a:t>
                      </a: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a:t>
                      </a: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虽然约 </a:t>
                      </a:r>
                      <a:r>
                        <a:rPr kumimoji="0" lang="en-US" altLang="zh-CN"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a:t>
                      </a: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历史性前千禧年论说有</a:t>
                      </a:r>
                      <a:r>
                        <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2"/>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在旧约中会预见到教会吗？</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一般不会</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会</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3"/>
                  </a:ext>
                </a:extLst>
              </a:tr>
            </a:tbl>
          </a:graphicData>
        </a:graphic>
      </p:graphicFrame>
      <p:sp>
        <p:nvSpPr>
          <p:cNvPr id="122904" name="Rectangle 2"/>
          <p:cNvSpPr>
            <a:spLocks noGrp="1" noChangeArrowheads="1"/>
          </p:cNvSpPr>
          <p:nvPr>
            <p:ph type="ctrTitle"/>
          </p:nvPr>
        </p:nvSpPr>
        <p:spPr>
          <a:xfrm>
            <a:off x="304800" y="0"/>
            <a:ext cx="8610600" cy="1371600"/>
          </a:xfrm>
        </p:spPr>
        <p:txBody>
          <a:bodyPr/>
          <a:lstStyle/>
          <a:p>
            <a:pPr eaLnBrk="1" hangingPunct="1"/>
            <a:r>
              <a:rPr lang="zh-CN" altLang="en-US" dirty="0">
                <a:solidFill>
                  <a:srgbClr val="FFFFFF"/>
                </a:solidFill>
                <a:latin typeface="Arial" charset="0"/>
                <a:ea typeface="ＭＳ Ｐゴシック" charset="0"/>
                <a:cs typeface="ＭＳ Ｐゴシック" charset="0"/>
              </a:rPr>
              <a:t>有什么不同</a:t>
            </a:r>
            <a:r>
              <a:rPr lang="en-US" altLang="ja-JP" dirty="0">
                <a:solidFill>
                  <a:srgbClr val="FFFFFF"/>
                </a:solidFill>
                <a:latin typeface="Arial" charset="0"/>
                <a:ea typeface="ＭＳ Ｐゴシック" charset="0"/>
                <a:cs typeface="ＭＳ Ｐゴシック" charset="0"/>
              </a:rPr>
              <a:t>?</a:t>
            </a:r>
            <a:endParaRPr lang="en-US" dirty="0">
              <a:solidFill>
                <a:srgbClr val="FFFFFF"/>
              </a:solidFill>
              <a:latin typeface="Arial" charset="0"/>
              <a:ea typeface="ＭＳ Ｐゴシック" charset="0"/>
              <a:cs typeface="ＭＳ Ｐゴシック" charset="0"/>
            </a:endParaRPr>
          </a:p>
        </p:txBody>
      </p:sp>
      <p:sp>
        <p:nvSpPr>
          <p:cNvPr id="517123" name="Rectangle 3"/>
          <p:cNvSpPr>
            <a:spLocks noChangeArrowheads="1"/>
          </p:cNvSpPr>
          <p:nvPr/>
        </p:nvSpPr>
        <p:spPr bwMode="auto">
          <a:xfrm>
            <a:off x="5638800" y="4953000"/>
            <a:ext cx="3495675" cy="1524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24" name="Rectangle 4"/>
          <p:cNvSpPr>
            <a:spLocks noChangeArrowheads="1"/>
          </p:cNvSpPr>
          <p:nvPr/>
        </p:nvSpPr>
        <p:spPr bwMode="auto">
          <a:xfrm>
            <a:off x="2667000" y="4953000"/>
            <a:ext cx="2819400" cy="1524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25" name="Rectangle 5"/>
          <p:cNvSpPr>
            <a:spLocks noChangeArrowheads="1"/>
          </p:cNvSpPr>
          <p:nvPr/>
        </p:nvSpPr>
        <p:spPr bwMode="auto">
          <a:xfrm>
            <a:off x="0" y="4953000"/>
            <a:ext cx="2514600" cy="1524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26" name="Rectangle 6"/>
          <p:cNvSpPr>
            <a:spLocks noChangeArrowheads="1"/>
          </p:cNvSpPr>
          <p:nvPr/>
        </p:nvSpPr>
        <p:spPr bwMode="auto">
          <a:xfrm>
            <a:off x="2667000" y="2438400"/>
            <a:ext cx="2819400" cy="1219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27" name="Rectangle 7"/>
          <p:cNvSpPr>
            <a:spLocks noChangeArrowheads="1"/>
          </p:cNvSpPr>
          <p:nvPr/>
        </p:nvSpPr>
        <p:spPr bwMode="auto">
          <a:xfrm>
            <a:off x="0" y="2438400"/>
            <a:ext cx="2514600" cy="1219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28" name="Rectangle 8"/>
          <p:cNvSpPr>
            <a:spLocks noChangeArrowheads="1"/>
          </p:cNvSpPr>
          <p:nvPr/>
        </p:nvSpPr>
        <p:spPr bwMode="auto">
          <a:xfrm>
            <a:off x="5638800" y="2438400"/>
            <a:ext cx="3505200" cy="1219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122911" name="Text Box 9"/>
          <p:cNvSpPr txBox="1">
            <a:spLocks noChangeArrowheads="1"/>
          </p:cNvSpPr>
          <p:nvPr/>
        </p:nvSpPr>
        <p:spPr bwMode="auto">
          <a:xfrm>
            <a:off x="8543925" y="603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29</a:t>
            </a:r>
            <a:endParaRPr lang="en-US">
              <a:solidFill>
                <a:srgbClr val="FFFFFF"/>
              </a:solidFill>
            </a:endParaRPr>
          </a:p>
        </p:txBody>
      </p:sp>
      <p:sp>
        <p:nvSpPr>
          <p:cNvPr id="517130" name="Rectangle 10"/>
          <p:cNvSpPr>
            <a:spLocks noChangeArrowheads="1"/>
          </p:cNvSpPr>
          <p:nvPr/>
        </p:nvSpPr>
        <p:spPr bwMode="auto">
          <a:xfrm>
            <a:off x="2667000" y="3733800"/>
            <a:ext cx="2819400" cy="1143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31" name="Rectangle 11"/>
          <p:cNvSpPr>
            <a:spLocks noChangeArrowheads="1"/>
          </p:cNvSpPr>
          <p:nvPr/>
        </p:nvSpPr>
        <p:spPr bwMode="auto">
          <a:xfrm>
            <a:off x="0" y="3733800"/>
            <a:ext cx="2514600" cy="1143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17132" name="Rectangle 12"/>
          <p:cNvSpPr>
            <a:spLocks noChangeArrowheads="1"/>
          </p:cNvSpPr>
          <p:nvPr/>
        </p:nvSpPr>
        <p:spPr bwMode="auto">
          <a:xfrm>
            <a:off x="5638800" y="3733800"/>
            <a:ext cx="3505200" cy="1143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Tree>
    <p:extLst>
      <p:ext uri="{BB962C8B-B14F-4D97-AF65-F5344CB8AC3E}">
        <p14:creationId xmlns:p14="http://schemas.microsoft.com/office/powerpoint/2010/main" val="359592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17127"/>
                                        </p:tgtEl>
                                      </p:cBhvr>
                                    </p:animEffect>
                                    <p:set>
                                      <p:cBhvr>
                                        <p:cTn id="7" dur="1" fill="hold">
                                          <p:stCondLst>
                                            <p:cond delay="499"/>
                                          </p:stCondLst>
                                        </p:cTn>
                                        <p:tgtEl>
                                          <p:spTgt spid="51712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17126"/>
                                        </p:tgtEl>
                                      </p:cBhvr>
                                    </p:animEffect>
                                    <p:set>
                                      <p:cBhvr>
                                        <p:cTn id="12" dur="1" fill="hold">
                                          <p:stCondLst>
                                            <p:cond delay="499"/>
                                          </p:stCondLst>
                                        </p:cTn>
                                        <p:tgtEl>
                                          <p:spTgt spid="51712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17128"/>
                                        </p:tgtEl>
                                      </p:cBhvr>
                                    </p:animEffect>
                                    <p:set>
                                      <p:cBhvr>
                                        <p:cTn id="17" dur="1" fill="hold">
                                          <p:stCondLst>
                                            <p:cond delay="499"/>
                                          </p:stCondLst>
                                        </p:cTn>
                                        <p:tgtEl>
                                          <p:spTgt spid="51712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17131"/>
                                        </p:tgtEl>
                                      </p:cBhvr>
                                    </p:animEffect>
                                    <p:set>
                                      <p:cBhvr>
                                        <p:cTn id="22" dur="1" fill="hold">
                                          <p:stCondLst>
                                            <p:cond delay="499"/>
                                          </p:stCondLst>
                                        </p:cTn>
                                        <p:tgtEl>
                                          <p:spTgt spid="5171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517130"/>
                                        </p:tgtEl>
                                      </p:cBhvr>
                                    </p:animEffect>
                                    <p:set>
                                      <p:cBhvr>
                                        <p:cTn id="27" dur="1" fill="hold">
                                          <p:stCondLst>
                                            <p:cond delay="499"/>
                                          </p:stCondLst>
                                        </p:cTn>
                                        <p:tgtEl>
                                          <p:spTgt spid="51713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517132"/>
                                        </p:tgtEl>
                                      </p:cBhvr>
                                    </p:animEffect>
                                    <p:set>
                                      <p:cBhvr>
                                        <p:cTn id="32" dur="1" fill="hold">
                                          <p:stCondLst>
                                            <p:cond delay="499"/>
                                          </p:stCondLst>
                                        </p:cTn>
                                        <p:tgtEl>
                                          <p:spTgt spid="51713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517125"/>
                                        </p:tgtEl>
                                      </p:cBhvr>
                                    </p:animEffect>
                                    <p:set>
                                      <p:cBhvr>
                                        <p:cTn id="37" dur="1" fill="hold">
                                          <p:stCondLst>
                                            <p:cond delay="499"/>
                                          </p:stCondLst>
                                        </p:cTn>
                                        <p:tgtEl>
                                          <p:spTgt spid="51712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517124"/>
                                        </p:tgtEl>
                                      </p:cBhvr>
                                    </p:animEffect>
                                    <p:set>
                                      <p:cBhvr>
                                        <p:cTn id="42" dur="1" fill="hold">
                                          <p:stCondLst>
                                            <p:cond delay="499"/>
                                          </p:stCondLst>
                                        </p:cTn>
                                        <p:tgtEl>
                                          <p:spTgt spid="51712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517123"/>
                                        </p:tgtEl>
                                      </p:cBhvr>
                                    </p:animEffect>
                                    <p:set>
                                      <p:cBhvr>
                                        <p:cTn id="47" dur="1" fill="hold">
                                          <p:stCondLst>
                                            <p:cond delay="499"/>
                                          </p:stCondLst>
                                        </p:cTn>
                                        <p:tgtEl>
                                          <p:spTgt spid="517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animBg="1"/>
      <p:bldP spid="517124" grpId="0" animBg="1"/>
      <p:bldP spid="517125" grpId="0" animBg="1"/>
      <p:bldP spid="517126" grpId="0" animBg="1"/>
      <p:bldP spid="517127" grpId="0" animBg="1"/>
      <p:bldP spid="517128" grpId="0" animBg="1"/>
      <p:bldP spid="517130" grpId="0" animBg="1"/>
      <p:bldP spid="517131" grpId="0" animBg="1"/>
      <p:bldP spid="5171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25347" name="Group 35"/>
          <p:cNvGraphicFramePr>
            <a:graphicFrameLocks noGrp="1"/>
          </p:cNvGraphicFramePr>
          <p:nvPr>
            <p:extLst>
              <p:ext uri="{D42A27DB-BD31-4B8C-83A1-F6EECF244321}">
                <p14:modId xmlns:p14="http://schemas.microsoft.com/office/powerpoint/2010/main" val="3768313549"/>
              </p:ext>
            </p:extLst>
          </p:nvPr>
        </p:nvGraphicFramePr>
        <p:xfrm>
          <a:off x="381000" y="1752600"/>
          <a:ext cx="8458200" cy="4338637"/>
        </p:xfrm>
        <a:graphic>
          <a:graphicData uri="http://schemas.openxmlformats.org/drawingml/2006/table">
            <a:tbl>
              <a:tblPr/>
              <a:tblGrid>
                <a:gridCol w="22860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tblGrid>
              <a:tr h="789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时代论</a:t>
                      </a:r>
                      <a:endParaRPr kumimoji="0" 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非时代论</a:t>
                      </a:r>
                      <a:endParaRPr kumimoji="0" lang="en-US" sz="2400" b="1"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717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区分律法和恩典</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较清楚仔细</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没那么清楚仔细</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神学立场</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几乎常常是保守的 （少有前千禧年自由主义者！）</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保守或自由的</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8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附议 </a:t>
                      </a:r>
                      <a:r>
                        <a:rPr kumimoji="0" lang="en-US" altLang="zh-CN"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a:t>
                      </a:r>
                      <a:r>
                        <a:rPr kumimoji="0" lang="zh-CN" alt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拥护者 人数</a:t>
                      </a:r>
                      <a:endParaRPr kumimoji="0" lang="en-US" sz="2400" b="1" i="1"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众多 </a:t>
                      </a:r>
                      <a:r>
                        <a:rPr kumimoji="0" lang="en-US" altLang="zh-CN"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a:t>
                      </a: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特别是在一 般的基层及神学院</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在增长中 </a:t>
                      </a:r>
                      <a:r>
                        <a:rPr kumimoji="0" lang="en-US" altLang="zh-CN"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 </a:t>
                      </a:r>
                      <a:r>
                        <a:rPr kumimoji="0" lang="zh-CN" alt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rPr>
                        <a:t>尤其是在修道院和天主教会</a:t>
                      </a:r>
                      <a:endParaRPr kumimoji="0" lang="en-US" sz="2400" b="0" i="0" u="none" strike="noStrike" cap="none" normalizeH="0" baseline="0" dirty="0">
                        <a:ln>
                          <a:noFill/>
                        </a:ln>
                        <a:solidFill>
                          <a:srgbClr val="FFFFFF"/>
                        </a:solidFill>
                        <a:effectLst/>
                        <a:latin typeface="Arial" pitchFamily="8" charset="0"/>
                        <a:ea typeface="ＭＳ Ｐゴシック" pitchFamily="8" charset="-128"/>
                        <a:cs typeface="ＭＳ Ｐゴシック" pitchFamily="8"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27000" name="Rectangle 2"/>
          <p:cNvSpPr>
            <a:spLocks noGrp="1" noChangeArrowheads="1"/>
          </p:cNvSpPr>
          <p:nvPr>
            <p:ph type="ctrTitle"/>
          </p:nvPr>
        </p:nvSpPr>
        <p:spPr>
          <a:xfrm>
            <a:off x="304800" y="0"/>
            <a:ext cx="8610600" cy="1371600"/>
          </a:xfrm>
        </p:spPr>
        <p:txBody>
          <a:bodyPr/>
          <a:lstStyle/>
          <a:p>
            <a:pPr eaLnBrk="1" hangingPunct="1"/>
            <a:r>
              <a:rPr lang="zh-CN" altLang="en-US" dirty="0">
                <a:solidFill>
                  <a:srgbClr val="FFFFFF"/>
                </a:solidFill>
                <a:latin typeface="Arial" charset="0"/>
                <a:ea typeface="ＭＳ Ｐゴシック" charset="0"/>
                <a:cs typeface="ＭＳ Ｐゴシック" charset="0"/>
              </a:rPr>
              <a:t>有什么不同</a:t>
            </a:r>
            <a:r>
              <a:rPr lang="en-US" altLang="ja-JP" dirty="0">
                <a:solidFill>
                  <a:srgbClr val="FFFFFF"/>
                </a:solidFill>
                <a:latin typeface="Arial" charset="0"/>
                <a:ea typeface="ＭＳ Ｐゴシック" charset="0"/>
                <a:cs typeface="ＭＳ Ｐゴシック" charset="0"/>
              </a:rPr>
              <a:t>?</a:t>
            </a:r>
            <a:endParaRPr lang="en-US" dirty="0">
              <a:solidFill>
                <a:srgbClr val="FFFFFF"/>
              </a:solidFill>
              <a:latin typeface="Arial" charset="0"/>
              <a:ea typeface="ＭＳ Ｐゴシック" charset="0"/>
              <a:cs typeface="ＭＳ Ｐゴシック" charset="0"/>
            </a:endParaRPr>
          </a:p>
        </p:txBody>
      </p:sp>
      <p:sp>
        <p:nvSpPr>
          <p:cNvPr id="525315" name="Rectangle 3"/>
          <p:cNvSpPr>
            <a:spLocks noChangeArrowheads="1"/>
          </p:cNvSpPr>
          <p:nvPr/>
        </p:nvSpPr>
        <p:spPr bwMode="auto">
          <a:xfrm>
            <a:off x="5638800" y="4953000"/>
            <a:ext cx="3495675" cy="1524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25316" name="Rectangle 4"/>
          <p:cNvSpPr>
            <a:spLocks noChangeArrowheads="1"/>
          </p:cNvSpPr>
          <p:nvPr/>
        </p:nvSpPr>
        <p:spPr bwMode="auto">
          <a:xfrm>
            <a:off x="2667000" y="4953000"/>
            <a:ext cx="2819400" cy="1524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25317" name="Rectangle 5"/>
          <p:cNvSpPr>
            <a:spLocks noChangeArrowheads="1"/>
          </p:cNvSpPr>
          <p:nvPr/>
        </p:nvSpPr>
        <p:spPr bwMode="auto">
          <a:xfrm>
            <a:off x="0" y="4953000"/>
            <a:ext cx="2514600" cy="1524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25318" name="Rectangle 6"/>
          <p:cNvSpPr>
            <a:spLocks noChangeArrowheads="1"/>
          </p:cNvSpPr>
          <p:nvPr/>
        </p:nvSpPr>
        <p:spPr bwMode="auto">
          <a:xfrm>
            <a:off x="2667000" y="2438400"/>
            <a:ext cx="2819400" cy="1219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25319" name="Rectangle 7"/>
          <p:cNvSpPr>
            <a:spLocks noChangeArrowheads="1"/>
          </p:cNvSpPr>
          <p:nvPr/>
        </p:nvSpPr>
        <p:spPr bwMode="auto">
          <a:xfrm>
            <a:off x="266700" y="2514600"/>
            <a:ext cx="2514600" cy="1219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25320" name="Rectangle 8"/>
          <p:cNvSpPr>
            <a:spLocks noChangeArrowheads="1"/>
          </p:cNvSpPr>
          <p:nvPr/>
        </p:nvSpPr>
        <p:spPr bwMode="auto">
          <a:xfrm>
            <a:off x="5638800" y="2438400"/>
            <a:ext cx="3505200" cy="1219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127007" name="Text Box 9"/>
          <p:cNvSpPr txBox="1">
            <a:spLocks noChangeArrowheads="1"/>
          </p:cNvSpPr>
          <p:nvPr/>
        </p:nvSpPr>
        <p:spPr bwMode="auto">
          <a:xfrm>
            <a:off x="8543925" y="603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29</a:t>
            </a:r>
            <a:endParaRPr lang="en-US">
              <a:solidFill>
                <a:srgbClr val="FFFFFF"/>
              </a:solidFill>
            </a:endParaRPr>
          </a:p>
        </p:txBody>
      </p:sp>
      <p:sp>
        <p:nvSpPr>
          <p:cNvPr id="525322" name="Rectangle 10"/>
          <p:cNvSpPr>
            <a:spLocks noChangeArrowheads="1"/>
          </p:cNvSpPr>
          <p:nvPr/>
        </p:nvSpPr>
        <p:spPr bwMode="auto">
          <a:xfrm>
            <a:off x="2667000" y="3733800"/>
            <a:ext cx="2819400" cy="1143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25323" name="Rectangle 11"/>
          <p:cNvSpPr>
            <a:spLocks noChangeArrowheads="1"/>
          </p:cNvSpPr>
          <p:nvPr/>
        </p:nvSpPr>
        <p:spPr bwMode="auto">
          <a:xfrm>
            <a:off x="0" y="3733800"/>
            <a:ext cx="2514600" cy="1143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525324" name="Rectangle 12"/>
          <p:cNvSpPr>
            <a:spLocks noChangeArrowheads="1"/>
          </p:cNvSpPr>
          <p:nvPr/>
        </p:nvSpPr>
        <p:spPr bwMode="auto">
          <a:xfrm>
            <a:off x="5638800" y="3733800"/>
            <a:ext cx="3505200" cy="1143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25319"/>
                                        </p:tgtEl>
                                      </p:cBhvr>
                                    </p:animEffect>
                                    <p:set>
                                      <p:cBhvr>
                                        <p:cTn id="7" dur="1" fill="hold">
                                          <p:stCondLst>
                                            <p:cond delay="499"/>
                                          </p:stCondLst>
                                        </p:cTn>
                                        <p:tgtEl>
                                          <p:spTgt spid="52531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25318"/>
                                        </p:tgtEl>
                                      </p:cBhvr>
                                    </p:animEffect>
                                    <p:set>
                                      <p:cBhvr>
                                        <p:cTn id="12" dur="1" fill="hold">
                                          <p:stCondLst>
                                            <p:cond delay="499"/>
                                          </p:stCondLst>
                                        </p:cTn>
                                        <p:tgtEl>
                                          <p:spTgt spid="52531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25320"/>
                                        </p:tgtEl>
                                      </p:cBhvr>
                                    </p:animEffect>
                                    <p:set>
                                      <p:cBhvr>
                                        <p:cTn id="17" dur="1" fill="hold">
                                          <p:stCondLst>
                                            <p:cond delay="499"/>
                                          </p:stCondLst>
                                        </p:cTn>
                                        <p:tgtEl>
                                          <p:spTgt spid="52532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525323"/>
                                        </p:tgtEl>
                                      </p:cBhvr>
                                    </p:animEffect>
                                    <p:set>
                                      <p:cBhvr>
                                        <p:cTn id="22" dur="1" fill="hold">
                                          <p:stCondLst>
                                            <p:cond delay="499"/>
                                          </p:stCondLst>
                                        </p:cTn>
                                        <p:tgtEl>
                                          <p:spTgt spid="52532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525322"/>
                                        </p:tgtEl>
                                      </p:cBhvr>
                                    </p:animEffect>
                                    <p:set>
                                      <p:cBhvr>
                                        <p:cTn id="27" dur="1" fill="hold">
                                          <p:stCondLst>
                                            <p:cond delay="499"/>
                                          </p:stCondLst>
                                        </p:cTn>
                                        <p:tgtEl>
                                          <p:spTgt spid="52532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525324"/>
                                        </p:tgtEl>
                                      </p:cBhvr>
                                    </p:animEffect>
                                    <p:set>
                                      <p:cBhvr>
                                        <p:cTn id="32" dur="1" fill="hold">
                                          <p:stCondLst>
                                            <p:cond delay="499"/>
                                          </p:stCondLst>
                                        </p:cTn>
                                        <p:tgtEl>
                                          <p:spTgt spid="52532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525317"/>
                                        </p:tgtEl>
                                      </p:cBhvr>
                                    </p:animEffect>
                                    <p:set>
                                      <p:cBhvr>
                                        <p:cTn id="37" dur="1" fill="hold">
                                          <p:stCondLst>
                                            <p:cond delay="499"/>
                                          </p:stCondLst>
                                        </p:cTn>
                                        <p:tgtEl>
                                          <p:spTgt spid="52531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525316"/>
                                        </p:tgtEl>
                                      </p:cBhvr>
                                    </p:animEffect>
                                    <p:set>
                                      <p:cBhvr>
                                        <p:cTn id="42" dur="1" fill="hold">
                                          <p:stCondLst>
                                            <p:cond delay="499"/>
                                          </p:stCondLst>
                                        </p:cTn>
                                        <p:tgtEl>
                                          <p:spTgt spid="52531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525315"/>
                                        </p:tgtEl>
                                      </p:cBhvr>
                                    </p:animEffect>
                                    <p:set>
                                      <p:cBhvr>
                                        <p:cTn id="47" dur="1" fill="hold">
                                          <p:stCondLst>
                                            <p:cond delay="499"/>
                                          </p:stCondLst>
                                        </p:cTn>
                                        <p:tgtEl>
                                          <p:spTgt spid="525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5" grpId="0" animBg="1"/>
      <p:bldP spid="525316" grpId="0" animBg="1"/>
      <p:bldP spid="525317" grpId="0" animBg="1"/>
      <p:bldP spid="525318" grpId="0" animBg="1"/>
      <p:bldP spid="525319" grpId="0" animBg="1"/>
      <p:bldP spid="525320" grpId="0" animBg="1"/>
      <p:bldP spid="525322" grpId="0" animBg="1"/>
      <p:bldP spid="525323" grpId="0" animBg="1"/>
      <p:bldP spid="5253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ctrTitle"/>
          </p:nvPr>
        </p:nvSpPr>
        <p:spPr>
          <a:xfrm>
            <a:off x="0" y="533400"/>
            <a:ext cx="9144000" cy="609600"/>
          </a:xfrm>
        </p:spPr>
        <p:txBody>
          <a:bodyPr/>
          <a:lstStyle/>
          <a:p>
            <a:pPr algn="ctr" eaLnBrk="1" hangingPunct="1"/>
            <a:r>
              <a:rPr lang="zh-CN" altLang="en-US" b="1" dirty="0">
                <a:latin typeface="Helvetica" charset="0"/>
                <a:cs typeface="ＭＳ Ｐゴシック" charset="0"/>
              </a:rPr>
              <a:t>按字面赐于大卫后裔的国度</a:t>
            </a:r>
            <a:endParaRPr lang="en-US" dirty="0">
              <a:latin typeface="Helvetica" charset="0"/>
            </a:endParaRPr>
          </a:p>
        </p:txBody>
      </p:sp>
      <p:sp>
        <p:nvSpPr>
          <p:cNvPr id="129026" name="Rectangle 3"/>
          <p:cNvSpPr>
            <a:spLocks noChangeArrowheads="1"/>
          </p:cNvSpPr>
          <p:nvPr/>
        </p:nvSpPr>
        <p:spPr bwMode="auto">
          <a:xfrm>
            <a:off x="381000" y="13716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76238" indent="-376238" eaLnBrk="1" hangingPunct="1">
              <a:spcBef>
                <a:spcPct val="20000"/>
              </a:spcBef>
              <a:buClr>
                <a:schemeClr val="folHlink"/>
              </a:buClr>
              <a:buSzPct val="75000"/>
              <a:buFont typeface="Arial" charset="0"/>
              <a:buAutoNum type="arabicPeriod"/>
            </a:pPr>
            <a:r>
              <a:rPr lang="zh-CN" altLang="en-US" dirty="0">
                <a:latin typeface="Helvetica" charset="0"/>
              </a:rPr>
              <a:t>以一般的语言形容“国度”</a:t>
            </a:r>
            <a:endParaRPr lang="en-US" altLang="ja-JP"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dirty="0">
                <a:latin typeface="Helvetica" charset="0"/>
              </a:rPr>
              <a:t>先知们按照字面直译国度</a:t>
            </a:r>
            <a:endParaRPr lang="en-US"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dirty="0">
                <a:latin typeface="Helvetica" charset="0"/>
              </a:rPr>
              <a:t>以色列直译为国度</a:t>
            </a:r>
            <a:endParaRPr lang="en-SG" altLang="zh-CN"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dirty="0">
                <a:latin typeface="Helvetica" charset="0"/>
              </a:rPr>
              <a:t>同主前</a:t>
            </a:r>
            <a:r>
              <a:rPr lang="en-US" dirty="0">
                <a:latin typeface="Helvetica" charset="0"/>
              </a:rPr>
              <a:t>586 </a:t>
            </a:r>
            <a:r>
              <a:rPr lang="zh-CN" altLang="en-US" dirty="0">
                <a:latin typeface="Helvetica" charset="0"/>
              </a:rPr>
              <a:t>被推翻的国度是同样的</a:t>
            </a:r>
            <a:endParaRPr lang="en-US"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dirty="0">
                <a:latin typeface="Helvetica" charset="0"/>
              </a:rPr>
              <a:t>大卫之约只关乎以色列</a:t>
            </a:r>
            <a:endParaRPr lang="en-US"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dirty="0">
                <a:latin typeface="Helvetica" charset="0"/>
              </a:rPr>
              <a:t>大卫见解契约只关乎以色列</a:t>
            </a:r>
            <a:endParaRPr lang="en-US"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dirty="0">
                <a:latin typeface="Helvetica" charset="0"/>
              </a:rPr>
              <a:t>一部分的应许已应验</a:t>
            </a:r>
            <a:endParaRPr lang="en-US"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dirty="0">
                <a:latin typeface="Helvetica" charset="0"/>
              </a:rPr>
              <a:t>大卫的王位跟耶稣现今在天上的王位是没有关联的</a:t>
            </a:r>
            <a:endParaRPr lang="en-SG" altLang="zh-CN" dirty="0">
              <a:latin typeface="Helvetica" charset="0"/>
            </a:endParaRPr>
          </a:p>
          <a:p>
            <a:pPr marL="376238" indent="-376238" eaLnBrk="1" hangingPunct="1">
              <a:spcBef>
                <a:spcPct val="20000"/>
              </a:spcBef>
              <a:buClr>
                <a:schemeClr val="folHlink"/>
              </a:buClr>
              <a:buSzPct val="75000"/>
              <a:buFont typeface="Arial" charset="0"/>
              <a:buAutoNum type="arabicPeriod"/>
            </a:pPr>
            <a:r>
              <a:rPr lang="zh-CN" altLang="en-US" dirty="0">
                <a:latin typeface="Helvetica" charset="0"/>
              </a:rPr>
              <a:t>约翰，耶稣，十二门徒，以及耶稣差排的七十二人都向以色列发放有关天国</a:t>
            </a:r>
            <a:r>
              <a:rPr lang="en-US" dirty="0">
                <a:latin typeface="Helvetica" charset="0"/>
              </a:rPr>
              <a:t> </a:t>
            </a:r>
            <a:r>
              <a:rPr lang="zh-CN" altLang="en-US">
                <a:latin typeface="Helvetica" charset="0"/>
              </a:rPr>
              <a:t>国度</a:t>
            </a:r>
            <a:r>
              <a:rPr lang="en-US">
                <a:latin typeface="Helvetica" charset="0"/>
              </a:rPr>
              <a:t>(</a:t>
            </a:r>
            <a:r>
              <a:rPr lang="zh-CN" altLang="en-US" dirty="0">
                <a:latin typeface="Helvetica" charset="0"/>
              </a:rPr>
              <a:t>太</a:t>
            </a:r>
            <a:r>
              <a:rPr lang="en-US" dirty="0">
                <a:latin typeface="Helvetica" charset="0"/>
              </a:rPr>
              <a:t> 3:11; 4;17; 10:7; </a:t>
            </a:r>
            <a:r>
              <a:rPr lang="zh-CN" altLang="en-US" dirty="0">
                <a:latin typeface="Helvetica" charset="0"/>
              </a:rPr>
              <a:t>路</a:t>
            </a:r>
            <a:r>
              <a:rPr lang="en-US" dirty="0">
                <a:latin typeface="Helvetica" charset="0"/>
              </a:rPr>
              <a:t> 10:1, 9)</a:t>
            </a:r>
          </a:p>
          <a:p>
            <a:pPr marL="376238" indent="-376238" eaLnBrk="1" hangingPunct="1">
              <a:spcBef>
                <a:spcPct val="20000"/>
              </a:spcBef>
              <a:buClr>
                <a:schemeClr val="folHlink"/>
              </a:buClr>
              <a:buSzPct val="75000"/>
              <a:buFont typeface="Arial" charset="0"/>
              <a:buAutoNum type="arabicPeriod"/>
              <a:defRPr/>
            </a:pPr>
            <a:endParaRPr lang="en-US" b="1" dirty="0">
              <a:effectLst>
                <a:glow rad="152400">
                  <a:schemeClr val="accent1"/>
                </a:glow>
              </a:effectLst>
              <a:latin typeface="Helvetica" charset="0"/>
            </a:endParaRPr>
          </a:p>
        </p:txBody>
      </p:sp>
      <p:sp>
        <p:nvSpPr>
          <p:cNvPr id="129027" name="Text Box 4"/>
          <p:cNvSpPr txBox="1">
            <a:spLocks noChangeArrowheads="1"/>
          </p:cNvSpPr>
          <p:nvPr/>
        </p:nvSpPr>
        <p:spPr bwMode="auto">
          <a:xfrm>
            <a:off x="8137525" y="47625"/>
            <a:ext cx="96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22-23</a:t>
            </a:r>
          </a:p>
        </p:txBody>
      </p:sp>
    </p:spTree>
  </p:cSld>
  <p:clrMapOvr>
    <a:masterClrMapping/>
  </p:clrMapOvr>
  <p:transition xmlns:p14="http://schemas.microsoft.com/office/powerpoint/2010/mai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212638798"/>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末世论</a:t>
            </a:r>
            <a:r>
              <a:rPr lang="en-US" altLang="zh-CN" sz="3200" b="1" dirty="0">
                <a:solidFill>
                  <a:srgbClr val="FFFFFF"/>
                </a:solidFill>
                <a:latin typeface="Arial" charset="0"/>
                <a:ea typeface="SimSun" charset="0"/>
                <a:cs typeface="SimSun" charset="0"/>
              </a:rPr>
              <a:t> •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9851549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ctrTitle"/>
          </p:nvPr>
        </p:nvSpPr>
        <p:spPr>
          <a:xfrm>
            <a:off x="457200" y="304800"/>
            <a:ext cx="7772400" cy="1219200"/>
          </a:xfrm>
        </p:spPr>
        <p:txBody>
          <a:bodyPr/>
          <a:lstStyle/>
          <a:p>
            <a:pPr eaLnBrk="1" hangingPunct="1"/>
            <a:r>
              <a:rPr lang="zh-CN" altLang="en-US" dirty="0">
                <a:latin typeface="PerryGothic Regular" charset="0"/>
              </a:rPr>
              <a:t>启示录 </a:t>
            </a:r>
            <a:r>
              <a:rPr lang="en-US" dirty="0">
                <a:latin typeface="PerryGothic Regular" charset="0"/>
              </a:rPr>
              <a:t>20:1-3 </a:t>
            </a:r>
            <a:r>
              <a:rPr lang="en-US" sz="1800" dirty="0">
                <a:latin typeface="PerryGothic Regular" charset="0"/>
              </a:rPr>
              <a:t>(</a:t>
            </a:r>
            <a:r>
              <a:rPr lang="en-US" altLang="zh-CN" sz="1800" dirty="0">
                <a:latin typeface="PerryGothic Regular" charset="0"/>
              </a:rPr>
              <a:t>CNV</a:t>
            </a:r>
            <a:r>
              <a:rPr lang="en-US" sz="1800" dirty="0">
                <a:latin typeface="PerryGothic Regular" charset="0"/>
              </a:rPr>
              <a:t>)</a:t>
            </a:r>
            <a:endParaRPr lang="en-US" dirty="0">
              <a:latin typeface="PerryGothic Regular" charset="0"/>
            </a:endParaRPr>
          </a:p>
        </p:txBody>
      </p:sp>
      <p:sp>
        <p:nvSpPr>
          <p:cNvPr id="92162" name="Rectangle 4"/>
          <p:cNvSpPr>
            <a:spLocks noChangeArrowheads="1"/>
          </p:cNvSpPr>
          <p:nvPr/>
        </p:nvSpPr>
        <p:spPr bwMode="auto">
          <a:xfrm>
            <a:off x="609600" y="1752600"/>
            <a:ext cx="8001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chemeClr val="tx1"/>
              </a:buClr>
              <a:buSzPct val="80000"/>
              <a:buFont typeface="Wingdings" charset="0"/>
              <a:buNone/>
            </a:pPr>
            <a:r>
              <a:rPr lang="en-US" sz="3000" b="1" baseline="30000" dirty="0"/>
              <a:t>1</a:t>
            </a:r>
            <a:r>
              <a:rPr lang="zh-CN" altLang="en-US" sz="3000" b="1" dirty="0"/>
              <a:t>我又看见一位天使从天降下、手里拿着无底坑的钥匙、和一条大链子。</a:t>
            </a:r>
            <a:r>
              <a:rPr lang="en-US" altLang="zh-CN" sz="3000" b="1" baseline="30000" dirty="0"/>
              <a:t>2</a:t>
            </a:r>
            <a:r>
              <a:rPr lang="en-US" altLang="zh-CN" sz="3000" b="1" dirty="0"/>
              <a:t> </a:t>
            </a:r>
            <a:r>
              <a:rPr lang="zh-CN" altLang="en-US" sz="3000" b="1" dirty="0"/>
              <a:t>他捉住那龙、就是古蛇、又叫魔鬼、也叫撒但、把他捆绑一千年、</a:t>
            </a:r>
            <a:r>
              <a:rPr lang="en-US" altLang="zh-CN" sz="3000" b="1" baseline="30000" dirty="0"/>
              <a:t>3 </a:t>
            </a:r>
            <a:r>
              <a:rPr lang="zh-CN" altLang="en-US" sz="3000" b="1" dirty="0"/>
              <a:t>扔在无底坑里、将无底坑关闭、用印封上、使他不得再迷惑列国、等到那一千年完了．以后必须暂时释放他。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ctrTitle"/>
          </p:nvPr>
        </p:nvSpPr>
        <p:spPr>
          <a:xfrm>
            <a:off x="457200" y="304800"/>
            <a:ext cx="7772400" cy="1219200"/>
          </a:xfrm>
        </p:spPr>
        <p:txBody>
          <a:bodyPr/>
          <a:lstStyle/>
          <a:p>
            <a:pPr eaLnBrk="1" hangingPunct="1"/>
            <a:r>
              <a:rPr lang="zh-CN" altLang="en-US" dirty="0">
                <a:latin typeface="PerryGothic Regular" charset="0"/>
              </a:rPr>
              <a:t>启示录 </a:t>
            </a:r>
            <a:r>
              <a:rPr lang="en-US" dirty="0">
                <a:latin typeface="PerryGothic Regular" charset="0"/>
              </a:rPr>
              <a:t>20:4 </a:t>
            </a:r>
            <a:r>
              <a:rPr lang="en-US" sz="1800" dirty="0">
                <a:latin typeface="PerryGothic Regular" charset="0"/>
              </a:rPr>
              <a:t>(</a:t>
            </a:r>
            <a:r>
              <a:rPr lang="en-US" altLang="zh-CN" sz="1800" dirty="0">
                <a:latin typeface="PerryGothic Regular" charset="0"/>
              </a:rPr>
              <a:t>CNV</a:t>
            </a:r>
            <a:r>
              <a:rPr lang="en-US" sz="1800" dirty="0">
                <a:latin typeface="PerryGothic Regular" charset="0"/>
              </a:rPr>
              <a:t>)</a:t>
            </a:r>
          </a:p>
        </p:txBody>
      </p:sp>
      <p:sp>
        <p:nvSpPr>
          <p:cNvPr id="94210" name="Rectangle 4"/>
          <p:cNvSpPr>
            <a:spLocks noChangeArrowheads="1"/>
          </p:cNvSpPr>
          <p:nvPr/>
        </p:nvSpPr>
        <p:spPr bwMode="auto">
          <a:xfrm>
            <a:off x="457200" y="1828800"/>
            <a:ext cx="807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chemeClr val="tx1"/>
              </a:buClr>
              <a:buSzPct val="80000"/>
              <a:buFont typeface="Wingdings" charset="0"/>
              <a:buNone/>
            </a:pPr>
            <a:r>
              <a:rPr lang="en-US" sz="3000" b="1" baseline="30000" dirty="0"/>
              <a:t>4</a:t>
            </a:r>
            <a:r>
              <a:rPr lang="zh-CN" altLang="en-US" sz="3000" b="1" dirty="0"/>
              <a:t>我又看见几个宝座、也有坐在上面的、并有审判的权柄赐给他们．我又看见那些因为给耶稣作见证、并为　神之道被斩者的灵魂、和那没有拜过兽与兽像、也没有在额上和手上受过他印记之人的灵魂．他们都复活了、与基督一同作王一千年。</a:t>
            </a:r>
            <a:endParaRPr lang="en-US" sz="30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ctrTitle"/>
          </p:nvPr>
        </p:nvSpPr>
        <p:spPr>
          <a:xfrm>
            <a:off x="457200" y="304800"/>
            <a:ext cx="7772400" cy="1219200"/>
          </a:xfrm>
        </p:spPr>
        <p:txBody>
          <a:bodyPr/>
          <a:lstStyle/>
          <a:p>
            <a:pPr eaLnBrk="1" hangingPunct="1"/>
            <a:r>
              <a:rPr lang="zh-CN" altLang="en-US" dirty="0">
                <a:latin typeface="PerryGothic Regular" charset="0"/>
              </a:rPr>
              <a:t>启示录 </a:t>
            </a:r>
            <a:r>
              <a:rPr lang="en-US" dirty="0">
                <a:latin typeface="PerryGothic Regular" charset="0"/>
              </a:rPr>
              <a:t>20:5-6 </a:t>
            </a:r>
            <a:r>
              <a:rPr lang="en-US" sz="1800" dirty="0">
                <a:latin typeface="PerryGothic Regular" charset="0"/>
              </a:rPr>
              <a:t>(</a:t>
            </a:r>
            <a:r>
              <a:rPr lang="en-US" altLang="zh-CN" sz="1800" dirty="0">
                <a:latin typeface="PerryGothic Regular" charset="0"/>
              </a:rPr>
              <a:t>CNV</a:t>
            </a:r>
            <a:r>
              <a:rPr lang="en-US" sz="1800" dirty="0">
                <a:latin typeface="PerryGothic Regular" charset="0"/>
              </a:rPr>
              <a:t>)</a:t>
            </a:r>
          </a:p>
        </p:txBody>
      </p:sp>
      <p:sp>
        <p:nvSpPr>
          <p:cNvPr id="96258" name="Rectangle 4"/>
          <p:cNvSpPr>
            <a:spLocks noChangeArrowheads="1"/>
          </p:cNvSpPr>
          <p:nvPr/>
        </p:nvSpPr>
        <p:spPr bwMode="auto">
          <a:xfrm>
            <a:off x="457200" y="1905000"/>
            <a:ext cx="807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90000"/>
              </a:lnSpc>
              <a:spcBef>
                <a:spcPct val="20000"/>
              </a:spcBef>
              <a:buClr>
                <a:schemeClr val="tx1"/>
              </a:buClr>
              <a:buSzPct val="80000"/>
              <a:buFont typeface="Wingdings" charset="0"/>
              <a:buNone/>
            </a:pPr>
            <a:r>
              <a:rPr lang="en-US" sz="3000" b="1" baseline="30000" dirty="0"/>
              <a:t>5</a:t>
            </a:r>
            <a:r>
              <a:rPr lang="zh-CN" altLang="en-US" sz="3000" b="1" dirty="0"/>
              <a:t>这是头一次的复活。其余的死人还没有复活、直等那一千年完了。 </a:t>
            </a:r>
            <a:br>
              <a:rPr lang="zh-CN" altLang="en-US" sz="3000" b="1" dirty="0"/>
            </a:br>
            <a:r>
              <a:rPr lang="en-US" altLang="zh-CN" sz="3000" b="1" baseline="30000" dirty="0"/>
              <a:t>6</a:t>
            </a:r>
            <a:r>
              <a:rPr lang="en-US" altLang="zh-CN" sz="3000" b="1" dirty="0"/>
              <a:t> </a:t>
            </a:r>
            <a:r>
              <a:rPr lang="zh-CN" altLang="en-US" sz="3000" b="1" dirty="0"/>
              <a:t>在头一次复活有分的、有福了、圣洁了．第二次的死在他们身上没有权柄．他们必作　神和基督的祭司、并要与基督一同作王一千年。</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0" y="0"/>
            <a:ext cx="9144000" cy="6858000"/>
          </a:xfrm>
          <a:prstGeom prst="rect">
            <a:avLst/>
          </a:prstGeom>
          <a:gradFill rotWithShape="0">
            <a:gsLst>
              <a:gs pos="0">
                <a:srgbClr val="660066"/>
              </a:gs>
              <a:gs pos="100000">
                <a:srgbClr val="2F002F"/>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endParaRPr lang="en-US">
              <a:solidFill>
                <a:srgbClr val="000000"/>
              </a:solidFill>
              <a:latin typeface="Comic Sans MS" pitchFamily="66" charset="0"/>
              <a:ea typeface="MS PGothic" pitchFamily="34" charset="-128"/>
              <a:cs typeface="+mn-cs"/>
            </a:endParaRPr>
          </a:p>
        </p:txBody>
      </p:sp>
      <p:sp>
        <p:nvSpPr>
          <p:cNvPr id="262147" name="Line 3"/>
          <p:cNvSpPr>
            <a:spLocks noChangeShapeType="1"/>
          </p:cNvSpPr>
          <p:nvPr/>
        </p:nvSpPr>
        <p:spPr bwMode="auto">
          <a:xfrm>
            <a:off x="1447800" y="3810000"/>
            <a:ext cx="6705600" cy="0"/>
          </a:xfrm>
          <a:prstGeom prst="line">
            <a:avLst/>
          </a:prstGeom>
          <a:noFill/>
          <a:ln w="76200">
            <a:solidFill>
              <a:srgbClr val="FF0000"/>
            </a:solidFill>
            <a:round/>
            <a:headEnd/>
            <a:tailEnd type="triangle" w="med" len="med"/>
          </a:ln>
          <a:effectLst>
            <a:outerShdw blurRad="63500" dist="38099" dir="2700000" algn="ctr" rotWithShape="0">
              <a:srgbClr val="000000">
                <a:alpha val="74997"/>
              </a:srgbClr>
            </a:outerShdw>
          </a:effectLst>
        </p:spPr>
        <p:txBody>
          <a:bodyPr wrap="none" anchor="ctr"/>
          <a:lstStyle/>
          <a:p>
            <a:pPr>
              <a:defRPr/>
            </a:pPr>
            <a:endParaRPr lang="en-US">
              <a:solidFill>
                <a:srgbClr val="000000"/>
              </a:solidFill>
              <a:latin typeface="Comic Sans MS" charset="0"/>
              <a:ea typeface="ＭＳ Ｐゴシック" charset="-128"/>
              <a:cs typeface="ＭＳ Ｐゴシック" charset="-128"/>
            </a:endParaRPr>
          </a:p>
        </p:txBody>
      </p:sp>
      <p:sp>
        <p:nvSpPr>
          <p:cNvPr id="262148" name="Line 4"/>
          <p:cNvSpPr>
            <a:spLocks noChangeShapeType="1"/>
          </p:cNvSpPr>
          <p:nvPr/>
        </p:nvSpPr>
        <p:spPr bwMode="auto">
          <a:xfrm>
            <a:off x="7126288" y="2333625"/>
            <a:ext cx="0" cy="1371600"/>
          </a:xfrm>
          <a:prstGeom prst="line">
            <a:avLst/>
          </a:prstGeom>
          <a:noFill/>
          <a:ln w="38100">
            <a:solidFill>
              <a:srgbClr val="00CCFF"/>
            </a:solidFill>
            <a:round/>
            <a:headEnd/>
            <a:tailEnd type="triangle" w="med" len="med"/>
          </a:ln>
          <a:effectLst>
            <a:outerShdw blurRad="63500" dist="38099" dir="2700000" algn="ctr" rotWithShape="0">
              <a:srgbClr val="000000">
                <a:alpha val="74997"/>
              </a:srgbClr>
            </a:outerShdw>
          </a:effectLst>
        </p:spPr>
        <p:txBody>
          <a:bodyPr wrap="none" anchor="ctr"/>
          <a:lstStyle/>
          <a:p>
            <a:pPr>
              <a:defRPr/>
            </a:pPr>
            <a:endParaRPr lang="en-US">
              <a:solidFill>
                <a:srgbClr val="000000"/>
              </a:solidFill>
              <a:latin typeface="Comic Sans MS" charset="0"/>
              <a:ea typeface="ＭＳ Ｐゴシック" charset="-128"/>
              <a:cs typeface="ＭＳ Ｐゴシック" charset="-128"/>
            </a:endParaRPr>
          </a:p>
        </p:txBody>
      </p:sp>
      <p:sp>
        <p:nvSpPr>
          <p:cNvPr id="262149" name="Text Box 5"/>
          <p:cNvSpPr txBox="1">
            <a:spLocks noChangeArrowheads="1"/>
          </p:cNvSpPr>
          <p:nvPr/>
        </p:nvSpPr>
        <p:spPr bwMode="auto">
          <a:xfrm rot="-5400000">
            <a:off x="-681037" y="3379787"/>
            <a:ext cx="313055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FFFFFF"/>
                </a:solidFill>
                <a:latin typeface="Times New Roman" pitchFamily="18" charset="0"/>
                <a:ea typeface="SimSun" pitchFamily="2" charset="-122"/>
                <a:cs typeface="+mn-cs"/>
              </a:rPr>
              <a:t>教会时代</a:t>
            </a:r>
            <a:endParaRPr lang="zh-CN" altLang="en-US" sz="4000">
              <a:solidFill>
                <a:srgbClr val="FFFFFF"/>
              </a:solidFill>
              <a:latin typeface="Times New Roman" pitchFamily="18" charset="0"/>
              <a:ea typeface="SimSun" pitchFamily="2" charset="-122"/>
              <a:cs typeface="+mn-cs"/>
            </a:endParaRPr>
          </a:p>
        </p:txBody>
      </p:sp>
      <p:sp>
        <p:nvSpPr>
          <p:cNvPr id="262150" name="Text Box 6"/>
          <p:cNvSpPr txBox="1">
            <a:spLocks noChangeArrowheads="1"/>
          </p:cNvSpPr>
          <p:nvPr/>
        </p:nvSpPr>
        <p:spPr bwMode="auto">
          <a:xfrm rot="5400000" flipH="1">
            <a:off x="5855494" y="3569494"/>
            <a:ext cx="4951413"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FFCC00"/>
                </a:solidFill>
                <a:latin typeface="Times New Roman" pitchFamily="18" charset="0"/>
                <a:ea typeface="SimSun" pitchFamily="2" charset="-122"/>
                <a:cs typeface="+mn-cs"/>
              </a:rPr>
              <a:t>永恒的国度</a:t>
            </a:r>
            <a:endParaRPr lang="zh-CN" altLang="en-US" sz="4000">
              <a:solidFill>
                <a:srgbClr val="FFCC00"/>
              </a:solidFill>
              <a:latin typeface="Times New Roman" pitchFamily="18" charset="0"/>
              <a:ea typeface="SimSun" pitchFamily="2" charset="-122"/>
              <a:cs typeface="+mn-cs"/>
            </a:endParaRPr>
          </a:p>
        </p:txBody>
      </p:sp>
      <p:sp>
        <p:nvSpPr>
          <p:cNvPr id="262151" name="Text Box 7"/>
          <p:cNvSpPr txBox="1">
            <a:spLocks noChangeArrowheads="1"/>
          </p:cNvSpPr>
          <p:nvPr/>
        </p:nvSpPr>
        <p:spPr bwMode="auto">
          <a:xfrm>
            <a:off x="6019800" y="990600"/>
            <a:ext cx="20574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00CCFF"/>
                </a:solidFill>
                <a:latin typeface="Times New Roman" pitchFamily="18" charset="0"/>
                <a:ea typeface="SimSun" pitchFamily="2" charset="-122"/>
                <a:cs typeface="+mn-cs"/>
              </a:rPr>
              <a:t>主再来</a:t>
            </a:r>
            <a:endParaRPr lang="zh-CN" altLang="en-US" sz="4000">
              <a:solidFill>
                <a:srgbClr val="000000"/>
              </a:solidFill>
              <a:latin typeface="Times New Roman" pitchFamily="18" charset="0"/>
              <a:ea typeface="SimSun" pitchFamily="2" charset="-122"/>
              <a:cs typeface="+mn-cs"/>
            </a:endParaRPr>
          </a:p>
        </p:txBody>
      </p:sp>
      <p:sp>
        <p:nvSpPr>
          <p:cNvPr id="262152" name="Text Box 8"/>
          <p:cNvSpPr txBox="1">
            <a:spLocks noChangeArrowheads="1"/>
          </p:cNvSpPr>
          <p:nvPr/>
        </p:nvSpPr>
        <p:spPr bwMode="auto">
          <a:xfrm>
            <a:off x="1774752" y="2329250"/>
            <a:ext cx="3733800" cy="265112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基督属灵的管制</a:t>
            </a:r>
          </a:p>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大灾难</a:t>
            </a:r>
          </a:p>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撒旦被捆绑</a:t>
            </a:r>
          </a:p>
        </p:txBody>
      </p:sp>
      <p:sp>
        <p:nvSpPr>
          <p:cNvPr id="262153" name="Rectangle 9"/>
          <p:cNvSpPr>
            <a:spLocks noChangeArrowheads="1"/>
          </p:cNvSpPr>
          <p:nvPr/>
        </p:nvSpPr>
        <p:spPr bwMode="auto">
          <a:xfrm>
            <a:off x="533400" y="1981200"/>
            <a:ext cx="5410200" cy="3657600"/>
          </a:xfrm>
          <a:prstGeom prst="rect">
            <a:avLst/>
          </a:prstGeom>
          <a:noFill/>
          <a:ln w="38100">
            <a:solidFill>
              <a:schemeClr val="accent1"/>
            </a:solidFill>
            <a:miter lim="800000"/>
            <a:headEnd/>
            <a:tailEnd/>
          </a:ln>
          <a:effectLst>
            <a:outerShdw blurRad="63500" dist="38099" dir="2700000" algn="ctr" rotWithShape="0">
              <a:srgbClr val="000000">
                <a:alpha val="74997"/>
              </a:srgbClr>
            </a:outerShdw>
          </a:effectLst>
        </p:spPr>
        <p:txBody>
          <a:bodyPr wrap="none" anchor="ctr"/>
          <a:lstStyle/>
          <a:p>
            <a:endParaRPr lang="en-US">
              <a:solidFill>
                <a:srgbClr val="000000"/>
              </a:solidFill>
              <a:latin typeface="Comic Sans MS" pitchFamily="66" charset="0"/>
              <a:ea typeface="MS PGothic" pitchFamily="34" charset="-128"/>
              <a:cs typeface="+mn-cs"/>
            </a:endParaRPr>
          </a:p>
        </p:txBody>
      </p:sp>
      <p:sp>
        <p:nvSpPr>
          <p:cNvPr id="262154" name="Text Box 10"/>
          <p:cNvSpPr txBox="1">
            <a:spLocks noChangeArrowheads="1"/>
          </p:cNvSpPr>
          <p:nvPr/>
        </p:nvSpPr>
        <p:spPr bwMode="auto">
          <a:xfrm rot="5381629">
            <a:off x="5875338" y="4792662"/>
            <a:ext cx="25146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spcBef>
                <a:spcPct val="50000"/>
              </a:spcBef>
            </a:pPr>
            <a:r>
              <a:rPr lang="zh-CN" altLang="en-US" sz="4000" b="1">
                <a:solidFill>
                  <a:srgbClr val="FFFFFF"/>
                </a:solidFill>
                <a:latin typeface="Times New Roman" pitchFamily="18" charset="0"/>
                <a:ea typeface="SimSun" pitchFamily="2" charset="-122"/>
                <a:cs typeface="+mn-cs"/>
              </a:rPr>
              <a:t>审判</a:t>
            </a:r>
          </a:p>
        </p:txBody>
      </p:sp>
      <p:sp>
        <p:nvSpPr>
          <p:cNvPr id="262155" name="Rectangle 11"/>
          <p:cNvSpPr>
            <a:spLocks noGrp="1" noChangeArrowheads="1"/>
          </p:cNvSpPr>
          <p:nvPr>
            <p:ph type="title" idx="4294967295"/>
          </p:nvPr>
        </p:nvSpPr>
        <p:spPr>
          <a:xfrm>
            <a:off x="685800" y="457200"/>
            <a:ext cx="7772400" cy="762000"/>
          </a:xfrm>
          <a:effectLst>
            <a:outerShdw blurRad="63500" dist="35921" dir="2700000" algn="ctr" rotWithShape="0">
              <a:srgbClr val="000000">
                <a:alpha val="74997"/>
              </a:srgbClr>
            </a:outerShdw>
          </a:effectLst>
        </p:spPr>
        <p:txBody>
          <a:bodyPr anchor="t">
            <a:spAutoFit/>
          </a:bodyPr>
          <a:lstStyle/>
          <a:p>
            <a:pPr>
              <a:spcBef>
                <a:spcPct val="50000"/>
              </a:spcBef>
            </a:pPr>
            <a:r>
              <a:rPr lang="zh-CN" altLang="en-US" b="1">
                <a:solidFill>
                  <a:srgbClr val="FFFFFF"/>
                </a:solidFill>
                <a:ea typeface="SimSun" pitchFamily="2" charset="-122"/>
              </a:rPr>
              <a:t>无千禧年观</a:t>
            </a:r>
          </a:p>
        </p:txBody>
      </p:sp>
      <p:sp>
        <p:nvSpPr>
          <p:cNvPr id="827403" name="Text Box 15"/>
          <p:cNvSpPr txBox="1">
            <a:spLocks noChangeArrowheads="1"/>
          </p:cNvSpPr>
          <p:nvPr/>
        </p:nvSpPr>
        <p:spPr bwMode="auto">
          <a:xfrm>
            <a:off x="8234363" y="95250"/>
            <a:ext cx="909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en-US" b="1">
                <a:solidFill>
                  <a:srgbClr val="FFFFFF"/>
                </a:solidFill>
                <a:cs typeface="+mn-cs"/>
              </a:rPr>
              <a:t>339e</a:t>
            </a:r>
            <a:endParaRPr lang="en-US" b="1">
              <a:solidFill>
                <a:srgbClr val="000000"/>
              </a:solidFill>
              <a:cs typeface="+mn-cs"/>
            </a:endParaRPr>
          </a:p>
        </p:txBody>
      </p:sp>
    </p:spTree>
    <p:extLst>
      <p:ext uri="{BB962C8B-B14F-4D97-AF65-F5344CB8AC3E}">
        <p14:creationId xmlns:p14="http://schemas.microsoft.com/office/powerpoint/2010/main" val="1621089600"/>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262149"/>
                                        </p:tgtEl>
                                        <p:attrNameLst>
                                          <p:attrName>style.visibility</p:attrName>
                                        </p:attrNameLst>
                                      </p:cBhvr>
                                      <p:to>
                                        <p:strVal val="visible"/>
                                      </p:to>
                                    </p:set>
                                    <p:anim calcmode="lin" valueType="num">
                                      <p:cBhvr additive="base">
                                        <p:cTn id="7" dur="500" fill="hold"/>
                                        <p:tgtEl>
                                          <p:spTgt spid="262149"/>
                                        </p:tgtEl>
                                        <p:attrNameLst>
                                          <p:attrName>ppt_x</p:attrName>
                                        </p:attrNameLst>
                                      </p:cBhvr>
                                      <p:tavLst>
                                        <p:tav tm="0">
                                          <p:val>
                                            <p:strVal val="0-#ppt_w/2"/>
                                          </p:val>
                                        </p:tav>
                                        <p:tav tm="100000">
                                          <p:val>
                                            <p:strVal val="#ppt_x"/>
                                          </p:val>
                                        </p:tav>
                                      </p:tavLst>
                                    </p:anim>
                                    <p:anim calcmode="lin" valueType="num">
                                      <p:cBhvr additive="base">
                                        <p:cTn id="8" dur="500" fill="hold"/>
                                        <p:tgtEl>
                                          <p:spTgt spid="26214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0"/>
                                  </p:stCondLst>
                                  <p:childTnLst>
                                    <p:set>
                                      <p:cBhvr>
                                        <p:cTn id="11" dur="1" fill="hold">
                                          <p:stCondLst>
                                            <p:cond delay="0"/>
                                          </p:stCondLst>
                                        </p:cTn>
                                        <p:tgtEl>
                                          <p:spTgt spid="262153"/>
                                        </p:tgtEl>
                                        <p:attrNameLst>
                                          <p:attrName>style.visibility</p:attrName>
                                        </p:attrNameLst>
                                      </p:cBhvr>
                                      <p:to>
                                        <p:strVal val="visible"/>
                                      </p:to>
                                    </p:set>
                                    <p:anim calcmode="lin" valueType="num">
                                      <p:cBhvr additive="base">
                                        <p:cTn id="12" dur="500" fill="hold"/>
                                        <p:tgtEl>
                                          <p:spTgt spid="262153"/>
                                        </p:tgtEl>
                                        <p:attrNameLst>
                                          <p:attrName>ppt_x</p:attrName>
                                        </p:attrNameLst>
                                      </p:cBhvr>
                                      <p:tavLst>
                                        <p:tav tm="0">
                                          <p:val>
                                            <p:strVal val="0-#ppt_w/2"/>
                                          </p:val>
                                        </p:tav>
                                        <p:tav tm="100000">
                                          <p:val>
                                            <p:strVal val="#ppt_x"/>
                                          </p:val>
                                        </p:tav>
                                      </p:tavLst>
                                    </p:anim>
                                    <p:anim calcmode="lin" valueType="num">
                                      <p:cBhvr additive="base">
                                        <p:cTn id="13" dur="500" fill="hold"/>
                                        <p:tgtEl>
                                          <p:spTgt spid="26215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2" presetClass="entr" presetSubtype="8" fill="hold" nodeType="afterEffect">
                                  <p:stCondLst>
                                    <p:cond delay="1000"/>
                                  </p:stCondLst>
                                  <p:childTnLst>
                                    <p:set>
                                      <p:cBhvr>
                                        <p:cTn id="16" dur="1" fill="hold">
                                          <p:stCondLst>
                                            <p:cond delay="0"/>
                                          </p:stCondLst>
                                        </p:cTn>
                                        <p:tgtEl>
                                          <p:spTgt spid="262147"/>
                                        </p:tgtEl>
                                        <p:attrNameLst>
                                          <p:attrName>style.visibility</p:attrName>
                                        </p:attrNameLst>
                                      </p:cBhvr>
                                      <p:to>
                                        <p:strVal val="visible"/>
                                      </p:to>
                                    </p:set>
                                    <p:animEffect transition="in" filter="wipe(left)">
                                      <p:cBhvr>
                                        <p:cTn id="17" dur="500"/>
                                        <p:tgtEl>
                                          <p:spTgt spid="262147"/>
                                        </p:tgtEl>
                                      </p:cBhvr>
                                    </p:animEffect>
                                  </p:childTnLst>
                                </p:cTn>
                              </p:par>
                            </p:childTnLst>
                          </p:cTn>
                        </p:par>
                        <p:par>
                          <p:cTn id="18" fill="hold" nodeType="afterGroup">
                            <p:stCondLst>
                              <p:cond delay="4500"/>
                            </p:stCondLst>
                            <p:childTnLst>
                              <p:par>
                                <p:cTn id="19" presetID="17" presetClass="entr" presetSubtype="8" fill="hold" grpId="0" nodeType="afterEffect">
                                  <p:stCondLst>
                                    <p:cond delay="2000"/>
                                  </p:stCondLst>
                                  <p:childTnLst>
                                    <p:set>
                                      <p:cBhvr>
                                        <p:cTn id="20" dur="1" fill="hold">
                                          <p:stCondLst>
                                            <p:cond delay="0"/>
                                          </p:stCondLst>
                                        </p:cTn>
                                        <p:tgtEl>
                                          <p:spTgt spid="262152"/>
                                        </p:tgtEl>
                                        <p:attrNameLst>
                                          <p:attrName>style.visibility</p:attrName>
                                        </p:attrNameLst>
                                      </p:cBhvr>
                                      <p:to>
                                        <p:strVal val="visible"/>
                                      </p:to>
                                    </p:set>
                                    <p:anim calcmode="lin" valueType="num">
                                      <p:cBhvr>
                                        <p:cTn id="21" dur="500" fill="hold"/>
                                        <p:tgtEl>
                                          <p:spTgt spid="262152"/>
                                        </p:tgtEl>
                                        <p:attrNameLst>
                                          <p:attrName>ppt_x</p:attrName>
                                        </p:attrNameLst>
                                      </p:cBhvr>
                                      <p:tavLst>
                                        <p:tav tm="0">
                                          <p:val>
                                            <p:strVal val="#ppt_x-#ppt_w/2"/>
                                          </p:val>
                                        </p:tav>
                                        <p:tav tm="100000">
                                          <p:val>
                                            <p:strVal val="#ppt_x"/>
                                          </p:val>
                                        </p:tav>
                                      </p:tavLst>
                                    </p:anim>
                                    <p:anim calcmode="lin" valueType="num">
                                      <p:cBhvr>
                                        <p:cTn id="22" dur="500" fill="hold"/>
                                        <p:tgtEl>
                                          <p:spTgt spid="262152"/>
                                        </p:tgtEl>
                                        <p:attrNameLst>
                                          <p:attrName>ppt_y</p:attrName>
                                        </p:attrNameLst>
                                      </p:cBhvr>
                                      <p:tavLst>
                                        <p:tav tm="0">
                                          <p:val>
                                            <p:strVal val="#ppt_y"/>
                                          </p:val>
                                        </p:tav>
                                        <p:tav tm="100000">
                                          <p:val>
                                            <p:strVal val="#ppt_y"/>
                                          </p:val>
                                        </p:tav>
                                      </p:tavLst>
                                    </p:anim>
                                    <p:anim calcmode="lin" valueType="num">
                                      <p:cBhvr>
                                        <p:cTn id="23" dur="500" fill="hold"/>
                                        <p:tgtEl>
                                          <p:spTgt spid="262152"/>
                                        </p:tgtEl>
                                        <p:attrNameLst>
                                          <p:attrName>ppt_w</p:attrName>
                                        </p:attrNameLst>
                                      </p:cBhvr>
                                      <p:tavLst>
                                        <p:tav tm="0">
                                          <p:val>
                                            <p:fltVal val="0"/>
                                          </p:val>
                                        </p:tav>
                                        <p:tav tm="100000">
                                          <p:val>
                                            <p:strVal val="#ppt_w"/>
                                          </p:val>
                                        </p:tav>
                                      </p:tavLst>
                                    </p:anim>
                                    <p:anim calcmode="lin" valueType="num">
                                      <p:cBhvr>
                                        <p:cTn id="24" dur="500" fill="hold"/>
                                        <p:tgtEl>
                                          <p:spTgt spid="262152"/>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7000"/>
                            </p:stCondLst>
                            <p:childTnLst>
                              <p:par>
                                <p:cTn id="26" presetID="2" presetClass="entr" presetSubtype="1" fill="hold" grpId="0" nodeType="afterEffect">
                                  <p:stCondLst>
                                    <p:cond delay="5000"/>
                                  </p:stCondLst>
                                  <p:childTnLst>
                                    <p:set>
                                      <p:cBhvr>
                                        <p:cTn id="27" dur="1" fill="hold">
                                          <p:stCondLst>
                                            <p:cond delay="0"/>
                                          </p:stCondLst>
                                        </p:cTn>
                                        <p:tgtEl>
                                          <p:spTgt spid="262151"/>
                                        </p:tgtEl>
                                        <p:attrNameLst>
                                          <p:attrName>style.visibility</p:attrName>
                                        </p:attrNameLst>
                                      </p:cBhvr>
                                      <p:to>
                                        <p:strVal val="visible"/>
                                      </p:to>
                                    </p:set>
                                    <p:anim calcmode="lin" valueType="num">
                                      <p:cBhvr additive="base">
                                        <p:cTn id="28" dur="500" fill="hold"/>
                                        <p:tgtEl>
                                          <p:spTgt spid="262151"/>
                                        </p:tgtEl>
                                        <p:attrNameLst>
                                          <p:attrName>ppt_x</p:attrName>
                                        </p:attrNameLst>
                                      </p:cBhvr>
                                      <p:tavLst>
                                        <p:tav tm="0">
                                          <p:val>
                                            <p:strVal val="#ppt_x"/>
                                          </p:val>
                                        </p:tav>
                                        <p:tav tm="100000">
                                          <p:val>
                                            <p:strVal val="#ppt_x"/>
                                          </p:val>
                                        </p:tav>
                                      </p:tavLst>
                                    </p:anim>
                                    <p:anim calcmode="lin" valueType="num">
                                      <p:cBhvr additive="base">
                                        <p:cTn id="29" dur="500" fill="hold"/>
                                        <p:tgtEl>
                                          <p:spTgt spid="262151"/>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2500"/>
                            </p:stCondLst>
                            <p:childTnLst>
                              <p:par>
                                <p:cTn id="31" presetID="2" presetClass="entr" presetSubtype="1" fill="hold" nodeType="afterEffect">
                                  <p:stCondLst>
                                    <p:cond delay="0"/>
                                  </p:stCondLst>
                                  <p:childTnLst>
                                    <p:set>
                                      <p:cBhvr>
                                        <p:cTn id="32" dur="1" fill="hold">
                                          <p:stCondLst>
                                            <p:cond delay="0"/>
                                          </p:stCondLst>
                                        </p:cTn>
                                        <p:tgtEl>
                                          <p:spTgt spid="262148"/>
                                        </p:tgtEl>
                                        <p:attrNameLst>
                                          <p:attrName>style.visibility</p:attrName>
                                        </p:attrNameLst>
                                      </p:cBhvr>
                                      <p:to>
                                        <p:strVal val="visible"/>
                                      </p:to>
                                    </p:set>
                                    <p:anim calcmode="lin" valueType="num">
                                      <p:cBhvr additive="base">
                                        <p:cTn id="33" dur="500" fill="hold"/>
                                        <p:tgtEl>
                                          <p:spTgt spid="262148"/>
                                        </p:tgtEl>
                                        <p:attrNameLst>
                                          <p:attrName>ppt_x</p:attrName>
                                        </p:attrNameLst>
                                      </p:cBhvr>
                                      <p:tavLst>
                                        <p:tav tm="0">
                                          <p:val>
                                            <p:strVal val="#ppt_x"/>
                                          </p:val>
                                        </p:tav>
                                        <p:tav tm="100000">
                                          <p:val>
                                            <p:strVal val="#ppt_x"/>
                                          </p:val>
                                        </p:tav>
                                      </p:tavLst>
                                    </p:anim>
                                    <p:anim calcmode="lin" valueType="num">
                                      <p:cBhvr additive="base">
                                        <p:cTn id="34" dur="500" fill="hold"/>
                                        <p:tgtEl>
                                          <p:spTgt spid="262148"/>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3000"/>
                            </p:stCondLst>
                            <p:childTnLst>
                              <p:par>
                                <p:cTn id="36" presetID="2" presetClass="entr" presetSubtype="4" fill="hold" grpId="0" nodeType="afterEffect">
                                  <p:stCondLst>
                                    <p:cond delay="1000"/>
                                  </p:stCondLst>
                                  <p:childTnLst>
                                    <p:set>
                                      <p:cBhvr>
                                        <p:cTn id="37" dur="1" fill="hold">
                                          <p:stCondLst>
                                            <p:cond delay="0"/>
                                          </p:stCondLst>
                                        </p:cTn>
                                        <p:tgtEl>
                                          <p:spTgt spid="262154"/>
                                        </p:tgtEl>
                                        <p:attrNameLst>
                                          <p:attrName>style.visibility</p:attrName>
                                        </p:attrNameLst>
                                      </p:cBhvr>
                                      <p:to>
                                        <p:strVal val="visible"/>
                                      </p:to>
                                    </p:set>
                                    <p:anim calcmode="lin" valueType="num">
                                      <p:cBhvr additive="base">
                                        <p:cTn id="38" dur="500" fill="hold"/>
                                        <p:tgtEl>
                                          <p:spTgt spid="262154"/>
                                        </p:tgtEl>
                                        <p:attrNameLst>
                                          <p:attrName>ppt_x</p:attrName>
                                        </p:attrNameLst>
                                      </p:cBhvr>
                                      <p:tavLst>
                                        <p:tav tm="0">
                                          <p:val>
                                            <p:strVal val="#ppt_x"/>
                                          </p:val>
                                        </p:tav>
                                        <p:tav tm="100000">
                                          <p:val>
                                            <p:strVal val="#ppt_x"/>
                                          </p:val>
                                        </p:tav>
                                      </p:tavLst>
                                    </p:anim>
                                    <p:anim calcmode="lin" valueType="num">
                                      <p:cBhvr additive="base">
                                        <p:cTn id="39" dur="500" fill="hold"/>
                                        <p:tgtEl>
                                          <p:spTgt spid="262154"/>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4500"/>
                            </p:stCondLst>
                            <p:childTnLst>
                              <p:par>
                                <p:cTn id="41" presetID="2" presetClass="entr" presetSubtype="2" fill="hold" grpId="0" nodeType="afterEffect">
                                  <p:stCondLst>
                                    <p:cond delay="1000"/>
                                  </p:stCondLst>
                                  <p:childTnLst>
                                    <p:set>
                                      <p:cBhvr>
                                        <p:cTn id="42" dur="1" fill="hold">
                                          <p:stCondLst>
                                            <p:cond delay="0"/>
                                          </p:stCondLst>
                                        </p:cTn>
                                        <p:tgtEl>
                                          <p:spTgt spid="262150"/>
                                        </p:tgtEl>
                                        <p:attrNameLst>
                                          <p:attrName>style.visibility</p:attrName>
                                        </p:attrNameLst>
                                      </p:cBhvr>
                                      <p:to>
                                        <p:strVal val="visible"/>
                                      </p:to>
                                    </p:set>
                                    <p:anim calcmode="lin" valueType="num">
                                      <p:cBhvr additive="base">
                                        <p:cTn id="43" dur="500" fill="hold"/>
                                        <p:tgtEl>
                                          <p:spTgt spid="262150"/>
                                        </p:tgtEl>
                                        <p:attrNameLst>
                                          <p:attrName>ppt_x</p:attrName>
                                        </p:attrNameLst>
                                      </p:cBhvr>
                                      <p:tavLst>
                                        <p:tav tm="0">
                                          <p:val>
                                            <p:strVal val="1+#ppt_w/2"/>
                                          </p:val>
                                        </p:tav>
                                        <p:tav tm="100000">
                                          <p:val>
                                            <p:strVal val="#ppt_x"/>
                                          </p:val>
                                        </p:tav>
                                      </p:tavLst>
                                    </p:anim>
                                    <p:anim calcmode="lin" valueType="num">
                                      <p:cBhvr additive="base">
                                        <p:cTn id="44" dur="500" fill="hold"/>
                                        <p:tgtEl>
                                          <p:spTgt spid="262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autoUpdateAnimBg="0"/>
      <p:bldP spid="262150" grpId="0" autoUpdateAnimBg="0"/>
      <p:bldP spid="262151" grpId="0" autoUpdateAnimBg="0"/>
      <p:bldP spid="262152" grpId="0" autoUpdateAnimBg="0"/>
      <p:bldP spid="262153" grpId="0" animBg="1"/>
      <p:bldP spid="26215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endParaRPr lang="en-US">
              <a:solidFill>
                <a:srgbClr val="000000"/>
              </a:solidFill>
              <a:latin typeface="Comic Sans MS" pitchFamily="66" charset="0"/>
              <a:ea typeface="MS PGothic" pitchFamily="34" charset="-128"/>
              <a:cs typeface="+mn-cs"/>
            </a:endParaRPr>
          </a:p>
        </p:txBody>
      </p:sp>
      <p:sp>
        <p:nvSpPr>
          <p:cNvPr id="264195" name="Line 3"/>
          <p:cNvSpPr>
            <a:spLocks noChangeShapeType="1"/>
          </p:cNvSpPr>
          <p:nvPr/>
        </p:nvSpPr>
        <p:spPr bwMode="auto">
          <a:xfrm>
            <a:off x="1447800" y="3886200"/>
            <a:ext cx="6705600" cy="0"/>
          </a:xfrm>
          <a:prstGeom prst="line">
            <a:avLst/>
          </a:prstGeom>
          <a:noFill/>
          <a:ln w="76200">
            <a:solidFill>
              <a:srgbClr val="FF0000"/>
            </a:solidFill>
            <a:round/>
            <a:headEnd/>
            <a:tailEnd type="triangle" w="med" len="med"/>
          </a:ln>
          <a:effectLst>
            <a:outerShdw blurRad="63500" dist="38099" dir="2700000" algn="ctr" rotWithShape="0">
              <a:srgbClr val="000000">
                <a:alpha val="74997"/>
              </a:srgbClr>
            </a:outerShdw>
          </a:effectLst>
        </p:spPr>
        <p:txBody>
          <a:bodyPr wrap="none" anchor="ctr"/>
          <a:lstStyle/>
          <a:p>
            <a:pPr>
              <a:defRPr/>
            </a:pPr>
            <a:endParaRPr lang="en-US">
              <a:solidFill>
                <a:srgbClr val="000000"/>
              </a:solidFill>
              <a:latin typeface="Comic Sans MS" charset="0"/>
              <a:ea typeface="ＭＳ Ｐゴシック" charset="-128"/>
              <a:cs typeface="ＭＳ Ｐゴシック" charset="-128"/>
            </a:endParaRPr>
          </a:p>
        </p:txBody>
      </p:sp>
      <p:sp>
        <p:nvSpPr>
          <p:cNvPr id="264196" name="Line 4"/>
          <p:cNvSpPr>
            <a:spLocks noChangeShapeType="1"/>
          </p:cNvSpPr>
          <p:nvPr/>
        </p:nvSpPr>
        <p:spPr bwMode="auto">
          <a:xfrm>
            <a:off x="7126288" y="2409825"/>
            <a:ext cx="0" cy="1371600"/>
          </a:xfrm>
          <a:prstGeom prst="line">
            <a:avLst/>
          </a:prstGeom>
          <a:noFill/>
          <a:ln w="38100">
            <a:solidFill>
              <a:srgbClr val="00CCFF"/>
            </a:solidFill>
            <a:round/>
            <a:headEnd/>
            <a:tailEnd type="triangle" w="med" len="med"/>
          </a:ln>
          <a:effectLst>
            <a:outerShdw blurRad="63500" dist="38099" dir="2700000" algn="ctr" rotWithShape="0">
              <a:srgbClr val="000000">
                <a:alpha val="74997"/>
              </a:srgbClr>
            </a:outerShdw>
          </a:effectLst>
        </p:spPr>
        <p:txBody>
          <a:bodyPr wrap="none" anchor="ctr"/>
          <a:lstStyle/>
          <a:p>
            <a:pPr>
              <a:defRPr/>
            </a:pPr>
            <a:endParaRPr lang="en-US">
              <a:solidFill>
                <a:srgbClr val="000000"/>
              </a:solidFill>
              <a:latin typeface="Comic Sans MS" charset="0"/>
              <a:ea typeface="ＭＳ Ｐゴシック" charset="-128"/>
              <a:cs typeface="ＭＳ Ｐゴシック" charset="-128"/>
            </a:endParaRPr>
          </a:p>
        </p:txBody>
      </p:sp>
      <p:sp>
        <p:nvSpPr>
          <p:cNvPr id="264197" name="Text Box 5"/>
          <p:cNvSpPr txBox="1">
            <a:spLocks noChangeArrowheads="1"/>
          </p:cNvSpPr>
          <p:nvPr/>
        </p:nvSpPr>
        <p:spPr bwMode="auto">
          <a:xfrm rot="-5400000">
            <a:off x="-677862" y="3459162"/>
            <a:ext cx="31242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a:solidFill>
                  <a:srgbClr val="FFFFFF"/>
                </a:solidFill>
                <a:latin typeface="Times New Roman" pitchFamily="18" charset="0"/>
                <a:ea typeface="SimSun" pitchFamily="2" charset="-122"/>
                <a:cs typeface="+mn-cs"/>
              </a:rPr>
              <a:t>教会时代</a:t>
            </a:r>
          </a:p>
        </p:txBody>
      </p:sp>
      <p:sp>
        <p:nvSpPr>
          <p:cNvPr id="264198" name="Text Box 6"/>
          <p:cNvSpPr txBox="1">
            <a:spLocks noChangeArrowheads="1"/>
          </p:cNvSpPr>
          <p:nvPr/>
        </p:nvSpPr>
        <p:spPr bwMode="auto">
          <a:xfrm>
            <a:off x="6019800" y="1066800"/>
            <a:ext cx="20574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00CCFF"/>
                </a:solidFill>
                <a:latin typeface="Times New Roman" pitchFamily="18" charset="0"/>
                <a:ea typeface="SimSun" pitchFamily="2" charset="-122"/>
                <a:cs typeface="+mn-cs"/>
              </a:rPr>
              <a:t>主再来</a:t>
            </a:r>
            <a:endParaRPr lang="zh-CN" altLang="en-US" sz="4000">
              <a:solidFill>
                <a:srgbClr val="000000"/>
              </a:solidFill>
              <a:latin typeface="Times New Roman" pitchFamily="18" charset="0"/>
              <a:ea typeface="SimSun" pitchFamily="2" charset="-122"/>
              <a:cs typeface="+mn-cs"/>
            </a:endParaRPr>
          </a:p>
        </p:txBody>
      </p:sp>
      <p:sp>
        <p:nvSpPr>
          <p:cNvPr id="264199" name="Text Box 7"/>
          <p:cNvSpPr txBox="1">
            <a:spLocks noChangeArrowheads="1"/>
          </p:cNvSpPr>
          <p:nvPr/>
        </p:nvSpPr>
        <p:spPr bwMode="auto">
          <a:xfrm>
            <a:off x="1828800" y="2743200"/>
            <a:ext cx="3733800" cy="295592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福音的黄金</a:t>
            </a:r>
          </a:p>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时代</a:t>
            </a:r>
          </a:p>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大灾难</a:t>
            </a:r>
          </a:p>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撒旦被捆绑</a:t>
            </a:r>
          </a:p>
        </p:txBody>
      </p:sp>
      <p:sp>
        <p:nvSpPr>
          <p:cNvPr id="264200" name="Text Box 8"/>
          <p:cNvSpPr txBox="1">
            <a:spLocks noChangeArrowheads="1"/>
          </p:cNvSpPr>
          <p:nvPr/>
        </p:nvSpPr>
        <p:spPr bwMode="auto">
          <a:xfrm rot="5400000" flipH="1">
            <a:off x="6119812" y="3786188"/>
            <a:ext cx="4951413" cy="579438"/>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3200" b="1">
                <a:solidFill>
                  <a:srgbClr val="FFCC00"/>
                </a:solidFill>
                <a:ea typeface="SimSun" pitchFamily="2" charset="-122"/>
                <a:cs typeface="+mn-cs"/>
              </a:rPr>
              <a:t>永恒的国度</a:t>
            </a:r>
            <a:endParaRPr lang="en-US" sz="3200" b="1">
              <a:solidFill>
                <a:srgbClr val="FFCC00"/>
              </a:solidFill>
              <a:ea typeface="SimSun" pitchFamily="2" charset="-122"/>
              <a:cs typeface="+mn-cs"/>
            </a:endParaRPr>
          </a:p>
        </p:txBody>
      </p:sp>
      <p:sp>
        <p:nvSpPr>
          <p:cNvPr id="264201" name="Text Box 9"/>
          <p:cNvSpPr txBox="1">
            <a:spLocks noChangeArrowheads="1"/>
          </p:cNvSpPr>
          <p:nvPr/>
        </p:nvSpPr>
        <p:spPr bwMode="auto">
          <a:xfrm rot="5381629">
            <a:off x="5875338" y="4868862"/>
            <a:ext cx="25146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spcBef>
                <a:spcPct val="50000"/>
              </a:spcBef>
            </a:pPr>
            <a:r>
              <a:rPr lang="zh-CN" altLang="en-US" sz="4000" b="1">
                <a:solidFill>
                  <a:srgbClr val="FF0066"/>
                </a:solidFill>
                <a:latin typeface="Times New Roman" pitchFamily="18" charset="0"/>
                <a:ea typeface="SimSun" pitchFamily="2" charset="-122"/>
                <a:cs typeface="+mn-cs"/>
              </a:rPr>
              <a:t>审判</a:t>
            </a:r>
            <a:endParaRPr lang="zh-CN" altLang="en-US" sz="4000" b="1">
              <a:solidFill>
                <a:srgbClr val="000000"/>
              </a:solidFill>
              <a:latin typeface="Times New Roman" pitchFamily="18" charset="0"/>
              <a:ea typeface="SimSun" pitchFamily="2" charset="-122"/>
              <a:cs typeface="+mn-cs"/>
            </a:endParaRPr>
          </a:p>
        </p:txBody>
      </p:sp>
      <p:sp>
        <p:nvSpPr>
          <p:cNvPr id="264202" name="AutoShape 10"/>
          <p:cNvSpPr>
            <a:spLocks noChangeArrowheads="1"/>
          </p:cNvSpPr>
          <p:nvPr/>
        </p:nvSpPr>
        <p:spPr bwMode="auto">
          <a:xfrm rot="5400000">
            <a:off x="1104900" y="1104900"/>
            <a:ext cx="4495800" cy="548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41 w 21600"/>
              <a:gd name="T13" fmla="*/ 3741 h 21600"/>
              <a:gd name="T14" fmla="*/ 17859 w 21600"/>
              <a:gd name="T15" fmla="*/ 17859 h 21600"/>
            </a:gdLst>
            <a:ahLst/>
            <a:cxnLst>
              <a:cxn ang="T8">
                <a:pos x="T0" y="T1"/>
              </a:cxn>
              <a:cxn ang="T9">
                <a:pos x="T2" y="T3"/>
              </a:cxn>
              <a:cxn ang="T10">
                <a:pos x="T4" y="T5"/>
              </a:cxn>
              <a:cxn ang="T11">
                <a:pos x="T6" y="T7"/>
              </a:cxn>
            </a:cxnLst>
            <a:rect l="T12" t="T13" r="T14" b="T15"/>
            <a:pathLst>
              <a:path w="21600" h="21600">
                <a:moveTo>
                  <a:pt x="0" y="0"/>
                </a:moveTo>
                <a:lnTo>
                  <a:pt x="3882" y="21600"/>
                </a:lnTo>
                <a:lnTo>
                  <a:pt x="17718" y="21600"/>
                </a:lnTo>
                <a:lnTo>
                  <a:pt x="21600" y="0"/>
                </a:lnTo>
                <a:lnTo>
                  <a:pt x="0" y="0"/>
                </a:lnTo>
                <a:close/>
              </a:path>
            </a:pathLst>
          </a:custGeom>
          <a:noFill/>
          <a:ln w="38100">
            <a:solidFill>
              <a:schemeClr val="accent1"/>
            </a:solidFill>
            <a:miter lim="800000"/>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SG">
              <a:solidFill>
                <a:srgbClr val="000000"/>
              </a:solidFill>
              <a:latin typeface="Comic Sans MS" pitchFamily="66" charset="0"/>
              <a:ea typeface="MS PGothic" pitchFamily="34" charset="-128"/>
              <a:cs typeface="+mn-cs"/>
            </a:endParaRPr>
          </a:p>
        </p:txBody>
      </p:sp>
      <p:sp>
        <p:nvSpPr>
          <p:cNvPr id="264203" name="Rectangle 11"/>
          <p:cNvSpPr>
            <a:spLocks noGrp="1" noChangeArrowheads="1"/>
          </p:cNvSpPr>
          <p:nvPr>
            <p:ph type="title" idx="4294967295"/>
          </p:nvPr>
        </p:nvSpPr>
        <p:spPr>
          <a:xfrm>
            <a:off x="685800" y="228600"/>
            <a:ext cx="7772400" cy="762000"/>
          </a:xfrm>
          <a:effectLst>
            <a:outerShdw blurRad="63500" dist="35921" dir="2700000" algn="ctr" rotWithShape="0">
              <a:srgbClr val="000000">
                <a:alpha val="74997"/>
              </a:srgbClr>
            </a:outerShdw>
          </a:effectLst>
        </p:spPr>
        <p:txBody>
          <a:bodyPr anchor="t">
            <a:spAutoFit/>
          </a:bodyPr>
          <a:lstStyle/>
          <a:p>
            <a:pPr>
              <a:spcBef>
                <a:spcPct val="50000"/>
              </a:spcBef>
            </a:pPr>
            <a:r>
              <a:rPr lang="zh-CN" altLang="en-US" b="1">
                <a:solidFill>
                  <a:srgbClr val="FFFFFF"/>
                </a:solidFill>
                <a:ea typeface="SimSun" pitchFamily="2" charset="-122"/>
              </a:rPr>
              <a:t>后千禧年观</a:t>
            </a:r>
          </a:p>
        </p:txBody>
      </p:sp>
      <p:sp>
        <p:nvSpPr>
          <p:cNvPr id="829451" name="Text Box 15"/>
          <p:cNvSpPr txBox="1">
            <a:spLocks noChangeArrowheads="1"/>
          </p:cNvSpPr>
          <p:nvPr/>
        </p:nvSpPr>
        <p:spPr bwMode="auto">
          <a:xfrm>
            <a:off x="8234363" y="95250"/>
            <a:ext cx="909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en-US" b="1">
                <a:solidFill>
                  <a:srgbClr val="FFFFFF"/>
                </a:solidFill>
                <a:cs typeface="+mn-cs"/>
              </a:rPr>
              <a:t>339e</a:t>
            </a:r>
            <a:endParaRPr lang="en-US" b="1">
              <a:solidFill>
                <a:srgbClr val="000000"/>
              </a:solidFill>
              <a:cs typeface="+mn-cs"/>
            </a:endParaRPr>
          </a:p>
        </p:txBody>
      </p:sp>
    </p:spTree>
    <p:extLst>
      <p:ext uri="{BB962C8B-B14F-4D97-AF65-F5344CB8AC3E}">
        <p14:creationId xmlns:p14="http://schemas.microsoft.com/office/powerpoint/2010/main" val="3767275944"/>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264197"/>
                                        </p:tgtEl>
                                        <p:attrNameLst>
                                          <p:attrName>style.visibility</p:attrName>
                                        </p:attrNameLst>
                                      </p:cBhvr>
                                      <p:to>
                                        <p:strVal val="visible"/>
                                      </p:to>
                                    </p:set>
                                    <p:anim calcmode="lin" valueType="num">
                                      <p:cBhvr additive="base">
                                        <p:cTn id="7" dur="500" fill="hold"/>
                                        <p:tgtEl>
                                          <p:spTgt spid="264197"/>
                                        </p:tgtEl>
                                        <p:attrNameLst>
                                          <p:attrName>ppt_x</p:attrName>
                                        </p:attrNameLst>
                                      </p:cBhvr>
                                      <p:tavLst>
                                        <p:tav tm="0">
                                          <p:val>
                                            <p:strVal val="0-#ppt_w/2"/>
                                          </p:val>
                                        </p:tav>
                                        <p:tav tm="100000">
                                          <p:val>
                                            <p:strVal val="#ppt_x"/>
                                          </p:val>
                                        </p:tav>
                                      </p:tavLst>
                                    </p:anim>
                                    <p:anim calcmode="lin" valueType="num">
                                      <p:cBhvr additive="base">
                                        <p:cTn id="8" dur="500" fill="hold"/>
                                        <p:tgtEl>
                                          <p:spTgt spid="26419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500"/>
                            </p:stCondLst>
                            <p:childTnLst>
                              <p:par>
                                <p:cTn id="10" presetID="22" presetClass="entr" presetSubtype="8" fill="hold" nodeType="afterEffect">
                                  <p:stCondLst>
                                    <p:cond delay="0"/>
                                  </p:stCondLst>
                                  <p:childTnLst>
                                    <p:set>
                                      <p:cBhvr>
                                        <p:cTn id="11" dur="1" fill="hold">
                                          <p:stCondLst>
                                            <p:cond delay="0"/>
                                          </p:stCondLst>
                                        </p:cTn>
                                        <p:tgtEl>
                                          <p:spTgt spid="264195"/>
                                        </p:tgtEl>
                                        <p:attrNameLst>
                                          <p:attrName>style.visibility</p:attrName>
                                        </p:attrNameLst>
                                      </p:cBhvr>
                                      <p:to>
                                        <p:strVal val="visible"/>
                                      </p:to>
                                    </p:set>
                                    <p:animEffect transition="in" filter="wipe(left)">
                                      <p:cBhvr>
                                        <p:cTn id="12" dur="500"/>
                                        <p:tgtEl>
                                          <p:spTgt spid="264195"/>
                                        </p:tgtEl>
                                      </p:cBhvr>
                                    </p:animEffect>
                                  </p:childTnLst>
                                </p:cTn>
                              </p:par>
                            </p:childTnLst>
                          </p:cTn>
                        </p:par>
                        <p:par>
                          <p:cTn id="13" fill="hold" nodeType="afterGroup">
                            <p:stCondLst>
                              <p:cond delay="4000"/>
                            </p:stCondLst>
                            <p:childTnLst>
                              <p:par>
                                <p:cTn id="14" presetID="7" presetClass="entr" presetSubtype="8" fill="hold" grpId="0" nodeType="afterEffect">
                                  <p:stCondLst>
                                    <p:cond delay="1000"/>
                                  </p:stCondLst>
                                  <p:childTnLst>
                                    <p:set>
                                      <p:cBhvr>
                                        <p:cTn id="15" dur="1" fill="hold">
                                          <p:stCondLst>
                                            <p:cond delay="0"/>
                                          </p:stCondLst>
                                        </p:cTn>
                                        <p:tgtEl>
                                          <p:spTgt spid="264202"/>
                                        </p:tgtEl>
                                        <p:attrNameLst>
                                          <p:attrName>style.visibility</p:attrName>
                                        </p:attrNameLst>
                                      </p:cBhvr>
                                      <p:to>
                                        <p:strVal val="visible"/>
                                      </p:to>
                                    </p:set>
                                    <p:anim calcmode="lin" valueType="num">
                                      <p:cBhvr additive="base">
                                        <p:cTn id="16" dur="5000" fill="hold"/>
                                        <p:tgtEl>
                                          <p:spTgt spid="264202"/>
                                        </p:tgtEl>
                                        <p:attrNameLst>
                                          <p:attrName>ppt_x</p:attrName>
                                        </p:attrNameLst>
                                      </p:cBhvr>
                                      <p:tavLst>
                                        <p:tav tm="0">
                                          <p:val>
                                            <p:strVal val="0-#ppt_w/2"/>
                                          </p:val>
                                        </p:tav>
                                        <p:tav tm="100000">
                                          <p:val>
                                            <p:strVal val="#ppt_x"/>
                                          </p:val>
                                        </p:tav>
                                      </p:tavLst>
                                    </p:anim>
                                    <p:anim calcmode="lin" valueType="num">
                                      <p:cBhvr additive="base">
                                        <p:cTn id="17" dur="5000" fill="hold"/>
                                        <p:tgtEl>
                                          <p:spTgt spid="26420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0"/>
                            </p:stCondLst>
                            <p:childTnLst>
                              <p:par>
                                <p:cTn id="19" presetID="17" presetClass="entr" presetSubtype="8" fill="hold" grpId="0" nodeType="afterEffect">
                                  <p:stCondLst>
                                    <p:cond delay="1000"/>
                                  </p:stCondLst>
                                  <p:childTnLst>
                                    <p:set>
                                      <p:cBhvr>
                                        <p:cTn id="20" dur="1" fill="hold">
                                          <p:stCondLst>
                                            <p:cond delay="0"/>
                                          </p:stCondLst>
                                        </p:cTn>
                                        <p:tgtEl>
                                          <p:spTgt spid="264199"/>
                                        </p:tgtEl>
                                        <p:attrNameLst>
                                          <p:attrName>style.visibility</p:attrName>
                                        </p:attrNameLst>
                                      </p:cBhvr>
                                      <p:to>
                                        <p:strVal val="visible"/>
                                      </p:to>
                                    </p:set>
                                    <p:anim calcmode="lin" valueType="num">
                                      <p:cBhvr>
                                        <p:cTn id="21" dur="500" fill="hold"/>
                                        <p:tgtEl>
                                          <p:spTgt spid="264199"/>
                                        </p:tgtEl>
                                        <p:attrNameLst>
                                          <p:attrName>ppt_x</p:attrName>
                                        </p:attrNameLst>
                                      </p:cBhvr>
                                      <p:tavLst>
                                        <p:tav tm="0">
                                          <p:val>
                                            <p:strVal val="#ppt_x-#ppt_w/2"/>
                                          </p:val>
                                        </p:tav>
                                        <p:tav tm="100000">
                                          <p:val>
                                            <p:strVal val="#ppt_x"/>
                                          </p:val>
                                        </p:tav>
                                      </p:tavLst>
                                    </p:anim>
                                    <p:anim calcmode="lin" valueType="num">
                                      <p:cBhvr>
                                        <p:cTn id="22" dur="500" fill="hold"/>
                                        <p:tgtEl>
                                          <p:spTgt spid="264199"/>
                                        </p:tgtEl>
                                        <p:attrNameLst>
                                          <p:attrName>ppt_y</p:attrName>
                                        </p:attrNameLst>
                                      </p:cBhvr>
                                      <p:tavLst>
                                        <p:tav tm="0">
                                          <p:val>
                                            <p:strVal val="#ppt_y"/>
                                          </p:val>
                                        </p:tav>
                                        <p:tav tm="100000">
                                          <p:val>
                                            <p:strVal val="#ppt_y"/>
                                          </p:val>
                                        </p:tav>
                                      </p:tavLst>
                                    </p:anim>
                                    <p:anim calcmode="lin" valueType="num">
                                      <p:cBhvr>
                                        <p:cTn id="23" dur="500" fill="hold"/>
                                        <p:tgtEl>
                                          <p:spTgt spid="264199"/>
                                        </p:tgtEl>
                                        <p:attrNameLst>
                                          <p:attrName>ppt_w</p:attrName>
                                        </p:attrNameLst>
                                      </p:cBhvr>
                                      <p:tavLst>
                                        <p:tav tm="0">
                                          <p:val>
                                            <p:fltVal val="0"/>
                                          </p:val>
                                        </p:tav>
                                        <p:tav tm="100000">
                                          <p:val>
                                            <p:strVal val="#ppt_w"/>
                                          </p:val>
                                        </p:tav>
                                      </p:tavLst>
                                    </p:anim>
                                    <p:anim calcmode="lin" valueType="num">
                                      <p:cBhvr>
                                        <p:cTn id="24" dur="500" fill="hold"/>
                                        <p:tgtEl>
                                          <p:spTgt spid="264199"/>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1500"/>
                            </p:stCondLst>
                            <p:childTnLst>
                              <p:par>
                                <p:cTn id="26" presetID="2" presetClass="entr" presetSubtype="1" fill="hold" grpId="0" nodeType="afterEffect">
                                  <p:stCondLst>
                                    <p:cond delay="5000"/>
                                  </p:stCondLst>
                                  <p:childTnLst>
                                    <p:set>
                                      <p:cBhvr>
                                        <p:cTn id="27" dur="1" fill="hold">
                                          <p:stCondLst>
                                            <p:cond delay="0"/>
                                          </p:stCondLst>
                                        </p:cTn>
                                        <p:tgtEl>
                                          <p:spTgt spid="264198"/>
                                        </p:tgtEl>
                                        <p:attrNameLst>
                                          <p:attrName>style.visibility</p:attrName>
                                        </p:attrNameLst>
                                      </p:cBhvr>
                                      <p:to>
                                        <p:strVal val="visible"/>
                                      </p:to>
                                    </p:set>
                                    <p:anim calcmode="lin" valueType="num">
                                      <p:cBhvr additive="base">
                                        <p:cTn id="28" dur="500" fill="hold"/>
                                        <p:tgtEl>
                                          <p:spTgt spid="264198"/>
                                        </p:tgtEl>
                                        <p:attrNameLst>
                                          <p:attrName>ppt_x</p:attrName>
                                        </p:attrNameLst>
                                      </p:cBhvr>
                                      <p:tavLst>
                                        <p:tav tm="0">
                                          <p:val>
                                            <p:strVal val="#ppt_x"/>
                                          </p:val>
                                        </p:tav>
                                        <p:tav tm="100000">
                                          <p:val>
                                            <p:strVal val="#ppt_x"/>
                                          </p:val>
                                        </p:tav>
                                      </p:tavLst>
                                    </p:anim>
                                    <p:anim calcmode="lin" valueType="num">
                                      <p:cBhvr additive="base">
                                        <p:cTn id="29" dur="500" fill="hold"/>
                                        <p:tgtEl>
                                          <p:spTgt spid="264198"/>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7000"/>
                            </p:stCondLst>
                            <p:childTnLst>
                              <p:par>
                                <p:cTn id="31" presetID="2" presetClass="entr" presetSubtype="1" fill="hold" nodeType="afterEffect">
                                  <p:stCondLst>
                                    <p:cond delay="0"/>
                                  </p:stCondLst>
                                  <p:childTnLst>
                                    <p:set>
                                      <p:cBhvr>
                                        <p:cTn id="32" dur="1" fill="hold">
                                          <p:stCondLst>
                                            <p:cond delay="0"/>
                                          </p:stCondLst>
                                        </p:cTn>
                                        <p:tgtEl>
                                          <p:spTgt spid="264196"/>
                                        </p:tgtEl>
                                        <p:attrNameLst>
                                          <p:attrName>style.visibility</p:attrName>
                                        </p:attrNameLst>
                                      </p:cBhvr>
                                      <p:to>
                                        <p:strVal val="visible"/>
                                      </p:to>
                                    </p:set>
                                    <p:anim calcmode="lin" valueType="num">
                                      <p:cBhvr additive="base">
                                        <p:cTn id="33" dur="500" fill="hold"/>
                                        <p:tgtEl>
                                          <p:spTgt spid="264196"/>
                                        </p:tgtEl>
                                        <p:attrNameLst>
                                          <p:attrName>ppt_x</p:attrName>
                                        </p:attrNameLst>
                                      </p:cBhvr>
                                      <p:tavLst>
                                        <p:tav tm="0">
                                          <p:val>
                                            <p:strVal val="#ppt_x"/>
                                          </p:val>
                                        </p:tav>
                                        <p:tav tm="100000">
                                          <p:val>
                                            <p:strVal val="#ppt_x"/>
                                          </p:val>
                                        </p:tav>
                                      </p:tavLst>
                                    </p:anim>
                                    <p:anim calcmode="lin" valueType="num">
                                      <p:cBhvr additive="base">
                                        <p:cTn id="34" dur="500" fill="hold"/>
                                        <p:tgtEl>
                                          <p:spTgt spid="264196"/>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7500"/>
                            </p:stCondLst>
                            <p:childTnLst>
                              <p:par>
                                <p:cTn id="36" presetID="2" presetClass="entr" presetSubtype="4" fill="hold" grpId="0" nodeType="afterEffect">
                                  <p:stCondLst>
                                    <p:cond delay="1000"/>
                                  </p:stCondLst>
                                  <p:childTnLst>
                                    <p:set>
                                      <p:cBhvr>
                                        <p:cTn id="37" dur="1" fill="hold">
                                          <p:stCondLst>
                                            <p:cond delay="0"/>
                                          </p:stCondLst>
                                        </p:cTn>
                                        <p:tgtEl>
                                          <p:spTgt spid="264201"/>
                                        </p:tgtEl>
                                        <p:attrNameLst>
                                          <p:attrName>style.visibility</p:attrName>
                                        </p:attrNameLst>
                                      </p:cBhvr>
                                      <p:to>
                                        <p:strVal val="visible"/>
                                      </p:to>
                                    </p:set>
                                    <p:anim calcmode="lin" valueType="num">
                                      <p:cBhvr additive="base">
                                        <p:cTn id="38" dur="500" fill="hold"/>
                                        <p:tgtEl>
                                          <p:spTgt spid="264201"/>
                                        </p:tgtEl>
                                        <p:attrNameLst>
                                          <p:attrName>ppt_x</p:attrName>
                                        </p:attrNameLst>
                                      </p:cBhvr>
                                      <p:tavLst>
                                        <p:tav tm="0">
                                          <p:val>
                                            <p:strVal val="#ppt_x"/>
                                          </p:val>
                                        </p:tav>
                                        <p:tav tm="100000">
                                          <p:val>
                                            <p:strVal val="#ppt_x"/>
                                          </p:val>
                                        </p:tav>
                                      </p:tavLst>
                                    </p:anim>
                                    <p:anim calcmode="lin" valueType="num">
                                      <p:cBhvr additive="base">
                                        <p:cTn id="39" dur="500" fill="hold"/>
                                        <p:tgtEl>
                                          <p:spTgt spid="264201"/>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9000"/>
                            </p:stCondLst>
                            <p:childTnLst>
                              <p:par>
                                <p:cTn id="41" presetID="2" presetClass="entr" presetSubtype="2" fill="hold" grpId="0" nodeType="afterEffect">
                                  <p:stCondLst>
                                    <p:cond delay="1000"/>
                                  </p:stCondLst>
                                  <p:childTnLst>
                                    <p:set>
                                      <p:cBhvr>
                                        <p:cTn id="42" dur="1" fill="hold">
                                          <p:stCondLst>
                                            <p:cond delay="0"/>
                                          </p:stCondLst>
                                        </p:cTn>
                                        <p:tgtEl>
                                          <p:spTgt spid="264200"/>
                                        </p:tgtEl>
                                        <p:attrNameLst>
                                          <p:attrName>style.visibility</p:attrName>
                                        </p:attrNameLst>
                                      </p:cBhvr>
                                      <p:to>
                                        <p:strVal val="visible"/>
                                      </p:to>
                                    </p:set>
                                    <p:anim calcmode="lin" valueType="num">
                                      <p:cBhvr additive="base">
                                        <p:cTn id="43" dur="500" fill="hold"/>
                                        <p:tgtEl>
                                          <p:spTgt spid="264200"/>
                                        </p:tgtEl>
                                        <p:attrNameLst>
                                          <p:attrName>ppt_x</p:attrName>
                                        </p:attrNameLst>
                                      </p:cBhvr>
                                      <p:tavLst>
                                        <p:tav tm="0">
                                          <p:val>
                                            <p:strVal val="1+#ppt_w/2"/>
                                          </p:val>
                                        </p:tav>
                                        <p:tav tm="100000">
                                          <p:val>
                                            <p:strVal val="#ppt_x"/>
                                          </p:val>
                                        </p:tav>
                                      </p:tavLst>
                                    </p:anim>
                                    <p:anim calcmode="lin" valueType="num">
                                      <p:cBhvr additive="base">
                                        <p:cTn id="44" dur="500" fill="hold"/>
                                        <p:tgtEl>
                                          <p:spTgt spid="264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7" grpId="0" autoUpdateAnimBg="0"/>
      <p:bldP spid="264198" grpId="0" autoUpdateAnimBg="0"/>
      <p:bldP spid="264199" grpId="0" autoUpdateAnimBg="0"/>
      <p:bldP spid="264200" grpId="0" autoUpdateAnimBg="0"/>
      <p:bldP spid="264201" grpId="0" autoUpdateAnimBg="0"/>
      <p:bldP spid="2642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ChangeArrowheads="1"/>
          </p:cNvSpPr>
          <p:nvPr/>
        </p:nvSpPr>
        <p:spPr bwMode="auto">
          <a:xfrm>
            <a:off x="0" y="0"/>
            <a:ext cx="9144000" cy="6858000"/>
          </a:xfrm>
          <a:prstGeom prst="rect">
            <a:avLst/>
          </a:prstGeom>
          <a:gradFill rotWithShape="0">
            <a:gsLst>
              <a:gs pos="0">
                <a:schemeClr val="accent2"/>
              </a:gs>
              <a:gs pos="100000">
                <a:srgbClr val="18185E"/>
              </a:gs>
            </a:gsLst>
            <a:path path="shape">
              <a:fillToRect l="50000" t="50000" r="50000" b="50000"/>
            </a:path>
          </a:gradFill>
          <a:ln w="9525">
            <a:solidFill>
              <a:schemeClr val="tx1"/>
            </a:solidFill>
            <a:miter lim="800000"/>
            <a:headEnd/>
            <a:tailEnd/>
          </a:ln>
          <a:effectLst>
            <a:outerShdw blurRad="50800" dist="38100" dir="2700000" algn="ctr" rotWithShape="0">
              <a:srgbClr val="808080">
                <a:alpha val="42998"/>
              </a:srgbClr>
            </a:outerShdw>
          </a:effectLst>
        </p:spPr>
        <p:txBody>
          <a:bodyPr wrap="none" anchor="ctr"/>
          <a:lstStyle/>
          <a:p>
            <a:pPr algn="ctr"/>
            <a:endParaRPr lang="zh-CN" altLang="en-US">
              <a:solidFill>
                <a:srgbClr val="000000"/>
              </a:solidFill>
              <a:latin typeface="Arial" pitchFamily="34" charset="0"/>
              <a:ea typeface="MS PGothic" pitchFamily="34" charset="-128"/>
              <a:cs typeface="+mn-cs"/>
            </a:endParaRPr>
          </a:p>
        </p:txBody>
      </p:sp>
      <p:sp>
        <p:nvSpPr>
          <p:cNvPr id="824323" name="Line 3"/>
          <p:cNvSpPr>
            <a:spLocks noChangeShapeType="1"/>
          </p:cNvSpPr>
          <p:nvPr/>
        </p:nvSpPr>
        <p:spPr bwMode="auto">
          <a:xfrm>
            <a:off x="1447800" y="4114800"/>
            <a:ext cx="6705600" cy="0"/>
          </a:xfrm>
          <a:prstGeom prst="line">
            <a:avLst/>
          </a:prstGeom>
          <a:noFill/>
          <a:ln w="76200">
            <a:solidFill>
              <a:srgbClr val="FF0000"/>
            </a:solidFill>
            <a:round/>
            <a:headEnd/>
            <a:tailEnd type="triangle" w="med" len="med"/>
          </a:ln>
          <a:effectLst>
            <a:outerShdw blurRad="50800" dist="38100" dir="2700000" algn="ctr" rotWithShape="0">
              <a:srgbClr val="808080">
                <a:alpha val="42998"/>
              </a:srgbClr>
            </a:outerShdw>
          </a:effectLst>
          <a:extLst>
            <a:ext uri="{909E8E84-426E-40dd-AFC4-6F175D3DCCD1}">
              <a14:hiddenFill xmlns:a14="http://schemas.microsoft.com/office/drawing/2010/main">
                <a:noFill/>
              </a14:hiddenFill>
            </a:ext>
          </a:extLst>
        </p:spPr>
        <p:txBody>
          <a:bodyPr wrap="none" anchor="ctr"/>
          <a:lstStyle/>
          <a:p>
            <a:endParaRPr lang="en-SG">
              <a:solidFill>
                <a:srgbClr val="000000"/>
              </a:solidFill>
              <a:latin typeface="Comic Sans MS" pitchFamily="66" charset="0"/>
              <a:ea typeface="MS PGothic" pitchFamily="34" charset="-128"/>
              <a:cs typeface="+mn-cs"/>
            </a:endParaRPr>
          </a:p>
        </p:txBody>
      </p:sp>
      <p:sp>
        <p:nvSpPr>
          <p:cNvPr id="824324" name="Line 4"/>
          <p:cNvSpPr>
            <a:spLocks noChangeShapeType="1"/>
          </p:cNvSpPr>
          <p:nvPr/>
        </p:nvSpPr>
        <p:spPr bwMode="auto">
          <a:xfrm>
            <a:off x="4572000" y="2667000"/>
            <a:ext cx="0" cy="1371600"/>
          </a:xfrm>
          <a:prstGeom prst="line">
            <a:avLst/>
          </a:prstGeom>
          <a:noFill/>
          <a:ln w="38100">
            <a:solidFill>
              <a:srgbClr val="00CCFF"/>
            </a:solidFill>
            <a:round/>
            <a:headEnd/>
            <a:tailEnd type="triangle" w="med" len="med"/>
          </a:ln>
          <a:effectLst>
            <a:outerShdw blurRad="50800" dist="38100" dir="2700000" algn="ctr" rotWithShape="0">
              <a:srgbClr val="808080">
                <a:alpha val="42998"/>
              </a:srgbClr>
            </a:outerShdw>
          </a:effectLst>
          <a:extLst>
            <a:ext uri="{909E8E84-426E-40dd-AFC4-6F175D3DCCD1}">
              <a14:hiddenFill xmlns:a14="http://schemas.microsoft.com/office/drawing/2010/main">
                <a:noFill/>
              </a14:hiddenFill>
            </a:ext>
          </a:extLst>
        </p:spPr>
        <p:txBody>
          <a:bodyPr wrap="none" anchor="ctr"/>
          <a:lstStyle/>
          <a:p>
            <a:endParaRPr lang="en-SG">
              <a:solidFill>
                <a:srgbClr val="000000"/>
              </a:solidFill>
              <a:latin typeface="Comic Sans MS" pitchFamily="66" charset="0"/>
              <a:ea typeface="MS PGothic" pitchFamily="34" charset="-128"/>
              <a:cs typeface="+mn-cs"/>
            </a:endParaRPr>
          </a:p>
        </p:txBody>
      </p:sp>
      <p:sp>
        <p:nvSpPr>
          <p:cNvPr id="824325" name="Text Box 5"/>
          <p:cNvSpPr txBox="1">
            <a:spLocks noChangeArrowheads="1"/>
          </p:cNvSpPr>
          <p:nvPr/>
        </p:nvSpPr>
        <p:spPr bwMode="auto">
          <a:xfrm rot="-5400000">
            <a:off x="-2162175" y="2873375"/>
            <a:ext cx="5635625"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FFFFFF"/>
                </a:solidFill>
                <a:latin typeface="Times New Roman" pitchFamily="18" charset="0"/>
                <a:ea typeface="SimSun" pitchFamily="2" charset="-122"/>
                <a:cs typeface="+mn-cs"/>
              </a:rPr>
              <a:t>教会时代 </a:t>
            </a:r>
            <a:r>
              <a:rPr lang="en-US" altLang="zh-CN" sz="4000" b="1">
                <a:solidFill>
                  <a:srgbClr val="FFFFFF"/>
                </a:solidFill>
                <a:latin typeface="Times New Roman" pitchFamily="18" charset="0"/>
                <a:ea typeface="SimSun" pitchFamily="2" charset="-122"/>
                <a:cs typeface="+mn-cs"/>
              </a:rPr>
              <a:t>(</a:t>
            </a:r>
            <a:r>
              <a:rPr lang="zh-CN" altLang="en-US" sz="4000" b="1">
                <a:solidFill>
                  <a:srgbClr val="FFFFFF"/>
                </a:solidFill>
                <a:latin typeface="Times New Roman" pitchFamily="18" charset="0"/>
                <a:ea typeface="SimSun" pitchFamily="2" charset="-122"/>
                <a:cs typeface="+mn-cs"/>
              </a:rPr>
              <a:t>无豫兆</a:t>
            </a:r>
            <a:r>
              <a:rPr lang="en-US" altLang="zh-CN" sz="4000" b="1">
                <a:solidFill>
                  <a:srgbClr val="FFFFFF"/>
                </a:solidFill>
                <a:latin typeface="Times New Roman" pitchFamily="18" charset="0"/>
                <a:ea typeface="SimSun" pitchFamily="2" charset="-122"/>
                <a:cs typeface="+mn-cs"/>
              </a:rPr>
              <a:t>)</a:t>
            </a:r>
          </a:p>
        </p:txBody>
      </p:sp>
      <p:sp>
        <p:nvSpPr>
          <p:cNvPr id="824326" name="Text Box 6"/>
          <p:cNvSpPr txBox="1">
            <a:spLocks noChangeArrowheads="1"/>
          </p:cNvSpPr>
          <p:nvPr/>
        </p:nvSpPr>
        <p:spPr bwMode="auto">
          <a:xfrm>
            <a:off x="3429000" y="1257300"/>
            <a:ext cx="20574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00CCFF"/>
                </a:solidFill>
                <a:latin typeface="Times New Roman" pitchFamily="18" charset="0"/>
                <a:ea typeface="SimSun" pitchFamily="2" charset="-122"/>
                <a:cs typeface="+mn-cs"/>
              </a:rPr>
              <a:t>主再来</a:t>
            </a:r>
            <a:endParaRPr lang="zh-CN" altLang="en-US" sz="4000" b="1">
              <a:solidFill>
                <a:srgbClr val="000000"/>
              </a:solidFill>
              <a:latin typeface="Times New Roman" pitchFamily="18" charset="0"/>
              <a:ea typeface="SimSun" pitchFamily="2" charset="-122"/>
              <a:cs typeface="+mn-cs"/>
            </a:endParaRPr>
          </a:p>
        </p:txBody>
      </p:sp>
      <p:sp>
        <p:nvSpPr>
          <p:cNvPr id="824327" name="Text Box 7"/>
          <p:cNvSpPr txBox="1">
            <a:spLocks noChangeArrowheads="1"/>
          </p:cNvSpPr>
          <p:nvPr/>
        </p:nvSpPr>
        <p:spPr bwMode="auto">
          <a:xfrm>
            <a:off x="1600200" y="3276600"/>
            <a:ext cx="2743200" cy="711200"/>
          </a:xfrm>
          <a:prstGeom prst="rect">
            <a:avLst/>
          </a:prstGeom>
          <a:noFill/>
          <a:ln w="9525">
            <a:solidFill>
              <a:srgbClr val="FF66FF"/>
            </a:solidFill>
            <a:miter lim="800000"/>
            <a:headEnd/>
            <a:tailEnd/>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FFFFFF"/>
                </a:solidFill>
                <a:latin typeface="Times New Roman" pitchFamily="18" charset="0"/>
                <a:ea typeface="SimSun" pitchFamily="2" charset="-122"/>
                <a:cs typeface="+mn-cs"/>
              </a:rPr>
              <a:t>大灾难</a:t>
            </a:r>
            <a:endParaRPr lang="zh-CN" altLang="en-US" sz="4000" b="1">
              <a:solidFill>
                <a:srgbClr val="000000"/>
              </a:solidFill>
              <a:latin typeface="Times New Roman" pitchFamily="18" charset="0"/>
              <a:ea typeface="SimSun" pitchFamily="2" charset="-122"/>
              <a:cs typeface="+mn-cs"/>
            </a:endParaRPr>
          </a:p>
        </p:txBody>
      </p:sp>
      <p:sp>
        <p:nvSpPr>
          <p:cNvPr id="824328" name="Text Box 8"/>
          <p:cNvSpPr txBox="1">
            <a:spLocks noChangeArrowheads="1"/>
          </p:cNvSpPr>
          <p:nvPr/>
        </p:nvSpPr>
        <p:spPr bwMode="auto">
          <a:xfrm>
            <a:off x="1905000" y="4267200"/>
            <a:ext cx="23622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zh-CN" sz="4000" b="1">
                <a:solidFill>
                  <a:srgbClr val="FF66FF"/>
                </a:solidFill>
                <a:latin typeface="Times New Roman" pitchFamily="18" charset="0"/>
                <a:ea typeface="SimSun" pitchFamily="2" charset="-122"/>
                <a:cs typeface="+mn-cs"/>
              </a:rPr>
              <a:t>7 </a:t>
            </a:r>
            <a:r>
              <a:rPr lang="zh-CN" altLang="en-US" sz="4000" b="1">
                <a:solidFill>
                  <a:srgbClr val="FF66FF"/>
                </a:solidFill>
                <a:latin typeface="Times New Roman" pitchFamily="18" charset="0"/>
                <a:ea typeface="SimSun" pitchFamily="2" charset="-122"/>
                <a:cs typeface="+mn-cs"/>
              </a:rPr>
              <a:t>年</a:t>
            </a:r>
            <a:endParaRPr lang="zh-CN" altLang="en-US" sz="4000" b="1">
              <a:solidFill>
                <a:srgbClr val="000000"/>
              </a:solidFill>
              <a:latin typeface="Times New Roman" pitchFamily="18" charset="0"/>
              <a:ea typeface="SimSun" pitchFamily="2" charset="-122"/>
              <a:cs typeface="+mn-cs"/>
            </a:endParaRPr>
          </a:p>
        </p:txBody>
      </p:sp>
      <p:sp>
        <p:nvSpPr>
          <p:cNvPr id="824329" name="Text Box 9"/>
          <p:cNvSpPr txBox="1">
            <a:spLocks noChangeArrowheads="1"/>
          </p:cNvSpPr>
          <p:nvPr/>
        </p:nvSpPr>
        <p:spPr bwMode="auto">
          <a:xfrm>
            <a:off x="4724400" y="3276600"/>
            <a:ext cx="2971800" cy="466725"/>
          </a:xfrm>
          <a:prstGeom prst="rect">
            <a:avLst/>
          </a:prstGeom>
          <a:noFill/>
          <a:ln w="9525">
            <a:solidFill>
              <a:srgbClr val="FF66FF"/>
            </a:solidFill>
            <a:miter lim="800000"/>
            <a:headEnd/>
            <a:tailEnd/>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b="1">
                <a:solidFill>
                  <a:srgbClr val="FFFFFF"/>
                </a:solidFill>
                <a:ea typeface="SimSun" pitchFamily="2" charset="-122"/>
                <a:cs typeface="+mn-cs"/>
              </a:rPr>
              <a:t>千禧年</a:t>
            </a:r>
            <a:endParaRPr lang="en-US" altLang="zh-CN" b="1">
              <a:solidFill>
                <a:srgbClr val="FFFFFF"/>
              </a:solidFill>
              <a:ea typeface="SimSun" pitchFamily="2" charset="-122"/>
              <a:cs typeface="+mn-cs"/>
            </a:endParaRPr>
          </a:p>
        </p:txBody>
      </p:sp>
      <p:sp>
        <p:nvSpPr>
          <p:cNvPr id="824330" name="Text Box 10"/>
          <p:cNvSpPr txBox="1">
            <a:spLocks noChangeArrowheads="1"/>
          </p:cNvSpPr>
          <p:nvPr/>
        </p:nvSpPr>
        <p:spPr bwMode="auto">
          <a:xfrm>
            <a:off x="4800600" y="4267200"/>
            <a:ext cx="3048000" cy="707886"/>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zh-CN" sz="4000" b="1" dirty="0">
                <a:solidFill>
                  <a:srgbClr val="FF66FF"/>
                </a:solidFill>
                <a:latin typeface="Times New Roman" pitchFamily="18" charset="0"/>
                <a:ea typeface="SimSun" pitchFamily="2" charset="-122"/>
                <a:cs typeface="+mn-cs"/>
              </a:rPr>
              <a:t>1000 </a:t>
            </a:r>
            <a:r>
              <a:rPr lang="zh-CN" altLang="en-US" sz="4000" b="1" dirty="0">
                <a:solidFill>
                  <a:srgbClr val="FF66FF"/>
                </a:solidFill>
                <a:latin typeface="Times New Roman" pitchFamily="18" charset="0"/>
                <a:ea typeface="SimSun" pitchFamily="2" charset="-122"/>
                <a:cs typeface="+mn-cs"/>
              </a:rPr>
              <a:t>年</a:t>
            </a:r>
            <a:endParaRPr lang="zh-CN" altLang="en-US" sz="4000" b="1" dirty="0">
              <a:solidFill>
                <a:srgbClr val="000000"/>
              </a:solidFill>
              <a:latin typeface="Times New Roman" pitchFamily="18" charset="0"/>
              <a:ea typeface="SimSun" pitchFamily="2" charset="-122"/>
              <a:cs typeface="+mn-cs"/>
            </a:endParaRPr>
          </a:p>
        </p:txBody>
      </p:sp>
      <p:sp>
        <p:nvSpPr>
          <p:cNvPr id="824331" name="Text Box 11"/>
          <p:cNvSpPr txBox="1">
            <a:spLocks noChangeArrowheads="1"/>
          </p:cNvSpPr>
          <p:nvPr/>
        </p:nvSpPr>
        <p:spPr bwMode="auto">
          <a:xfrm rot="5400000" flipH="1">
            <a:off x="5995195" y="3780631"/>
            <a:ext cx="4951412"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FFCC00"/>
                </a:solidFill>
                <a:latin typeface="Times New Roman" pitchFamily="18" charset="0"/>
                <a:ea typeface="SimSun" pitchFamily="2" charset="-122"/>
                <a:cs typeface="+mn-cs"/>
              </a:rPr>
              <a:t>永远的国度</a:t>
            </a:r>
          </a:p>
        </p:txBody>
      </p:sp>
      <p:sp>
        <p:nvSpPr>
          <p:cNvPr id="824332" name="Text Box 12"/>
          <p:cNvSpPr txBox="1">
            <a:spLocks noChangeArrowheads="1"/>
          </p:cNvSpPr>
          <p:nvPr/>
        </p:nvSpPr>
        <p:spPr bwMode="auto">
          <a:xfrm rot="5381629">
            <a:off x="6469063" y="5021262"/>
            <a:ext cx="25146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spcBef>
                <a:spcPct val="50000"/>
              </a:spcBef>
            </a:pPr>
            <a:r>
              <a:rPr lang="zh-CN" altLang="en-US" sz="4000" b="1">
                <a:solidFill>
                  <a:srgbClr val="FF0066"/>
                </a:solidFill>
                <a:latin typeface="Times New Roman" pitchFamily="18" charset="0"/>
                <a:ea typeface="SimSun" pitchFamily="2" charset="-122"/>
                <a:cs typeface="+mn-cs"/>
              </a:rPr>
              <a:t>审判</a:t>
            </a:r>
            <a:endParaRPr lang="zh-CN" altLang="en-US" sz="4000" b="1">
              <a:solidFill>
                <a:srgbClr val="000000"/>
              </a:solidFill>
              <a:latin typeface="Times New Roman" pitchFamily="18" charset="0"/>
              <a:ea typeface="SimSun" pitchFamily="2" charset="-122"/>
              <a:cs typeface="+mn-cs"/>
            </a:endParaRPr>
          </a:p>
        </p:txBody>
      </p:sp>
      <p:sp>
        <p:nvSpPr>
          <p:cNvPr id="824333" name="Text Box 13"/>
          <p:cNvSpPr txBox="1">
            <a:spLocks noChangeArrowheads="1"/>
          </p:cNvSpPr>
          <p:nvPr/>
        </p:nvSpPr>
        <p:spPr bwMode="auto">
          <a:xfrm>
            <a:off x="5334000" y="1257300"/>
            <a:ext cx="2438400" cy="1524000"/>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zh-CN" sz="4000" b="1" i="1">
                <a:solidFill>
                  <a:srgbClr val="00FFFF"/>
                </a:solidFill>
                <a:latin typeface="Times New Roman" pitchFamily="18" charset="0"/>
                <a:ea typeface="SimSun" pitchFamily="2" charset="-122"/>
                <a:cs typeface="+mn-cs"/>
              </a:rPr>
              <a:t>=</a:t>
            </a:r>
            <a:r>
              <a:rPr lang="zh-CN" altLang="en-US" sz="4000" b="1" i="1">
                <a:solidFill>
                  <a:srgbClr val="00FFFF"/>
                </a:solidFill>
                <a:latin typeface="Times New Roman" pitchFamily="18" charset="0"/>
                <a:ea typeface="SimSun" pitchFamily="2" charset="-122"/>
                <a:cs typeface="+mn-cs"/>
              </a:rPr>
              <a:t>第二次临在</a:t>
            </a:r>
          </a:p>
          <a:p>
            <a:pPr>
              <a:lnSpc>
                <a:spcPct val="0"/>
              </a:lnSpc>
              <a:spcBef>
                <a:spcPct val="35000"/>
              </a:spcBef>
            </a:pPr>
            <a:endParaRPr lang="en-US" altLang="zh-CN" sz="4000" b="1" i="1">
              <a:solidFill>
                <a:srgbClr val="00FFFF"/>
              </a:solidFill>
              <a:latin typeface="Times New Roman" pitchFamily="18" charset="0"/>
              <a:ea typeface="SimSun" pitchFamily="2" charset="-122"/>
              <a:cs typeface="+mn-cs"/>
            </a:endParaRPr>
          </a:p>
        </p:txBody>
      </p:sp>
      <p:sp>
        <p:nvSpPr>
          <p:cNvPr id="824334" name="Rectangle 14"/>
          <p:cNvSpPr>
            <a:spLocks noGrp="1" noChangeArrowheads="1"/>
          </p:cNvSpPr>
          <p:nvPr>
            <p:ph type="title" idx="4294967295"/>
          </p:nvPr>
        </p:nvSpPr>
        <p:spPr>
          <a:xfrm>
            <a:off x="685800" y="457200"/>
            <a:ext cx="7772400" cy="762000"/>
          </a:xfrm>
          <a:effectLst>
            <a:outerShdw blurRad="50800" dist="38100" dir="2700000" algn="ctr" rotWithShape="0">
              <a:srgbClr val="000000">
                <a:alpha val="42998"/>
              </a:srgbClr>
            </a:outerShdw>
          </a:effectLst>
        </p:spPr>
        <p:txBody>
          <a:bodyPr anchor="t">
            <a:spAutoFit/>
          </a:bodyPr>
          <a:lstStyle/>
          <a:p>
            <a:pPr>
              <a:spcBef>
                <a:spcPct val="50000"/>
              </a:spcBef>
            </a:pPr>
            <a:r>
              <a:rPr lang="zh-CN" altLang="en-US" b="1">
                <a:solidFill>
                  <a:srgbClr val="FFFFFF"/>
                </a:solidFill>
                <a:ea typeface="SimSun" pitchFamily="2" charset="-122"/>
              </a:rPr>
              <a:t>前千禧年观</a:t>
            </a:r>
          </a:p>
        </p:txBody>
      </p:sp>
      <p:sp>
        <p:nvSpPr>
          <p:cNvPr id="769039" name="Text Box 15"/>
          <p:cNvSpPr txBox="1">
            <a:spLocks noChangeArrowheads="1"/>
          </p:cNvSpPr>
          <p:nvPr/>
        </p:nvSpPr>
        <p:spPr bwMode="auto">
          <a:xfrm>
            <a:off x="8242300" y="95250"/>
            <a:ext cx="919163" cy="457200"/>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en-US" altLang="zh-CN" b="1">
                <a:solidFill>
                  <a:srgbClr val="FFFFFF"/>
                </a:solidFill>
                <a:ea typeface="SimSun" pitchFamily="2" charset="-122"/>
                <a:cs typeface="+mn-cs"/>
              </a:rPr>
              <a:t>333b</a:t>
            </a:r>
            <a:endParaRPr lang="en-US" altLang="zh-CN" b="1">
              <a:solidFill>
                <a:srgbClr val="000000"/>
              </a:solidFill>
              <a:ea typeface="SimSun" pitchFamily="2" charset="-122"/>
              <a:cs typeface="+mn-cs"/>
            </a:endParaRPr>
          </a:p>
        </p:txBody>
      </p:sp>
      <p:sp>
        <p:nvSpPr>
          <p:cNvPr id="824336" name="Text Box 16"/>
          <p:cNvSpPr txBox="1">
            <a:spLocks noChangeArrowheads="1"/>
          </p:cNvSpPr>
          <p:nvPr/>
        </p:nvSpPr>
        <p:spPr bwMode="auto">
          <a:xfrm rot="5381629">
            <a:off x="3436938" y="5021262"/>
            <a:ext cx="25146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spcBef>
                <a:spcPct val="50000"/>
              </a:spcBef>
            </a:pPr>
            <a:r>
              <a:rPr lang="zh-CN" altLang="en-US" sz="4000" b="1">
                <a:solidFill>
                  <a:srgbClr val="FF0066"/>
                </a:solidFill>
                <a:latin typeface="Times New Roman" pitchFamily="18" charset="0"/>
                <a:ea typeface="SimSun" pitchFamily="2" charset="-122"/>
                <a:cs typeface="+mn-cs"/>
              </a:rPr>
              <a:t>审判</a:t>
            </a:r>
            <a:endParaRPr lang="zh-CN" altLang="en-US" sz="4000" b="1">
              <a:solidFill>
                <a:srgbClr val="000000"/>
              </a:solidFill>
              <a:latin typeface="Times New Roman" pitchFamily="18" charset="0"/>
              <a:ea typeface="SimSun" pitchFamily="2" charset="-122"/>
              <a:cs typeface="+mn-cs"/>
            </a:endParaRPr>
          </a:p>
        </p:txBody>
      </p:sp>
      <p:grpSp>
        <p:nvGrpSpPr>
          <p:cNvPr id="2" name="Group 17"/>
          <p:cNvGrpSpPr>
            <a:grpSpLocks/>
          </p:cNvGrpSpPr>
          <p:nvPr/>
        </p:nvGrpSpPr>
        <p:grpSpPr bwMode="auto">
          <a:xfrm>
            <a:off x="1600200" y="2438400"/>
            <a:ext cx="2895600" cy="990600"/>
            <a:chOff x="1008" y="1536"/>
            <a:chExt cx="1824" cy="624"/>
          </a:xfrm>
          <a:effectLst>
            <a:outerShdw blurRad="50800" dist="38100" dir="2700000">
              <a:srgbClr val="000000">
                <a:alpha val="43000"/>
              </a:srgbClr>
            </a:outerShdw>
          </a:effectLst>
        </p:grpSpPr>
        <p:sp>
          <p:nvSpPr>
            <p:cNvPr id="769049" name="AutoShape 18"/>
            <p:cNvSpPr>
              <a:spLocks noChangeArrowheads="1"/>
            </p:cNvSpPr>
            <p:nvPr/>
          </p:nvSpPr>
          <p:spPr bwMode="auto">
            <a:xfrm rot="-5400000">
              <a:off x="1608" y="936"/>
              <a:ext cx="624" cy="1824"/>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defRPr/>
              </a:pPr>
              <a:endParaRPr lang="zh-CN" altLang="en-US">
                <a:solidFill>
                  <a:srgbClr val="000000"/>
                </a:solidFill>
                <a:ea typeface="ＭＳ Ｐゴシック" charset="-128"/>
                <a:cs typeface="ＭＳ Ｐゴシック" charset="-128"/>
              </a:endParaRPr>
            </a:p>
          </p:txBody>
        </p:sp>
        <p:sp>
          <p:nvSpPr>
            <p:cNvPr id="769050" name="Text Box 19"/>
            <p:cNvSpPr txBox="1">
              <a:spLocks noChangeArrowheads="1"/>
            </p:cNvSpPr>
            <p:nvPr/>
          </p:nvSpPr>
          <p:spPr bwMode="auto">
            <a:xfrm>
              <a:off x="2064" y="1716"/>
              <a:ext cx="502" cy="288"/>
            </a:xfrm>
            <a:prstGeom prst="rect">
              <a:avLst/>
            </a:prstGeom>
            <a:noFill/>
            <a:ln w="9525">
              <a:noFill/>
              <a:miter lim="800000"/>
              <a:headEnd/>
              <a:tailEnd/>
            </a:ln>
          </p:spPr>
          <p:txBody>
            <a:bodyPr wrap="none">
              <a:spAutoFit/>
            </a:bodyPr>
            <a:lstStyle/>
            <a:p>
              <a:pPr>
                <a:defRPr/>
              </a:pPr>
              <a:r>
                <a:rPr lang="zh-CN" altLang="en-US" b="1">
                  <a:solidFill>
                    <a:srgbClr val="000000"/>
                  </a:solidFill>
                  <a:ea typeface="宋体" charset="-122"/>
                  <a:cs typeface="宋体" charset="-122"/>
                </a:rPr>
                <a:t>征兆</a:t>
              </a:r>
            </a:p>
          </p:txBody>
        </p:sp>
      </p:grpSp>
      <p:sp>
        <p:nvSpPr>
          <p:cNvPr id="824340" name="Text Box 20"/>
          <p:cNvSpPr txBox="1">
            <a:spLocks noChangeArrowheads="1"/>
          </p:cNvSpPr>
          <p:nvPr/>
        </p:nvSpPr>
        <p:spPr bwMode="auto">
          <a:xfrm>
            <a:off x="838200" y="1219200"/>
            <a:ext cx="20574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00CCFF"/>
                </a:solidFill>
                <a:latin typeface="Times New Roman" pitchFamily="18" charset="0"/>
                <a:ea typeface="SimSun" pitchFamily="2" charset="-122"/>
                <a:cs typeface="+mn-cs"/>
              </a:rPr>
              <a:t>被提</a:t>
            </a:r>
            <a:endParaRPr lang="zh-CN" altLang="en-US" sz="4000" b="1">
              <a:solidFill>
                <a:srgbClr val="000000"/>
              </a:solidFill>
              <a:latin typeface="Times New Roman" pitchFamily="18" charset="0"/>
              <a:ea typeface="SimSun" pitchFamily="2" charset="-122"/>
              <a:cs typeface="+mn-cs"/>
            </a:endParaRPr>
          </a:p>
        </p:txBody>
      </p:sp>
      <p:sp>
        <p:nvSpPr>
          <p:cNvPr id="824341" name="Line 21"/>
          <p:cNvSpPr>
            <a:spLocks noChangeShapeType="1"/>
          </p:cNvSpPr>
          <p:nvPr/>
        </p:nvSpPr>
        <p:spPr bwMode="auto">
          <a:xfrm>
            <a:off x="1219200" y="2057400"/>
            <a:ext cx="0" cy="1371600"/>
          </a:xfrm>
          <a:prstGeom prst="line">
            <a:avLst/>
          </a:prstGeom>
          <a:noFill/>
          <a:ln w="38100">
            <a:solidFill>
              <a:srgbClr val="00CCFF"/>
            </a:solidFill>
            <a:round/>
            <a:headEnd/>
            <a:tailEnd type="triangle" w="med" len="med"/>
          </a:ln>
          <a:effectLst>
            <a:outerShdw blurRad="50800" dist="38100" dir="2700000" algn="ctr" rotWithShape="0">
              <a:srgbClr val="808080">
                <a:alpha val="42998"/>
              </a:srgbClr>
            </a:outerShdw>
          </a:effectLst>
          <a:extLst>
            <a:ext uri="{909E8E84-426E-40dd-AFC4-6F175D3DCCD1}">
              <a14:hiddenFill xmlns:a14="http://schemas.microsoft.com/office/drawing/2010/main">
                <a:noFill/>
              </a14:hiddenFill>
            </a:ext>
          </a:extLst>
        </p:spPr>
        <p:txBody>
          <a:bodyPr wrap="none" anchor="ctr"/>
          <a:lstStyle/>
          <a:p>
            <a:endParaRPr lang="en-SG">
              <a:solidFill>
                <a:srgbClr val="000000"/>
              </a:solidFill>
              <a:latin typeface="Comic Sans MS" pitchFamily="66" charset="0"/>
              <a:ea typeface="MS PGothic" pitchFamily="34" charset="-128"/>
              <a:cs typeface="+mn-cs"/>
            </a:endParaRPr>
          </a:p>
        </p:txBody>
      </p:sp>
      <p:sp>
        <p:nvSpPr>
          <p:cNvPr id="824342" name="Line 22"/>
          <p:cNvSpPr>
            <a:spLocks noChangeShapeType="1"/>
          </p:cNvSpPr>
          <p:nvPr/>
        </p:nvSpPr>
        <p:spPr bwMode="auto">
          <a:xfrm rot="10800000">
            <a:off x="1371600" y="2057400"/>
            <a:ext cx="0" cy="1371600"/>
          </a:xfrm>
          <a:prstGeom prst="line">
            <a:avLst/>
          </a:prstGeom>
          <a:noFill/>
          <a:ln w="38100">
            <a:solidFill>
              <a:srgbClr val="00CCFF"/>
            </a:solidFill>
            <a:round/>
            <a:headEnd/>
            <a:tailEnd type="triangle" w="med" len="med"/>
          </a:ln>
          <a:effectLst>
            <a:outerShdw blurRad="50800" dist="38100" dir="2700000" algn="ctr" rotWithShape="0">
              <a:srgbClr val="808080">
                <a:alpha val="42998"/>
              </a:srgbClr>
            </a:outerShdw>
          </a:effectLst>
          <a:extLst>
            <a:ext uri="{909E8E84-426E-40dd-AFC4-6F175D3DCCD1}">
              <a14:hiddenFill xmlns:a14="http://schemas.microsoft.com/office/drawing/2010/main">
                <a:noFill/>
              </a14:hiddenFill>
            </a:ext>
          </a:extLst>
        </p:spPr>
        <p:txBody>
          <a:bodyPr wrap="none" anchor="ctr"/>
          <a:lstStyle/>
          <a:p>
            <a:endParaRPr lang="en-SG">
              <a:solidFill>
                <a:srgbClr val="000000"/>
              </a:solidFill>
              <a:latin typeface="Comic Sans MS" pitchFamily="66" charset="0"/>
              <a:ea typeface="MS PGothic" pitchFamily="34" charset="-128"/>
              <a:cs typeface="+mn-cs"/>
            </a:endParaRPr>
          </a:p>
        </p:txBody>
      </p:sp>
    </p:spTree>
    <p:extLst>
      <p:ext uri="{BB962C8B-B14F-4D97-AF65-F5344CB8AC3E}">
        <p14:creationId xmlns:p14="http://schemas.microsoft.com/office/powerpoint/2010/main" val="845436479"/>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24325"/>
                                        </p:tgtEl>
                                        <p:attrNameLst>
                                          <p:attrName>style.visibility</p:attrName>
                                        </p:attrNameLst>
                                      </p:cBhvr>
                                      <p:to>
                                        <p:strVal val="visible"/>
                                      </p:to>
                                    </p:set>
                                    <p:anim calcmode="lin" valueType="num">
                                      <p:cBhvr additive="base">
                                        <p:cTn id="7" dur="500" fill="hold"/>
                                        <p:tgtEl>
                                          <p:spTgt spid="824325"/>
                                        </p:tgtEl>
                                        <p:attrNameLst>
                                          <p:attrName>ppt_x</p:attrName>
                                        </p:attrNameLst>
                                      </p:cBhvr>
                                      <p:tavLst>
                                        <p:tav tm="0">
                                          <p:val>
                                            <p:strVal val="0-#ppt_w/2"/>
                                          </p:val>
                                        </p:tav>
                                        <p:tav tm="100000">
                                          <p:val>
                                            <p:strVal val="#ppt_x"/>
                                          </p:val>
                                        </p:tav>
                                      </p:tavLst>
                                    </p:anim>
                                    <p:anim calcmode="lin" valueType="num">
                                      <p:cBhvr additive="base">
                                        <p:cTn id="8" dur="500" fill="hold"/>
                                        <p:tgtEl>
                                          <p:spTgt spid="8243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24340"/>
                                        </p:tgtEl>
                                        <p:attrNameLst>
                                          <p:attrName>style.visibility</p:attrName>
                                        </p:attrNameLst>
                                      </p:cBhvr>
                                      <p:to>
                                        <p:strVal val="visible"/>
                                      </p:to>
                                    </p:set>
                                    <p:anim calcmode="lin" valueType="num">
                                      <p:cBhvr additive="base">
                                        <p:cTn id="13" dur="500" fill="hold"/>
                                        <p:tgtEl>
                                          <p:spTgt spid="824340"/>
                                        </p:tgtEl>
                                        <p:attrNameLst>
                                          <p:attrName>ppt_x</p:attrName>
                                        </p:attrNameLst>
                                      </p:cBhvr>
                                      <p:tavLst>
                                        <p:tav tm="0">
                                          <p:val>
                                            <p:strVal val="#ppt_x"/>
                                          </p:val>
                                        </p:tav>
                                        <p:tav tm="100000">
                                          <p:val>
                                            <p:strVal val="#ppt_x"/>
                                          </p:val>
                                        </p:tav>
                                      </p:tavLst>
                                    </p:anim>
                                    <p:anim calcmode="lin" valueType="num">
                                      <p:cBhvr additive="base">
                                        <p:cTn id="14" dur="500" fill="hold"/>
                                        <p:tgtEl>
                                          <p:spTgt spid="824340"/>
                                        </p:tgtEl>
                                        <p:attrNameLst>
                                          <p:attrName>ppt_y</p:attrName>
                                        </p:attrNameLst>
                                      </p:cBhvr>
                                      <p:tavLst>
                                        <p:tav tm="0">
                                          <p:val>
                                            <p:strVal val="0-#ppt_h/2"/>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824341"/>
                                        </p:tgtEl>
                                        <p:attrNameLst>
                                          <p:attrName>style.visibility</p:attrName>
                                        </p:attrNameLst>
                                      </p:cBhvr>
                                      <p:to>
                                        <p:strVal val="visible"/>
                                      </p:to>
                                    </p:set>
                                    <p:animEffect transition="in" filter="wipe(up)">
                                      <p:cBhvr>
                                        <p:cTn id="17" dur="500"/>
                                        <p:tgtEl>
                                          <p:spTgt spid="824341"/>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824342"/>
                                        </p:tgtEl>
                                        <p:attrNameLst>
                                          <p:attrName>style.visibility</p:attrName>
                                        </p:attrNameLst>
                                      </p:cBhvr>
                                      <p:to>
                                        <p:strVal val="visible"/>
                                      </p:to>
                                    </p:set>
                                    <p:animEffect transition="in" filter="wipe(down)">
                                      <p:cBhvr>
                                        <p:cTn id="21" dur="500"/>
                                        <p:tgtEl>
                                          <p:spTgt spid="8243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24323"/>
                                        </p:tgtEl>
                                        <p:attrNameLst>
                                          <p:attrName>style.visibility</p:attrName>
                                        </p:attrNameLst>
                                      </p:cBhvr>
                                      <p:to>
                                        <p:strVal val="visible"/>
                                      </p:to>
                                    </p:set>
                                    <p:animEffect transition="in" filter="wipe(left)">
                                      <p:cBhvr>
                                        <p:cTn id="26" dur="500"/>
                                        <p:tgtEl>
                                          <p:spTgt spid="824323"/>
                                        </p:tgtEl>
                                      </p:cBhvr>
                                    </p:animEffect>
                                  </p:childTnLst>
                                </p:cTn>
                              </p:par>
                            </p:childTnLst>
                          </p:cTn>
                        </p:par>
                        <p:par>
                          <p:cTn id="27" fill="hold" nodeType="afterGroup">
                            <p:stCondLst>
                              <p:cond delay="500"/>
                            </p:stCondLst>
                            <p:childTnLst>
                              <p:par>
                                <p:cTn id="28" presetID="17" presetClass="entr" presetSubtype="8" fill="hold" grpId="0" nodeType="afterEffect">
                                  <p:stCondLst>
                                    <p:cond delay="1000"/>
                                  </p:stCondLst>
                                  <p:childTnLst>
                                    <p:set>
                                      <p:cBhvr>
                                        <p:cTn id="29" dur="1" fill="hold">
                                          <p:stCondLst>
                                            <p:cond delay="0"/>
                                          </p:stCondLst>
                                        </p:cTn>
                                        <p:tgtEl>
                                          <p:spTgt spid="824328"/>
                                        </p:tgtEl>
                                        <p:attrNameLst>
                                          <p:attrName>style.visibility</p:attrName>
                                        </p:attrNameLst>
                                      </p:cBhvr>
                                      <p:to>
                                        <p:strVal val="visible"/>
                                      </p:to>
                                    </p:set>
                                    <p:anim calcmode="lin" valueType="num">
                                      <p:cBhvr>
                                        <p:cTn id="30" dur="500" fill="hold"/>
                                        <p:tgtEl>
                                          <p:spTgt spid="824328"/>
                                        </p:tgtEl>
                                        <p:attrNameLst>
                                          <p:attrName>ppt_x</p:attrName>
                                        </p:attrNameLst>
                                      </p:cBhvr>
                                      <p:tavLst>
                                        <p:tav tm="0">
                                          <p:val>
                                            <p:strVal val="#ppt_x-#ppt_w/2"/>
                                          </p:val>
                                        </p:tav>
                                        <p:tav tm="100000">
                                          <p:val>
                                            <p:strVal val="#ppt_x"/>
                                          </p:val>
                                        </p:tav>
                                      </p:tavLst>
                                    </p:anim>
                                    <p:anim calcmode="lin" valueType="num">
                                      <p:cBhvr>
                                        <p:cTn id="31" dur="500" fill="hold"/>
                                        <p:tgtEl>
                                          <p:spTgt spid="824328"/>
                                        </p:tgtEl>
                                        <p:attrNameLst>
                                          <p:attrName>ppt_y</p:attrName>
                                        </p:attrNameLst>
                                      </p:cBhvr>
                                      <p:tavLst>
                                        <p:tav tm="0">
                                          <p:val>
                                            <p:strVal val="#ppt_y"/>
                                          </p:val>
                                        </p:tav>
                                        <p:tav tm="100000">
                                          <p:val>
                                            <p:strVal val="#ppt_y"/>
                                          </p:val>
                                        </p:tav>
                                      </p:tavLst>
                                    </p:anim>
                                    <p:anim calcmode="lin" valueType="num">
                                      <p:cBhvr>
                                        <p:cTn id="32" dur="500" fill="hold"/>
                                        <p:tgtEl>
                                          <p:spTgt spid="824328"/>
                                        </p:tgtEl>
                                        <p:attrNameLst>
                                          <p:attrName>ppt_w</p:attrName>
                                        </p:attrNameLst>
                                      </p:cBhvr>
                                      <p:tavLst>
                                        <p:tav tm="0">
                                          <p:val>
                                            <p:fltVal val="0"/>
                                          </p:val>
                                        </p:tav>
                                        <p:tav tm="100000">
                                          <p:val>
                                            <p:strVal val="#ppt_w"/>
                                          </p:val>
                                        </p:tav>
                                      </p:tavLst>
                                    </p:anim>
                                    <p:anim calcmode="lin" valueType="num">
                                      <p:cBhvr>
                                        <p:cTn id="33" dur="500" fill="hold"/>
                                        <p:tgtEl>
                                          <p:spTgt spid="824328"/>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2000"/>
                            </p:stCondLst>
                            <p:childTnLst>
                              <p:par>
                                <p:cTn id="35" presetID="17" presetClass="entr" presetSubtype="10" fill="hold" grpId="0" nodeType="afterEffect">
                                  <p:stCondLst>
                                    <p:cond delay="1000"/>
                                  </p:stCondLst>
                                  <p:childTnLst>
                                    <p:set>
                                      <p:cBhvr>
                                        <p:cTn id="36" dur="1" fill="hold">
                                          <p:stCondLst>
                                            <p:cond delay="0"/>
                                          </p:stCondLst>
                                        </p:cTn>
                                        <p:tgtEl>
                                          <p:spTgt spid="824327"/>
                                        </p:tgtEl>
                                        <p:attrNameLst>
                                          <p:attrName>style.visibility</p:attrName>
                                        </p:attrNameLst>
                                      </p:cBhvr>
                                      <p:to>
                                        <p:strVal val="visible"/>
                                      </p:to>
                                    </p:set>
                                    <p:anim calcmode="lin" valueType="num">
                                      <p:cBhvr>
                                        <p:cTn id="37" dur="500" fill="hold"/>
                                        <p:tgtEl>
                                          <p:spTgt spid="824327"/>
                                        </p:tgtEl>
                                        <p:attrNameLst>
                                          <p:attrName>ppt_w</p:attrName>
                                        </p:attrNameLst>
                                      </p:cBhvr>
                                      <p:tavLst>
                                        <p:tav tm="0">
                                          <p:val>
                                            <p:fltVal val="0"/>
                                          </p:val>
                                        </p:tav>
                                        <p:tav tm="100000">
                                          <p:val>
                                            <p:strVal val="#ppt_w"/>
                                          </p:val>
                                        </p:tav>
                                      </p:tavLst>
                                    </p:anim>
                                    <p:anim calcmode="lin" valueType="num">
                                      <p:cBhvr>
                                        <p:cTn id="38" dur="500" fill="hold"/>
                                        <p:tgtEl>
                                          <p:spTgt spid="824327"/>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824326"/>
                                        </p:tgtEl>
                                        <p:attrNameLst>
                                          <p:attrName>style.visibility</p:attrName>
                                        </p:attrNameLst>
                                      </p:cBhvr>
                                      <p:to>
                                        <p:strVal val="visible"/>
                                      </p:to>
                                    </p:set>
                                    <p:anim calcmode="lin" valueType="num">
                                      <p:cBhvr additive="base">
                                        <p:cTn id="48" dur="500" fill="hold"/>
                                        <p:tgtEl>
                                          <p:spTgt spid="824326"/>
                                        </p:tgtEl>
                                        <p:attrNameLst>
                                          <p:attrName>ppt_x</p:attrName>
                                        </p:attrNameLst>
                                      </p:cBhvr>
                                      <p:tavLst>
                                        <p:tav tm="0">
                                          <p:val>
                                            <p:strVal val="#ppt_x"/>
                                          </p:val>
                                        </p:tav>
                                        <p:tav tm="100000">
                                          <p:val>
                                            <p:strVal val="#ppt_x"/>
                                          </p:val>
                                        </p:tav>
                                      </p:tavLst>
                                    </p:anim>
                                    <p:anim calcmode="lin" valueType="num">
                                      <p:cBhvr additive="base">
                                        <p:cTn id="49" dur="500" fill="hold"/>
                                        <p:tgtEl>
                                          <p:spTgt spid="824326"/>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1000"/>
                                  </p:stCondLst>
                                  <p:childTnLst>
                                    <p:set>
                                      <p:cBhvr>
                                        <p:cTn id="51" dur="1" fill="hold">
                                          <p:stCondLst>
                                            <p:cond delay="0"/>
                                          </p:stCondLst>
                                        </p:cTn>
                                        <p:tgtEl>
                                          <p:spTgt spid="824324"/>
                                        </p:tgtEl>
                                        <p:attrNameLst>
                                          <p:attrName>style.visibility</p:attrName>
                                        </p:attrNameLst>
                                      </p:cBhvr>
                                      <p:to>
                                        <p:strVal val="visible"/>
                                      </p:to>
                                    </p:set>
                                    <p:anim calcmode="lin" valueType="num">
                                      <p:cBhvr additive="base">
                                        <p:cTn id="52" dur="500" fill="hold"/>
                                        <p:tgtEl>
                                          <p:spTgt spid="824324"/>
                                        </p:tgtEl>
                                        <p:attrNameLst>
                                          <p:attrName>ppt_x</p:attrName>
                                        </p:attrNameLst>
                                      </p:cBhvr>
                                      <p:tavLst>
                                        <p:tav tm="0">
                                          <p:val>
                                            <p:strVal val="#ppt_x"/>
                                          </p:val>
                                        </p:tav>
                                        <p:tav tm="100000">
                                          <p:val>
                                            <p:strVal val="#ppt_x"/>
                                          </p:val>
                                        </p:tav>
                                      </p:tavLst>
                                    </p:anim>
                                    <p:anim calcmode="lin" valueType="num">
                                      <p:cBhvr additive="base">
                                        <p:cTn id="53" dur="500" fill="hold"/>
                                        <p:tgtEl>
                                          <p:spTgt spid="824324"/>
                                        </p:tgtEl>
                                        <p:attrNameLst>
                                          <p:attrName>ppt_y</p:attrName>
                                        </p:attrNameLst>
                                      </p:cBhvr>
                                      <p:tavLst>
                                        <p:tav tm="0">
                                          <p:val>
                                            <p:strVal val="0-#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824336"/>
                                        </p:tgtEl>
                                        <p:attrNameLst>
                                          <p:attrName>style.visibility</p:attrName>
                                        </p:attrNameLst>
                                      </p:cBhvr>
                                      <p:to>
                                        <p:strVal val="visible"/>
                                      </p:to>
                                    </p:set>
                                    <p:anim calcmode="lin" valueType="num">
                                      <p:cBhvr additive="base">
                                        <p:cTn id="56" dur="500" fill="hold"/>
                                        <p:tgtEl>
                                          <p:spTgt spid="824336"/>
                                        </p:tgtEl>
                                        <p:attrNameLst>
                                          <p:attrName>ppt_x</p:attrName>
                                        </p:attrNameLst>
                                      </p:cBhvr>
                                      <p:tavLst>
                                        <p:tav tm="0">
                                          <p:val>
                                            <p:strVal val="#ppt_x"/>
                                          </p:val>
                                        </p:tav>
                                        <p:tav tm="100000">
                                          <p:val>
                                            <p:strVal val="#ppt_x"/>
                                          </p:val>
                                        </p:tav>
                                      </p:tavLst>
                                    </p:anim>
                                    <p:anim calcmode="lin" valueType="num">
                                      <p:cBhvr additive="base">
                                        <p:cTn id="57" dur="500" fill="hold"/>
                                        <p:tgtEl>
                                          <p:spTgt spid="824336"/>
                                        </p:tgtEl>
                                        <p:attrNameLst>
                                          <p:attrName>ppt_y</p:attrName>
                                        </p:attrNameLst>
                                      </p:cBhvr>
                                      <p:tavLst>
                                        <p:tav tm="0">
                                          <p:val>
                                            <p:strVal val="1+#ppt_h/2"/>
                                          </p:val>
                                        </p:tav>
                                        <p:tav tm="100000">
                                          <p:val>
                                            <p:strVal val="#ppt_y"/>
                                          </p:val>
                                        </p:tav>
                                      </p:tavLst>
                                    </p:anim>
                                  </p:childTnLst>
                                </p:cTn>
                              </p:par>
                              <p:par>
                                <p:cTn id="58" presetID="17" presetClass="entr" presetSubtype="10" fill="hold" grpId="0" nodeType="withEffect">
                                  <p:stCondLst>
                                    <p:cond delay="1000"/>
                                  </p:stCondLst>
                                  <p:childTnLst>
                                    <p:set>
                                      <p:cBhvr>
                                        <p:cTn id="59" dur="1" fill="hold">
                                          <p:stCondLst>
                                            <p:cond delay="0"/>
                                          </p:stCondLst>
                                        </p:cTn>
                                        <p:tgtEl>
                                          <p:spTgt spid="824330"/>
                                        </p:tgtEl>
                                        <p:attrNameLst>
                                          <p:attrName>style.visibility</p:attrName>
                                        </p:attrNameLst>
                                      </p:cBhvr>
                                      <p:to>
                                        <p:strVal val="visible"/>
                                      </p:to>
                                    </p:set>
                                    <p:anim calcmode="lin" valueType="num">
                                      <p:cBhvr>
                                        <p:cTn id="60" dur="500" fill="hold"/>
                                        <p:tgtEl>
                                          <p:spTgt spid="824330"/>
                                        </p:tgtEl>
                                        <p:attrNameLst>
                                          <p:attrName>ppt_w</p:attrName>
                                        </p:attrNameLst>
                                      </p:cBhvr>
                                      <p:tavLst>
                                        <p:tav tm="0">
                                          <p:val>
                                            <p:fltVal val="0"/>
                                          </p:val>
                                        </p:tav>
                                        <p:tav tm="100000">
                                          <p:val>
                                            <p:strVal val="#ppt_w"/>
                                          </p:val>
                                        </p:tav>
                                      </p:tavLst>
                                    </p:anim>
                                    <p:anim calcmode="lin" valueType="num">
                                      <p:cBhvr>
                                        <p:cTn id="61" dur="500" fill="hold"/>
                                        <p:tgtEl>
                                          <p:spTgt spid="824330"/>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1000"/>
                                  </p:stCondLst>
                                  <p:childTnLst>
                                    <p:set>
                                      <p:cBhvr>
                                        <p:cTn id="63" dur="1" fill="hold">
                                          <p:stCondLst>
                                            <p:cond delay="0"/>
                                          </p:stCondLst>
                                        </p:cTn>
                                        <p:tgtEl>
                                          <p:spTgt spid="824329"/>
                                        </p:tgtEl>
                                        <p:attrNameLst>
                                          <p:attrName>style.visibility</p:attrName>
                                        </p:attrNameLst>
                                      </p:cBhvr>
                                      <p:to>
                                        <p:strVal val="visible"/>
                                      </p:to>
                                    </p:set>
                                    <p:anim calcmode="lin" valueType="num">
                                      <p:cBhvr>
                                        <p:cTn id="64" dur="500" fill="hold"/>
                                        <p:tgtEl>
                                          <p:spTgt spid="824329"/>
                                        </p:tgtEl>
                                        <p:attrNameLst>
                                          <p:attrName>ppt_w</p:attrName>
                                        </p:attrNameLst>
                                      </p:cBhvr>
                                      <p:tavLst>
                                        <p:tav tm="0">
                                          <p:val>
                                            <p:fltVal val="0"/>
                                          </p:val>
                                        </p:tav>
                                        <p:tav tm="100000">
                                          <p:val>
                                            <p:strVal val="#ppt_w"/>
                                          </p:val>
                                        </p:tav>
                                      </p:tavLst>
                                    </p:anim>
                                    <p:anim calcmode="lin" valueType="num">
                                      <p:cBhvr>
                                        <p:cTn id="65" dur="500" fill="hold"/>
                                        <p:tgtEl>
                                          <p:spTgt spid="824329"/>
                                        </p:tgtEl>
                                        <p:attrNameLst>
                                          <p:attrName>ppt_h</p:attrName>
                                        </p:attrNameLst>
                                      </p:cBhvr>
                                      <p:tavLst>
                                        <p:tav tm="0">
                                          <p:val>
                                            <p:strVal val="#ppt_h"/>
                                          </p:val>
                                        </p:tav>
                                        <p:tav tm="100000">
                                          <p:val>
                                            <p:strVal val="#ppt_h"/>
                                          </p:val>
                                        </p:tav>
                                      </p:tavLst>
                                    </p:anim>
                                  </p:childTnLst>
                                </p:cTn>
                              </p:par>
                              <p:par>
                                <p:cTn id="66" presetID="2" presetClass="entr" presetSubtype="4" fill="hold" grpId="0" nodeType="withEffect">
                                  <p:stCondLst>
                                    <p:cond delay="1000"/>
                                  </p:stCondLst>
                                  <p:childTnLst>
                                    <p:set>
                                      <p:cBhvr>
                                        <p:cTn id="67" dur="1" fill="hold">
                                          <p:stCondLst>
                                            <p:cond delay="0"/>
                                          </p:stCondLst>
                                        </p:cTn>
                                        <p:tgtEl>
                                          <p:spTgt spid="824332"/>
                                        </p:tgtEl>
                                        <p:attrNameLst>
                                          <p:attrName>style.visibility</p:attrName>
                                        </p:attrNameLst>
                                      </p:cBhvr>
                                      <p:to>
                                        <p:strVal val="visible"/>
                                      </p:to>
                                    </p:set>
                                    <p:anim calcmode="lin" valueType="num">
                                      <p:cBhvr additive="base">
                                        <p:cTn id="68" dur="500" fill="hold"/>
                                        <p:tgtEl>
                                          <p:spTgt spid="824332"/>
                                        </p:tgtEl>
                                        <p:attrNameLst>
                                          <p:attrName>ppt_x</p:attrName>
                                        </p:attrNameLst>
                                      </p:cBhvr>
                                      <p:tavLst>
                                        <p:tav tm="0">
                                          <p:val>
                                            <p:strVal val="#ppt_x"/>
                                          </p:val>
                                        </p:tav>
                                        <p:tav tm="100000">
                                          <p:val>
                                            <p:strVal val="#ppt_x"/>
                                          </p:val>
                                        </p:tav>
                                      </p:tavLst>
                                    </p:anim>
                                    <p:anim calcmode="lin" valueType="num">
                                      <p:cBhvr additive="base">
                                        <p:cTn id="69" dur="500" fill="hold"/>
                                        <p:tgtEl>
                                          <p:spTgt spid="824332"/>
                                        </p:tgtEl>
                                        <p:attrNameLst>
                                          <p:attrName>ppt_y</p:attrName>
                                        </p:attrNameLst>
                                      </p:cBhvr>
                                      <p:tavLst>
                                        <p:tav tm="0">
                                          <p:val>
                                            <p:strVal val="1+#ppt_h/2"/>
                                          </p:val>
                                        </p:tav>
                                        <p:tav tm="100000">
                                          <p:val>
                                            <p:strVal val="#ppt_y"/>
                                          </p:val>
                                        </p:tav>
                                      </p:tavLst>
                                    </p:anim>
                                  </p:childTnLst>
                                </p:cTn>
                              </p:par>
                              <p:par>
                                <p:cTn id="70" presetID="2" presetClass="entr" presetSubtype="2" fill="hold" grpId="0" nodeType="withEffect">
                                  <p:stCondLst>
                                    <p:cond delay="1000"/>
                                  </p:stCondLst>
                                  <p:childTnLst>
                                    <p:set>
                                      <p:cBhvr>
                                        <p:cTn id="71" dur="1" fill="hold">
                                          <p:stCondLst>
                                            <p:cond delay="0"/>
                                          </p:stCondLst>
                                        </p:cTn>
                                        <p:tgtEl>
                                          <p:spTgt spid="824331"/>
                                        </p:tgtEl>
                                        <p:attrNameLst>
                                          <p:attrName>style.visibility</p:attrName>
                                        </p:attrNameLst>
                                      </p:cBhvr>
                                      <p:to>
                                        <p:strVal val="visible"/>
                                      </p:to>
                                    </p:set>
                                    <p:anim calcmode="lin" valueType="num">
                                      <p:cBhvr additive="base">
                                        <p:cTn id="72" dur="500" fill="hold"/>
                                        <p:tgtEl>
                                          <p:spTgt spid="824331"/>
                                        </p:tgtEl>
                                        <p:attrNameLst>
                                          <p:attrName>ppt_x</p:attrName>
                                        </p:attrNameLst>
                                      </p:cBhvr>
                                      <p:tavLst>
                                        <p:tav tm="0">
                                          <p:val>
                                            <p:strVal val="1+#ppt_w/2"/>
                                          </p:val>
                                        </p:tav>
                                        <p:tav tm="100000">
                                          <p:val>
                                            <p:strVal val="#ppt_x"/>
                                          </p:val>
                                        </p:tav>
                                      </p:tavLst>
                                    </p:anim>
                                    <p:anim calcmode="lin" valueType="num">
                                      <p:cBhvr additive="base">
                                        <p:cTn id="73" dur="500" fill="hold"/>
                                        <p:tgtEl>
                                          <p:spTgt spid="824331"/>
                                        </p:tgtEl>
                                        <p:attrNameLst>
                                          <p:attrName>ppt_y</p:attrName>
                                        </p:attrNameLst>
                                      </p:cBhvr>
                                      <p:tavLst>
                                        <p:tav tm="0">
                                          <p:val>
                                            <p:strVal val="#ppt_y"/>
                                          </p:val>
                                        </p:tav>
                                        <p:tav tm="100000">
                                          <p:val>
                                            <p:strVal val="#ppt_y"/>
                                          </p:val>
                                        </p:tav>
                                      </p:tavLst>
                                    </p:anim>
                                  </p:childTnLst>
                                </p:cTn>
                              </p:par>
                              <p:par>
                                <p:cTn id="74" presetID="7" presetClass="entr" presetSubtype="1" fill="hold" grpId="0" nodeType="withEffect">
                                  <p:stCondLst>
                                    <p:cond delay="1000"/>
                                  </p:stCondLst>
                                  <p:childTnLst>
                                    <p:set>
                                      <p:cBhvr>
                                        <p:cTn id="75" dur="1" fill="hold">
                                          <p:stCondLst>
                                            <p:cond delay="0"/>
                                          </p:stCondLst>
                                        </p:cTn>
                                        <p:tgtEl>
                                          <p:spTgt spid="824333"/>
                                        </p:tgtEl>
                                        <p:attrNameLst>
                                          <p:attrName>style.visibility</p:attrName>
                                        </p:attrNameLst>
                                      </p:cBhvr>
                                      <p:to>
                                        <p:strVal val="visible"/>
                                      </p:to>
                                    </p:set>
                                    <p:anim calcmode="lin" valueType="num">
                                      <p:cBhvr additive="base">
                                        <p:cTn id="76" dur="5000" fill="hold"/>
                                        <p:tgtEl>
                                          <p:spTgt spid="824333"/>
                                        </p:tgtEl>
                                        <p:attrNameLst>
                                          <p:attrName>ppt_x</p:attrName>
                                        </p:attrNameLst>
                                      </p:cBhvr>
                                      <p:tavLst>
                                        <p:tav tm="0">
                                          <p:val>
                                            <p:strVal val="#ppt_x"/>
                                          </p:val>
                                        </p:tav>
                                        <p:tav tm="100000">
                                          <p:val>
                                            <p:strVal val="#ppt_x"/>
                                          </p:val>
                                        </p:tav>
                                      </p:tavLst>
                                    </p:anim>
                                    <p:anim calcmode="lin" valueType="num">
                                      <p:cBhvr additive="base">
                                        <p:cTn id="77" dur="5000" fill="hold"/>
                                        <p:tgtEl>
                                          <p:spTgt spid="8243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3" grpId="0" animBg="1"/>
      <p:bldP spid="824324" grpId="0" animBg="1"/>
      <p:bldP spid="824325" grpId="0" autoUpdateAnimBg="0"/>
      <p:bldP spid="824326" grpId="0" autoUpdateAnimBg="0"/>
      <p:bldP spid="824327" grpId="0" animBg="1" autoUpdateAnimBg="0"/>
      <p:bldP spid="824328" grpId="0" autoUpdateAnimBg="0"/>
      <p:bldP spid="824329" grpId="0" animBg="1" autoUpdateAnimBg="0"/>
      <p:bldP spid="824330" grpId="0" autoUpdateAnimBg="0"/>
      <p:bldP spid="824331" grpId="0" autoUpdateAnimBg="0"/>
      <p:bldP spid="824332" grpId="0" autoUpdateAnimBg="0"/>
      <p:bldP spid="824333" grpId="0" autoUpdateAnimBg="0"/>
      <p:bldP spid="824336" grpId="0" autoUpdateAnimBg="0"/>
      <p:bldP spid="824340" grpId="0" autoUpdateAnimBg="0"/>
      <p:bldP spid="824341" grpId="0" animBg="1"/>
      <p:bldP spid="8243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BBE0E3"/>
            </a:gs>
            <a:gs pos="100000">
              <a:srgbClr val="CCCCFF"/>
            </a:gs>
          </a:gsLst>
          <a:lin ang="2700000" scaled="1"/>
        </a:gra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6350" y="2019300"/>
            <a:ext cx="692150" cy="1465263"/>
            <a:chOff x="160" y="1272"/>
            <a:chExt cx="436" cy="923"/>
          </a:xfrm>
        </p:grpSpPr>
        <p:sp>
          <p:nvSpPr>
            <p:cNvPr id="88081" name="Line 2"/>
            <p:cNvSpPr>
              <a:spLocks noChangeShapeType="1"/>
            </p:cNvSpPr>
            <p:nvPr/>
          </p:nvSpPr>
          <p:spPr bwMode="auto">
            <a:xfrm>
              <a:off x="384" y="1272"/>
              <a:ext cx="1" cy="924"/>
            </a:xfrm>
            <a:prstGeom prst="line">
              <a:avLst/>
            </a:prstGeom>
            <a:noFill/>
            <a:ln w="57240">
              <a:solidFill>
                <a:srgbClr val="663300"/>
              </a:solidFill>
              <a:miter lim="800000"/>
              <a:headEnd/>
              <a:tailEnd/>
            </a:ln>
          </p:spPr>
          <p:txBody>
            <a:bodyPr/>
            <a:lstStyle/>
            <a:p>
              <a:pPr eaLnBrk="1" hangingPunct="1">
                <a:defRPr/>
              </a:pPr>
              <a:endParaRPr lang="en-US">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88082" name="Line 3"/>
            <p:cNvSpPr>
              <a:spLocks noChangeShapeType="1"/>
            </p:cNvSpPr>
            <p:nvPr/>
          </p:nvSpPr>
          <p:spPr bwMode="auto">
            <a:xfrm>
              <a:off x="160" y="1512"/>
              <a:ext cx="437" cy="1"/>
            </a:xfrm>
            <a:prstGeom prst="line">
              <a:avLst/>
            </a:prstGeom>
            <a:noFill/>
            <a:ln w="57240">
              <a:solidFill>
                <a:srgbClr val="663300"/>
              </a:solidFill>
              <a:miter lim="800000"/>
              <a:headEnd/>
              <a:tailEnd/>
            </a:ln>
          </p:spPr>
          <p:txBody>
            <a:bodyPr/>
            <a:lstStyle/>
            <a:p>
              <a:pPr eaLnBrk="1" hangingPunct="1">
                <a:defRPr/>
              </a:pPr>
              <a:endParaRPr lang="en-US">
                <a:solidFill>
                  <a:srgbClr val="000000"/>
                </a:solidFill>
                <a:effectLst>
                  <a:outerShdw blurRad="38100" dist="38100" dir="2700000" algn="tl">
                    <a:srgbClr val="000000">
                      <a:alpha val="43137"/>
                    </a:srgbClr>
                  </a:outerShdw>
                </a:effectLst>
                <a:latin typeface="Times New Roman" charset="0"/>
                <a:ea typeface="ＭＳ Ｐゴシック"/>
              </a:endParaRPr>
            </a:p>
          </p:txBody>
        </p:sp>
      </p:grpSp>
      <p:sp>
        <p:nvSpPr>
          <p:cNvPr id="32772" name="Text Box 4"/>
          <p:cNvSpPr txBox="1">
            <a:spLocks noChangeArrowheads="1"/>
          </p:cNvSpPr>
          <p:nvPr/>
        </p:nvSpPr>
        <p:spPr bwMode="auto">
          <a:xfrm>
            <a:off x="601663" y="3581400"/>
            <a:ext cx="1619250" cy="525463"/>
          </a:xfrm>
          <a:prstGeom prst="rect">
            <a:avLst/>
          </a:prstGeom>
          <a:solidFill>
            <a:srgbClr val="9C9C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cs typeface="ＭＳ Ｐゴシック" charset="0"/>
              </a:defRPr>
            </a:lvl1pPr>
            <a:lvl2pPr marL="742950" indent="-28575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2pPr>
            <a:lvl3pPr marL="11430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3pPr>
            <a:lvl4pPr marL="16002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4pPr>
            <a:lvl5pPr marL="20574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9pPr>
          </a:lstStyle>
          <a:p>
            <a:pPr algn="ctr" eaLnBrk="1" hangingPunct="1">
              <a:buClr>
                <a:srgbClr val="000000"/>
              </a:buClr>
              <a:buSzPct val="100000"/>
              <a:buFont typeface="Arial" charset="0"/>
              <a:buNone/>
            </a:pPr>
            <a:r>
              <a:rPr lang="zh-CN" altLang="en-US" sz="2800" b="1">
                <a:solidFill>
                  <a:srgbClr val="000000"/>
                </a:solidFill>
              </a:rPr>
              <a:t>教会时代</a:t>
            </a:r>
            <a:endParaRPr lang="en-GB" sz="2800" b="1">
              <a:solidFill>
                <a:srgbClr val="000000"/>
              </a:solidFill>
              <a:latin typeface="Arial" charset="0"/>
              <a:cs typeface="Arial" charset="0"/>
            </a:endParaRPr>
          </a:p>
        </p:txBody>
      </p:sp>
      <p:sp>
        <p:nvSpPr>
          <p:cNvPr id="32774" name="Text Box 6"/>
          <p:cNvSpPr txBox="1">
            <a:spLocks noChangeArrowheads="1"/>
          </p:cNvSpPr>
          <p:nvPr/>
        </p:nvSpPr>
        <p:spPr bwMode="auto">
          <a:xfrm>
            <a:off x="2324100" y="3524250"/>
            <a:ext cx="2362200" cy="1263650"/>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cs typeface="ＭＳ Ｐゴシック" charset="0"/>
              </a:defRPr>
            </a:lvl1pPr>
            <a:lvl2pPr marL="742950" indent="-28575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2pPr>
            <a:lvl3pPr marL="11430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3pPr>
            <a:lvl4pPr marL="16002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4pPr>
            <a:lvl5pPr marL="20574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9pPr>
          </a:lstStyle>
          <a:p>
            <a:pPr algn="ctr" eaLnBrk="1" hangingPunct="1">
              <a:buClr>
                <a:srgbClr val="000000"/>
              </a:buClr>
              <a:buSzPct val="100000"/>
              <a:buFont typeface="Arial" charset="0"/>
              <a:buNone/>
            </a:pPr>
            <a:r>
              <a:rPr lang="zh-CN" altLang="en-US" b="1">
                <a:solidFill>
                  <a:srgbClr val="000000"/>
                </a:solidFill>
              </a:rPr>
              <a:t>苦难</a:t>
            </a:r>
            <a:br>
              <a:rPr lang="zh-CN" altLang="en-US" b="1">
                <a:solidFill>
                  <a:srgbClr val="000000"/>
                </a:solidFill>
              </a:rPr>
            </a:br>
            <a:r>
              <a:rPr lang="zh-CN" altLang="en-US" b="1">
                <a:solidFill>
                  <a:srgbClr val="000000"/>
                </a:solidFill>
              </a:rPr>
              <a:t>（撒迦利亚书</a:t>
            </a:r>
            <a:r>
              <a:rPr lang="en-US" altLang="zh-CN" b="1">
                <a:solidFill>
                  <a:srgbClr val="000000"/>
                </a:solidFill>
              </a:rPr>
              <a:t>14:1-2</a:t>
            </a:r>
            <a:r>
              <a:rPr lang="zh-CN" altLang="en-US" sz="2800">
                <a:solidFill>
                  <a:srgbClr val="000000"/>
                </a:solidFill>
              </a:rPr>
              <a:t>）</a:t>
            </a:r>
            <a:endParaRPr lang="en-GB" sz="2800">
              <a:solidFill>
                <a:srgbClr val="000000"/>
              </a:solidFill>
              <a:latin typeface="Arial" charset="0"/>
              <a:cs typeface="Arial" charset="0"/>
            </a:endParaRPr>
          </a:p>
        </p:txBody>
      </p:sp>
      <p:sp>
        <p:nvSpPr>
          <p:cNvPr id="32775" name="Text Box 7"/>
          <p:cNvSpPr txBox="1">
            <a:spLocks noChangeArrowheads="1"/>
          </p:cNvSpPr>
          <p:nvPr/>
        </p:nvSpPr>
        <p:spPr bwMode="auto">
          <a:xfrm>
            <a:off x="4667250" y="3524250"/>
            <a:ext cx="2228850" cy="120015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cs typeface="ＭＳ Ｐゴシック" charset="0"/>
              </a:defRPr>
            </a:lvl1pPr>
            <a:lvl2pPr marL="742950" indent="-28575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2pPr>
            <a:lvl3pPr marL="11430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3pPr>
            <a:lvl4pPr marL="16002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4pPr>
            <a:lvl5pPr marL="20574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9pPr>
          </a:lstStyle>
          <a:p>
            <a:pPr algn="ctr" eaLnBrk="1" hangingPunct="1">
              <a:buClr>
                <a:srgbClr val="000000"/>
              </a:buClr>
              <a:buSzPct val="100000"/>
              <a:buFont typeface="Arial" charset="0"/>
              <a:buNone/>
            </a:pPr>
            <a:r>
              <a:rPr lang="zh-CN" altLang="en-US" b="1">
                <a:solidFill>
                  <a:srgbClr val="000000"/>
                </a:solidFill>
              </a:rPr>
              <a:t>千年</a:t>
            </a:r>
            <a:br>
              <a:rPr lang="zh-CN" altLang="en-US" b="1">
                <a:solidFill>
                  <a:srgbClr val="000000"/>
                </a:solidFill>
              </a:rPr>
            </a:br>
            <a:r>
              <a:rPr lang="zh-CN" altLang="en-US" b="1">
                <a:solidFill>
                  <a:srgbClr val="000000"/>
                </a:solidFill>
              </a:rPr>
              <a:t>（撒迦利亚书</a:t>
            </a:r>
            <a:r>
              <a:rPr lang="en-US" altLang="zh-CN" b="1">
                <a:solidFill>
                  <a:srgbClr val="000000"/>
                </a:solidFill>
              </a:rPr>
              <a:t>14:6-21</a:t>
            </a:r>
            <a:r>
              <a:rPr lang="zh-CN" altLang="en-US">
                <a:solidFill>
                  <a:srgbClr val="000000"/>
                </a:solidFill>
              </a:rPr>
              <a:t>）</a:t>
            </a:r>
            <a:endParaRPr lang="en-GB">
              <a:solidFill>
                <a:srgbClr val="000000"/>
              </a:solidFill>
              <a:latin typeface="Arial" charset="0"/>
              <a:cs typeface="Arial" charset="0"/>
            </a:endParaRPr>
          </a:p>
        </p:txBody>
      </p:sp>
      <p:cxnSp>
        <p:nvCxnSpPr>
          <p:cNvPr id="32776" name="AutoShape 8"/>
          <p:cNvCxnSpPr>
            <a:cxnSpLocks noChangeShapeType="1"/>
          </p:cNvCxnSpPr>
          <p:nvPr/>
        </p:nvCxnSpPr>
        <p:spPr bwMode="auto">
          <a:xfrm flipV="1">
            <a:off x="2514600" y="1143000"/>
            <a:ext cx="531813" cy="1046163"/>
          </a:xfrm>
          <a:prstGeom prst="curvedConnector3">
            <a:avLst>
              <a:gd name="adj1" fmla="val 50000"/>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32777" name="Text Box 9"/>
          <p:cNvSpPr txBox="1">
            <a:spLocks noChangeArrowheads="1"/>
          </p:cNvSpPr>
          <p:nvPr/>
        </p:nvSpPr>
        <p:spPr bwMode="auto">
          <a:xfrm>
            <a:off x="1497013" y="1809750"/>
            <a:ext cx="1619250" cy="525463"/>
          </a:xfrm>
          <a:prstGeom prst="rect">
            <a:avLst/>
          </a:prstGeom>
          <a:solidFill>
            <a:srgbClr val="FFFF99"/>
          </a:solidFill>
          <a:ln w="9525">
            <a:noFill/>
            <a:miter lim="800000"/>
            <a:headEnd/>
            <a:tailEnd/>
          </a:ln>
        </p:spPr>
        <p:txBody>
          <a:bodyPr wrap="none" lIns="90000" tIns="46800" rIns="90000" bIns="46800">
            <a:spAutoFit/>
          </a:bodyPr>
          <a:lstStyle/>
          <a:p>
            <a:pPr algn="ctr" defTabSz="449263" eaLnBrk="1" hangingPunct="1">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rPr>
              <a:t>欢天喜地</a:t>
            </a:r>
            <a:endParaRPr lang="en-GB" sz="2800" b="1" dirty="0">
              <a:solidFill>
                <a:srgbClr val="0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
        <p:nvSpPr>
          <p:cNvPr id="32778" name="Line 10"/>
          <p:cNvSpPr>
            <a:spLocks noChangeShapeType="1"/>
          </p:cNvSpPr>
          <p:nvPr/>
        </p:nvSpPr>
        <p:spPr bwMode="auto">
          <a:xfrm>
            <a:off x="4452938" y="2266950"/>
            <a:ext cx="1587" cy="1162050"/>
          </a:xfrm>
          <a:prstGeom prst="line">
            <a:avLst/>
          </a:prstGeom>
          <a:noFill/>
          <a:ln w="9360">
            <a:solidFill>
              <a:srgbClr val="000000"/>
            </a:solidFill>
            <a:miter lim="800000"/>
            <a:headEnd/>
            <a:tailEnd type="triangle" w="med" len="med"/>
          </a:ln>
        </p:spPr>
        <p:txBody>
          <a:bodyPr/>
          <a:lstStyle/>
          <a:p>
            <a:pPr eaLnBrk="1" hangingPunct="1">
              <a:defRPr/>
            </a:pPr>
            <a:endParaRPr lang="en-US">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32779" name="Text Box 11"/>
          <p:cNvSpPr txBox="1">
            <a:spLocks noChangeArrowheads="1"/>
          </p:cNvSpPr>
          <p:nvPr/>
        </p:nvSpPr>
        <p:spPr bwMode="auto">
          <a:xfrm>
            <a:off x="3162300" y="1809750"/>
            <a:ext cx="2876550" cy="1387475"/>
          </a:xfrm>
          <a:prstGeom prst="rect">
            <a:avLst/>
          </a:prstGeom>
          <a:solidFill>
            <a:srgbClr val="FF99CC"/>
          </a:solidFill>
          <a:ln w="9525">
            <a:noFill/>
            <a:miter lim="800000"/>
            <a:headEnd/>
            <a:tailEnd/>
          </a:ln>
        </p:spPr>
        <p:txBody>
          <a:bodyPr lIns="90000" tIns="46800" rIns="90000" bIns="46800">
            <a:spAutoFit/>
          </a:bodyPr>
          <a:lstStyle/>
          <a:p>
            <a:pPr algn="ctr" defTabSz="449263" eaLnBrk="1" hangingPunct="1">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rPr>
              <a:t>第二次降临</a:t>
            </a:r>
            <a:b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rPr>
            </a:b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rPr>
              <a:t>（撒迦利亚书</a:t>
            </a:r>
            <a:r>
              <a:rPr lang="en-US" altLang="zh-CN"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rPr>
              <a:t>14:3-5</a:t>
            </a: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rPr>
              <a:t>）</a:t>
            </a:r>
            <a:endParaRPr lang="en-GB" b="1" dirty="0">
              <a:solidFill>
                <a:srgbClr val="0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
        <p:nvSpPr>
          <p:cNvPr id="32780" name="Text Box 12"/>
          <p:cNvSpPr txBox="1">
            <a:spLocks noChangeArrowheads="1"/>
          </p:cNvSpPr>
          <p:nvPr/>
        </p:nvSpPr>
        <p:spPr bwMode="auto">
          <a:xfrm>
            <a:off x="2266950" y="4895850"/>
            <a:ext cx="2933700" cy="83343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cs typeface="ＭＳ Ｐゴシック" charset="0"/>
              </a:defRPr>
            </a:lvl1pPr>
            <a:lvl2pPr marL="742950" indent="-28575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2pPr>
            <a:lvl3pPr marL="11430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3pPr>
            <a:lvl4pPr marL="16002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4pPr>
            <a:lvl5pPr marL="20574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9pPr>
          </a:lstStyle>
          <a:p>
            <a:pPr algn="ctr" eaLnBrk="1" hangingPunct="1">
              <a:buClr>
                <a:srgbClr val="000000"/>
              </a:buClr>
              <a:buSzPct val="100000"/>
              <a:buFont typeface="Arial" charset="0"/>
              <a:buNone/>
            </a:pPr>
            <a:r>
              <a:rPr lang="zh-CN" altLang="en-US" b="1">
                <a:solidFill>
                  <a:srgbClr val="000000"/>
                </a:solidFill>
              </a:rPr>
              <a:t>歌革和玛（世界末日）</a:t>
            </a:r>
            <a:endParaRPr lang="en-US" altLang="zh-CN" b="1">
              <a:solidFill>
                <a:srgbClr val="000000"/>
              </a:solidFill>
            </a:endParaRPr>
          </a:p>
          <a:p>
            <a:pPr algn="ctr" eaLnBrk="1" hangingPunct="1">
              <a:buClr>
                <a:srgbClr val="000000"/>
              </a:buClr>
              <a:buSzPct val="100000"/>
              <a:buFont typeface="Arial" charset="0"/>
              <a:buNone/>
            </a:pPr>
            <a:r>
              <a:rPr lang="zh-CN" altLang="en-US" b="1">
                <a:solidFill>
                  <a:srgbClr val="000000"/>
                </a:solidFill>
              </a:rPr>
              <a:t>（以西结书</a:t>
            </a:r>
            <a:r>
              <a:rPr lang="en-US" altLang="zh-CN" b="1">
                <a:solidFill>
                  <a:srgbClr val="000000"/>
                </a:solidFill>
              </a:rPr>
              <a:t>38-39</a:t>
            </a:r>
            <a:r>
              <a:rPr lang="zh-CN" altLang="en-US" b="1">
                <a:solidFill>
                  <a:srgbClr val="000000"/>
                </a:solidFill>
              </a:rPr>
              <a:t>）</a:t>
            </a:r>
            <a:endParaRPr lang="en-GB" b="1">
              <a:solidFill>
                <a:srgbClr val="000000"/>
              </a:solidFill>
              <a:latin typeface="Arial" charset="0"/>
              <a:cs typeface="Arial" charset="0"/>
            </a:endParaRPr>
          </a:p>
        </p:txBody>
      </p:sp>
      <p:sp>
        <p:nvSpPr>
          <p:cNvPr id="32781" name="Text Box 13"/>
          <p:cNvSpPr txBox="1">
            <a:spLocks noChangeArrowheads="1"/>
          </p:cNvSpPr>
          <p:nvPr/>
        </p:nvSpPr>
        <p:spPr bwMode="auto">
          <a:xfrm>
            <a:off x="5810250" y="4914900"/>
            <a:ext cx="1676400" cy="16954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cs typeface="ＭＳ Ｐゴシック" charset="0"/>
              </a:defRPr>
            </a:lvl1pPr>
            <a:lvl2pPr marL="742950" indent="-28575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2pPr>
            <a:lvl3pPr marL="11430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3pPr>
            <a:lvl4pPr marL="16002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4pPr>
            <a:lvl5pPr marL="20574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9pPr>
          </a:lstStyle>
          <a:p>
            <a:pPr algn="ctr" eaLnBrk="1" hangingPunct="1">
              <a:buClr>
                <a:srgbClr val="000000"/>
              </a:buClr>
              <a:buSzPct val="100000"/>
              <a:buFont typeface="Arial" charset="0"/>
              <a:buNone/>
            </a:pPr>
            <a:r>
              <a:rPr lang="zh-CN" altLang="en-US" sz="2800" b="1">
                <a:solidFill>
                  <a:srgbClr val="000000"/>
                </a:solidFill>
              </a:rPr>
              <a:t>歌革和玛再访</a:t>
            </a:r>
            <a:endParaRPr lang="en-US" altLang="zh-CN" sz="2800" b="1">
              <a:solidFill>
                <a:srgbClr val="000000"/>
              </a:solidFill>
            </a:endParaRPr>
          </a:p>
          <a:p>
            <a:pPr algn="ctr" eaLnBrk="1" hangingPunct="1">
              <a:buClr>
                <a:srgbClr val="000000"/>
              </a:buClr>
              <a:buSzPct val="100000"/>
              <a:buFont typeface="Arial" charset="0"/>
              <a:buNone/>
            </a:pPr>
            <a:r>
              <a:rPr lang="en-GB" b="1">
                <a:solidFill>
                  <a:srgbClr val="000000"/>
                </a:solidFill>
                <a:latin typeface="Arial" charset="0"/>
                <a:cs typeface="Arial" charset="0"/>
              </a:rPr>
              <a:t>(</a:t>
            </a:r>
            <a:r>
              <a:rPr lang="zh-CN" altLang="en-US" b="1">
                <a:solidFill>
                  <a:srgbClr val="000000"/>
                </a:solidFill>
                <a:latin typeface="Arial" charset="0"/>
                <a:cs typeface="Arial" charset="0"/>
              </a:rPr>
              <a:t>启示录</a:t>
            </a:r>
            <a:r>
              <a:rPr lang="en-GB" b="1">
                <a:solidFill>
                  <a:srgbClr val="000000"/>
                </a:solidFill>
                <a:latin typeface="Arial" charset="0"/>
                <a:cs typeface="Arial" charset="0"/>
              </a:rPr>
              <a:t>20:7-10)</a:t>
            </a:r>
          </a:p>
        </p:txBody>
      </p:sp>
      <p:sp>
        <p:nvSpPr>
          <p:cNvPr id="32782" name="Text Box 14"/>
          <p:cNvSpPr txBox="1">
            <a:spLocks noChangeArrowheads="1"/>
          </p:cNvSpPr>
          <p:nvPr/>
        </p:nvSpPr>
        <p:spPr bwMode="auto">
          <a:xfrm>
            <a:off x="6991350" y="2708275"/>
            <a:ext cx="2152650" cy="1817688"/>
          </a:xfrm>
          <a:prstGeom prst="rect">
            <a:avLst/>
          </a:prstGeom>
          <a:solidFill>
            <a:srgbClr val="FFFFFF"/>
          </a:solidFill>
          <a:ln w="9525">
            <a:noFill/>
            <a:miter lim="800000"/>
            <a:headEnd/>
            <a:tailEnd/>
          </a:ln>
        </p:spPr>
        <p:txBody>
          <a:bodyPr lIns="90000" tIns="46800" rIns="90000" bIns="46800">
            <a:spAutoFit/>
          </a:bodyPr>
          <a:lstStyle>
            <a:lvl1pPr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cs typeface="ＭＳ Ｐゴシック" charset="0"/>
              </a:defRPr>
            </a:lvl1pPr>
            <a:lvl2pPr marL="742950" indent="-28575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2pPr>
            <a:lvl3pPr marL="11430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3pPr>
            <a:lvl4pPr marL="16002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4pPr>
            <a:lvl5pPr marL="20574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omic Sans MS" charset="0"/>
                <a:ea typeface="ＭＳ Ｐゴシック" charset="0"/>
              </a:defRPr>
            </a:lvl9pPr>
          </a:lstStyle>
          <a:p>
            <a:pPr algn="ctr" eaLnBrk="1" hangingPunct="1">
              <a:buClr>
                <a:srgbClr val="000000"/>
              </a:buClr>
              <a:buSzPct val="100000"/>
              <a:buFont typeface="Arial" charset="0"/>
              <a:buNone/>
            </a:pPr>
            <a:r>
              <a:rPr lang="zh-CN" altLang="en-US" sz="2800" b="1">
                <a:solidFill>
                  <a:srgbClr val="000000"/>
                </a:solidFill>
                <a:effectLst>
                  <a:outerShdw blurRad="38100" dist="38100" dir="2700000" algn="tl">
                    <a:srgbClr val="DDDDDD"/>
                  </a:outerShdw>
                </a:effectLst>
              </a:rPr>
              <a:t>大白</a:t>
            </a:r>
            <a:br>
              <a:rPr lang="zh-CN" altLang="en-US" sz="2800" b="1">
                <a:solidFill>
                  <a:srgbClr val="000000"/>
                </a:solidFill>
                <a:effectLst>
                  <a:outerShdw blurRad="38100" dist="38100" dir="2700000" algn="tl">
                    <a:srgbClr val="DDDDDD"/>
                  </a:outerShdw>
                </a:effectLst>
              </a:rPr>
            </a:br>
            <a:r>
              <a:rPr lang="zh-CN" altLang="en-US" sz="2800" b="1">
                <a:solidFill>
                  <a:srgbClr val="000000"/>
                </a:solidFill>
                <a:effectLst>
                  <a:outerShdw blurRad="38100" dist="38100" dir="2700000" algn="tl">
                    <a:srgbClr val="DDDDDD"/>
                  </a:outerShdw>
                </a:effectLst>
              </a:rPr>
              <a:t>宝座</a:t>
            </a:r>
            <a:br>
              <a:rPr lang="zh-CN" altLang="en-US" sz="2800" b="1">
                <a:solidFill>
                  <a:srgbClr val="000000"/>
                </a:solidFill>
                <a:effectLst>
                  <a:outerShdw blurRad="38100" dist="38100" dir="2700000" algn="tl">
                    <a:srgbClr val="DDDDDD"/>
                  </a:outerShdw>
                </a:effectLst>
              </a:rPr>
            </a:br>
            <a:r>
              <a:rPr lang="zh-CN" altLang="en-US" sz="2800" b="1">
                <a:solidFill>
                  <a:srgbClr val="000000"/>
                </a:solidFill>
                <a:effectLst>
                  <a:outerShdw blurRad="38100" dist="38100" dir="2700000" algn="tl">
                    <a:srgbClr val="DDDDDD"/>
                  </a:outerShdw>
                </a:effectLst>
              </a:rPr>
              <a:t>（启示录</a:t>
            </a:r>
            <a:r>
              <a:rPr lang="en-US" altLang="zh-CN" sz="2800" b="1">
                <a:solidFill>
                  <a:srgbClr val="000000"/>
                </a:solidFill>
                <a:effectLst>
                  <a:outerShdw blurRad="38100" dist="38100" dir="2700000" algn="tl">
                    <a:srgbClr val="DDDDDD"/>
                  </a:outerShdw>
                </a:effectLst>
              </a:rPr>
              <a:t>20:11-14</a:t>
            </a:r>
            <a:r>
              <a:rPr lang="en-GB" b="1">
                <a:solidFill>
                  <a:srgbClr val="000000"/>
                </a:solidFill>
                <a:effectLst>
                  <a:outerShdw blurRad="38100" dist="38100" dir="2700000" algn="tl">
                    <a:srgbClr val="DDDDDD"/>
                  </a:outerShdw>
                </a:effectLst>
                <a:latin typeface="Arial" charset="0"/>
                <a:cs typeface="Arial" charset="0"/>
              </a:rPr>
              <a:t>)</a:t>
            </a:r>
          </a:p>
        </p:txBody>
      </p:sp>
      <p:sp>
        <p:nvSpPr>
          <p:cNvPr id="32783" name="Line 15"/>
          <p:cNvSpPr>
            <a:spLocks noChangeShapeType="1"/>
          </p:cNvSpPr>
          <p:nvPr/>
        </p:nvSpPr>
        <p:spPr bwMode="auto">
          <a:xfrm flipV="1">
            <a:off x="4468813" y="4037013"/>
            <a:ext cx="1587" cy="841375"/>
          </a:xfrm>
          <a:prstGeom prst="line">
            <a:avLst/>
          </a:prstGeom>
          <a:noFill/>
          <a:ln w="9360">
            <a:solidFill>
              <a:srgbClr val="000000"/>
            </a:solidFill>
            <a:miter lim="800000"/>
            <a:headEnd/>
            <a:tailEnd type="triangle" w="med" len="med"/>
          </a:ln>
        </p:spPr>
        <p:txBody>
          <a:bodyPr/>
          <a:lstStyle/>
          <a:p>
            <a:pPr eaLnBrk="1" hangingPunct="1">
              <a:defRPr/>
            </a:pPr>
            <a:endParaRPr lang="en-US">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32784" name="Line 16"/>
          <p:cNvSpPr>
            <a:spLocks noChangeShapeType="1"/>
          </p:cNvSpPr>
          <p:nvPr/>
        </p:nvSpPr>
        <p:spPr bwMode="auto">
          <a:xfrm flipV="1">
            <a:off x="6845300" y="4056063"/>
            <a:ext cx="1588" cy="841375"/>
          </a:xfrm>
          <a:prstGeom prst="line">
            <a:avLst/>
          </a:prstGeom>
          <a:noFill/>
          <a:ln w="9360">
            <a:solidFill>
              <a:srgbClr val="000000"/>
            </a:solidFill>
            <a:miter lim="800000"/>
            <a:headEnd/>
            <a:tailEnd type="triangle" w="med" len="med"/>
          </a:ln>
        </p:spPr>
        <p:txBody>
          <a:bodyPr/>
          <a:lstStyle/>
          <a:p>
            <a:pPr eaLnBrk="1" hangingPunct="1">
              <a:defRPr/>
            </a:pPr>
            <a:endParaRPr lang="en-US">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32773" name="Line 5"/>
          <p:cNvSpPr>
            <a:spLocks noChangeShapeType="1"/>
          </p:cNvSpPr>
          <p:nvPr/>
        </p:nvSpPr>
        <p:spPr bwMode="auto">
          <a:xfrm>
            <a:off x="0" y="3505200"/>
            <a:ext cx="7086600" cy="0"/>
          </a:xfrm>
          <a:prstGeom prst="line">
            <a:avLst/>
          </a:prstGeom>
          <a:noFill/>
          <a:ln w="76320">
            <a:solidFill>
              <a:srgbClr val="000000"/>
            </a:solidFill>
            <a:miter lim="800000"/>
            <a:headEnd/>
            <a:tailEnd type="triangle" w="med" len="med"/>
          </a:ln>
        </p:spPr>
        <p:txBody>
          <a:bodyPr/>
          <a:lstStyle/>
          <a:p>
            <a:pPr eaLnBrk="1" hangingPunct="1">
              <a:defRPr/>
            </a:pPr>
            <a:endParaRPr lang="en-US">
              <a:solidFill>
                <a:srgbClr val="000000"/>
              </a:solidFill>
              <a:effectLst>
                <a:outerShdw blurRad="38100" dist="38100" dir="2700000" algn="tl">
                  <a:srgbClr val="000000">
                    <a:alpha val="43137"/>
                  </a:srgbClr>
                </a:outerShdw>
              </a:effectLst>
              <a:latin typeface="Times New Roman" charset="0"/>
              <a:ea typeface="ＭＳ Ｐゴシック"/>
            </a:endParaRPr>
          </a:p>
        </p:txBody>
      </p:sp>
      <p:sp>
        <p:nvSpPr>
          <p:cNvPr id="674832" name="Title 18"/>
          <p:cNvSpPr>
            <a:spLocks noGrp="1"/>
          </p:cNvSpPr>
          <p:nvPr>
            <p:ph type="title" idx="4294967295"/>
          </p:nvPr>
        </p:nvSpPr>
        <p:spPr>
          <a:xfrm>
            <a:off x="0" y="0"/>
            <a:ext cx="9144000" cy="914400"/>
          </a:xfrm>
          <a:solidFill>
            <a:srgbClr val="000000"/>
          </a:solidFill>
        </p:spPr>
        <p:txBody>
          <a:bodyPr/>
          <a:lstStyle/>
          <a:p>
            <a:r>
              <a:rPr lang="zh-CN" b="1">
                <a:solidFill>
                  <a:srgbClr val="FFFFFF"/>
                </a:solidFill>
                <a:effectLst>
                  <a:outerShdw blurRad="38100" dist="38100" dir="2700000" algn="tl">
                    <a:srgbClr val="808080"/>
                  </a:outerShdw>
                </a:effectLst>
                <a:latin typeface="Arial" charset="0"/>
                <a:ea typeface="ＭＳ Ｐゴシック" charset="0"/>
                <a:cs typeface="Arial" charset="0"/>
              </a:rPr>
              <a:t>一个时代论“时间轴”</a:t>
            </a:r>
            <a:endParaRPr lang="en-US" b="1">
              <a:solidFill>
                <a:srgbClr val="FFFFFF"/>
              </a:solidFill>
              <a:effectLst>
                <a:outerShdw blurRad="38100" dist="38100" dir="2700000" algn="tl">
                  <a:srgbClr val="808080"/>
                </a:outerShdw>
              </a:effectLst>
              <a:latin typeface="Arial" charset="0"/>
              <a:ea typeface="ＭＳ Ｐゴシック" charset="0"/>
              <a:cs typeface="Arial" charset="0"/>
            </a:endParaRPr>
          </a:p>
        </p:txBody>
      </p:sp>
      <p:sp>
        <p:nvSpPr>
          <p:cNvPr id="674833" name="Text Box 1041"/>
          <p:cNvSpPr txBox="1">
            <a:spLocks noChangeArrowheads="1"/>
          </p:cNvSpPr>
          <p:nvPr/>
        </p:nvSpPr>
        <p:spPr bwMode="auto">
          <a:xfrm>
            <a:off x="8431213" y="28575"/>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b="1">
                <a:solidFill>
                  <a:srgbClr val="FFFFFF"/>
                </a:solidFill>
                <a:latin typeface="Arial" charset="0"/>
                <a:cs typeface="Arial" charset="0"/>
              </a:rPr>
              <a:t>437</a:t>
            </a:r>
            <a:endParaRPr lang="en-US" b="1">
              <a:solidFill>
                <a:srgbClr val="000000"/>
              </a:solidFill>
              <a:latin typeface="Arial" charset="0"/>
              <a:cs typeface="Arial" charset="0"/>
            </a:endParaRPr>
          </a:p>
        </p:txBody>
      </p:sp>
    </p:spTree>
    <p:extLst>
      <p:ext uri="{BB962C8B-B14F-4D97-AF65-F5344CB8AC3E}">
        <p14:creationId xmlns:p14="http://schemas.microsoft.com/office/powerpoint/2010/main" val="3506674794"/>
      </p:ext>
    </p:extLst>
  </p:cSld>
  <p:clrMapOvr>
    <a:masterClrMapping/>
  </p:clrMapOvr>
  <p:transition xmlns:p14="http://schemas.microsoft.com/office/powerpoint/2010/main">
    <p:plu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2000"/>
                                        <p:tgtEl>
                                          <p:spTgt spid="2"/>
                                        </p:tgtEl>
                                      </p:cBhvr>
                                    </p:animEffect>
                                    <p:anim calcmode="lin" valueType="num">
                                      <p:cBhvr additive="repl">
                                        <p:cTn id="8" dur="2000" fill="hold"/>
                                        <p:tgtEl>
                                          <p:spTgt spid="2"/>
                                        </p:tgtEl>
                                        <p:attrNameLst>
                                          <p:attrName>ppt_x</p:attrName>
                                        </p:attrNameLst>
                                      </p:cBhvr>
                                      <p:tavLst>
                                        <p:tav tm="100000">
                                          <p:val>
                                            <p:strVal val="#ppt_x"/>
                                          </p:val>
                                        </p:tav>
                                        <p:tav>
                                          <p:val>
                                            <p:strVal val="#ppt_x"/>
                                          </p:val>
                                        </p:tav>
                                      </p:tavLst>
                                    </p:anim>
                                    <p:anim calcmode="lin" valueType="num">
                                      <p:cBhvr additive="repl">
                                        <p:cTn id="9" dur="2000" fill="hold"/>
                                        <p:tgtEl>
                                          <p:spTgt spid="2"/>
                                        </p:tgtEl>
                                        <p:attrNameLst>
                                          <p:attrName>ppt_y</p:attrName>
                                        </p:attrNameLst>
                                      </p:cBhvr>
                                      <p:tavLst>
                                        <p:tav tm="100000">
                                          <p:val>
                                            <p:strVal val="#ppt_y+.1"/>
                                          </p:val>
                                        </p:tav>
                                        <p:tav>
                                          <p:val>
                                            <p:strVal val="#ppt_y"/>
                                          </p:val>
                                        </p:tav>
                                      </p:tavLst>
                                    </p:anim>
                                  </p:childTnLst>
                                </p:cTn>
                              </p:par>
                            </p:childTnLst>
                          </p:cTn>
                        </p:par>
                        <p:par>
                          <p:cTn id="10" fill="hold" nodeType="afterGroup">
                            <p:stCondLst>
                              <p:cond delay="2000"/>
                            </p:stCondLst>
                            <p:childTnLst>
                              <p:par>
                                <p:cTn id="11" presetID="7" presetClass="entr" presetSubtype="8" fill="hold" nodeType="afterEffect">
                                  <p:stCondLst>
                                    <p:cond delay="0"/>
                                  </p:stCondLst>
                                  <p:childTnLst>
                                    <p:set>
                                      <p:cBhvr additive="repl">
                                        <p:cTn id="12" dur="1" fill="hold">
                                          <p:stCondLst>
                                            <p:cond delay="0"/>
                                          </p:stCondLst>
                                        </p:cTn>
                                        <p:tgtEl>
                                          <p:spTgt spid="32773"/>
                                        </p:tgtEl>
                                        <p:attrNameLst>
                                          <p:attrName>style.visibility</p:attrName>
                                        </p:attrNameLst>
                                      </p:cBhvr>
                                      <p:to>
                                        <p:strVal val="visible"/>
                                      </p:to>
                                    </p:set>
                                    <p:anim calcmode="lin" valueType="num">
                                      <p:cBhvr>
                                        <p:cTn id="13" dur="2000" fill="hold"/>
                                        <p:tgtEl>
                                          <p:spTgt spid="32773"/>
                                        </p:tgtEl>
                                        <p:attrNameLst>
                                          <p:attrName>ppt_x</p:attrName>
                                        </p:attrNameLst>
                                      </p:cBhvr>
                                      <p:tavLst>
                                        <p:tav tm="100000">
                                          <p:val>
                                            <p:strVal val="0-#ppt_w/2"/>
                                          </p:val>
                                        </p:tav>
                                        <p:tav>
                                          <p:val>
                                            <p:strVal val="#ppt_x"/>
                                          </p:val>
                                        </p:tav>
                                      </p:tavLst>
                                    </p:anim>
                                    <p:anim calcmode="lin" valueType="num">
                                      <p:cBhvr>
                                        <p:cTn id="14" dur="2000" fill="hold"/>
                                        <p:tgtEl>
                                          <p:spTgt spid="32773"/>
                                        </p:tgtEl>
                                        <p:attrNameLst>
                                          <p:attrName>ppt_y</p:attrName>
                                        </p:attrNameLst>
                                      </p:cBhvr>
                                      <p:tavLst>
                                        <p:tav tm="100000">
                                          <p:val>
                                            <p:strVal val="#ppt_y"/>
                                          </p:val>
                                        </p:tav>
                                        <p:tav>
                                          <p:val>
                                            <p:strVal val="#ppt_y"/>
                                          </p:val>
                                        </p:tav>
                                      </p:tavLst>
                                    </p:anim>
                                  </p:childTnLst>
                                </p:cTn>
                              </p:par>
                            </p:childTnLst>
                          </p:cTn>
                        </p:par>
                        <p:par>
                          <p:cTn id="15" fill="hold" nodeType="afterGroup">
                            <p:stCondLst>
                              <p:cond delay="4000"/>
                            </p:stCondLst>
                            <p:childTnLst>
                              <p:par>
                                <p:cTn id="16" presetID="9" presetClass="entr" fill="hold" nodeType="afterEffect">
                                  <p:stCondLst>
                                    <p:cond delay="0"/>
                                  </p:stCondLst>
                                  <p:childTnLst>
                                    <p:set>
                                      <p:cBhvr additive="repl">
                                        <p:cTn id="17" dur="1" fill="hold">
                                          <p:stCondLst>
                                            <p:cond delay="0"/>
                                          </p:stCondLst>
                                        </p:cTn>
                                        <p:tgtEl>
                                          <p:spTgt spid="32772"/>
                                        </p:tgtEl>
                                        <p:attrNameLst>
                                          <p:attrName>style.visibility</p:attrName>
                                        </p:attrNameLst>
                                      </p:cBhvr>
                                      <p:to>
                                        <p:strVal val="visible"/>
                                      </p:to>
                                    </p:set>
                                    <p:animEffect transition="in" filter="dissolve">
                                      <p:cBhvr additive="repl">
                                        <p:cTn id="18" dur="2000"/>
                                        <p:tgtEl>
                                          <p:spTgt spid="32772"/>
                                        </p:tgtEl>
                                      </p:cBhvr>
                                    </p:animEffect>
                                  </p:childTnLst>
                                </p:cTn>
                              </p:par>
                            </p:childTnLst>
                          </p:cTn>
                        </p:par>
                        <p:par>
                          <p:cTn id="19" fill="hold" nodeType="afterGroup">
                            <p:stCondLst>
                              <p:cond delay="6000"/>
                            </p:stCondLst>
                            <p:childTnLst>
                              <p:par>
                                <p:cTn id="20" presetID="9" presetClass="entr" fill="hold" nodeType="afterEffect">
                                  <p:stCondLst>
                                    <p:cond delay="0"/>
                                  </p:stCondLst>
                                  <p:childTnLst>
                                    <p:set>
                                      <p:cBhvr additive="repl">
                                        <p:cTn id="21" dur="1" fill="hold">
                                          <p:stCondLst>
                                            <p:cond delay="0"/>
                                          </p:stCondLst>
                                        </p:cTn>
                                        <p:tgtEl>
                                          <p:spTgt spid="32777"/>
                                        </p:tgtEl>
                                        <p:attrNameLst>
                                          <p:attrName>style.visibility</p:attrName>
                                        </p:attrNameLst>
                                      </p:cBhvr>
                                      <p:to>
                                        <p:strVal val="visible"/>
                                      </p:to>
                                    </p:set>
                                    <p:animEffect transition="in" filter="dissolve">
                                      <p:cBhvr additive="repl">
                                        <p:cTn id="22" dur="2000"/>
                                        <p:tgtEl>
                                          <p:spTgt spid="32777"/>
                                        </p:tgtEl>
                                      </p:cBhvr>
                                    </p:animEffect>
                                  </p:childTnLst>
                                </p:cTn>
                              </p:par>
                            </p:childTnLst>
                          </p:cTn>
                        </p:par>
                        <p:par>
                          <p:cTn id="23" fill="hold" nodeType="afterGroup">
                            <p:stCondLst>
                              <p:cond delay="8000"/>
                            </p:stCondLst>
                            <p:childTnLst>
                              <p:par>
                                <p:cTn id="24" presetID="42" presetClass="entr" fill="hold" nodeType="afterEffect">
                                  <p:stCondLst>
                                    <p:cond delay="0"/>
                                  </p:stCondLst>
                                  <p:childTnLst>
                                    <p:set>
                                      <p:cBhvr additive="repl">
                                        <p:cTn id="25" dur="1" fill="hold">
                                          <p:stCondLst>
                                            <p:cond delay="0"/>
                                          </p:stCondLst>
                                        </p:cTn>
                                        <p:tgtEl>
                                          <p:spTgt spid="32776"/>
                                        </p:tgtEl>
                                        <p:attrNameLst>
                                          <p:attrName>style.visibility</p:attrName>
                                        </p:attrNameLst>
                                      </p:cBhvr>
                                      <p:to>
                                        <p:strVal val="visible"/>
                                      </p:to>
                                    </p:set>
                                    <p:animEffect transition="in" filter="fade">
                                      <p:cBhvr additive="repl">
                                        <p:cTn id="26" dur="2000"/>
                                        <p:tgtEl>
                                          <p:spTgt spid="32776"/>
                                        </p:tgtEl>
                                      </p:cBhvr>
                                    </p:animEffect>
                                    <p:anim calcmode="lin" valueType="num">
                                      <p:cBhvr additive="repl">
                                        <p:cTn id="27" dur="2000" fill="hold"/>
                                        <p:tgtEl>
                                          <p:spTgt spid="32776"/>
                                        </p:tgtEl>
                                        <p:attrNameLst>
                                          <p:attrName>ppt_x</p:attrName>
                                        </p:attrNameLst>
                                      </p:cBhvr>
                                      <p:tavLst>
                                        <p:tav tm="100000">
                                          <p:val>
                                            <p:strVal val="#ppt_x"/>
                                          </p:val>
                                        </p:tav>
                                        <p:tav>
                                          <p:val>
                                            <p:strVal val="#ppt_x"/>
                                          </p:val>
                                        </p:tav>
                                      </p:tavLst>
                                    </p:anim>
                                    <p:anim calcmode="lin" valueType="num">
                                      <p:cBhvr additive="repl">
                                        <p:cTn id="28" dur="2000" fill="hold"/>
                                        <p:tgtEl>
                                          <p:spTgt spid="32776"/>
                                        </p:tgtEl>
                                        <p:attrNameLst>
                                          <p:attrName>ppt_y</p:attrName>
                                        </p:attrNameLst>
                                      </p:cBhvr>
                                      <p:tavLst>
                                        <p:tav tm="100000">
                                          <p:val>
                                            <p:strVal val="#ppt_y+.1"/>
                                          </p:val>
                                        </p:tav>
                                        <p:tav>
                                          <p:val>
                                            <p:strVal val="#ppt_y"/>
                                          </p:val>
                                        </p:tav>
                                      </p:tavLst>
                                    </p:anim>
                                  </p:childTnLst>
                                </p:cTn>
                              </p:par>
                            </p:childTnLst>
                          </p:cTn>
                        </p:par>
                        <p:par>
                          <p:cTn id="29" fill="hold" nodeType="afterGroup">
                            <p:stCondLst>
                              <p:cond delay="10000"/>
                            </p:stCondLst>
                            <p:childTnLst>
                              <p:par>
                                <p:cTn id="30" presetID="9" presetClass="entr" fill="hold" nodeType="afterEffect">
                                  <p:stCondLst>
                                    <p:cond delay="0"/>
                                  </p:stCondLst>
                                  <p:childTnLst>
                                    <p:set>
                                      <p:cBhvr additive="repl">
                                        <p:cTn id="31" dur="1" fill="hold">
                                          <p:stCondLst>
                                            <p:cond delay="0"/>
                                          </p:stCondLst>
                                        </p:cTn>
                                        <p:tgtEl>
                                          <p:spTgt spid="32774"/>
                                        </p:tgtEl>
                                        <p:attrNameLst>
                                          <p:attrName>style.visibility</p:attrName>
                                        </p:attrNameLst>
                                      </p:cBhvr>
                                      <p:to>
                                        <p:strVal val="visible"/>
                                      </p:to>
                                    </p:set>
                                    <p:animEffect transition="in" filter="dissolve">
                                      <p:cBhvr additive="repl">
                                        <p:cTn id="32" dur="2000"/>
                                        <p:tgtEl>
                                          <p:spTgt spid="32774"/>
                                        </p:tgtEl>
                                      </p:cBhvr>
                                    </p:animEffect>
                                  </p:childTnLst>
                                </p:cTn>
                              </p:par>
                            </p:childTnLst>
                          </p:cTn>
                        </p:par>
                        <p:par>
                          <p:cTn id="33" fill="hold" nodeType="afterGroup">
                            <p:stCondLst>
                              <p:cond delay="12000"/>
                            </p:stCondLst>
                            <p:childTnLst>
                              <p:par>
                                <p:cTn id="34" presetID="9" presetClass="entr" fill="hold" nodeType="afterEffect">
                                  <p:stCondLst>
                                    <p:cond delay="0"/>
                                  </p:stCondLst>
                                  <p:childTnLst>
                                    <p:set>
                                      <p:cBhvr additive="repl">
                                        <p:cTn id="35" dur="1" fill="hold">
                                          <p:stCondLst>
                                            <p:cond delay="0"/>
                                          </p:stCondLst>
                                        </p:cTn>
                                        <p:tgtEl>
                                          <p:spTgt spid="32779"/>
                                        </p:tgtEl>
                                        <p:attrNameLst>
                                          <p:attrName>style.visibility</p:attrName>
                                        </p:attrNameLst>
                                      </p:cBhvr>
                                      <p:to>
                                        <p:strVal val="visible"/>
                                      </p:to>
                                    </p:set>
                                    <p:animEffect transition="in" filter="dissolve">
                                      <p:cBhvr additive="repl">
                                        <p:cTn id="36" dur="2000"/>
                                        <p:tgtEl>
                                          <p:spTgt spid="32779"/>
                                        </p:tgtEl>
                                      </p:cBhvr>
                                    </p:animEffect>
                                  </p:childTnLst>
                                </p:cTn>
                              </p:par>
                            </p:childTnLst>
                          </p:cTn>
                        </p:par>
                        <p:par>
                          <p:cTn id="37" fill="hold" nodeType="afterGroup">
                            <p:stCondLst>
                              <p:cond delay="14000"/>
                            </p:stCondLst>
                            <p:childTnLst>
                              <p:par>
                                <p:cTn id="38" presetID="47" presetClass="entr" fill="hold" nodeType="afterEffect">
                                  <p:stCondLst>
                                    <p:cond delay="0"/>
                                  </p:stCondLst>
                                  <p:childTnLst>
                                    <p:set>
                                      <p:cBhvr additive="repl">
                                        <p:cTn id="39" dur="1" fill="hold">
                                          <p:stCondLst>
                                            <p:cond delay="0"/>
                                          </p:stCondLst>
                                        </p:cTn>
                                        <p:tgtEl>
                                          <p:spTgt spid="32778"/>
                                        </p:tgtEl>
                                        <p:attrNameLst>
                                          <p:attrName>style.visibility</p:attrName>
                                        </p:attrNameLst>
                                      </p:cBhvr>
                                      <p:to>
                                        <p:strVal val="visible"/>
                                      </p:to>
                                    </p:set>
                                    <p:animEffect transition="in" filter="fade">
                                      <p:cBhvr additive="repl">
                                        <p:cTn id="40" dur="2000"/>
                                        <p:tgtEl>
                                          <p:spTgt spid="32778"/>
                                        </p:tgtEl>
                                      </p:cBhvr>
                                    </p:animEffect>
                                    <p:anim calcmode="lin" valueType="num">
                                      <p:cBhvr additive="repl">
                                        <p:cTn id="41" dur="2000" fill="hold"/>
                                        <p:tgtEl>
                                          <p:spTgt spid="32778"/>
                                        </p:tgtEl>
                                        <p:attrNameLst>
                                          <p:attrName>ppt_x</p:attrName>
                                        </p:attrNameLst>
                                      </p:cBhvr>
                                      <p:tavLst>
                                        <p:tav tm="100000">
                                          <p:val>
                                            <p:strVal val="#ppt_x"/>
                                          </p:val>
                                        </p:tav>
                                        <p:tav>
                                          <p:val>
                                            <p:strVal val="#ppt_x"/>
                                          </p:val>
                                        </p:tav>
                                      </p:tavLst>
                                    </p:anim>
                                    <p:anim calcmode="lin" valueType="num">
                                      <p:cBhvr additive="repl">
                                        <p:cTn id="42" dur="2000" fill="hold"/>
                                        <p:tgtEl>
                                          <p:spTgt spid="32778"/>
                                        </p:tgtEl>
                                        <p:attrNameLst>
                                          <p:attrName>ppt_y</p:attrName>
                                        </p:attrNameLst>
                                      </p:cBhvr>
                                      <p:tavLst>
                                        <p:tav tm="100000">
                                          <p:val>
                                            <p:strVal val="#ppt_y-.1"/>
                                          </p:val>
                                        </p:tav>
                                        <p:tav>
                                          <p:val>
                                            <p:strVal val="#ppt_y"/>
                                          </p:val>
                                        </p:tav>
                                      </p:tavLst>
                                    </p:anim>
                                  </p:childTnLst>
                                </p:cTn>
                              </p:par>
                            </p:childTnLst>
                          </p:cTn>
                        </p:par>
                        <p:par>
                          <p:cTn id="43" fill="hold" nodeType="afterGroup">
                            <p:stCondLst>
                              <p:cond delay="16000"/>
                            </p:stCondLst>
                            <p:childTnLst>
                              <p:par>
                                <p:cTn id="44" presetID="9" presetClass="entr" fill="hold" nodeType="afterEffect">
                                  <p:stCondLst>
                                    <p:cond delay="0"/>
                                  </p:stCondLst>
                                  <p:childTnLst>
                                    <p:set>
                                      <p:cBhvr additive="repl">
                                        <p:cTn id="45" dur="1" fill="hold">
                                          <p:stCondLst>
                                            <p:cond delay="0"/>
                                          </p:stCondLst>
                                        </p:cTn>
                                        <p:tgtEl>
                                          <p:spTgt spid="32780"/>
                                        </p:tgtEl>
                                        <p:attrNameLst>
                                          <p:attrName>style.visibility</p:attrName>
                                        </p:attrNameLst>
                                      </p:cBhvr>
                                      <p:to>
                                        <p:strVal val="visible"/>
                                      </p:to>
                                    </p:set>
                                    <p:animEffect transition="in" filter="dissolve">
                                      <p:cBhvr additive="repl">
                                        <p:cTn id="46" dur="2000"/>
                                        <p:tgtEl>
                                          <p:spTgt spid="32780"/>
                                        </p:tgtEl>
                                      </p:cBhvr>
                                    </p:animEffect>
                                  </p:childTnLst>
                                </p:cTn>
                              </p:par>
                            </p:childTnLst>
                          </p:cTn>
                        </p:par>
                        <p:par>
                          <p:cTn id="47" fill="hold" nodeType="afterGroup">
                            <p:stCondLst>
                              <p:cond delay="18000"/>
                            </p:stCondLst>
                            <p:childTnLst>
                              <p:par>
                                <p:cTn id="48" presetID="9" presetClass="entr" fill="hold" nodeType="afterEffect">
                                  <p:stCondLst>
                                    <p:cond delay="0"/>
                                  </p:stCondLst>
                                  <p:iterate type="lt">
                                    <p:tmPct val="0"/>
                                  </p:iterate>
                                  <p:childTnLst>
                                    <p:set>
                                      <p:cBhvr additive="repl">
                                        <p:cTn id="49" dur="1" fill="hold">
                                          <p:stCondLst>
                                            <p:cond delay="0"/>
                                          </p:stCondLst>
                                        </p:cTn>
                                        <p:tgtEl>
                                          <p:spTgt spid="32780">
                                            <p:txEl>
                                              <p:pRg st="0" end="0"/>
                                            </p:txEl>
                                          </p:spTgt>
                                        </p:tgtEl>
                                        <p:attrNameLst>
                                          <p:attrName>style.visibility</p:attrName>
                                        </p:attrNameLst>
                                      </p:cBhvr>
                                      <p:to>
                                        <p:strVal val="visible"/>
                                      </p:to>
                                    </p:set>
                                    <p:animEffect transition="in" filter="dissolve">
                                      <p:cBhvr additive="repl">
                                        <p:cTn id="50" dur="2000"/>
                                        <p:tgtEl>
                                          <p:spTgt spid="32780">
                                            <p:txEl>
                                              <p:pRg st="0" end="0"/>
                                            </p:txEl>
                                          </p:spTgt>
                                        </p:tgtEl>
                                      </p:cBhvr>
                                    </p:animEffect>
                                  </p:childTnLst>
                                </p:cTn>
                              </p:par>
                            </p:childTnLst>
                          </p:cTn>
                        </p:par>
                        <p:par>
                          <p:cTn id="51" fill="hold" nodeType="afterGroup">
                            <p:stCondLst>
                              <p:cond delay="20000"/>
                            </p:stCondLst>
                            <p:childTnLst>
                              <p:par>
                                <p:cTn id="52" presetID="9" presetClass="entr" fill="hold" nodeType="afterEffect">
                                  <p:stCondLst>
                                    <p:cond delay="0"/>
                                  </p:stCondLst>
                                  <p:iterate type="lt">
                                    <p:tmPct val="0"/>
                                  </p:iterate>
                                  <p:childTnLst>
                                    <p:set>
                                      <p:cBhvr additive="repl">
                                        <p:cTn id="53" dur="1" fill="hold">
                                          <p:stCondLst>
                                            <p:cond delay="0"/>
                                          </p:stCondLst>
                                        </p:cTn>
                                        <p:tgtEl>
                                          <p:spTgt spid="32780">
                                            <p:txEl>
                                              <p:pRg st="1" end="1"/>
                                            </p:txEl>
                                          </p:spTgt>
                                        </p:tgtEl>
                                        <p:attrNameLst>
                                          <p:attrName>style.visibility</p:attrName>
                                        </p:attrNameLst>
                                      </p:cBhvr>
                                      <p:to>
                                        <p:strVal val="visible"/>
                                      </p:to>
                                    </p:set>
                                    <p:animEffect transition="in" filter="dissolve">
                                      <p:cBhvr additive="repl">
                                        <p:cTn id="54" dur="2000"/>
                                        <p:tgtEl>
                                          <p:spTgt spid="32780">
                                            <p:txEl>
                                              <p:pRg st="1" end="1"/>
                                            </p:txEl>
                                          </p:spTgt>
                                        </p:tgtEl>
                                      </p:cBhvr>
                                    </p:animEffect>
                                  </p:childTnLst>
                                </p:cTn>
                              </p:par>
                            </p:childTnLst>
                          </p:cTn>
                        </p:par>
                        <p:par>
                          <p:cTn id="55" fill="hold" nodeType="afterGroup">
                            <p:stCondLst>
                              <p:cond delay="22000"/>
                            </p:stCondLst>
                            <p:childTnLst>
                              <p:par>
                                <p:cTn id="56" presetID="42" presetClass="entr" fill="hold" nodeType="afterEffect">
                                  <p:stCondLst>
                                    <p:cond delay="0"/>
                                  </p:stCondLst>
                                  <p:childTnLst>
                                    <p:set>
                                      <p:cBhvr additive="repl">
                                        <p:cTn id="57" dur="1" fill="hold">
                                          <p:stCondLst>
                                            <p:cond delay="0"/>
                                          </p:stCondLst>
                                        </p:cTn>
                                        <p:tgtEl>
                                          <p:spTgt spid="32783"/>
                                        </p:tgtEl>
                                        <p:attrNameLst>
                                          <p:attrName>style.visibility</p:attrName>
                                        </p:attrNameLst>
                                      </p:cBhvr>
                                      <p:to>
                                        <p:strVal val="visible"/>
                                      </p:to>
                                    </p:set>
                                    <p:animEffect transition="in" filter="fade">
                                      <p:cBhvr additive="repl">
                                        <p:cTn id="58" dur="2000"/>
                                        <p:tgtEl>
                                          <p:spTgt spid="32783"/>
                                        </p:tgtEl>
                                      </p:cBhvr>
                                    </p:animEffect>
                                    <p:anim calcmode="lin" valueType="num">
                                      <p:cBhvr additive="repl">
                                        <p:cTn id="59" dur="2000" fill="hold"/>
                                        <p:tgtEl>
                                          <p:spTgt spid="32783"/>
                                        </p:tgtEl>
                                        <p:attrNameLst>
                                          <p:attrName>ppt_x</p:attrName>
                                        </p:attrNameLst>
                                      </p:cBhvr>
                                      <p:tavLst>
                                        <p:tav tm="100000">
                                          <p:val>
                                            <p:strVal val="#ppt_x"/>
                                          </p:val>
                                        </p:tav>
                                        <p:tav>
                                          <p:val>
                                            <p:strVal val="#ppt_x"/>
                                          </p:val>
                                        </p:tav>
                                      </p:tavLst>
                                    </p:anim>
                                    <p:anim calcmode="lin" valueType="num">
                                      <p:cBhvr additive="repl">
                                        <p:cTn id="60" dur="2000" fill="hold"/>
                                        <p:tgtEl>
                                          <p:spTgt spid="32783"/>
                                        </p:tgtEl>
                                        <p:attrNameLst>
                                          <p:attrName>ppt_y</p:attrName>
                                        </p:attrNameLst>
                                      </p:cBhvr>
                                      <p:tavLst>
                                        <p:tav tm="100000">
                                          <p:val>
                                            <p:strVal val="#ppt_y+.1"/>
                                          </p:val>
                                        </p:tav>
                                        <p:tav>
                                          <p:val>
                                            <p:strVal val="#ppt_y"/>
                                          </p:val>
                                        </p:tav>
                                      </p:tavLst>
                                    </p:anim>
                                  </p:childTnLst>
                                </p:cTn>
                              </p:par>
                            </p:childTnLst>
                          </p:cTn>
                        </p:par>
                        <p:par>
                          <p:cTn id="61" fill="hold" nodeType="afterGroup">
                            <p:stCondLst>
                              <p:cond delay="24000"/>
                            </p:stCondLst>
                            <p:childTnLst>
                              <p:par>
                                <p:cTn id="62" presetID="9" presetClass="entr" fill="hold" nodeType="afterEffect">
                                  <p:stCondLst>
                                    <p:cond delay="0"/>
                                  </p:stCondLst>
                                  <p:childTnLst>
                                    <p:set>
                                      <p:cBhvr additive="repl">
                                        <p:cTn id="63" dur="1" fill="hold">
                                          <p:stCondLst>
                                            <p:cond delay="0"/>
                                          </p:stCondLst>
                                        </p:cTn>
                                        <p:tgtEl>
                                          <p:spTgt spid="32775"/>
                                        </p:tgtEl>
                                        <p:attrNameLst>
                                          <p:attrName>style.visibility</p:attrName>
                                        </p:attrNameLst>
                                      </p:cBhvr>
                                      <p:to>
                                        <p:strVal val="visible"/>
                                      </p:to>
                                    </p:set>
                                    <p:animEffect transition="in" filter="dissolve">
                                      <p:cBhvr additive="repl">
                                        <p:cTn id="64" dur="2000"/>
                                        <p:tgtEl>
                                          <p:spTgt spid="32775"/>
                                        </p:tgtEl>
                                      </p:cBhvr>
                                    </p:animEffect>
                                  </p:childTnLst>
                                </p:cTn>
                              </p:par>
                            </p:childTnLst>
                          </p:cTn>
                        </p:par>
                        <p:par>
                          <p:cTn id="65" fill="hold" nodeType="afterGroup">
                            <p:stCondLst>
                              <p:cond delay="26000"/>
                            </p:stCondLst>
                            <p:childTnLst>
                              <p:par>
                                <p:cTn id="66" presetID="9" presetClass="entr" fill="hold" nodeType="afterEffect">
                                  <p:stCondLst>
                                    <p:cond delay="0"/>
                                  </p:stCondLst>
                                  <p:childTnLst>
                                    <p:set>
                                      <p:cBhvr additive="repl">
                                        <p:cTn id="67" dur="1" fill="hold">
                                          <p:stCondLst>
                                            <p:cond delay="0"/>
                                          </p:stCondLst>
                                        </p:cTn>
                                        <p:tgtEl>
                                          <p:spTgt spid="32781"/>
                                        </p:tgtEl>
                                        <p:attrNameLst>
                                          <p:attrName>style.visibility</p:attrName>
                                        </p:attrNameLst>
                                      </p:cBhvr>
                                      <p:to>
                                        <p:strVal val="visible"/>
                                      </p:to>
                                    </p:set>
                                    <p:animEffect transition="in" filter="dissolve">
                                      <p:cBhvr additive="repl">
                                        <p:cTn id="68" dur="2000"/>
                                        <p:tgtEl>
                                          <p:spTgt spid="32781"/>
                                        </p:tgtEl>
                                      </p:cBhvr>
                                    </p:animEffect>
                                  </p:childTnLst>
                                </p:cTn>
                              </p:par>
                            </p:childTnLst>
                          </p:cTn>
                        </p:par>
                        <p:par>
                          <p:cTn id="69" fill="hold" nodeType="afterGroup">
                            <p:stCondLst>
                              <p:cond delay="28000"/>
                            </p:stCondLst>
                            <p:childTnLst>
                              <p:par>
                                <p:cTn id="70" presetID="9" presetClass="entr" fill="hold" nodeType="afterEffect">
                                  <p:stCondLst>
                                    <p:cond delay="0"/>
                                  </p:stCondLst>
                                  <p:iterate type="lt">
                                    <p:tmPct val="0"/>
                                  </p:iterate>
                                  <p:childTnLst>
                                    <p:set>
                                      <p:cBhvr additive="repl">
                                        <p:cTn id="71" dur="1" fill="hold">
                                          <p:stCondLst>
                                            <p:cond delay="0"/>
                                          </p:stCondLst>
                                        </p:cTn>
                                        <p:tgtEl>
                                          <p:spTgt spid="32781">
                                            <p:txEl>
                                              <p:pRg st="0" end="0"/>
                                            </p:txEl>
                                          </p:spTgt>
                                        </p:tgtEl>
                                        <p:attrNameLst>
                                          <p:attrName>style.visibility</p:attrName>
                                        </p:attrNameLst>
                                      </p:cBhvr>
                                      <p:to>
                                        <p:strVal val="visible"/>
                                      </p:to>
                                    </p:set>
                                    <p:animEffect transition="in" filter="dissolve">
                                      <p:cBhvr additive="repl">
                                        <p:cTn id="72" dur="2000"/>
                                        <p:tgtEl>
                                          <p:spTgt spid="32781">
                                            <p:txEl>
                                              <p:pRg st="0" end="0"/>
                                            </p:txEl>
                                          </p:spTgt>
                                        </p:tgtEl>
                                      </p:cBhvr>
                                    </p:animEffect>
                                  </p:childTnLst>
                                </p:cTn>
                              </p:par>
                            </p:childTnLst>
                          </p:cTn>
                        </p:par>
                        <p:par>
                          <p:cTn id="73" fill="hold" nodeType="afterGroup">
                            <p:stCondLst>
                              <p:cond delay="30000"/>
                            </p:stCondLst>
                            <p:childTnLst>
                              <p:par>
                                <p:cTn id="74" presetID="9" presetClass="entr" fill="hold" nodeType="afterEffect">
                                  <p:stCondLst>
                                    <p:cond delay="0"/>
                                  </p:stCondLst>
                                  <p:iterate type="lt">
                                    <p:tmPct val="0"/>
                                  </p:iterate>
                                  <p:childTnLst>
                                    <p:set>
                                      <p:cBhvr additive="repl">
                                        <p:cTn id="75" dur="1" fill="hold">
                                          <p:stCondLst>
                                            <p:cond delay="0"/>
                                          </p:stCondLst>
                                        </p:cTn>
                                        <p:tgtEl>
                                          <p:spTgt spid="32781">
                                            <p:txEl>
                                              <p:pRg st="1" end="1"/>
                                            </p:txEl>
                                          </p:spTgt>
                                        </p:tgtEl>
                                        <p:attrNameLst>
                                          <p:attrName>style.visibility</p:attrName>
                                        </p:attrNameLst>
                                      </p:cBhvr>
                                      <p:to>
                                        <p:strVal val="visible"/>
                                      </p:to>
                                    </p:set>
                                    <p:animEffect transition="in" filter="dissolve">
                                      <p:cBhvr additive="repl">
                                        <p:cTn id="76" dur="2000"/>
                                        <p:tgtEl>
                                          <p:spTgt spid="32781">
                                            <p:txEl>
                                              <p:pRg st="1" end="1"/>
                                            </p:txEl>
                                          </p:spTgt>
                                        </p:tgtEl>
                                      </p:cBhvr>
                                    </p:animEffect>
                                  </p:childTnLst>
                                </p:cTn>
                              </p:par>
                            </p:childTnLst>
                          </p:cTn>
                        </p:par>
                        <p:par>
                          <p:cTn id="77" fill="hold" nodeType="afterGroup">
                            <p:stCondLst>
                              <p:cond delay="32000"/>
                            </p:stCondLst>
                            <p:childTnLst>
                              <p:par>
                                <p:cTn id="78" presetID="42" presetClass="entr" fill="hold" nodeType="afterEffect">
                                  <p:stCondLst>
                                    <p:cond delay="0"/>
                                  </p:stCondLst>
                                  <p:childTnLst>
                                    <p:set>
                                      <p:cBhvr additive="repl">
                                        <p:cTn id="79" dur="1" fill="hold">
                                          <p:stCondLst>
                                            <p:cond delay="0"/>
                                          </p:stCondLst>
                                        </p:cTn>
                                        <p:tgtEl>
                                          <p:spTgt spid="32784"/>
                                        </p:tgtEl>
                                        <p:attrNameLst>
                                          <p:attrName>style.visibility</p:attrName>
                                        </p:attrNameLst>
                                      </p:cBhvr>
                                      <p:to>
                                        <p:strVal val="visible"/>
                                      </p:to>
                                    </p:set>
                                    <p:animEffect transition="in" filter="fade">
                                      <p:cBhvr additive="repl">
                                        <p:cTn id="80" dur="2000"/>
                                        <p:tgtEl>
                                          <p:spTgt spid="32784"/>
                                        </p:tgtEl>
                                      </p:cBhvr>
                                    </p:animEffect>
                                    <p:anim calcmode="lin" valueType="num">
                                      <p:cBhvr additive="repl">
                                        <p:cTn id="81" dur="2000" fill="hold"/>
                                        <p:tgtEl>
                                          <p:spTgt spid="32784"/>
                                        </p:tgtEl>
                                        <p:attrNameLst>
                                          <p:attrName>ppt_x</p:attrName>
                                        </p:attrNameLst>
                                      </p:cBhvr>
                                      <p:tavLst>
                                        <p:tav tm="100000">
                                          <p:val>
                                            <p:strVal val="#ppt_x"/>
                                          </p:val>
                                        </p:tav>
                                        <p:tav>
                                          <p:val>
                                            <p:strVal val="#ppt_x"/>
                                          </p:val>
                                        </p:tav>
                                      </p:tavLst>
                                    </p:anim>
                                    <p:anim calcmode="lin" valueType="num">
                                      <p:cBhvr additive="repl">
                                        <p:cTn id="82" dur="2000" fill="hold"/>
                                        <p:tgtEl>
                                          <p:spTgt spid="32784"/>
                                        </p:tgtEl>
                                        <p:attrNameLst>
                                          <p:attrName>ppt_y</p:attrName>
                                        </p:attrNameLst>
                                      </p:cBhvr>
                                      <p:tavLst>
                                        <p:tav tm="100000">
                                          <p:val>
                                            <p:strVal val="#ppt_y+.1"/>
                                          </p:val>
                                        </p:tav>
                                        <p:tav>
                                          <p:val>
                                            <p:strVal val="#ppt_y"/>
                                          </p:val>
                                        </p:tav>
                                      </p:tavLst>
                                    </p:anim>
                                  </p:childTnLst>
                                </p:cTn>
                              </p:par>
                            </p:childTnLst>
                          </p:cTn>
                        </p:par>
                        <p:par>
                          <p:cTn id="83" fill="hold" nodeType="afterGroup">
                            <p:stCondLst>
                              <p:cond delay="34000"/>
                            </p:stCondLst>
                            <p:childTnLst>
                              <p:par>
                                <p:cTn id="84" presetID="9" presetClass="entr" fill="hold" nodeType="afterEffect">
                                  <p:stCondLst>
                                    <p:cond delay="0"/>
                                  </p:stCondLst>
                                  <p:childTnLst>
                                    <p:set>
                                      <p:cBhvr additive="repl">
                                        <p:cTn id="85" dur="1" fill="hold">
                                          <p:stCondLst>
                                            <p:cond delay="0"/>
                                          </p:stCondLst>
                                        </p:cTn>
                                        <p:tgtEl>
                                          <p:spTgt spid="32782"/>
                                        </p:tgtEl>
                                        <p:attrNameLst>
                                          <p:attrName>style.visibility</p:attrName>
                                        </p:attrNameLst>
                                      </p:cBhvr>
                                      <p:to>
                                        <p:strVal val="visible"/>
                                      </p:to>
                                    </p:set>
                                    <p:animEffect transition="in" filter="dissolve">
                                      <p:cBhvr additive="repl">
                                        <p:cTn id="86" dur="2000"/>
                                        <p:tgtEl>
                                          <p:spTgt spid="32782"/>
                                        </p:tgtEl>
                                      </p:cBhvr>
                                    </p:animEffect>
                                  </p:childTnLst>
                                </p:cTn>
                              </p:par>
                            </p:childTnLst>
                          </p:cTn>
                        </p:par>
                        <p:par>
                          <p:cTn id="87" fill="hold" nodeType="afterGroup">
                            <p:stCondLst>
                              <p:cond delay="36000"/>
                            </p:stCondLst>
                            <p:childTnLst>
                              <p:par>
                                <p:cTn id="88" presetID="27" presetClass="emph" fill="hold" nodeType="afterEffect">
                                  <p:stCondLst>
                                    <p:cond delay="0"/>
                                  </p:stCondLst>
                                  <p:iterate type="lt">
                                    <p:tmPct val="10000"/>
                                  </p:iterate>
                                  <p:childTnLst>
                                    <p:animClr clrSpc="rgb" dir="cw">
                                      <p:cBhvr additive="repl">
                                        <p:cTn id="89" dur="1000" autoRev="1" fill="hold" masterRel="sameClick"/>
                                        <p:tgtEl>
                                          <p:spTgt spid="32781">
                                            <p:txEl>
                                              <p:pRg st="0" end="0"/>
                                            </p:txEl>
                                          </p:spTgt>
                                        </p:tgtEl>
                                        <p:attrNameLst>
                                          <p:attrName>style.color</p:attrName>
                                        </p:attrNameLst>
                                      </p:cBhvr>
                                      <p:to>
                                        <a:srgbClr val="00FFFF"/>
                                      </p:to>
                                    </p:animClr>
                                    <p:animClr clrSpc="rgb" dir="cw">
                                      <p:cBhvr additive="repl">
                                        <p:cTn id="90" dur="1000" autoRev="1" fill="hold" masterRel="sameClick"/>
                                        <p:tgtEl>
                                          <p:spTgt spid="32781">
                                            <p:txEl>
                                              <p:pRg st="0" end="0"/>
                                            </p:txEl>
                                          </p:spTgt>
                                        </p:tgtEl>
                                        <p:attrNameLst>
                                          <p:attrName>fillColor</p:attrName>
                                        </p:attrNameLst>
                                      </p:cBhvr>
                                      <p:to>
                                        <a:srgbClr val="00FFFF"/>
                                      </p:to>
                                    </p:animClr>
                                    <p:set>
                                      <p:cBhvr additive="repl">
                                        <p:cTn id="91" dur="1000" autoRev="1" fill="hold"/>
                                        <p:tgtEl>
                                          <p:spTgt spid="32781">
                                            <p:txEl>
                                              <p:pRg st="0" end="0"/>
                                            </p:txEl>
                                          </p:spTgt>
                                        </p:tgtEl>
                                        <p:attrNameLst>
                                          <p:attrName>fill.type</p:attrName>
                                        </p:attrNameLst>
                                      </p:cBhvr>
                                      <p:to>
                                        <p:strVal val="solid"/>
                                      </p:to>
                                    </p:set>
                                  </p:childTnLst>
                                </p:cTn>
                              </p:par>
                            </p:childTnLst>
                          </p:cTn>
                        </p:par>
                        <p:par>
                          <p:cTn id="92" fill="hold" nodeType="afterGroup">
                            <p:stCondLst>
                              <p:cond delay="39000"/>
                            </p:stCondLst>
                            <p:childTnLst>
                              <p:par>
                                <p:cTn id="93" presetID="27" presetClass="emph" fill="hold" nodeType="afterEffect">
                                  <p:stCondLst>
                                    <p:cond delay="0"/>
                                  </p:stCondLst>
                                  <p:iterate type="lt">
                                    <p:tmPct val="10000"/>
                                  </p:iterate>
                                  <p:childTnLst>
                                    <p:animClr clrSpc="rgb" dir="cw">
                                      <p:cBhvr additive="repl">
                                        <p:cTn id="94" dur="1000" autoRev="1" fill="hold" masterRel="sameClick"/>
                                        <p:tgtEl>
                                          <p:spTgt spid="32781">
                                            <p:txEl>
                                              <p:pRg st="1" end="1"/>
                                            </p:txEl>
                                          </p:spTgt>
                                        </p:tgtEl>
                                        <p:attrNameLst>
                                          <p:attrName>style.color</p:attrName>
                                        </p:attrNameLst>
                                      </p:cBhvr>
                                      <p:to>
                                        <a:srgbClr val="00FFFF"/>
                                      </p:to>
                                    </p:animClr>
                                    <p:animClr clrSpc="rgb" dir="cw">
                                      <p:cBhvr additive="repl">
                                        <p:cTn id="95" dur="1000" autoRev="1" fill="hold" masterRel="sameClick"/>
                                        <p:tgtEl>
                                          <p:spTgt spid="32781">
                                            <p:txEl>
                                              <p:pRg st="1" end="1"/>
                                            </p:txEl>
                                          </p:spTgt>
                                        </p:tgtEl>
                                        <p:attrNameLst>
                                          <p:attrName>fillColor</p:attrName>
                                        </p:attrNameLst>
                                      </p:cBhvr>
                                      <p:to>
                                        <a:srgbClr val="00FFFF"/>
                                      </p:to>
                                    </p:animClr>
                                    <p:set>
                                      <p:cBhvr additive="repl">
                                        <p:cTn id="96" dur="1000" autoRev="1" fill="hold"/>
                                        <p:tgtEl>
                                          <p:spTgt spid="32781">
                                            <p:txEl>
                                              <p:pRg st="1" end="1"/>
                                            </p:txEl>
                                          </p:spTgt>
                                        </p:tgtEl>
                                        <p:attrNameLst>
                                          <p:attrName>fill.type</p:attrName>
                                        </p:attrNameLst>
                                      </p:cBhvr>
                                      <p:to>
                                        <p:strVal val="solid"/>
                                      </p:to>
                                    </p:set>
                                  </p:childTnLst>
                                </p:cTn>
                              </p:par>
                            </p:childTnLst>
                          </p:cTn>
                        </p:par>
                        <p:par>
                          <p:cTn id="97" fill="hold" nodeType="afterGroup">
                            <p:stCondLst>
                              <p:cond delay="43200"/>
                            </p:stCondLst>
                            <p:childTnLst>
                              <p:par>
                                <p:cTn id="98" presetID="27" presetClass="emph" fill="hold" nodeType="afterEffect">
                                  <p:stCondLst>
                                    <p:cond delay="0"/>
                                  </p:stCondLst>
                                  <p:iterate type="lt">
                                    <p:tmPct val="10000"/>
                                  </p:iterate>
                                  <p:childTnLst>
                                    <p:animClr clrSpc="rgb" dir="cw">
                                      <p:cBhvr additive="repl">
                                        <p:cTn id="99" dur="1000" autoRev="1" fill="hold" masterRel="sameClick"/>
                                        <p:tgtEl>
                                          <p:spTgt spid="32780">
                                            <p:txEl>
                                              <p:pRg st="0" end="0"/>
                                            </p:txEl>
                                          </p:spTgt>
                                        </p:tgtEl>
                                        <p:attrNameLst>
                                          <p:attrName>style.color</p:attrName>
                                        </p:attrNameLst>
                                      </p:cBhvr>
                                      <p:to>
                                        <a:srgbClr val="00FFFF"/>
                                      </p:to>
                                    </p:animClr>
                                    <p:animClr clrSpc="rgb" dir="cw">
                                      <p:cBhvr additive="repl">
                                        <p:cTn id="100" dur="1000" autoRev="1" fill="hold" masterRel="sameClick"/>
                                        <p:tgtEl>
                                          <p:spTgt spid="32780">
                                            <p:txEl>
                                              <p:pRg st="0" end="0"/>
                                            </p:txEl>
                                          </p:spTgt>
                                        </p:tgtEl>
                                        <p:attrNameLst>
                                          <p:attrName>fillColor</p:attrName>
                                        </p:attrNameLst>
                                      </p:cBhvr>
                                      <p:to>
                                        <a:srgbClr val="00FFFF"/>
                                      </p:to>
                                    </p:animClr>
                                    <p:set>
                                      <p:cBhvr additive="repl">
                                        <p:cTn id="101" dur="1000" autoRev="1" fill="hold"/>
                                        <p:tgtEl>
                                          <p:spTgt spid="32780">
                                            <p:txEl>
                                              <p:pRg st="0" end="0"/>
                                            </p:txEl>
                                          </p:spTgt>
                                        </p:tgtEl>
                                        <p:attrNameLst>
                                          <p:attrName>fill.type</p:attrName>
                                        </p:attrNameLst>
                                      </p:cBhvr>
                                      <p:to>
                                        <p:strVal val="solid"/>
                                      </p:to>
                                    </p:set>
                                  </p:childTnLst>
                                </p:cTn>
                              </p:par>
                            </p:childTnLst>
                          </p:cTn>
                        </p:par>
                        <p:par>
                          <p:cTn id="102" fill="hold" nodeType="afterGroup">
                            <p:stCondLst>
                              <p:cond delay="47000"/>
                            </p:stCondLst>
                            <p:childTnLst>
                              <p:par>
                                <p:cTn id="103" presetID="27" presetClass="emph" fill="hold" nodeType="afterEffect">
                                  <p:stCondLst>
                                    <p:cond delay="0"/>
                                  </p:stCondLst>
                                  <p:iterate type="lt">
                                    <p:tmPct val="10000"/>
                                  </p:iterate>
                                  <p:childTnLst>
                                    <p:animClr clrSpc="rgb" dir="cw">
                                      <p:cBhvr additive="repl">
                                        <p:cTn id="104" dur="1000" autoRev="1" fill="hold" masterRel="sameClick"/>
                                        <p:tgtEl>
                                          <p:spTgt spid="32780">
                                            <p:txEl>
                                              <p:pRg st="1" end="1"/>
                                            </p:txEl>
                                          </p:spTgt>
                                        </p:tgtEl>
                                        <p:attrNameLst>
                                          <p:attrName>style.color</p:attrName>
                                        </p:attrNameLst>
                                      </p:cBhvr>
                                      <p:to>
                                        <a:srgbClr val="00FFFF"/>
                                      </p:to>
                                    </p:animClr>
                                    <p:animClr clrSpc="rgb" dir="cw">
                                      <p:cBhvr additive="repl">
                                        <p:cTn id="105" dur="1000" autoRev="1" fill="hold" masterRel="sameClick"/>
                                        <p:tgtEl>
                                          <p:spTgt spid="32780">
                                            <p:txEl>
                                              <p:pRg st="1" end="1"/>
                                            </p:txEl>
                                          </p:spTgt>
                                        </p:tgtEl>
                                        <p:attrNameLst>
                                          <p:attrName>fillColor</p:attrName>
                                        </p:attrNameLst>
                                      </p:cBhvr>
                                      <p:to>
                                        <a:srgbClr val="00FFFF"/>
                                      </p:to>
                                    </p:animClr>
                                    <p:set>
                                      <p:cBhvr additive="repl">
                                        <p:cTn id="106" dur="1000" autoRev="1" fill="hold"/>
                                        <p:tgtEl>
                                          <p:spTgt spid="3278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 charset="0"/>
            <a:ea typeface="ＭＳ Ｐゴシック" pitchFamily="8" charset="-128"/>
            <a:cs typeface="ＭＳ Ｐゴシック" pitchFamily="8" charset="-128"/>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2004:Templates:Presentations:Designs:Bold Stripes</Template>
  <TotalTime>7659</TotalTime>
  <Words>804</Words>
  <Application>Microsoft Macintosh PowerPoint</Application>
  <PresentationFormat>On-screen Show (4:3)</PresentationFormat>
  <Paragraphs>210</Paragraphs>
  <Slides>24</Slides>
  <Notes>23</Notes>
  <HiddenSlides>0</HiddenSlides>
  <MMClips>0</MMClips>
  <ScaleCrop>false</ScaleCrop>
  <HeadingPairs>
    <vt:vector size="4" baseType="variant">
      <vt:variant>
        <vt:lpstr>Theme</vt:lpstr>
      </vt:variant>
      <vt:variant>
        <vt:i4>10</vt:i4>
      </vt:variant>
      <vt:variant>
        <vt:lpstr>Slide Titles</vt:lpstr>
      </vt:variant>
      <vt:variant>
        <vt:i4>24</vt:i4>
      </vt:variant>
    </vt:vector>
  </HeadingPairs>
  <TitlesOfParts>
    <vt:vector size="34" baseType="lpstr">
      <vt:lpstr>Blank Presentation</vt:lpstr>
      <vt:lpstr>Glare</vt:lpstr>
      <vt:lpstr>Full Moon</vt:lpstr>
      <vt:lpstr>Bar Code</vt:lpstr>
      <vt:lpstr>Bold Stripes</vt:lpstr>
      <vt:lpstr>Orbit</vt:lpstr>
      <vt:lpstr>2_Glare</vt:lpstr>
      <vt:lpstr>89_Blank Presentation</vt:lpstr>
      <vt:lpstr>2_Crumple</vt:lpstr>
      <vt:lpstr>14_Office Theme</vt:lpstr>
      <vt:lpstr>千禧年主义 简介</vt:lpstr>
      <vt:lpstr>为什么研究概况万物的末世论</vt:lpstr>
      <vt:lpstr>启示录 20:1-3 (CNV)</vt:lpstr>
      <vt:lpstr>启示录 20:4 (CNV)</vt:lpstr>
      <vt:lpstr>启示录 20:5-6 (CNV)</vt:lpstr>
      <vt:lpstr>无千禧年观</vt:lpstr>
      <vt:lpstr>后千禧年观</vt:lpstr>
      <vt:lpstr>前千禧年观</vt:lpstr>
      <vt:lpstr>一个时代论“时间轴”</vt:lpstr>
      <vt:lpstr>相信以色列的民族有前途吗？ </vt:lpstr>
      <vt:lpstr>启 示 录  20:4-6  简图 </vt:lpstr>
      <vt:lpstr>        时代论</vt:lpstr>
      <vt:lpstr>时代论者喜爱图表</vt:lpstr>
      <vt:lpstr>时代论者喜爱图表</vt:lpstr>
      <vt:lpstr>时代论者喜爱图表</vt:lpstr>
      <vt:lpstr>时代论者喜爱图表</vt:lpstr>
      <vt:lpstr>时代论者喜爱图表</vt:lpstr>
      <vt:lpstr>有什么不同?</vt:lpstr>
      <vt:lpstr>有什么不同?</vt:lpstr>
      <vt:lpstr>有什么不同?</vt:lpstr>
      <vt:lpstr>有什么不同?</vt:lpstr>
      <vt:lpstr>按字面赐于大卫后裔的国度</vt:lpstr>
      <vt:lpstr>Black</vt:lpstr>
      <vt:lpstr>末世论 •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175</cp:revision>
  <dcterms:created xsi:type="dcterms:W3CDTF">2005-03-04T01:35:56Z</dcterms:created>
  <dcterms:modified xsi:type="dcterms:W3CDTF">2018-04-16T13:01:04Z</dcterms:modified>
</cp:coreProperties>
</file>