
<file path=[Content_Types].xml><?xml version="1.0" encoding="utf-8"?>
<Types xmlns="http://schemas.openxmlformats.org/package/2006/content-types">
  <Default Extension="bin" ContentType="audio/unknown"/>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6.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8.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9.xml" ContentType="application/vnd.openxmlformats-officedocument.theme+xml"/>
  <Override PartName="/ppt/slideLayouts/slideLayout182.xml" ContentType="application/vnd.openxmlformats-officedocument.presentationml.slideLayout+xml"/>
  <Override PartName="/ppt/theme/theme20.xml" ContentType="application/vnd.openxmlformats-officedocument.theme+xml"/>
  <Override PartName="/ppt/slideLayouts/slideLayout183.xml" ContentType="application/vnd.openxmlformats-officedocument.presentationml.slideLayout+xml"/>
  <Override PartName="/ppt/theme/theme21.xml" ContentType="application/vnd.openxmlformats-officedocument.theme+xml"/>
  <Override PartName="/ppt/slideLayouts/slideLayout184.xml" ContentType="application/vnd.openxmlformats-officedocument.presentationml.slideLayout+xml"/>
  <Override PartName="/ppt/theme/theme22.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2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4.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5.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6.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7.xml" ContentType="application/vnd.openxmlformats-officedocument.theme+xml"/>
  <Override PartName="/ppt/slideLayouts/slideLayout216.xml" ContentType="application/vnd.openxmlformats-officedocument.presentationml.slideLayout+xml"/>
  <Override PartName="/ppt/theme/theme2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30.xml" ContentType="application/vnd.openxmlformats-officedocument.theme+xml"/>
  <Override PartName="/ppt/slideLayouts/slideLayout240.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1.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653" r:id="rId2"/>
    <p:sldMasterId id="2147483649" r:id="rId3"/>
    <p:sldMasterId id="2147483658" r:id="rId4"/>
    <p:sldMasterId id="2147483670" r:id="rId5"/>
    <p:sldMasterId id="2147484352" r:id="rId6"/>
    <p:sldMasterId id="2147484994" r:id="rId7"/>
    <p:sldMasterId id="2147485641" r:id="rId8"/>
    <p:sldMasterId id="2147485791" r:id="rId9"/>
    <p:sldMasterId id="2147485803" r:id="rId10"/>
    <p:sldMasterId id="2147485835" r:id="rId11"/>
    <p:sldMasterId id="2147485848" r:id="rId12"/>
    <p:sldMasterId id="2147485861" r:id="rId13"/>
    <p:sldMasterId id="2147485873" r:id="rId14"/>
    <p:sldMasterId id="2147485885" r:id="rId15"/>
    <p:sldMasterId id="2147485898" r:id="rId16"/>
    <p:sldMasterId id="2147485910" r:id="rId17"/>
    <p:sldMasterId id="2147485922" r:id="rId18"/>
    <p:sldMasterId id="2147485946" r:id="rId19"/>
    <p:sldMasterId id="2147485959" r:id="rId20"/>
    <p:sldMasterId id="2147485961" r:id="rId21"/>
    <p:sldMasterId id="2147485963" r:id="rId22"/>
    <p:sldMasterId id="2147485965" r:id="rId23"/>
    <p:sldMasterId id="2147485979" r:id="rId24"/>
    <p:sldMasterId id="2147485991" r:id="rId25"/>
    <p:sldMasterId id="2147485994" r:id="rId26"/>
    <p:sldMasterId id="2147485998" r:id="rId27"/>
    <p:sldMasterId id="2147486003" r:id="rId28"/>
    <p:sldMasterId id="2147486005" r:id="rId29"/>
    <p:sldMasterId id="2147486017" r:id="rId30"/>
    <p:sldMasterId id="2147486030" r:id="rId31"/>
  </p:sldMasterIdLst>
  <p:notesMasterIdLst>
    <p:notesMasterId r:id="rId87"/>
  </p:notesMasterIdLst>
  <p:sldIdLst>
    <p:sldId id="322" r:id="rId32"/>
    <p:sldId id="336" r:id="rId33"/>
    <p:sldId id="294" r:id="rId34"/>
    <p:sldId id="368" r:id="rId35"/>
    <p:sldId id="369" r:id="rId36"/>
    <p:sldId id="370" r:id="rId37"/>
    <p:sldId id="338" r:id="rId38"/>
    <p:sldId id="339" r:id="rId39"/>
    <p:sldId id="340" r:id="rId40"/>
    <p:sldId id="371" r:id="rId41"/>
    <p:sldId id="341" r:id="rId42"/>
    <p:sldId id="342" r:id="rId43"/>
    <p:sldId id="343" r:id="rId44"/>
    <p:sldId id="283" r:id="rId45"/>
    <p:sldId id="344" r:id="rId46"/>
    <p:sldId id="345" r:id="rId47"/>
    <p:sldId id="346" r:id="rId48"/>
    <p:sldId id="347" r:id="rId49"/>
    <p:sldId id="335" r:id="rId50"/>
    <p:sldId id="375" r:id="rId51"/>
    <p:sldId id="285" r:id="rId52"/>
    <p:sldId id="290" r:id="rId53"/>
    <p:sldId id="284" r:id="rId54"/>
    <p:sldId id="367" r:id="rId55"/>
    <p:sldId id="349" r:id="rId56"/>
    <p:sldId id="293" r:id="rId57"/>
    <p:sldId id="307" r:id="rId58"/>
    <p:sldId id="373" r:id="rId59"/>
    <p:sldId id="350" r:id="rId60"/>
    <p:sldId id="351" r:id="rId61"/>
    <p:sldId id="352" r:id="rId62"/>
    <p:sldId id="354" r:id="rId63"/>
    <p:sldId id="353" r:id="rId64"/>
    <p:sldId id="314" r:id="rId65"/>
    <p:sldId id="355" r:id="rId66"/>
    <p:sldId id="292" r:id="rId67"/>
    <p:sldId id="356" r:id="rId68"/>
    <p:sldId id="357" r:id="rId69"/>
    <p:sldId id="358" r:id="rId70"/>
    <p:sldId id="372" r:id="rId71"/>
    <p:sldId id="363" r:id="rId72"/>
    <p:sldId id="405" r:id="rId73"/>
    <p:sldId id="360" r:id="rId74"/>
    <p:sldId id="361" r:id="rId75"/>
    <p:sldId id="362" r:id="rId76"/>
    <p:sldId id="291" r:id="rId77"/>
    <p:sldId id="325" r:id="rId78"/>
    <p:sldId id="326" r:id="rId79"/>
    <p:sldId id="327" r:id="rId80"/>
    <p:sldId id="328" r:id="rId81"/>
    <p:sldId id="365" r:id="rId82"/>
    <p:sldId id="404" r:id="rId83"/>
    <p:sldId id="366" r:id="rId84"/>
    <p:sldId id="323" r:id="rId85"/>
    <p:sldId id="374" r:id="rId8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00"/>
    <a:srgbClr val="000000"/>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84" autoAdjust="0"/>
    <p:restoredTop sz="88748"/>
  </p:normalViewPr>
  <p:slideViewPr>
    <p:cSldViewPr>
      <p:cViewPr varScale="1">
        <p:scale>
          <a:sx n="115" d="100"/>
          <a:sy n="115" d="100"/>
        </p:scale>
        <p:origin x="2144" y="2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notesMaster" Target="notesMasters/notesMaster1.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s>
</file>

<file path=ppt/_rels/viewProps.xml.rels><?xml version="1.0" encoding="UTF-8" standalone="yes"?>
<Relationships xmlns="http://schemas.openxmlformats.org/package/2006/relationships"><Relationship Id="rId1"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D5FEF3D-29F8-1A44-8624-A092829F2427}" type="slidenum">
              <a:rPr lang="en-US"/>
              <a:pPr>
                <a:defRPr/>
              </a:pPr>
              <a:t>‹#›</a:t>
            </a:fld>
            <a:endParaRPr lang="en-US"/>
          </a:p>
        </p:txBody>
      </p:sp>
    </p:spTree>
    <p:extLst>
      <p:ext uri="{BB962C8B-B14F-4D97-AF65-F5344CB8AC3E}">
        <p14:creationId xmlns:p14="http://schemas.microsoft.com/office/powerpoint/2010/main" val="1095208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charset="0"/>
        <a:cs typeface="Geneva" pitchFamily="24" charset="0"/>
      </a:defRPr>
    </a:lvl3pPr>
    <a:lvl4pPr marL="13716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4pPr>
    <a:lvl5pPr marL="18288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57F189-A961-2445-BBEF-4FCE763B8DE3}" type="slidenum">
              <a:rPr lang="en-US" sz="1200"/>
              <a:pPr/>
              <a:t>2</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D4603982-1E08-49A6-AD6B-65B22400D0BD}" type="slidenum">
              <a:rPr lang="en-US" altLang="en-US" sz="1200">
                <a:solidFill>
                  <a:prstClr val="black"/>
                </a:solidFill>
              </a:rPr>
              <a:pPr/>
              <a:t>12</a:t>
            </a:fld>
            <a:endParaRPr lang="en-US" altLang="en-US" sz="1200">
              <a:solidFill>
                <a:prstClr val="black"/>
              </a:solidFill>
            </a:endParaRPr>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1A5DF029-D27C-4A1C-856F-C98BF466353D}" type="slidenum">
              <a:rPr lang="en-US" altLang="en-US" sz="1200">
                <a:solidFill>
                  <a:prstClr val="black"/>
                </a:solidFill>
              </a:rPr>
              <a:pPr/>
              <a:t>13</a:t>
            </a:fld>
            <a:endParaRPr lang="en-US" altLang="en-US" sz="1200">
              <a:solidFill>
                <a:prstClr val="black"/>
              </a:solidFill>
            </a:endParaRPr>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75FDEB-2222-EF46-BD55-213AFD1DEE53}" type="slidenum">
              <a:rPr lang="en-US" sz="1200"/>
              <a:pPr/>
              <a:t>14</a:t>
            </a:fld>
            <a:endParaRPr lang="en-US" sz="12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7EB5B6B3-E860-4FB9-9074-597C328C88A8}" type="slidenum">
              <a:rPr lang="en-US" altLang="en-US" sz="1200">
                <a:solidFill>
                  <a:prstClr val="black"/>
                </a:solidFill>
              </a:rPr>
              <a:pPr/>
              <a:t>15</a:t>
            </a:fld>
            <a:endParaRPr lang="en-US" altLang="en-US" sz="1200">
              <a:solidFill>
                <a:prstClr val="black"/>
              </a:solidFill>
            </a:endParaRPr>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8547"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9EAEA9B6-5F9A-4937-A075-2F56DAE1C198}" type="slidenum">
              <a:rPr lang="en-US" altLang="en-US" sz="1200">
                <a:solidFill>
                  <a:prstClr val="black"/>
                </a:solidFill>
              </a:rPr>
              <a:pPr/>
              <a:t>16</a:t>
            </a:fld>
            <a:endParaRPr lang="en-US" altLang="en-US" sz="1200">
              <a:solidFill>
                <a:prstClr val="black"/>
              </a:solidFill>
            </a:endParaRPr>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05DD4693-4B05-4782-8369-C6BC25B9E4F3}" type="slidenum">
              <a:rPr lang="en-US" altLang="en-US" sz="1200">
                <a:solidFill>
                  <a:prstClr val="black"/>
                </a:solidFill>
              </a:rPr>
              <a:pPr/>
              <a:t>17</a:t>
            </a:fld>
            <a:endParaRPr lang="en-US" altLang="en-US" sz="1200">
              <a:solidFill>
                <a:prstClr val="black"/>
              </a:solidFill>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D5A8AA6F-23C8-4DE7-8892-003F12E6DD3A}" type="slidenum">
              <a:rPr lang="en-US" altLang="en-US" sz="1200">
                <a:solidFill>
                  <a:prstClr val="black"/>
                </a:solidFill>
              </a:rPr>
              <a:pPr/>
              <a:t>18</a:t>
            </a:fld>
            <a:endParaRPr lang="en-US" altLang="en-US" sz="1200">
              <a:solidFill>
                <a:prstClr val="black"/>
              </a:solidFill>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919A58-59A9-0644-9931-4C59B143AD68}" type="slidenum">
              <a:rPr lang="en-US" sz="1200">
                <a:solidFill>
                  <a:prstClr val="black"/>
                </a:solidFill>
              </a:rPr>
              <a:pPr/>
              <a:t>19</a:t>
            </a:fld>
            <a:endParaRPr lang="en-US" sz="1200">
              <a:solidFill>
                <a:prstClr val="black"/>
              </a:solidFill>
            </a:endParaRPr>
          </a:p>
        </p:txBody>
      </p:sp>
      <p:sp>
        <p:nvSpPr>
          <p:cNvPr id="143362" name="Rectangle 2"/>
          <p:cNvSpPr>
            <a:spLocks noGrp="1" noRot="1" noChangeAspect="1" noChangeArrowheads="1"/>
          </p:cNvSpPr>
          <p:nvPr>
            <p:ph type="sldImg"/>
          </p:nvPr>
        </p:nvSpPr>
        <p:spPr>
          <a:xfrm>
            <a:off x="1130300" y="674688"/>
            <a:ext cx="4597400" cy="3448050"/>
          </a:xfrm>
          <a:solidFill>
            <a:srgbClr val="FFFFFF"/>
          </a:solidFill>
          <a:ln/>
        </p:spPr>
      </p:sp>
      <p:sp>
        <p:nvSpPr>
          <p:cNvPr id="143363"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8D0EBA43-3F6F-DF4D-9D8B-94AC00C318E2}" type="slidenum">
              <a:rPr lang="zh-CN" altLang="en-US" sz="1200">
                <a:solidFill>
                  <a:srgbClr val="000000"/>
                </a:solidFill>
                <a:latin typeface="Times New Roman" charset="0"/>
              </a:rPr>
              <a:pPr/>
              <a:t>20</a:t>
            </a:fld>
            <a:endParaRPr lang="en-US" altLang="zh-CN" sz="1200">
              <a:solidFill>
                <a:srgbClr val="000000"/>
              </a:solidFill>
              <a:latin typeface="Times New Roman" charset="0"/>
            </a:endParaRPr>
          </a:p>
        </p:txBody>
      </p:sp>
      <p:sp>
        <p:nvSpPr>
          <p:cNvPr id="220162" name="Rectangle 2"/>
          <p:cNvSpPr>
            <a:spLocks noGrp="1" noRot="1" noChangeAspect="1" noChangeArrowheads="1" noTextEdit="1"/>
          </p:cNvSpPr>
          <p:nvPr>
            <p:ph type="sldImg"/>
          </p:nvPr>
        </p:nvSpPr>
        <p:spPr>
          <a:xfrm>
            <a:off x="1150938" y="692150"/>
            <a:ext cx="4556125" cy="3416300"/>
          </a:xfrm>
          <a:ln/>
        </p:spPr>
      </p:sp>
      <p:sp>
        <p:nvSpPr>
          <p:cNvPr id="2201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tLang="zh-CN">
              <a:latin typeface="Arial"/>
              <a:ea typeface="ＭＳ Ｐゴシック" charset="0"/>
              <a:cs typeface="Arial"/>
            </a:endParaRPr>
          </a:p>
          <a:p>
            <a:pPr eaLnBrk="1" hangingPunct="1"/>
            <a:r>
              <a:rPr lang="en-US" altLang="zh-CN">
                <a:latin typeface="Arial"/>
                <a:ea typeface="ＭＳ Ｐゴシック" charset="0"/>
                <a:cs typeface="Arial"/>
              </a:rPr>
              <a:t>God’s promised land stretched northeard</a:t>
            </a:r>
            <a:r>
              <a:rPr lang="en-US" altLang="zh-CN" baseline="0">
                <a:latin typeface="Arial"/>
                <a:ea typeface="ＭＳ Ｐゴシック" charset="0"/>
                <a:cs typeface="Arial"/>
              </a:rPr>
              <a:t> </a:t>
            </a:r>
            <a:r>
              <a:rPr lang="en-US" altLang="zh-CN">
                <a:latin typeface="Arial"/>
                <a:ea typeface="ＭＳ Ｐゴシック" charset="0"/>
                <a:cs typeface="Arial"/>
              </a:rPr>
              <a:t>from the small wadi of Egypt south in the Sinai to the large Euphrates</a:t>
            </a:r>
            <a:r>
              <a:rPr lang="en-US" altLang="zh-CN" baseline="0">
                <a:latin typeface="Arial"/>
                <a:ea typeface="ＭＳ Ｐゴシック" charset="0"/>
                <a:cs typeface="Arial"/>
              </a:rPr>
              <a:t> River in the far north—a HUGE piece of real estate! When today’s boundaries are placed over this land we can see the struggle modern Israel has to claim land from Egypt, Lebanon, Syria and possibly even Jordan on the other side of the Jordan River. </a:t>
            </a:r>
            <a:endParaRPr lang="zh-CN" altLang="en-US">
              <a:latin typeface="Arial"/>
              <a:ea typeface="ＭＳ Ｐゴシック" charset="0"/>
              <a:cs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161A52-33C2-9648-930C-D0026807795A}" type="slidenum">
              <a:rPr lang="en-US" sz="1200"/>
              <a:pPr/>
              <a:t>21</a:t>
            </a:fld>
            <a:endParaRPr lang="en-US" sz="120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CA83356-9F5F-454C-80D9-85139E839720}" type="slidenum">
              <a:rPr lang="zh-CN" altLang="en-US" sz="1200">
                <a:solidFill>
                  <a:srgbClr val="000000"/>
                </a:solidFill>
                <a:ea typeface="SimSun" charset="0"/>
                <a:cs typeface="SimSun" charset="0"/>
              </a:rPr>
              <a:pPr eaLnBrk="1" hangingPunct="1"/>
              <a:t>4</a:t>
            </a:fld>
            <a:endParaRPr lang="en-US" altLang="zh-CN" sz="1200">
              <a:solidFill>
                <a:srgbClr val="000000"/>
              </a:solidFill>
              <a:ea typeface="SimSun" charset="0"/>
              <a:cs typeface="SimSun" charset="0"/>
            </a:endParaRPr>
          </a:p>
        </p:txBody>
      </p:sp>
      <p:sp>
        <p:nvSpPr>
          <p:cNvPr id="423938" name="Rectangle 2"/>
          <p:cNvSpPr>
            <a:spLocks noGrp="1" noRot="1" noChangeAspect="1" noChangeArrowheads="1"/>
          </p:cNvSpPr>
          <p:nvPr>
            <p:ph type="sldImg"/>
          </p:nvPr>
        </p:nvSpPr>
        <p:spPr>
          <a:solidFill>
            <a:srgbClr val="FFFFFF"/>
          </a:solidFill>
          <a:ln/>
        </p:spPr>
      </p:sp>
      <p:sp>
        <p:nvSpPr>
          <p:cNvPr id="4239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SimSun" charset="0"/>
              <a:cs typeface="SimSu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82E32E-00F1-D042-991C-A5F02C14589C}" type="slidenum">
              <a:rPr lang="en-US" sz="1200"/>
              <a:pPr/>
              <a:t>22</a:t>
            </a:fld>
            <a:endParaRPr lang="en-US" sz="120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563765-FFF0-FA42-9112-D07C0BA90634}" type="slidenum">
              <a:rPr lang="en-US" sz="1200"/>
              <a:pPr/>
              <a:t>23</a:t>
            </a:fld>
            <a:endParaRPr lang="en-US" sz="120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2"/>
          <p:cNvSpPr>
            <a:spLocks noGrp="1" noRot="1" noChangeAspect="1" noChangeArrowheads="1" noTextEdit="1"/>
          </p:cNvSpPr>
          <p:nvPr>
            <p:ph type="sldImg"/>
          </p:nvPr>
        </p:nvSpPr>
        <p:spPr>
          <a:ln/>
        </p:spPr>
      </p:sp>
      <p:sp>
        <p:nvSpPr>
          <p:cNvPr id="3553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BF2A52-7988-C444-8D1C-8CF18805A356}" type="slidenum">
              <a:rPr lang="en-US" sz="1200"/>
              <a:pPr/>
              <a:t>26</a:t>
            </a:fld>
            <a:endParaRPr lang="en-US" sz="120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
        <p:nvSpPr>
          <p:cNvPr id="1597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83CCFC-7FD6-F946-9D95-6432F5D7B86F}" type="slidenum">
              <a:rPr lang="en-US" sz="1200">
                <a:solidFill>
                  <a:srgbClr val="000000"/>
                </a:solidFill>
              </a:rPr>
              <a:pPr/>
              <a:t>27</a:t>
            </a:fld>
            <a:endParaRPr 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Shape 1662"/>
          <p:cNvSpPr txBox="1"/>
          <p:nvPr/>
        </p:nvSpPr>
        <p:spPr>
          <a:xfrm>
            <a:off x="3884612" y="8685211"/>
            <a:ext cx="2971799" cy="457200"/>
          </a:xfrm>
          <a:prstGeom prst="rect">
            <a:avLst/>
          </a:prstGeom>
          <a:noFill/>
          <a:ln>
            <a:noFill/>
          </a:ln>
        </p:spPr>
        <p:txBody>
          <a:bodyPr lIns="91425" tIns="45700" rIns="91425" bIns="45700" anchor="b" anchorCtr="0">
            <a:noAutofit/>
          </a:bodyPr>
          <a:lstStyle/>
          <a:p>
            <a:pPr algn="r" eaLnBrk="1" fontAlgn="auto" hangingPunct="1">
              <a:spcBef>
                <a:spcPts val="0"/>
              </a:spcBef>
              <a:spcAft>
                <a:spcPts val="0"/>
              </a:spcAft>
              <a:buClr>
                <a:srgbClr val="000000"/>
              </a:buClr>
              <a:buSzPct val="25000"/>
              <a:buFont typeface="Calibri"/>
              <a:buNone/>
            </a:pPr>
            <a:fld id="{00000000-1234-1234-1234-123412341234}" type="slidenum">
              <a:rPr lang="en-US" sz="1200" kern="0">
                <a:solidFill>
                  <a:srgbClr val="000000"/>
                </a:solidFill>
                <a:latin typeface="Calibri"/>
                <a:ea typeface="Calibri"/>
                <a:cs typeface="Calibri"/>
                <a:sym typeface="Calibri"/>
                <a:rtl val="0"/>
              </a:rPr>
              <a:pPr algn="r" eaLnBrk="1" fontAlgn="auto" hangingPunct="1">
                <a:spcBef>
                  <a:spcPts val="0"/>
                </a:spcBef>
                <a:spcAft>
                  <a:spcPts val="0"/>
                </a:spcAft>
                <a:buClr>
                  <a:srgbClr val="000000"/>
                </a:buClr>
                <a:buSzPct val="25000"/>
                <a:buFont typeface="Calibri"/>
                <a:buNone/>
              </a:pPr>
              <a:t>28</a:t>
            </a:fld>
            <a:endParaRPr lang="en-US" sz="1200" kern="0">
              <a:solidFill>
                <a:srgbClr val="000000"/>
              </a:solidFill>
              <a:latin typeface="Calibri"/>
              <a:ea typeface="Calibri"/>
              <a:cs typeface="Calibri"/>
              <a:sym typeface="Calibri"/>
              <a:rtl val="0"/>
            </a:endParaRPr>
          </a:p>
        </p:txBody>
      </p:sp>
      <p:sp>
        <p:nvSpPr>
          <p:cNvPr id="1663" name="Shape 16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64" name="Shape 16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Times New Roman"/>
              <a:buNone/>
            </a:pPr>
            <a:r>
              <a:rPr lang="en-US" sz="1800" b="0" i="0" u="none" strike="noStrike" cap="none" baseline="0">
                <a:latin typeface="Times New Roman"/>
                <a:ea typeface="Times New Roman"/>
                <a:cs typeface="Times New Roman"/>
                <a:sym typeface="Times New Roman"/>
              </a:rPr>
              <a:t>But what's really significant is he needed to buy the field at this time!  Why?</a:t>
            </a:r>
          </a:p>
          <a:p>
            <a:pPr marL="0" marR="0" lvl="0" indent="0" algn="l" rtl="0">
              <a:spcBef>
                <a:spcPts val="0"/>
              </a:spcBef>
              <a:buSzPct val="25000"/>
              <a:buFont typeface="Times New Roman"/>
              <a:buNone/>
            </a:pPr>
            <a:r>
              <a:rPr lang="en-US" sz="1800" b="0" i="0" u="none" strike="noStrike" cap="none" baseline="0">
                <a:latin typeface="Times New Roman"/>
                <a:ea typeface="Times New Roman"/>
                <a:cs typeface="Times New Roman"/>
                <a:sym typeface="Times New Roman"/>
              </a:rPr>
              <a:t>Anathoth was in Babylonian hands!  Waste money to buy enemy land?!</a:t>
            </a:r>
          </a:p>
          <a:p>
            <a:pPr marL="0" marR="0" lvl="0" indent="0" algn="l" rtl="0">
              <a:spcBef>
                <a:spcPts val="0"/>
              </a:spcBef>
              <a:buSzPct val="25000"/>
              <a:buFont typeface="Times New Roman"/>
              <a:buNone/>
            </a:pPr>
            <a:r>
              <a:rPr lang="en-US" sz="1800" b="0" i="0" u="none" strike="noStrike" cap="none" baseline="0">
                <a:latin typeface="Times New Roman"/>
                <a:ea typeface="Times New Roman"/>
                <a:cs typeface="Times New Roman"/>
                <a:sym typeface="Times New Roman"/>
              </a:rPr>
              <a:t>I bet King Zedekiah was sitting there thinking Jeremiah was a lunatic to even consider this bad debt loss!</a:t>
            </a:r>
          </a:p>
          <a:p>
            <a:pPr>
              <a:spcBef>
                <a:spcPts val="0"/>
              </a:spcBef>
              <a:buNone/>
            </a:pPr>
            <a:endParaRPr sz="1800" b="0" i="0" u="none" strike="noStrike" cap="none" baseline="0">
              <a:latin typeface="Times New Roman"/>
              <a:ea typeface="Times New Roman"/>
              <a:cs typeface="Times New Roman"/>
              <a:sym typeface="Times New Roman"/>
            </a:endParaRPr>
          </a:p>
        </p:txBody>
      </p:sp>
    </p:spTree>
    <p:extLst>
      <p:ext uri="{BB962C8B-B14F-4D97-AF65-F5344CB8AC3E}">
        <p14:creationId xmlns:p14="http://schemas.microsoft.com/office/powerpoint/2010/main" val="1354553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Shape 1671"/>
          <p:cNvSpPr txBox="1"/>
          <p:nvPr/>
        </p:nvSpPr>
        <p:spPr>
          <a:xfrm>
            <a:off x="3884614" y="8685211"/>
            <a:ext cx="2971799" cy="457200"/>
          </a:xfrm>
          <a:prstGeom prst="rect">
            <a:avLst/>
          </a:prstGeom>
          <a:noFill/>
          <a:ln>
            <a:noFill/>
          </a:ln>
        </p:spPr>
        <p:txBody>
          <a:bodyPr lIns="91425" tIns="45700" rIns="91425" bIns="45700" anchor="b" anchorCtr="0">
            <a:noAutofit/>
          </a:bodyPr>
          <a:lstStyle/>
          <a:p>
            <a:pPr algn="r" eaLnBrk="1" fontAlgn="auto" hangingPunct="1">
              <a:spcBef>
                <a:spcPts val="0"/>
              </a:spcBef>
              <a:spcAft>
                <a:spcPts val="0"/>
              </a:spcAft>
              <a:buClr>
                <a:srgbClr val="000000"/>
              </a:buClr>
              <a:buSzPct val="25000"/>
              <a:buFont typeface="Calibri"/>
              <a:buNone/>
            </a:pPr>
            <a:fld id="{00000000-1234-1234-1234-123412341234}" type="slidenum">
              <a:rPr lang="en-US" sz="1200" kern="0">
                <a:solidFill>
                  <a:srgbClr val="000000"/>
                </a:solidFill>
                <a:latin typeface="Calibri"/>
                <a:ea typeface="Calibri"/>
                <a:cs typeface="Calibri"/>
                <a:sym typeface="Calibri"/>
                <a:rtl val="0"/>
              </a:rPr>
              <a:pPr algn="r" eaLnBrk="1" fontAlgn="auto" hangingPunct="1">
                <a:spcBef>
                  <a:spcPts val="0"/>
                </a:spcBef>
                <a:spcAft>
                  <a:spcPts val="0"/>
                </a:spcAft>
                <a:buClr>
                  <a:srgbClr val="000000"/>
                </a:buClr>
                <a:buSzPct val="25000"/>
                <a:buFont typeface="Calibri"/>
                <a:buNone/>
              </a:pPr>
              <a:t>29</a:t>
            </a:fld>
            <a:endParaRPr lang="en-US" sz="1200" kern="0">
              <a:solidFill>
                <a:srgbClr val="000000"/>
              </a:solidFill>
              <a:latin typeface="Calibri"/>
              <a:ea typeface="Calibri"/>
              <a:cs typeface="Calibri"/>
              <a:sym typeface="Calibri"/>
              <a:rtl val="0"/>
            </a:endParaRPr>
          </a:p>
        </p:txBody>
      </p:sp>
      <p:sp>
        <p:nvSpPr>
          <p:cNvPr id="1672" name="Shape 16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73" name="Shape 1673"/>
          <p:cNvSpPr txBox="1">
            <a:spLocks noGrp="1"/>
          </p:cNvSpPr>
          <p:nvPr>
            <p:ph type="body" idx="1"/>
          </p:nvPr>
        </p:nvSpPr>
        <p:spPr>
          <a:xfrm>
            <a:off x="685802"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788388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Shape 1671"/>
          <p:cNvSpPr txBox="1"/>
          <p:nvPr/>
        </p:nvSpPr>
        <p:spPr>
          <a:xfrm>
            <a:off x="3884614" y="8685211"/>
            <a:ext cx="2971799" cy="457200"/>
          </a:xfrm>
          <a:prstGeom prst="rect">
            <a:avLst/>
          </a:prstGeom>
          <a:noFill/>
          <a:ln>
            <a:noFill/>
          </a:ln>
        </p:spPr>
        <p:txBody>
          <a:bodyPr lIns="91425" tIns="45700" rIns="91425" bIns="45700" anchor="b" anchorCtr="0">
            <a:noAutofit/>
          </a:bodyPr>
          <a:lstStyle/>
          <a:p>
            <a:pPr algn="r" eaLnBrk="1" fontAlgn="auto" hangingPunct="1">
              <a:spcBef>
                <a:spcPts val="0"/>
              </a:spcBef>
              <a:spcAft>
                <a:spcPts val="0"/>
              </a:spcAft>
              <a:buClr>
                <a:srgbClr val="000000"/>
              </a:buClr>
              <a:buSzPct val="25000"/>
              <a:buFont typeface="Calibri"/>
              <a:buNone/>
            </a:pPr>
            <a:fld id="{00000000-1234-1234-1234-123412341234}" type="slidenum">
              <a:rPr lang="en-US" sz="1200" kern="0">
                <a:solidFill>
                  <a:srgbClr val="000000"/>
                </a:solidFill>
                <a:latin typeface="Calibri"/>
                <a:ea typeface="Calibri"/>
                <a:cs typeface="Calibri"/>
                <a:sym typeface="Calibri"/>
                <a:rtl val="0"/>
              </a:rPr>
              <a:pPr algn="r" eaLnBrk="1" fontAlgn="auto" hangingPunct="1">
                <a:spcBef>
                  <a:spcPts val="0"/>
                </a:spcBef>
                <a:spcAft>
                  <a:spcPts val="0"/>
                </a:spcAft>
                <a:buClr>
                  <a:srgbClr val="000000"/>
                </a:buClr>
                <a:buSzPct val="25000"/>
                <a:buFont typeface="Calibri"/>
                <a:buNone/>
              </a:pPr>
              <a:t>30</a:t>
            </a:fld>
            <a:endParaRPr lang="en-US" sz="1200" kern="0">
              <a:solidFill>
                <a:srgbClr val="000000"/>
              </a:solidFill>
              <a:latin typeface="Calibri"/>
              <a:ea typeface="Calibri"/>
              <a:cs typeface="Calibri"/>
              <a:sym typeface="Calibri"/>
              <a:rtl val="0"/>
            </a:endParaRPr>
          </a:p>
        </p:txBody>
      </p:sp>
      <p:sp>
        <p:nvSpPr>
          <p:cNvPr id="1672" name="Shape 16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73" name="Shape 1673"/>
          <p:cNvSpPr txBox="1">
            <a:spLocks noGrp="1"/>
          </p:cNvSpPr>
          <p:nvPr>
            <p:ph type="body" idx="1"/>
          </p:nvPr>
        </p:nvSpPr>
        <p:spPr>
          <a:xfrm>
            <a:off x="685802"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788388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Shape 1690"/>
          <p:cNvSpPr txBox="1"/>
          <p:nvPr/>
        </p:nvSpPr>
        <p:spPr>
          <a:xfrm>
            <a:off x="3884614" y="8685211"/>
            <a:ext cx="2971799" cy="457200"/>
          </a:xfrm>
          <a:prstGeom prst="rect">
            <a:avLst/>
          </a:prstGeom>
          <a:noFill/>
          <a:ln>
            <a:noFill/>
          </a:ln>
        </p:spPr>
        <p:txBody>
          <a:bodyPr lIns="91425" tIns="45700" rIns="91425" bIns="45700" anchor="b" anchorCtr="0">
            <a:noAutofit/>
          </a:bodyPr>
          <a:lstStyle/>
          <a:p>
            <a:pPr algn="r" eaLnBrk="1" fontAlgn="auto" hangingPunct="1">
              <a:spcBef>
                <a:spcPts val="0"/>
              </a:spcBef>
              <a:spcAft>
                <a:spcPts val="0"/>
              </a:spcAft>
              <a:buClr>
                <a:srgbClr val="000000"/>
              </a:buClr>
              <a:buSzPct val="25000"/>
              <a:buFont typeface="Calibri"/>
              <a:buNone/>
            </a:pPr>
            <a:fld id="{00000000-1234-1234-1234-123412341234}" type="slidenum">
              <a:rPr lang="en-US" sz="1200" kern="0">
                <a:solidFill>
                  <a:srgbClr val="000000"/>
                </a:solidFill>
                <a:latin typeface="Calibri"/>
                <a:ea typeface="Calibri"/>
                <a:cs typeface="Calibri"/>
                <a:sym typeface="Calibri"/>
                <a:rtl val="0"/>
              </a:rPr>
              <a:pPr algn="r" eaLnBrk="1" fontAlgn="auto" hangingPunct="1">
                <a:spcBef>
                  <a:spcPts val="0"/>
                </a:spcBef>
                <a:spcAft>
                  <a:spcPts val="0"/>
                </a:spcAft>
                <a:buClr>
                  <a:srgbClr val="000000"/>
                </a:buClr>
                <a:buSzPct val="25000"/>
                <a:buFont typeface="Calibri"/>
                <a:buNone/>
              </a:pPr>
              <a:t>31</a:t>
            </a:fld>
            <a:endParaRPr lang="en-US" sz="1200" kern="0">
              <a:solidFill>
                <a:srgbClr val="000000"/>
              </a:solidFill>
              <a:latin typeface="Calibri"/>
              <a:ea typeface="Calibri"/>
              <a:cs typeface="Calibri"/>
              <a:sym typeface="Calibri"/>
              <a:rtl val="0"/>
            </a:endParaRPr>
          </a:p>
        </p:txBody>
      </p:sp>
      <p:sp>
        <p:nvSpPr>
          <p:cNvPr id="1691" name="Shape 1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92" name="Shape 1692"/>
          <p:cNvSpPr txBox="1">
            <a:spLocks noGrp="1"/>
          </p:cNvSpPr>
          <p:nvPr>
            <p:ph type="body" idx="1"/>
          </p:nvPr>
        </p:nvSpPr>
        <p:spPr>
          <a:xfrm>
            <a:off x="685802"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39782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4723C14C-8B88-0D49-9669-DF0CCF211432}" type="slidenum">
              <a:rPr lang="zh-CN" altLang="en-US" sz="1200">
                <a:solidFill>
                  <a:srgbClr val="000000"/>
                </a:solidFill>
                <a:ea typeface="SimSun" charset="0"/>
                <a:cs typeface="SimSun" charset="0"/>
              </a:rPr>
              <a:pPr eaLnBrk="1" hangingPunct="1"/>
              <a:t>5</a:t>
            </a:fld>
            <a:endParaRPr lang="en-US" altLang="zh-CN" sz="1200">
              <a:solidFill>
                <a:srgbClr val="000000"/>
              </a:solidFill>
              <a:ea typeface="SimSun" charset="0"/>
              <a:cs typeface="SimSun" charset="0"/>
            </a:endParaRPr>
          </a:p>
        </p:txBody>
      </p:sp>
      <p:sp>
        <p:nvSpPr>
          <p:cNvPr id="4270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a:fld id="{3B98294B-F0CB-334C-A0BC-BEB6C623ADF2}" type="slidenum">
              <a:rPr lang="zh-CN" altLang="en-US" sz="1200">
                <a:solidFill>
                  <a:srgbClr val="000000"/>
                </a:solidFill>
              </a:rPr>
              <a:pPr algn="r"/>
              <a:t>5</a:t>
            </a:fld>
            <a:endParaRPr lang="en-US" altLang="zh-CN" sz="1200">
              <a:solidFill>
                <a:srgbClr val="000000"/>
              </a:solidFill>
            </a:endParaRPr>
          </a:p>
        </p:txBody>
      </p:sp>
      <p:sp>
        <p:nvSpPr>
          <p:cNvPr id="427011" name="Rectangle 2"/>
          <p:cNvSpPr>
            <a:spLocks noGrp="1" noRot="1" noChangeAspect="1" noChangeArrowheads="1" noTextEdit="1"/>
          </p:cNvSpPr>
          <p:nvPr>
            <p:ph type="sldImg"/>
          </p:nvPr>
        </p:nvSpPr>
        <p:spPr>
          <a:xfrm>
            <a:off x="1130300" y="674688"/>
            <a:ext cx="4597400" cy="3448050"/>
          </a:xfrm>
          <a:ln/>
        </p:spPr>
      </p:sp>
      <p:sp>
        <p:nvSpPr>
          <p:cNvPr id="427012"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SimSun" charset="0"/>
              <a:cs typeface="SimSu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Shape 1757"/>
          <p:cNvSpPr txBox="1"/>
          <p:nvPr/>
        </p:nvSpPr>
        <p:spPr>
          <a:xfrm>
            <a:off x="3884614" y="8685211"/>
            <a:ext cx="2971799" cy="457200"/>
          </a:xfrm>
          <a:prstGeom prst="rect">
            <a:avLst/>
          </a:prstGeom>
          <a:noFill/>
          <a:ln>
            <a:noFill/>
          </a:ln>
        </p:spPr>
        <p:txBody>
          <a:bodyPr lIns="91425" tIns="45700" rIns="91425" bIns="45700" anchor="b" anchorCtr="0">
            <a:noAutofit/>
          </a:bodyPr>
          <a:lstStyle/>
          <a:p>
            <a:pPr algn="r" eaLnBrk="1" fontAlgn="auto" hangingPunct="1">
              <a:spcBef>
                <a:spcPts val="0"/>
              </a:spcBef>
              <a:spcAft>
                <a:spcPts val="0"/>
              </a:spcAft>
              <a:buClr>
                <a:srgbClr val="000000"/>
              </a:buClr>
              <a:buSzPct val="25000"/>
              <a:buFont typeface="Calibri"/>
              <a:buNone/>
            </a:pPr>
            <a:fld id="{00000000-1234-1234-1234-123412341234}" type="slidenum">
              <a:rPr lang="en-US" sz="1200" kern="0">
                <a:solidFill>
                  <a:srgbClr val="000000"/>
                </a:solidFill>
                <a:latin typeface="Calibri"/>
                <a:ea typeface="Calibri"/>
                <a:cs typeface="Calibri"/>
                <a:sym typeface="Calibri"/>
                <a:rtl val="0"/>
              </a:rPr>
              <a:pPr algn="r" eaLnBrk="1" fontAlgn="auto" hangingPunct="1">
                <a:spcBef>
                  <a:spcPts val="0"/>
                </a:spcBef>
                <a:spcAft>
                  <a:spcPts val="0"/>
                </a:spcAft>
                <a:buClr>
                  <a:srgbClr val="000000"/>
                </a:buClr>
                <a:buSzPct val="25000"/>
                <a:buFont typeface="Calibri"/>
                <a:buNone/>
              </a:pPr>
              <a:t>32</a:t>
            </a:fld>
            <a:endParaRPr lang="en-US" sz="1200" kern="0">
              <a:solidFill>
                <a:srgbClr val="000000"/>
              </a:solidFill>
              <a:latin typeface="Calibri"/>
              <a:ea typeface="Calibri"/>
              <a:cs typeface="Calibri"/>
              <a:sym typeface="Calibri"/>
              <a:rtl val="0"/>
            </a:endParaRPr>
          </a:p>
        </p:txBody>
      </p:sp>
      <p:sp>
        <p:nvSpPr>
          <p:cNvPr id="1758" name="Shape 1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59" name="Shape 1759"/>
          <p:cNvSpPr txBox="1">
            <a:spLocks noGrp="1"/>
          </p:cNvSpPr>
          <p:nvPr>
            <p:ph type="body" idx="1"/>
          </p:nvPr>
        </p:nvSpPr>
        <p:spPr>
          <a:xfrm>
            <a:off x="685802"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Learn </a:t>
            </a:r>
            <a:r>
              <a:rPr lang="en-US" sz="1800" b="0" i="0" u="sng" strike="noStrike" cap="none" baseline="0"/>
              <a:t>Spanish</a:t>
            </a:r>
            <a:r>
              <a:rPr lang="en-US" sz="1800" b="0" i="0" u="none" strike="noStrike" cap="none" baseline="0"/>
              <a:t> in school and then minister to Chinese.</a:t>
            </a:r>
          </a:p>
          <a:p>
            <a:pPr>
              <a:spcBef>
                <a:spcPts val="0"/>
              </a:spcBef>
              <a:buNone/>
            </a:pPr>
            <a:endParaRPr sz="1800" b="0" i="0" u="none" strike="noStrike" cap="none" baseline="0"/>
          </a:p>
        </p:txBody>
      </p:sp>
    </p:spTree>
    <p:extLst>
      <p:ext uri="{BB962C8B-B14F-4D97-AF65-F5344CB8AC3E}">
        <p14:creationId xmlns:p14="http://schemas.microsoft.com/office/powerpoint/2010/main" val="1646122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Shape 1745"/>
          <p:cNvSpPr txBox="1"/>
          <p:nvPr/>
        </p:nvSpPr>
        <p:spPr>
          <a:xfrm>
            <a:off x="3884614" y="8685211"/>
            <a:ext cx="2971799" cy="457200"/>
          </a:xfrm>
          <a:prstGeom prst="rect">
            <a:avLst/>
          </a:prstGeom>
          <a:noFill/>
          <a:ln>
            <a:noFill/>
          </a:ln>
        </p:spPr>
        <p:txBody>
          <a:bodyPr lIns="91425" tIns="45700" rIns="91425" bIns="45700" anchor="b" anchorCtr="0">
            <a:noAutofit/>
          </a:bodyPr>
          <a:lstStyle/>
          <a:p>
            <a:pPr algn="r" eaLnBrk="1" fontAlgn="auto" hangingPunct="1">
              <a:spcBef>
                <a:spcPts val="0"/>
              </a:spcBef>
              <a:spcAft>
                <a:spcPts val="0"/>
              </a:spcAft>
              <a:buClr>
                <a:srgbClr val="000000"/>
              </a:buClr>
              <a:buSzPct val="25000"/>
              <a:buFont typeface="Calibri"/>
              <a:buNone/>
            </a:pPr>
            <a:fld id="{00000000-1234-1234-1234-123412341234}" type="slidenum">
              <a:rPr lang="en-US" sz="1200" kern="0">
                <a:solidFill>
                  <a:srgbClr val="000000"/>
                </a:solidFill>
                <a:latin typeface="Calibri"/>
                <a:ea typeface="Calibri"/>
                <a:cs typeface="Calibri"/>
                <a:sym typeface="Calibri"/>
                <a:rtl val="0"/>
              </a:rPr>
              <a:pPr algn="r" eaLnBrk="1" fontAlgn="auto" hangingPunct="1">
                <a:spcBef>
                  <a:spcPts val="0"/>
                </a:spcBef>
                <a:spcAft>
                  <a:spcPts val="0"/>
                </a:spcAft>
                <a:buClr>
                  <a:srgbClr val="000000"/>
                </a:buClr>
                <a:buSzPct val="25000"/>
                <a:buFont typeface="Calibri"/>
                <a:buNone/>
              </a:pPr>
              <a:t>33</a:t>
            </a:fld>
            <a:endParaRPr lang="en-US" sz="1200" kern="0">
              <a:solidFill>
                <a:srgbClr val="000000"/>
              </a:solidFill>
              <a:latin typeface="Calibri"/>
              <a:ea typeface="Calibri"/>
              <a:cs typeface="Calibri"/>
              <a:sym typeface="Calibri"/>
              <a:rtl val="0"/>
            </a:endParaRPr>
          </a:p>
        </p:txBody>
      </p:sp>
      <p:sp>
        <p:nvSpPr>
          <p:cNvPr id="1746" name="Shape 17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1747" name="Shape 1747"/>
          <p:cNvSpPr txBox="1">
            <a:spLocks noGrp="1"/>
          </p:cNvSpPr>
          <p:nvPr>
            <p:ph type="body" idx="1"/>
          </p:nvPr>
        </p:nvSpPr>
        <p:spPr>
          <a:xfrm>
            <a:off x="685802" y="4343400"/>
            <a:ext cx="54863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Years ago at </a:t>
            </a:r>
            <a:r>
              <a:rPr lang="en-US" sz="1800" b="0" i="0" u="sng" strike="noStrike" cap="none" baseline="0"/>
              <a:t>SBC</a:t>
            </a:r>
            <a:r>
              <a:rPr lang="en-US" sz="1800" b="0" i="0" u="none" strike="noStrike" cap="none" baseline="0"/>
              <a:t> we embarked on an aggressive building project called Project Nehemiah during the huge 1998 economic downturn.  People said, "You're crazy!  How in the world can you raise the needed S$8.5 million?" </a:t>
            </a:r>
          </a:p>
          <a:p>
            <a:pPr marL="0" marR="0" lvl="0" indent="0" algn="l" rtl="0">
              <a:spcBef>
                <a:spcPts val="0"/>
              </a:spcBef>
              <a:buSzPct val="25000"/>
              <a:buFont typeface="Times New Roman"/>
              <a:buNone/>
            </a:pPr>
            <a:r>
              <a:rPr lang="en-US" sz="1800" b="0" i="0" u="none" strike="noStrike" cap="none" baseline="0">
                <a:latin typeface="Times New Roman"/>
                <a:ea typeface="Times New Roman"/>
                <a:cs typeface="Times New Roman"/>
                <a:sym typeface="Times New Roman"/>
              </a:rPr>
              <a:t>We replied, "We're training 403 students now, but God wants us to train more students and train them better.  We're confident that to do this we need a new academic block.  Like the biblical Nehemiah, we too must expand."</a:t>
            </a:r>
          </a:p>
          <a:p>
            <a:pPr marL="0" marR="0" lvl="0" indent="0" algn="l" rtl="0">
              <a:spcBef>
                <a:spcPts val="0"/>
              </a:spcBef>
              <a:buSzPct val="25000"/>
              <a:buFont typeface="Times New Roman"/>
              <a:buNone/>
            </a:pPr>
            <a:r>
              <a:rPr lang="en-US" sz="1800" b="0" i="0" u="none" strike="noStrike" cap="none" baseline="0">
                <a:latin typeface="Times New Roman"/>
                <a:ea typeface="Times New Roman"/>
                <a:cs typeface="Times New Roman"/>
                <a:sym typeface="Times New Roman"/>
              </a:rPr>
              <a:t>So even though some said it was a dumb time to build, we built in His name.</a:t>
            </a:r>
          </a:p>
          <a:p>
            <a:pPr>
              <a:spcBef>
                <a:spcPts val="0"/>
              </a:spcBef>
              <a:buNone/>
            </a:pPr>
            <a:endParaRPr sz="1800" b="0" i="0" u="none" strike="noStrike" cap="none" baseline="0">
              <a:latin typeface="Times New Roman"/>
              <a:ea typeface="Times New Roman"/>
              <a:cs typeface="Times New Roman"/>
              <a:sym typeface="Times New Roman"/>
            </a:endParaRPr>
          </a:p>
        </p:txBody>
      </p:sp>
    </p:spTree>
    <p:extLst>
      <p:ext uri="{BB962C8B-B14F-4D97-AF65-F5344CB8AC3E}">
        <p14:creationId xmlns:p14="http://schemas.microsoft.com/office/powerpoint/2010/main" val="1662278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Shape 1736"/>
          <p:cNvSpPr txBox="1">
            <a:spLocks noGrp="1"/>
          </p:cNvSpPr>
          <p:nvPr>
            <p:ph type="body" idx="1"/>
          </p:nvPr>
        </p:nvSpPr>
        <p:spPr>
          <a:xfrm>
            <a:off x="685802"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37" name="Shape 17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2153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33F712-4075-4D42-8C2A-537EE839A989}" type="slidenum">
              <a:rPr lang="en-US" sz="1200"/>
              <a:pPr/>
              <a:t>36</a:t>
            </a:fld>
            <a:endParaRPr lang="en-US" sz="120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72C88B59-06A8-8943-BD69-270C96839A37}" type="slidenum">
              <a:rPr lang="zh-CN" altLang="en-US" sz="1200">
                <a:solidFill>
                  <a:prstClr val="black"/>
                </a:solidFill>
                <a:ea typeface="ＭＳ Ｐゴシック" charset="0"/>
                <a:cs typeface="ＭＳ Ｐゴシック" charset="0"/>
              </a:rPr>
              <a:pPr eaLnBrk="1" hangingPunct="1"/>
              <a:t>40</a:t>
            </a:fld>
            <a:endParaRPr lang="en-US" altLang="zh-CN" sz="1200">
              <a:solidFill>
                <a:prstClr val="black"/>
              </a:solidFill>
              <a:ea typeface="ＭＳ Ｐゴシック" charset="0"/>
              <a:cs typeface="ＭＳ Ｐゴシック" charset="0"/>
            </a:endParaRPr>
          </a:p>
        </p:txBody>
      </p:sp>
      <p:sp>
        <p:nvSpPr>
          <p:cNvPr id="727042" name="Rectangle 2"/>
          <p:cNvSpPr>
            <a:spLocks noGrp="1" noRot="1" noChangeAspect="1" noChangeArrowheads="1" noTextEdit="1"/>
          </p:cNvSpPr>
          <p:nvPr>
            <p:ph type="sldImg"/>
          </p:nvPr>
        </p:nvSpPr>
        <p:spPr>
          <a:solidFill>
            <a:srgbClr val="FFFFFF"/>
          </a:solidFill>
          <a:ln/>
        </p:spPr>
      </p:sp>
      <p:sp>
        <p:nvSpPr>
          <p:cNvPr id="727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6DE354-88CF-E24E-9FB9-ABB1EE63A657}" type="slidenum">
              <a:rPr kumimoji="0" lang="zh-CN" altLang="en-US" sz="1200" b="0" i="0" u="none" strike="noStrike" kern="1200" cap="none" spc="0" normalizeH="0" baseline="0" noProof="0">
                <a:ln>
                  <a:noFill/>
                </a:ln>
                <a:solidFill>
                  <a:srgbClr val="000000"/>
                </a:solidFill>
                <a:effectLst/>
                <a:uLnTx/>
                <a:uFillTx/>
                <a:latin typeface="Arial" charset="0"/>
                <a:ea typeface="SimSun" charset="0"/>
                <a:cs typeface="SimSun"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zh-CN" sz="1200" b="0" i="0" u="none" strike="noStrike" kern="1200" cap="none" spc="0" normalizeH="0" baseline="0" noProof="0">
              <a:ln>
                <a:noFill/>
              </a:ln>
              <a:solidFill>
                <a:srgbClr val="000000"/>
              </a:solidFill>
              <a:effectLst/>
              <a:uLnTx/>
              <a:uFillTx/>
              <a:latin typeface="Arial" charset="0"/>
              <a:ea typeface="SimSun" charset="0"/>
              <a:cs typeface="SimSun" charset="0"/>
            </a:endParaRPr>
          </a:p>
        </p:txBody>
      </p:sp>
      <p:sp>
        <p:nvSpPr>
          <p:cNvPr id="462850" name="Rectangle 2"/>
          <p:cNvSpPr>
            <a:spLocks noGrp="1" noRot="1" noChangeAspect="1" noChangeArrowheads="1"/>
          </p:cNvSpPr>
          <p:nvPr>
            <p:ph type="sldImg"/>
          </p:nvPr>
        </p:nvSpPr>
        <p:spPr>
          <a:xfrm>
            <a:off x="1152525" y="692150"/>
            <a:ext cx="4554538" cy="3416300"/>
          </a:xfrm>
          <a:solidFill>
            <a:srgbClr val="FFFFFF"/>
          </a:solidFill>
          <a:ln/>
        </p:spPr>
      </p:sp>
      <p:sp>
        <p:nvSpPr>
          <p:cNvPr id="462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tLang="zh-CN" dirty="0">
                <a:latin typeface="Arial" charset="0"/>
                <a:ea typeface="SimSun" charset="0"/>
                <a:cs typeface="SimSun" charset="0"/>
              </a:rPr>
              <a:t>CH-02-Nature-103</a:t>
            </a:r>
          </a:p>
          <a:p>
            <a:pPr eaLnBrk="1" hangingPunct="1"/>
            <a:r>
              <a:rPr lang="en-US" altLang="zh-CN" dirty="0">
                <a:latin typeface="Arial" charset="0"/>
                <a:ea typeface="SimSun" charset="0"/>
                <a:cs typeface="SimSun" charset="0"/>
              </a:rPr>
              <a:t>FU-05-Biblical Covenants-42, 52</a:t>
            </a:r>
          </a:p>
          <a:p>
            <a:pPr eaLnBrk="1" hangingPunct="1"/>
            <a:r>
              <a:rPr lang="en-US" altLang="zh-CN" dirty="0">
                <a:latin typeface="Arial" charset="0"/>
                <a:ea typeface="SimSun" charset="0"/>
                <a:cs typeface="SimSun" charset="0"/>
              </a:rPr>
              <a:t>OS-02-Exodus-267</a:t>
            </a:r>
          </a:p>
          <a:p>
            <a:pPr eaLnBrk="1" hangingPunct="1"/>
            <a:r>
              <a:rPr lang="en-US" altLang="zh-CN" dirty="0">
                <a:latin typeface="Arial" charset="0"/>
                <a:ea typeface="SimSun" charset="0"/>
                <a:cs typeface="SimSun" charset="0"/>
              </a:rPr>
              <a:t>OS-10-2Sam-96</a:t>
            </a:r>
          </a:p>
          <a:p>
            <a:pPr eaLnBrk="1" hangingPunct="1"/>
            <a:r>
              <a:rPr lang="en-US" altLang="zh-CN" dirty="0">
                <a:latin typeface="Arial" charset="0"/>
                <a:ea typeface="SimSun" charset="0"/>
                <a:cs typeface="SimSun" charset="0"/>
              </a:rPr>
              <a:t>NS-06-Romans 5-8-77</a:t>
            </a:r>
          </a:p>
          <a:p>
            <a:pPr eaLnBrk="1" hangingPunct="1"/>
            <a:r>
              <a:rPr lang="en-US" altLang="zh-CN" dirty="0">
                <a:latin typeface="Arial" charset="0"/>
                <a:ea typeface="SimSun" charset="0"/>
                <a:cs typeface="SimSun" charset="0"/>
              </a:rPr>
              <a:t>NS-19-Hebrews-300</a:t>
            </a:r>
            <a:endParaRPr lang="zh-CN" altLang="en-US" dirty="0">
              <a:latin typeface="Arial" charset="0"/>
              <a:ea typeface="SimSun" charset="0"/>
              <a:cs typeface="SimSun" charset="0"/>
            </a:endParaRPr>
          </a:p>
        </p:txBody>
      </p:sp>
    </p:spTree>
    <p:extLst>
      <p:ext uri="{BB962C8B-B14F-4D97-AF65-F5344CB8AC3E}">
        <p14:creationId xmlns:p14="http://schemas.microsoft.com/office/powerpoint/2010/main" val="332277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Rectangle 2"/>
          <p:cNvSpPr>
            <a:spLocks noGrp="1" noRot="1" noChangeAspect="1" noChangeArrowheads="1" noTextEdit="1"/>
          </p:cNvSpPr>
          <p:nvPr>
            <p:ph type="sldImg"/>
          </p:nvPr>
        </p:nvSpPr>
        <p:spPr>
          <a:ln/>
        </p:spPr>
      </p:sp>
      <p:sp>
        <p:nvSpPr>
          <p:cNvPr id="4986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zh-CN" altLang="en-US">
              <a:latin typeface="Times New Roman" charset="0"/>
              <a:ea typeface="MS PGothic" charset="0"/>
              <a:cs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Grp="1" noRot="1" noChangeAspect="1" noChangeArrowheads="1" noTextEdit="1"/>
          </p:cNvSpPr>
          <p:nvPr>
            <p:ph type="sldImg"/>
          </p:nvPr>
        </p:nvSpPr>
        <p:spPr>
          <a:ln/>
        </p:spPr>
      </p:sp>
      <p:sp>
        <p:nvSpPr>
          <p:cNvPr id="5007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zh-CN" altLang="en-US">
              <a:latin typeface="Times New Roman" charset="0"/>
              <a:ea typeface="MS PGothic" charset="0"/>
              <a:cs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2"/>
          <p:cNvSpPr>
            <a:spLocks noGrp="1" noRot="1" noChangeAspect="1" noChangeArrowheads="1" noTextEdit="1"/>
          </p:cNvSpPr>
          <p:nvPr>
            <p:ph type="sldImg"/>
          </p:nvPr>
        </p:nvSpPr>
        <p:spPr>
          <a:ln/>
        </p:spPr>
      </p:sp>
      <p:sp>
        <p:nvSpPr>
          <p:cNvPr id="5027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zh-CN" altLang="en-US">
              <a:latin typeface="Times New Roman" charset="0"/>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724062-17E8-8943-8261-3D5E683AF09B}" type="slidenum">
              <a:rPr lang="en-US" sz="1200"/>
              <a:pPr/>
              <a:t>46</a:t>
            </a:fld>
            <a:endParaRPr lang="en-US" sz="120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515F4179-E76A-7941-8AE2-DC654A16A415}" type="slidenum">
              <a:rPr lang="zh-CN" altLang="en-US" sz="1200">
                <a:solidFill>
                  <a:srgbClr val="000000"/>
                </a:solidFill>
                <a:ea typeface="SimSun" charset="0"/>
                <a:cs typeface="SimSun" charset="0"/>
              </a:rPr>
              <a:pPr eaLnBrk="1" hangingPunct="1"/>
              <a:t>6</a:t>
            </a:fld>
            <a:endParaRPr lang="en-US" altLang="zh-CN" sz="1200">
              <a:solidFill>
                <a:srgbClr val="000000"/>
              </a:solidFill>
              <a:ea typeface="SimSun" charset="0"/>
              <a:cs typeface="SimSun" charset="0"/>
            </a:endParaRPr>
          </a:p>
        </p:txBody>
      </p:sp>
      <p:sp>
        <p:nvSpPr>
          <p:cNvPr id="429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a:fld id="{CFF1672A-9176-C944-824C-FECF2A5ECECE}" type="slidenum">
              <a:rPr lang="zh-CN" altLang="en-US" sz="1200">
                <a:solidFill>
                  <a:srgbClr val="000000"/>
                </a:solidFill>
              </a:rPr>
              <a:pPr algn="r"/>
              <a:t>6</a:t>
            </a:fld>
            <a:endParaRPr lang="en-US" altLang="zh-CN" sz="1200">
              <a:solidFill>
                <a:srgbClr val="000000"/>
              </a:solidFill>
            </a:endParaRPr>
          </a:p>
        </p:txBody>
      </p:sp>
      <p:sp>
        <p:nvSpPr>
          <p:cNvPr id="429059" name="Rectangle 2"/>
          <p:cNvSpPr>
            <a:spLocks noGrp="1" noRot="1" noChangeAspect="1" noChangeArrowheads="1" noTextEdit="1"/>
          </p:cNvSpPr>
          <p:nvPr>
            <p:ph type="sldImg"/>
          </p:nvPr>
        </p:nvSpPr>
        <p:spPr>
          <a:xfrm>
            <a:off x="1130300" y="674688"/>
            <a:ext cx="4597400" cy="3448050"/>
          </a:xfrm>
          <a:ln/>
        </p:spPr>
      </p:sp>
      <p:sp>
        <p:nvSpPr>
          <p:cNvPr id="429060"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SimSun" charset="0"/>
              <a:cs typeface="SimSu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E0B56608-001D-B848-B57F-AAC21266B03C}" type="slidenum">
              <a:rPr lang="zh-CN" altLang="en-US" sz="1200">
                <a:solidFill>
                  <a:srgbClr val="000000"/>
                </a:solidFill>
              </a:rPr>
              <a:pPr/>
              <a:t>47</a:t>
            </a:fld>
            <a:endParaRPr lang="en-US" altLang="zh-CN" sz="1200">
              <a:solidFill>
                <a:srgbClr val="000000"/>
              </a:solidFill>
            </a:endParaRPr>
          </a:p>
        </p:txBody>
      </p:sp>
      <p:sp>
        <p:nvSpPr>
          <p:cNvPr id="324610" name="Rectangle 2"/>
          <p:cNvSpPr>
            <a:spLocks noGrp="1" noRot="1" noChangeAspect="1" noChangeArrowheads="1"/>
          </p:cNvSpPr>
          <p:nvPr>
            <p:ph type="sldImg"/>
          </p:nvPr>
        </p:nvSpPr>
        <p:spPr>
          <a:xfrm>
            <a:off x="1131888" y="703263"/>
            <a:ext cx="4586287" cy="3440112"/>
          </a:xfrm>
          <a:solidFill>
            <a:srgbClr val="FFFFFF"/>
          </a:solidFill>
          <a:ln/>
        </p:spPr>
      </p:sp>
      <p:sp>
        <p:nvSpPr>
          <p:cNvPr id="324611"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zh-CN" altLang="en-US" sz="240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5DDD098E-1152-604D-A80F-131EB2020EB3}" type="slidenum">
              <a:rPr lang="en-US" sz="1200">
                <a:solidFill>
                  <a:srgbClr val="000000"/>
                </a:solidFill>
                <a:latin typeface="Comic Sans MS" charset="0"/>
              </a:rPr>
              <a:pPr/>
              <a:t>48</a:t>
            </a:fld>
            <a:endParaRPr lang="en-US" sz="1200">
              <a:solidFill>
                <a:srgbClr val="000000"/>
              </a:solidFill>
              <a:latin typeface="Comic Sans MS" charset="0"/>
            </a:endParaRPr>
          </a:p>
        </p:txBody>
      </p:sp>
      <p:sp>
        <p:nvSpPr>
          <p:cNvPr id="326658" name="Rectangle 2"/>
          <p:cNvSpPr>
            <a:spLocks noGrp="1" noRot="1" noChangeAspect="1" noChangeArrowheads="1"/>
          </p:cNvSpPr>
          <p:nvPr>
            <p:ph type="sldImg"/>
          </p:nvPr>
        </p:nvSpPr>
        <p:spPr>
          <a:xfrm>
            <a:off x="1131888" y="703263"/>
            <a:ext cx="4586287" cy="3440112"/>
          </a:xfrm>
          <a:solidFill>
            <a:srgbClr val="FFFFFF"/>
          </a:solidFill>
          <a:ln/>
        </p:spPr>
      </p:sp>
      <p:sp>
        <p:nvSpPr>
          <p:cNvPr id="326659"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529CEF1E-B48D-FF40-AF30-FAB191580AA4}" type="slidenum">
              <a:rPr lang="en-US" sz="1200">
                <a:solidFill>
                  <a:srgbClr val="000000"/>
                </a:solidFill>
                <a:latin typeface="Comic Sans MS" charset="0"/>
              </a:rPr>
              <a:pPr/>
              <a:t>49</a:t>
            </a:fld>
            <a:endParaRPr lang="en-US" sz="1200">
              <a:solidFill>
                <a:srgbClr val="000000"/>
              </a:solidFill>
              <a:latin typeface="Comic Sans MS" charset="0"/>
            </a:endParaRPr>
          </a:p>
        </p:txBody>
      </p:sp>
      <p:sp>
        <p:nvSpPr>
          <p:cNvPr id="328706" name="Rectangle 2"/>
          <p:cNvSpPr>
            <a:spLocks noGrp="1" noRot="1" noChangeAspect="1" noChangeArrowheads="1"/>
          </p:cNvSpPr>
          <p:nvPr>
            <p:ph type="sldImg"/>
          </p:nvPr>
        </p:nvSpPr>
        <p:spPr>
          <a:xfrm>
            <a:off x="1131888" y="703263"/>
            <a:ext cx="4586287" cy="3440112"/>
          </a:xfrm>
          <a:solidFill>
            <a:srgbClr val="FFFFFF"/>
          </a:solidFill>
          <a:ln/>
        </p:spPr>
      </p:sp>
      <p:sp>
        <p:nvSpPr>
          <p:cNvPr id="328707"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25C57FB2-F0A9-DA4D-9D4E-18BA7AEBB937}" type="slidenum">
              <a:rPr lang="en-US" sz="1200">
                <a:solidFill>
                  <a:srgbClr val="000000"/>
                </a:solidFill>
                <a:latin typeface="Comic Sans MS" charset="0"/>
              </a:rPr>
              <a:pPr/>
              <a:t>50</a:t>
            </a:fld>
            <a:endParaRPr lang="en-US" sz="1200">
              <a:solidFill>
                <a:srgbClr val="000000"/>
              </a:solidFill>
              <a:latin typeface="Comic Sans MS" charset="0"/>
            </a:endParaRPr>
          </a:p>
        </p:txBody>
      </p:sp>
      <p:sp>
        <p:nvSpPr>
          <p:cNvPr id="330754" name="Rectangle 2"/>
          <p:cNvSpPr>
            <a:spLocks noGrp="1" noRot="1" noChangeAspect="1" noChangeArrowheads="1"/>
          </p:cNvSpPr>
          <p:nvPr>
            <p:ph type="sldImg"/>
          </p:nvPr>
        </p:nvSpPr>
        <p:spPr>
          <a:xfrm>
            <a:off x="1131888" y="703263"/>
            <a:ext cx="4586287" cy="3440112"/>
          </a:xfrm>
          <a:solidFill>
            <a:srgbClr val="FFFFFF"/>
          </a:solidFill>
          <a:ln/>
        </p:spPr>
      </p:sp>
      <p:sp>
        <p:nvSpPr>
          <p:cNvPr id="330755"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pPr eaLnBrk="1" hangingPunct="1">
              <a:spcBef>
                <a:spcPct val="50000"/>
              </a:spcBef>
              <a:defRPr/>
            </a:pPr>
            <a:r>
              <a:rPr lang="zh-TW" altLang="en-US" b="1">
                <a:effectLst>
                  <a:outerShdw blurRad="38100" dist="38100" dir="2700000" algn="tl">
                    <a:srgbClr val="DDDDDD"/>
                  </a:outerShdw>
                </a:effectLst>
                <a:latin typeface="Arial" charset="0"/>
                <a:ea typeface="PMingLiU" charset="0"/>
                <a:cs typeface="PMingLiU" charset="0"/>
              </a:rPr>
              <a:t>神說</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「我們要照著我們的形象，按著我們的樣式造人</a:t>
            </a:r>
            <a:r>
              <a:rPr lang="en-US" altLang="zh-TW" b="1">
                <a:effectLst>
                  <a:outerShdw blurRad="38100" dist="38100" dir="2700000" algn="tl">
                    <a:srgbClr val="DDDDDD"/>
                  </a:outerShdw>
                </a:effectLst>
                <a:latin typeface="Arial" charset="0"/>
                <a:ea typeface="PMingLiU" charset="0"/>
                <a:cs typeface="PMingLiU" charset="0"/>
              </a:rPr>
              <a:t>; </a:t>
            </a:r>
            <a:r>
              <a:rPr lang="zh-TW" altLang="en-US" b="1">
                <a:effectLst>
                  <a:outerShdw blurRad="38100" dist="38100" dir="2700000" algn="tl">
                    <a:srgbClr val="DDDDDD"/>
                  </a:outerShdw>
                </a:effectLst>
                <a:latin typeface="Arial" charset="0"/>
                <a:ea typeface="PMingLiU" charset="0"/>
                <a:cs typeface="PMingLiU" charset="0"/>
              </a:rPr>
              <a:t>使他們管理海裏的魚ヽ空中的鳥ヽ地上的牲畜，以及全地，和地上所有爬行的生物</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創 </a:t>
            </a:r>
            <a:r>
              <a:rPr lang="en-US" altLang="zh-TW" b="1">
                <a:effectLst>
                  <a:outerShdw blurRad="38100" dist="38100" dir="2700000" algn="tl">
                    <a:srgbClr val="DDDDDD"/>
                  </a:outerShdw>
                </a:effectLst>
                <a:latin typeface="Arial" charset="0"/>
                <a:ea typeface="PMingLiU" charset="0"/>
                <a:cs typeface="PMingLiU" charset="0"/>
              </a:rPr>
              <a:t>1:26)</a:t>
            </a:r>
            <a:r>
              <a:rPr lang="zh-TW" altLang="en-US" b="1">
                <a:effectLst>
                  <a:outerShdw blurRad="38100" dist="38100" dir="2700000" algn="tl">
                    <a:srgbClr val="DDDDDD"/>
                  </a:outerShdw>
                </a:effectLst>
                <a:latin typeface="Arial" charset="0"/>
                <a:ea typeface="PMingLiU" charset="0"/>
                <a:cs typeface="PMingLiU" charset="0"/>
              </a:rPr>
              <a:t>。</a:t>
            </a:r>
          </a:p>
          <a:p>
            <a:pPr eaLnBrk="1" hangingPunct="1">
              <a:spcBef>
                <a:spcPct val="50000"/>
              </a:spcBef>
              <a:defRPr/>
            </a:pPr>
            <a:r>
              <a:rPr lang="zh-TW" altLang="en-US" b="1">
                <a:effectLst>
                  <a:outerShdw blurRad="38100" dist="38100" dir="2700000" algn="tl">
                    <a:srgbClr val="DDDDDD"/>
                  </a:outerShdw>
                </a:effectLst>
                <a:latin typeface="Arial" charset="0"/>
                <a:ea typeface="PMingLiU" charset="0"/>
                <a:cs typeface="PMingLiU" charset="0"/>
              </a:rPr>
              <a:t>於是，神照著自已的形象創造了人</a:t>
            </a:r>
            <a:r>
              <a:rPr lang="en-US" altLang="zh-TW" b="1">
                <a:effectLst>
                  <a:outerShdw blurRad="38100" dist="38100" dir="2700000" algn="tl">
                    <a:srgbClr val="DDDDDD"/>
                  </a:outerShdw>
                </a:effectLst>
                <a:latin typeface="Arial" charset="0"/>
                <a:ea typeface="PMingLiU" charset="0"/>
                <a:cs typeface="PMingLiU" charset="0"/>
              </a:rPr>
              <a:t>; </a:t>
            </a:r>
            <a:r>
              <a:rPr lang="zh-TW" altLang="en-US" b="1">
                <a:effectLst>
                  <a:outerShdw blurRad="38100" dist="38100" dir="2700000" algn="tl">
                    <a:srgbClr val="DDDDDD"/>
                  </a:outerShdw>
                </a:effectLst>
                <a:latin typeface="Arial" charset="0"/>
                <a:ea typeface="PMingLiU" charset="0"/>
                <a:cs typeface="PMingLiU" charset="0"/>
              </a:rPr>
              <a:t>就是照著祂的形象創造了人</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祂所創造的有男有女</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創 </a:t>
            </a:r>
            <a:r>
              <a:rPr lang="en-US" altLang="zh-TW" b="1">
                <a:effectLst>
                  <a:outerShdw blurRad="38100" dist="38100" dir="2700000" algn="tl">
                    <a:srgbClr val="DDDDDD"/>
                  </a:outerShdw>
                </a:effectLst>
                <a:latin typeface="Arial" charset="0"/>
                <a:ea typeface="PMingLiU" charset="0"/>
                <a:cs typeface="PMingLiU" charset="0"/>
              </a:rPr>
              <a:t>1:27)</a:t>
            </a:r>
            <a:r>
              <a:rPr lang="zh-TW" altLang="en-US" b="1">
                <a:effectLst>
                  <a:outerShdw blurRad="38100" dist="38100" dir="2700000" algn="tl">
                    <a:srgbClr val="DDDDDD"/>
                  </a:outerShdw>
                </a:effectLst>
                <a:latin typeface="Arial" charset="0"/>
                <a:ea typeface="PMingLiU" charset="0"/>
                <a:cs typeface="PMingLiU" charset="0"/>
              </a:rPr>
              <a:t>。</a:t>
            </a:r>
          </a:p>
          <a:p>
            <a:pPr eaLnBrk="1" hangingPunct="1">
              <a:spcBef>
                <a:spcPct val="50000"/>
              </a:spcBef>
              <a:defRPr/>
            </a:pPr>
            <a:r>
              <a:rPr lang="zh-TW" altLang="en-US" b="1">
                <a:effectLst>
                  <a:outerShdw blurRad="38100" dist="38100" dir="2700000" algn="tl">
                    <a:srgbClr val="DDDDDD"/>
                  </a:outerShdw>
                </a:effectLst>
                <a:latin typeface="Arial" charset="0"/>
                <a:ea typeface="PMingLiU" charset="0"/>
                <a:cs typeface="PMingLiU" charset="0"/>
              </a:rPr>
              <a:t>神就是賜福給他們，對他們說</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「要繁殖增多，充滿這地，征服它</a:t>
            </a:r>
            <a:r>
              <a:rPr lang="en-US" altLang="zh-TW" b="1">
                <a:effectLst>
                  <a:outerShdw blurRad="38100" dist="38100" dir="2700000" algn="tl">
                    <a:srgbClr val="DDDDDD"/>
                  </a:outerShdw>
                </a:effectLst>
                <a:latin typeface="Arial" charset="0"/>
                <a:ea typeface="PMingLiU" charset="0"/>
                <a:cs typeface="PMingLiU" charset="0"/>
              </a:rPr>
              <a:t>;</a:t>
            </a:r>
            <a:r>
              <a:rPr lang="zh-TW" altLang="en-US" b="1" u="sng">
                <a:effectLst>
                  <a:outerShdw blurRad="38100" dist="38100" dir="2700000" algn="tl">
                    <a:srgbClr val="DDDDDD"/>
                  </a:outerShdw>
                </a:effectLst>
                <a:latin typeface="Arial" charset="0"/>
                <a:ea typeface="PMingLiU" charset="0"/>
                <a:cs typeface="PMingLiU" charset="0"/>
              </a:rPr>
              <a:t>也要管理海裏的魚，空中的鳥</a:t>
            </a:r>
            <a:r>
              <a:rPr lang="zh-TW" altLang="en-US" b="1">
                <a:effectLst>
                  <a:outerShdw blurRad="38100" dist="38100" dir="2700000" algn="tl">
                    <a:srgbClr val="DDDDDD"/>
                  </a:outerShdw>
                </a:effectLst>
                <a:latin typeface="Arial" charset="0"/>
                <a:ea typeface="PMingLiU" charset="0"/>
                <a:cs typeface="PMingLiU" charset="0"/>
              </a:rPr>
              <a:t>和地上所有爬行的生物。」 </a:t>
            </a:r>
            <a:r>
              <a:rPr lang="en-US" altLang="zh-TW" b="1">
                <a:effectLst>
                  <a:outerShdw blurRad="38100" dist="38100" dir="2700000" algn="tl">
                    <a:srgbClr val="DDDDDD"/>
                  </a:outerShdw>
                </a:effectLst>
                <a:latin typeface="Arial" charset="0"/>
                <a:ea typeface="PMingLiU" charset="0"/>
                <a:cs typeface="PMingLiU" charset="0"/>
              </a:rPr>
              <a:t>(</a:t>
            </a:r>
            <a:r>
              <a:rPr lang="zh-TW" altLang="en-US" b="1">
                <a:effectLst>
                  <a:outerShdw blurRad="38100" dist="38100" dir="2700000" algn="tl">
                    <a:srgbClr val="DDDDDD"/>
                  </a:outerShdw>
                </a:effectLst>
                <a:latin typeface="Arial" charset="0"/>
                <a:ea typeface="PMingLiU" charset="0"/>
                <a:cs typeface="PMingLiU" charset="0"/>
              </a:rPr>
              <a:t>創 </a:t>
            </a:r>
            <a:r>
              <a:rPr lang="en-US" altLang="zh-TW" b="1">
                <a:effectLst>
                  <a:outerShdw blurRad="38100" dist="38100" dir="2700000" algn="tl">
                    <a:srgbClr val="DDDDDD"/>
                  </a:outerShdw>
                </a:effectLst>
                <a:latin typeface="Arial" charset="0"/>
                <a:ea typeface="PMingLiU" charset="0"/>
                <a:cs typeface="PMingLiU" charset="0"/>
              </a:rPr>
              <a:t>1:28)</a:t>
            </a:r>
          </a:p>
          <a:p>
            <a:pPr eaLnBrk="1" hangingPunct="1">
              <a:spcBef>
                <a:spcPct val="50000"/>
              </a:spcBef>
              <a:defRPr/>
            </a:pPr>
            <a:endParaRPr lang="en-US" altLang="zh-TW" b="1">
              <a:effectLst>
                <a:outerShdw blurRad="38100" dist="38100" dir="2700000" algn="tl">
                  <a:srgbClr val="DDDDDD"/>
                </a:outerShdw>
              </a:effectLst>
              <a:latin typeface="Arial" charset="0"/>
              <a:ea typeface="PMingLiU" charset="0"/>
              <a:cs typeface="PMingLiU" charset="0"/>
            </a:endParaRPr>
          </a:p>
          <a:p>
            <a:pPr eaLnBrk="1" hangingPunct="1">
              <a:spcBef>
                <a:spcPct val="50000"/>
              </a:spcBef>
              <a:defRPr/>
            </a:pPr>
            <a:endParaRPr lang="en-US" altLang="zh-TW" b="1">
              <a:effectLst>
                <a:outerShdw blurRad="38100" dist="38100" dir="2700000" algn="tl">
                  <a:srgbClr val="DDDDDD"/>
                </a:outerShdw>
              </a:effectLst>
              <a:latin typeface="Arial" charset="0"/>
              <a:ea typeface="PMingLiU" charset="0"/>
              <a:cs typeface="PMingLiU" charset="0"/>
            </a:endParaRPr>
          </a:p>
          <a:p>
            <a:pPr eaLnBrk="1" hangingPunct="1">
              <a:defRPr/>
            </a:pPr>
            <a:endParaRPr lang="zh-TW" altLang="en-US">
              <a:latin typeface="Arial" charset="0"/>
              <a:ea typeface="PMingLiU" charset="0"/>
              <a:cs typeface="PMingLiU"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6DE354-88CF-E24E-9FB9-ABB1EE63A657}" type="slidenum">
              <a:rPr kumimoji="0" lang="zh-CN" altLang="en-US" sz="1200" b="0" i="0" u="none" strike="noStrike" kern="1200" cap="none" spc="0" normalizeH="0" baseline="0" noProof="0">
                <a:ln>
                  <a:noFill/>
                </a:ln>
                <a:solidFill>
                  <a:srgbClr val="000000"/>
                </a:solidFill>
                <a:effectLst/>
                <a:uLnTx/>
                <a:uFillTx/>
                <a:latin typeface="Arial" charset="0"/>
                <a:ea typeface="SimSun" charset="0"/>
                <a:cs typeface="SimSun"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zh-CN" sz="1200" b="0" i="0" u="none" strike="noStrike" kern="1200" cap="none" spc="0" normalizeH="0" baseline="0" noProof="0">
              <a:ln>
                <a:noFill/>
              </a:ln>
              <a:solidFill>
                <a:srgbClr val="000000"/>
              </a:solidFill>
              <a:effectLst/>
              <a:uLnTx/>
              <a:uFillTx/>
              <a:latin typeface="Arial" charset="0"/>
              <a:ea typeface="SimSun" charset="0"/>
              <a:cs typeface="SimSun" charset="0"/>
            </a:endParaRPr>
          </a:p>
        </p:txBody>
      </p:sp>
      <p:sp>
        <p:nvSpPr>
          <p:cNvPr id="462850" name="Rectangle 2"/>
          <p:cNvSpPr>
            <a:spLocks noGrp="1" noRot="1" noChangeAspect="1" noChangeArrowheads="1"/>
          </p:cNvSpPr>
          <p:nvPr>
            <p:ph type="sldImg"/>
          </p:nvPr>
        </p:nvSpPr>
        <p:spPr>
          <a:xfrm>
            <a:off x="1152525" y="692150"/>
            <a:ext cx="4554538" cy="3416300"/>
          </a:xfrm>
          <a:solidFill>
            <a:srgbClr val="FFFFFF"/>
          </a:solidFill>
          <a:ln/>
        </p:spPr>
      </p:sp>
      <p:sp>
        <p:nvSpPr>
          <p:cNvPr id="462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tLang="zh-CN" dirty="0">
                <a:latin typeface="Arial" charset="0"/>
                <a:ea typeface="SimSun" charset="0"/>
                <a:cs typeface="SimSun" charset="0"/>
              </a:rPr>
              <a:t>CH-02-Nature-103</a:t>
            </a:r>
          </a:p>
          <a:p>
            <a:pPr eaLnBrk="1" hangingPunct="1"/>
            <a:r>
              <a:rPr lang="en-US" altLang="zh-CN" dirty="0">
                <a:latin typeface="Arial" charset="0"/>
                <a:ea typeface="SimSun" charset="0"/>
                <a:cs typeface="SimSun" charset="0"/>
              </a:rPr>
              <a:t>FU-05-Biblical Covenants-42, 52</a:t>
            </a:r>
          </a:p>
          <a:p>
            <a:pPr eaLnBrk="1" hangingPunct="1"/>
            <a:r>
              <a:rPr lang="en-US" altLang="zh-CN" dirty="0">
                <a:latin typeface="Arial" charset="0"/>
                <a:ea typeface="SimSun" charset="0"/>
                <a:cs typeface="SimSun" charset="0"/>
              </a:rPr>
              <a:t>OS-02-Exodus-267</a:t>
            </a:r>
          </a:p>
          <a:p>
            <a:pPr eaLnBrk="1" hangingPunct="1"/>
            <a:r>
              <a:rPr lang="en-US" altLang="zh-CN" dirty="0">
                <a:latin typeface="Arial" charset="0"/>
                <a:ea typeface="SimSun" charset="0"/>
                <a:cs typeface="SimSun" charset="0"/>
              </a:rPr>
              <a:t>OS-10-2Sam-96</a:t>
            </a:r>
          </a:p>
          <a:p>
            <a:pPr eaLnBrk="1" hangingPunct="1"/>
            <a:r>
              <a:rPr lang="en-US" altLang="zh-CN" dirty="0">
                <a:latin typeface="Arial" charset="0"/>
                <a:ea typeface="SimSun" charset="0"/>
                <a:cs typeface="SimSun" charset="0"/>
              </a:rPr>
              <a:t>NS-06-Romans 5-8-77</a:t>
            </a:r>
          </a:p>
          <a:p>
            <a:pPr eaLnBrk="1" hangingPunct="1"/>
            <a:r>
              <a:rPr lang="en-US" altLang="zh-CN" dirty="0">
                <a:latin typeface="Arial" charset="0"/>
                <a:ea typeface="SimSun" charset="0"/>
                <a:cs typeface="SimSun" charset="0"/>
              </a:rPr>
              <a:t>NS-19-Hebrews-300</a:t>
            </a:r>
            <a:endParaRPr lang="zh-CN" altLang="en-US" dirty="0">
              <a:latin typeface="Arial" charset="0"/>
              <a:ea typeface="SimSun" charset="0"/>
              <a:cs typeface="SimSun" charset="0"/>
            </a:endParaRPr>
          </a:p>
        </p:txBody>
      </p:sp>
    </p:spTree>
    <p:extLst>
      <p:ext uri="{BB962C8B-B14F-4D97-AF65-F5344CB8AC3E}">
        <p14:creationId xmlns:p14="http://schemas.microsoft.com/office/powerpoint/2010/main" val="729142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noRot="1" noChangeAspect="1" noChangeArrowheads="1" noTextEdit="1"/>
          </p:cNvSpPr>
          <p:nvPr>
            <p:ph type="sldImg"/>
          </p:nvPr>
        </p:nvSpPr>
        <p:spPr>
          <a:xfrm>
            <a:off x="1150938" y="692150"/>
            <a:ext cx="4556125" cy="3416300"/>
          </a:xfrm>
          <a:ln/>
        </p:spPr>
      </p:sp>
      <p:sp>
        <p:nvSpPr>
          <p:cNvPr id="3266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TW" altLang="en-US">
              <a:latin typeface="Arial" charset="0"/>
              <a:ea typeface="PMingLiU" charset="0"/>
              <a:cs typeface="PMingLiU"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55</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Future (Eschatology) link address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594175A1-EFE0-4E2A-A6E7-02A7C1E8A0CE}" type="slidenum">
              <a:rPr lang="en-US" altLang="en-US" sz="1200">
                <a:solidFill>
                  <a:prstClr val="black"/>
                </a:solidFill>
              </a:rPr>
              <a:pPr/>
              <a:t>7</a:t>
            </a:fld>
            <a:endParaRPr lang="en-US" altLang="en-US" sz="1200">
              <a:solidFill>
                <a:prstClr val="black"/>
              </a:solidFill>
            </a:endParaRPr>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4621E1D2-DCBB-4F9E-8E2B-F8FD79493895}" type="slidenum">
              <a:rPr lang="en-US" altLang="en-US" sz="1200">
                <a:solidFill>
                  <a:prstClr val="black"/>
                </a:solidFill>
              </a:rPr>
              <a:pPr/>
              <a:t>8</a:t>
            </a:fld>
            <a:endParaRPr lang="en-US" altLang="en-US" sz="1200">
              <a:solidFill>
                <a:prstClr val="black"/>
              </a:solidFill>
            </a:endParaRPr>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5E37562D-3FDB-460F-9CCB-0F6936E0DB36}" type="slidenum">
              <a:rPr lang="en-US" altLang="en-US" sz="1200">
                <a:solidFill>
                  <a:prstClr val="black"/>
                </a:solidFill>
              </a:rPr>
              <a:pPr/>
              <a:t>9</a:t>
            </a:fld>
            <a:endParaRPr lang="en-US" altLang="en-US" sz="1200">
              <a:solidFill>
                <a:prstClr val="black"/>
              </a:solidFill>
            </a:endParaRPr>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83803057-7CA2-0C46-8B23-01723189CEE6}" type="slidenum">
              <a:rPr lang="zh-CN" altLang="en-US" sz="1200">
                <a:solidFill>
                  <a:srgbClr val="000000"/>
                </a:solidFill>
                <a:ea typeface="SimSun" charset="0"/>
                <a:cs typeface="SimSun" charset="0"/>
              </a:rPr>
              <a:pPr eaLnBrk="1" hangingPunct="1"/>
              <a:t>10</a:t>
            </a:fld>
            <a:endParaRPr lang="en-US" altLang="zh-CN" sz="1200">
              <a:solidFill>
                <a:srgbClr val="000000"/>
              </a:solidFill>
              <a:ea typeface="SimSun" charset="0"/>
              <a:cs typeface="SimSun" charset="0"/>
            </a:endParaRPr>
          </a:p>
        </p:txBody>
      </p:sp>
      <p:sp>
        <p:nvSpPr>
          <p:cNvPr id="431106" name="Rectangle 2"/>
          <p:cNvSpPr>
            <a:spLocks noGrp="1" noRot="1" noChangeAspect="1" noChangeArrowheads="1"/>
          </p:cNvSpPr>
          <p:nvPr>
            <p:ph type="sldImg"/>
          </p:nvPr>
        </p:nvSpPr>
        <p:spPr>
          <a:xfrm>
            <a:off x="1130300" y="674688"/>
            <a:ext cx="4597400" cy="3448050"/>
          </a:xfrm>
          <a:solidFill>
            <a:srgbClr val="FFFFFF"/>
          </a:solidFill>
          <a:ln/>
        </p:spPr>
      </p:sp>
      <p:sp>
        <p:nvSpPr>
          <p:cNvPr id="43110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Arial" charset="0"/>
              <a:ea typeface="SimSun" charset="0"/>
              <a:cs typeface="SimSu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8F35504-1050-4B6F-8D7B-A242C893AD38}" type="slidenum">
              <a:rPr lang="en-US" altLang="en-US" sz="1200">
                <a:solidFill>
                  <a:prstClr val="black"/>
                </a:solidFill>
              </a:rPr>
              <a:pPr/>
              <a:t>11</a:t>
            </a:fld>
            <a:endParaRPr lang="en-US" altLang="en-US" sz="1200">
              <a:solidFill>
                <a:prstClr val="black"/>
              </a:solidFill>
            </a:endParaRPr>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3CF5A0-C39A-9D4F-9B5F-DD23B05161C0}" type="slidenum">
              <a:rPr lang="en-US"/>
              <a:pPr>
                <a:defRPr/>
              </a:pPr>
              <a:t>‹#›</a:t>
            </a:fld>
            <a:endParaRPr lang="en-US"/>
          </a:p>
        </p:txBody>
      </p:sp>
    </p:spTree>
    <p:extLst>
      <p:ext uri="{BB962C8B-B14F-4D97-AF65-F5344CB8AC3E}">
        <p14:creationId xmlns:p14="http://schemas.microsoft.com/office/powerpoint/2010/main" val="17059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07201-D7EF-3340-9447-9533B5DC4073}" type="slidenum">
              <a:rPr lang="en-US"/>
              <a:pPr>
                <a:defRPr/>
              </a:pPr>
              <a:t>‹#›</a:t>
            </a:fld>
            <a:endParaRPr lang="en-US"/>
          </a:p>
        </p:txBody>
      </p:sp>
    </p:spTree>
    <p:extLst>
      <p:ext uri="{BB962C8B-B14F-4D97-AF65-F5344CB8AC3E}">
        <p14:creationId xmlns:p14="http://schemas.microsoft.com/office/powerpoint/2010/main" val="40833481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91638E43-9745-42E3-A1C4-FE5ECB88F06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85640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8E552214-E081-4CA2-AF26-CF0213A8CB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510049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D78B4FDE-0DE0-4386-91C2-BF228DF0CE5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879607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0825" cy="6850063"/>
            <a:chOff x="0" y="0"/>
            <a:chExt cx="5758" cy="4315"/>
          </a:xfrm>
        </p:grpSpPr>
        <p:grpSp>
          <p:nvGrpSpPr>
            <p:cNvPr id="5" name="Group 1027"/>
            <p:cNvGrpSpPr>
              <a:grpSpLocks/>
            </p:cNvGrpSpPr>
            <p:nvPr userDrawn="1"/>
          </p:nvGrpSpPr>
          <p:grpSpPr bwMode="auto">
            <a:xfrm>
              <a:off x="1728" y="2230"/>
              <a:ext cx="4027" cy="2085"/>
              <a:chOff x="1728" y="2230"/>
              <a:chExt cx="4027" cy="2085"/>
            </a:xfrm>
          </p:grpSpPr>
          <p:sp>
            <p:nvSpPr>
              <p:cNvPr id="8" name="Freeform 1028"/>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 name="Freeform 1029"/>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0" name="Freeform 1030"/>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1" name="Freeform 1031"/>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FFFFFF"/>
                  </a:solidFill>
                  <a:latin typeface="Tahoma" pitchFamily="34" charset="0"/>
                  <a:ea typeface="MS PGothic" pitchFamily="34" charset="-128"/>
                  <a:cs typeface="+mn-cs"/>
                </a:endParaRPr>
              </a:p>
            </p:txBody>
          </p:sp>
          <p:sp>
            <p:nvSpPr>
              <p:cNvPr id="12" name="Freeform 1032"/>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grpSp>
        <p:sp>
          <p:nvSpPr>
            <p:cNvPr id="6" name="Freeform 1033"/>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7" name="Freeform 1034"/>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FFFFFF"/>
                </a:solidFill>
                <a:latin typeface="Tahoma" pitchFamily="34" charset="0"/>
                <a:ea typeface="MS PGothic" pitchFamily="34" charset="-128"/>
                <a:cs typeface="+mn-cs"/>
              </a:endParaRPr>
            </a:p>
          </p:txBody>
        </p:sp>
      </p:grpSp>
      <p:sp>
        <p:nvSpPr>
          <p:cNvPr id="57355" name="Rectangle 1035"/>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57356" name="Rectangle 1036"/>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037"/>
          <p:cNvSpPr>
            <a:spLocks noGrp="1" noChangeArrowheads="1"/>
          </p:cNvSpPr>
          <p:nvPr>
            <p:ph type="dt" sz="quarter" idx="10"/>
          </p:nvPr>
        </p:nvSpPr>
        <p:spPr>
          <a:xfrm>
            <a:off x="457200" y="6248400"/>
            <a:ext cx="2133600" cy="476250"/>
          </a:xfrm>
          <a:extLst>
            <a:ext uri="{FAA26D3D-D897-4be2-8F04-BA451C77F1D7}">
              <ma14:placeholderFlag xmlns:ma14="http://schemas.microsoft.com/office/mac/drawingml/2011/main" xmlns="" val="1"/>
            </a:ext>
          </a:extLst>
        </p:spPr>
        <p:txBody>
          <a:bodyPr/>
          <a:lstStyle>
            <a:lvl1pPr>
              <a:defRPr/>
            </a:lvl1pPr>
          </a:lstStyle>
          <a:p>
            <a:endParaRPr lang="en-US" altLang="en-US">
              <a:solidFill>
                <a:srgbClr val="FFFFFF"/>
              </a:solidFill>
            </a:endParaRPr>
          </a:p>
        </p:txBody>
      </p:sp>
      <p:sp>
        <p:nvSpPr>
          <p:cNvPr id="14" name="Rectangle 1038"/>
          <p:cNvSpPr>
            <a:spLocks noGrp="1" noChangeArrowheads="1"/>
          </p:cNvSpPr>
          <p:nvPr>
            <p:ph type="ftr" sz="quarter" idx="11"/>
          </p:nvPr>
        </p:nvSpPr>
        <p:spPr>
          <a:xfrm>
            <a:off x="3124200" y="6251575"/>
            <a:ext cx="2895600" cy="476250"/>
          </a:xfrm>
          <a:extLst>
            <a:ext uri="{FAA26D3D-D897-4be2-8F04-BA451C77F1D7}">
              <ma14:placeholderFlag xmlns:ma14="http://schemas.microsoft.com/office/mac/drawingml/2011/main" xmlns="" val="1"/>
            </a:ext>
          </a:extLst>
        </p:spPr>
        <p:txBody>
          <a:bodyPr/>
          <a:lstStyle>
            <a:lvl1pPr>
              <a:defRPr/>
            </a:lvl1pPr>
          </a:lstStyle>
          <a:p>
            <a:endParaRPr lang="en-US" altLang="en-US">
              <a:solidFill>
                <a:srgbClr val="FFFFFF"/>
              </a:solidFill>
            </a:endParaRPr>
          </a:p>
        </p:txBody>
      </p:sp>
      <p:sp>
        <p:nvSpPr>
          <p:cNvPr id="15" name="Rectangle 1039"/>
          <p:cNvSpPr>
            <a:spLocks noGrp="1" noChangeArrowheads="1"/>
          </p:cNvSpPr>
          <p:nvPr>
            <p:ph type="sldNum" sz="quarter" idx="12"/>
          </p:nvPr>
        </p:nvSpPr>
        <p:spPr>
          <a:xfrm>
            <a:off x="6553200" y="6254750"/>
            <a:ext cx="2133600" cy="476250"/>
          </a:xfrm>
          <a:extLst>
            <a:ext uri="{FAA26D3D-D897-4be2-8F04-BA451C77F1D7}">
              <ma14:placeholderFlag xmlns:ma14="http://schemas.microsoft.com/office/mac/drawingml/2011/main" xmlns="" val="1"/>
            </a:ext>
          </a:extLst>
        </p:spPr>
        <p:txBody>
          <a:bodyPr/>
          <a:lstStyle>
            <a:lvl1pPr>
              <a:defRPr/>
            </a:lvl1pPr>
          </a:lstStyle>
          <a:p>
            <a:fld id="{4E35E607-E65C-40CA-AE0C-C2A9CDA8A10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167358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D42E073A-2629-4BD2-95FA-B920DB55DE9A}" type="slidenum">
              <a:rPr lang="en-US" altLang="en-US">
                <a:solidFill>
                  <a:srgbClr val="FFFFFF"/>
                </a:solidFill>
              </a:rPr>
              <a:pPr/>
              <a:t>‹#›</a:t>
            </a:fld>
            <a:endParaRPr lang="en-US" altLang="en-US">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3178181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46FC71FB-6D42-4CDA-A400-5D241859D46F}" type="slidenum">
              <a:rPr lang="en-US" altLang="en-US">
                <a:solidFill>
                  <a:srgbClr val="FFFFFF"/>
                </a:solidFill>
              </a:rPr>
              <a:pPr/>
              <a:t>‹#›</a:t>
            </a:fld>
            <a:endParaRPr lang="en-US" altLang="en-US">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6069150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795CDF8C-696B-4580-BC73-88A7FE757506}" type="slidenum">
              <a:rPr lang="en-US" altLang="en-US">
                <a:solidFill>
                  <a:srgbClr val="FFFFFF"/>
                </a:solidFill>
              </a:rPr>
              <a:pPr/>
              <a:t>‹#›</a:t>
            </a:fld>
            <a:endParaRPr lang="en-US" altLang="en-US">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1357111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1027"/>
          <p:cNvSpPr>
            <a:spLocks noGrp="1" noChangeArrowheads="1"/>
          </p:cNvSpPr>
          <p:nvPr>
            <p:ph type="sldNum" sz="quarter" idx="11"/>
          </p:nvPr>
        </p:nvSpPr>
        <p:spPr>
          <a:ln/>
        </p:spPr>
        <p:txBody>
          <a:bodyPr/>
          <a:lstStyle>
            <a:lvl1pPr>
              <a:defRPr/>
            </a:lvl1pPr>
          </a:lstStyle>
          <a:p>
            <a:fld id="{67705C4C-3ACC-4BF4-835D-20E5A099E253}" type="slidenum">
              <a:rPr lang="en-US" altLang="en-US">
                <a:solidFill>
                  <a:srgbClr val="FFFFFF"/>
                </a:solidFill>
              </a:rPr>
              <a:pPr/>
              <a:t>‹#›</a:t>
            </a:fld>
            <a:endParaRPr lang="en-US" altLang="en-US">
              <a:solidFill>
                <a:srgbClr val="FFFFFF"/>
              </a:solidFill>
            </a:endParaRPr>
          </a:p>
        </p:txBody>
      </p:sp>
      <p:sp>
        <p:nvSpPr>
          <p:cNvPr id="9"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633166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1027"/>
          <p:cNvSpPr>
            <a:spLocks noGrp="1" noChangeArrowheads="1"/>
          </p:cNvSpPr>
          <p:nvPr>
            <p:ph type="sldNum" sz="quarter" idx="11"/>
          </p:nvPr>
        </p:nvSpPr>
        <p:spPr>
          <a:ln/>
        </p:spPr>
        <p:txBody>
          <a:bodyPr/>
          <a:lstStyle>
            <a:lvl1pPr>
              <a:defRPr/>
            </a:lvl1pPr>
          </a:lstStyle>
          <a:p>
            <a:fld id="{BB17A1A5-1528-4833-A653-1974726937C4}" type="slidenum">
              <a:rPr lang="en-US" altLang="en-US">
                <a:solidFill>
                  <a:srgbClr val="FFFFFF"/>
                </a:solidFill>
              </a:rPr>
              <a:pPr/>
              <a:t>‹#›</a:t>
            </a:fld>
            <a:endParaRPr lang="en-US" altLang="en-US">
              <a:solidFill>
                <a:srgbClr val="FFFFFF"/>
              </a:solidFill>
            </a:endParaRPr>
          </a:p>
        </p:txBody>
      </p:sp>
      <p:sp>
        <p:nvSpPr>
          <p:cNvPr id="5"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3473846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1027"/>
          <p:cNvSpPr>
            <a:spLocks noGrp="1" noChangeArrowheads="1"/>
          </p:cNvSpPr>
          <p:nvPr>
            <p:ph type="sldNum" sz="quarter" idx="11"/>
          </p:nvPr>
        </p:nvSpPr>
        <p:spPr>
          <a:ln/>
        </p:spPr>
        <p:txBody>
          <a:bodyPr/>
          <a:lstStyle>
            <a:lvl1pPr>
              <a:defRPr/>
            </a:lvl1pPr>
          </a:lstStyle>
          <a:p>
            <a:fld id="{5BB91099-6E5E-4B36-B6B6-853BB19F18BE}" type="slidenum">
              <a:rPr lang="en-US" altLang="en-US">
                <a:solidFill>
                  <a:srgbClr val="FFFFFF"/>
                </a:solidFill>
              </a:rPr>
              <a:pPr/>
              <a:t>‹#›</a:t>
            </a:fld>
            <a:endParaRPr lang="en-US" altLang="en-US">
              <a:solidFill>
                <a:srgbClr val="FFFFFF"/>
              </a:solidFill>
            </a:endParaRPr>
          </a:p>
        </p:txBody>
      </p:sp>
      <p:sp>
        <p:nvSpPr>
          <p:cNvPr id="4"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74876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D11DCBF-6CE6-004D-8CAE-07AD2236EDB7}" type="slidenum">
              <a:rPr lang="en-US"/>
              <a:pPr>
                <a:defRPr/>
              </a:pPr>
              <a:t>‹#›</a:t>
            </a:fld>
            <a:endParaRPr lang="en-US"/>
          </a:p>
        </p:txBody>
      </p:sp>
    </p:spTree>
    <p:extLst>
      <p:ext uri="{BB962C8B-B14F-4D97-AF65-F5344CB8AC3E}">
        <p14:creationId xmlns:p14="http://schemas.microsoft.com/office/powerpoint/2010/main" val="16062601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C28D4B63-FC04-4D29-BCC4-3363A85DBB85}" type="slidenum">
              <a:rPr lang="en-US" altLang="en-US">
                <a:solidFill>
                  <a:srgbClr val="FFFFFF"/>
                </a:solidFill>
              </a:rPr>
              <a:pPr/>
              <a:t>‹#›</a:t>
            </a:fld>
            <a:endParaRPr lang="en-US" altLang="en-US">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8523022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1027"/>
          <p:cNvSpPr>
            <a:spLocks noGrp="1" noChangeArrowheads="1"/>
          </p:cNvSpPr>
          <p:nvPr>
            <p:ph type="sldNum" sz="quarter" idx="11"/>
          </p:nvPr>
        </p:nvSpPr>
        <p:spPr>
          <a:ln/>
        </p:spPr>
        <p:txBody>
          <a:bodyPr/>
          <a:lstStyle>
            <a:lvl1pPr>
              <a:defRPr/>
            </a:lvl1pPr>
          </a:lstStyle>
          <a:p>
            <a:fld id="{B3C3ED99-06AA-4C9D-B63B-5B2504D6B437}" type="slidenum">
              <a:rPr lang="en-US" altLang="en-US">
                <a:solidFill>
                  <a:srgbClr val="FFFFFF"/>
                </a:solidFill>
              </a:rPr>
              <a:pPr/>
              <a:t>‹#›</a:t>
            </a:fld>
            <a:endParaRPr lang="en-US" altLang="en-US">
              <a:solidFill>
                <a:srgbClr val="FFFFFF"/>
              </a:solidFill>
            </a:endParaRPr>
          </a:p>
        </p:txBody>
      </p:sp>
      <p:sp>
        <p:nvSpPr>
          <p:cNvPr id="7"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6259157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FE748813-5A89-4A02-A7BF-F98C7B00AF97}" type="slidenum">
              <a:rPr lang="en-US" altLang="en-US">
                <a:solidFill>
                  <a:srgbClr val="FFFFFF"/>
                </a:solidFill>
              </a:rPr>
              <a:pPr/>
              <a:t>‹#›</a:t>
            </a:fld>
            <a:endParaRPr lang="en-US" altLang="en-US">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2345839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6"/>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1027"/>
          <p:cNvSpPr>
            <a:spLocks noGrp="1" noChangeArrowheads="1"/>
          </p:cNvSpPr>
          <p:nvPr>
            <p:ph type="sldNum" sz="quarter" idx="11"/>
          </p:nvPr>
        </p:nvSpPr>
        <p:spPr>
          <a:ln/>
        </p:spPr>
        <p:txBody>
          <a:bodyPr/>
          <a:lstStyle>
            <a:lvl1pPr>
              <a:defRPr/>
            </a:lvl1pPr>
          </a:lstStyle>
          <a:p>
            <a:fld id="{9D25EFA8-9D9E-416B-AE93-0E9CB03BF8EE}" type="slidenum">
              <a:rPr lang="en-US" altLang="en-US">
                <a:solidFill>
                  <a:srgbClr val="FFFFFF"/>
                </a:solidFill>
              </a:rPr>
              <a:pPr/>
              <a:t>‹#›</a:t>
            </a:fld>
            <a:endParaRPr lang="en-US" altLang="en-US">
              <a:solidFill>
                <a:srgbClr val="FFFFFF"/>
              </a:solidFill>
            </a:endParaRPr>
          </a:p>
        </p:txBody>
      </p:sp>
      <p:sp>
        <p:nvSpPr>
          <p:cNvPr id="6" name="Rectangle 1038"/>
          <p:cNvSpPr>
            <a:spLocks noGrp="1" noChangeArrowheads="1"/>
          </p:cNvSpPr>
          <p:nvPr>
            <p:ph type="ftr" sz="quarter" idx="12"/>
          </p:nvPr>
        </p:nvSpPr>
        <p:spPr>
          <a:ln/>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81803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32403766"/>
      </p:ext>
    </p:extLst>
  </p:cSld>
  <p:clrMapOvr>
    <a:masterClrMapping/>
  </p:clrMapOvr>
  <p:transition>
    <p:wheel spokes="0"/>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457919"/>
      </p:ext>
    </p:extLst>
  </p:cSld>
  <p:clrMapOvr>
    <a:masterClrMapping/>
  </p:clrMapOvr>
  <p:transition>
    <p:wheel spokes="0"/>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30510178"/>
      </p:ext>
    </p:extLst>
  </p:cSld>
  <p:clrMapOvr>
    <a:masterClrMapping/>
  </p:clrMapOvr>
  <p:transition>
    <p:wheel spokes="0"/>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84445"/>
      </p:ext>
    </p:extLst>
  </p:cSld>
  <p:clrMapOvr>
    <a:masterClrMapping/>
  </p:clrMapOvr>
  <p:transition>
    <p:wheel spokes="0"/>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987878"/>
      </p:ext>
    </p:extLst>
  </p:cSld>
  <p:clrMapOvr>
    <a:masterClrMapping/>
  </p:clrMapOvr>
  <p:transition>
    <p:wheel spokes="0"/>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690633883"/>
      </p:ext>
    </p:extLst>
  </p:cSld>
  <p:clrMapOvr>
    <a:masterClrMapping/>
  </p:clrMapOvr>
  <p:transition>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888BCA9-9374-FC46-8458-0AD1DB44FF3F}" type="slidenum">
              <a:rPr lang="en-US"/>
              <a:pPr>
                <a:defRPr/>
              </a:pPr>
              <a:t>‹#›</a:t>
            </a:fld>
            <a:endParaRPr lang="en-US"/>
          </a:p>
        </p:txBody>
      </p:sp>
    </p:spTree>
    <p:extLst>
      <p:ext uri="{BB962C8B-B14F-4D97-AF65-F5344CB8AC3E}">
        <p14:creationId xmlns:p14="http://schemas.microsoft.com/office/powerpoint/2010/main" val="30622385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257267"/>
      </p:ext>
    </p:extLst>
  </p:cSld>
  <p:clrMapOvr>
    <a:masterClrMapping/>
  </p:clrMapOvr>
  <p:transition>
    <p:wheel spokes="0"/>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7590264"/>
      </p:ext>
    </p:extLst>
  </p:cSld>
  <p:clrMapOvr>
    <a:masterClrMapping/>
  </p:clrMapOvr>
  <p:transition>
    <p:wheel spokes="0"/>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150688"/>
      </p:ext>
    </p:extLst>
  </p:cSld>
  <p:clrMapOvr>
    <a:masterClrMapping/>
  </p:clrMapOvr>
  <p:transition>
    <p:wheel spokes="0"/>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216002"/>
      </p:ext>
    </p:extLst>
  </p:cSld>
  <p:clrMapOvr>
    <a:masterClrMapping/>
  </p:clrMapOvr>
  <p:transition>
    <p:wheel spokes="0"/>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795112"/>
      </p:ext>
    </p:extLst>
  </p:cSld>
  <p:clrMapOvr>
    <a:masterClrMapping/>
  </p:clrMapOvr>
  <p:transition>
    <p:wheel spokes="0"/>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39" name="Rectangle 37"/>
          <p:cNvSpPr>
            <a:spLocks noGrp="1" noChangeArrowheads="1"/>
          </p:cNvSpPr>
          <p:nvPr>
            <p:ph type="dt" sz="half" idx="10"/>
          </p:nvPr>
        </p:nvSpPr>
        <p:spPr>
          <a:extLst>
            <a:ext uri="{FAA26D3D-D897-4be2-8F04-BA451C77F1D7}">
              <ma14:placeholderFlag xmlns:ma14="http://schemas.microsoft.com/office/mac/drawingml/2011/main" xmlns="" val="1"/>
            </a:ext>
          </a:extLst>
        </p:spPr>
        <p:txBody>
          <a:bodyPr/>
          <a:lstStyle>
            <a:lvl1pPr>
              <a:defRPr/>
            </a:lvl1pPr>
          </a:lstStyle>
          <a:p>
            <a:endParaRPr lang="en-US" altLang="en-US">
              <a:solidFill>
                <a:srgbClr val="FFFFFF"/>
              </a:solidFill>
            </a:endParaRPr>
          </a:p>
        </p:txBody>
      </p:sp>
      <p:sp>
        <p:nvSpPr>
          <p:cNvPr id="40" name="Rectangle 38"/>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endParaRPr lang="en-US" altLang="en-US">
              <a:solidFill>
                <a:srgbClr val="FFFFFF"/>
              </a:solidFill>
            </a:endParaRPr>
          </a:p>
        </p:txBody>
      </p:sp>
      <p:sp>
        <p:nvSpPr>
          <p:cNvPr id="41" name="Rectangle 41"/>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362E710B-AB26-4709-A070-E63BF708C3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771789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30FF5994-8F37-4AD3-81FC-FA13BF83681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43545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C77EC0C5-DB89-4A70-9968-3B73602BF81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20187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B00C0F81-AA6B-4988-95A2-FFA49732818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283776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fld id="{C36B4302-C422-4C27-A736-87C23721FD0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7726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4386652-7BE3-AB40-B40A-702F510998A5}" type="slidenum">
              <a:rPr lang="en-US"/>
              <a:pPr>
                <a:defRPr/>
              </a:pPr>
              <a:t>‹#›</a:t>
            </a:fld>
            <a:endParaRPr lang="en-US"/>
          </a:p>
        </p:txBody>
      </p:sp>
    </p:spTree>
    <p:extLst>
      <p:ext uri="{BB962C8B-B14F-4D97-AF65-F5344CB8AC3E}">
        <p14:creationId xmlns:p14="http://schemas.microsoft.com/office/powerpoint/2010/main" val="22289016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fld id="{91DA7E32-C1EA-40AD-93FC-EB4A8EF7DF0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248953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fld id="{77ABCA70-5BDC-40BB-A263-EB418C619A5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150718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8B3FDA74-0497-4C5B-A7D8-EDA61DD23FF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481302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B8C03896-0155-4222-8F2C-E56D3A3FBA6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61863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91638E43-9745-42E3-A1C4-FE5ECB88F06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090676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8E552214-E081-4CA2-AF26-CF0213A8CB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273257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D78B4FDE-0DE0-4386-91C2-BF228DF0CE5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694567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8417233"/>
      </p:ext>
    </p:extLst>
  </p:cSld>
  <p:clrMapOvr>
    <a:masterClrMapping/>
  </p:clrMapOvr>
  <p:transition>
    <p:wheel spokes="0"/>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933718"/>
      </p:ext>
    </p:extLst>
  </p:cSld>
  <p:clrMapOvr>
    <a:masterClrMapping/>
  </p:clrMapOvr>
  <p:transition>
    <p:wheel spokes="0"/>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69994015"/>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E00B7583-C21A-4E42-A7BF-36C98CF7F8A0}" type="slidenum">
              <a:rPr lang="en-US"/>
              <a:pPr>
                <a:defRPr/>
              </a:pPr>
              <a:t>‹#›</a:t>
            </a:fld>
            <a:endParaRPr lang="en-US"/>
          </a:p>
        </p:txBody>
      </p:sp>
    </p:spTree>
    <p:extLst>
      <p:ext uri="{BB962C8B-B14F-4D97-AF65-F5344CB8AC3E}">
        <p14:creationId xmlns:p14="http://schemas.microsoft.com/office/powerpoint/2010/main" val="7667321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613131"/>
      </p:ext>
    </p:extLst>
  </p:cSld>
  <p:clrMapOvr>
    <a:masterClrMapping/>
  </p:clrMapOvr>
  <p:transition>
    <p:wheel spokes="0"/>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809889"/>
      </p:ext>
    </p:extLst>
  </p:cSld>
  <p:clrMapOvr>
    <a:masterClrMapping/>
  </p:clrMapOvr>
  <p:transition>
    <p:wheel spokes="0"/>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965763090"/>
      </p:ext>
    </p:extLst>
  </p:cSld>
  <p:clrMapOvr>
    <a:masterClrMapping/>
  </p:clrMapOvr>
  <p:transition>
    <p:wheel spokes="0"/>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085732"/>
      </p:ext>
    </p:extLst>
  </p:cSld>
  <p:clrMapOvr>
    <a:masterClrMapping/>
  </p:clrMapOvr>
  <p:transition>
    <p:wheel spokes="0"/>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2666086"/>
      </p:ext>
    </p:extLst>
  </p:cSld>
  <p:clrMapOvr>
    <a:masterClrMapping/>
  </p:clrMapOvr>
  <p:transition>
    <p:wheel spokes="0"/>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6175434"/>
      </p:ext>
    </p:extLst>
  </p:cSld>
  <p:clrMapOvr>
    <a:masterClrMapping/>
  </p:clrMapOvr>
  <p:transition>
    <p:wheel spokes="0"/>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270730"/>
      </p:ext>
    </p:extLst>
  </p:cSld>
  <p:clrMapOvr>
    <a:masterClrMapping/>
  </p:clrMapOvr>
  <p:transition>
    <p:wheel spokes="0"/>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845123"/>
      </p:ext>
    </p:extLst>
  </p:cSld>
  <p:clrMapOvr>
    <a:masterClrMapping/>
  </p:clrMapOvr>
  <p:transition>
    <p:wheel spokes="0"/>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63952546"/>
      </p:ext>
    </p:extLst>
  </p:cSld>
  <p:clrMapOvr>
    <a:masterClrMapping/>
  </p:clrMapOvr>
  <p:transition>
    <p:wheel spokes="0"/>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436275"/>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14FC0561-0466-1E44-9879-47CFBBA1C605}" type="slidenum">
              <a:rPr lang="en-US"/>
              <a:pPr>
                <a:defRPr/>
              </a:pPr>
              <a:t>‹#›</a:t>
            </a:fld>
            <a:endParaRPr lang="en-US"/>
          </a:p>
        </p:txBody>
      </p:sp>
    </p:spTree>
    <p:extLst>
      <p:ext uri="{BB962C8B-B14F-4D97-AF65-F5344CB8AC3E}">
        <p14:creationId xmlns:p14="http://schemas.microsoft.com/office/powerpoint/2010/main" val="8291787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36067785"/>
      </p:ext>
    </p:extLst>
  </p:cSld>
  <p:clrMapOvr>
    <a:masterClrMapping/>
  </p:clrMapOvr>
  <p:transition>
    <p:wheel spokes="0"/>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9936016"/>
      </p:ext>
    </p:extLst>
  </p:cSld>
  <p:clrMapOvr>
    <a:masterClrMapping/>
  </p:clrMapOvr>
  <p:transition>
    <p:wheel spokes="0"/>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141792"/>
      </p:ext>
    </p:extLst>
  </p:cSld>
  <p:clrMapOvr>
    <a:masterClrMapping/>
  </p:clrMapOvr>
  <p:transition>
    <p:wheel spokes="0"/>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87383296"/>
      </p:ext>
    </p:extLst>
  </p:cSld>
  <p:clrMapOvr>
    <a:masterClrMapping/>
  </p:clrMapOvr>
  <p:transition>
    <p:wheel spokes="0"/>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910340"/>
      </p:ext>
    </p:extLst>
  </p:cSld>
  <p:clrMapOvr>
    <a:masterClrMapping/>
  </p:clrMapOvr>
  <p:transition>
    <p:wheel spokes="0"/>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160601"/>
      </p:ext>
    </p:extLst>
  </p:cSld>
  <p:clrMapOvr>
    <a:masterClrMapping/>
  </p:clrMapOvr>
  <p:transition>
    <p:wheel spokes="0"/>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0128969"/>
      </p:ext>
    </p:extLst>
  </p:cSld>
  <p:clrMapOvr>
    <a:masterClrMapping/>
  </p:clrMapOvr>
  <p:transition>
    <p:wheel spokes="0"/>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751888"/>
      </p:ext>
    </p:extLst>
  </p:cSld>
  <p:clrMapOvr>
    <a:masterClrMapping/>
  </p:clrMapOvr>
  <p:transition>
    <p:wheel spokes="0"/>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379860"/>
      </p:ext>
    </p:extLst>
  </p:cSld>
  <p:clrMapOvr>
    <a:masterClrMapping/>
  </p:clrMapOvr>
  <p:transition>
    <p:wheel spokes="0"/>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85219794"/>
      </p:ext>
    </p:extLst>
  </p:cSld>
  <p:clrMapOvr>
    <a:masterClrMapping/>
  </p:clrMapOvr>
  <p:transition>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403C8E0A-B331-A447-8219-05A279C00ED5}" type="slidenum">
              <a:rPr lang="en-US"/>
              <a:pPr>
                <a:defRPr/>
              </a:pPr>
              <a:t>‹#›</a:t>
            </a:fld>
            <a:endParaRPr lang="en-US"/>
          </a:p>
        </p:txBody>
      </p:sp>
    </p:spTree>
    <p:extLst>
      <p:ext uri="{BB962C8B-B14F-4D97-AF65-F5344CB8AC3E}">
        <p14:creationId xmlns:p14="http://schemas.microsoft.com/office/powerpoint/2010/main" val="22470739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373393"/>
      </p:ext>
    </p:extLst>
  </p:cSld>
  <p:clrMapOvr>
    <a:masterClrMapping/>
  </p:clrMapOvr>
  <p:transition>
    <p:wheel spokes="0"/>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70311255"/>
      </p:ext>
    </p:extLst>
  </p:cSld>
  <p:clrMapOvr>
    <a:masterClrMapping/>
  </p:clrMapOvr>
  <p:transition>
    <p:wheel spokes="0"/>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656888"/>
      </p:ext>
    </p:extLst>
  </p:cSld>
  <p:clrMapOvr>
    <a:masterClrMapping/>
  </p:clrMapOvr>
  <p:transition>
    <p:wheel spokes="0"/>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9662652"/>
      </p:ext>
    </p:extLst>
  </p:cSld>
  <p:clrMapOvr>
    <a:masterClrMapping/>
  </p:clrMapOvr>
  <p:transition>
    <p:wheel spokes="0"/>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731870864"/>
      </p:ext>
    </p:extLst>
  </p:cSld>
  <p:clrMapOvr>
    <a:masterClrMapping/>
  </p:clrMapOvr>
  <p:transition>
    <p:wheel spokes="0"/>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285349"/>
      </p:ext>
    </p:extLst>
  </p:cSld>
  <p:clrMapOvr>
    <a:masterClrMapping/>
  </p:clrMapOvr>
  <p:transition>
    <p:wheel spokes="0"/>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5327317"/>
      </p:ext>
    </p:extLst>
  </p:cSld>
  <p:clrMapOvr>
    <a:masterClrMapping/>
  </p:clrMapOvr>
  <p:transition>
    <p:wheel spokes="0"/>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6565631"/>
      </p:ext>
    </p:extLst>
  </p:cSld>
  <p:clrMapOvr>
    <a:masterClrMapping/>
  </p:clrMapOvr>
  <p:transition>
    <p:wheel spokes="0"/>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6828411"/>
      </p:ext>
    </p:extLst>
  </p:cSld>
  <p:clrMapOvr>
    <a:masterClrMapping/>
  </p:clrMapOvr>
  <p:transition>
    <p:wheel spokes="0"/>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557983"/>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7C7F593-0BBA-4D41-9B40-12D5A98846F9}" type="slidenum">
              <a:rPr lang="en-US"/>
              <a:pPr>
                <a:defRPr/>
              </a:pPr>
              <a:t>‹#›</a:t>
            </a:fld>
            <a:endParaRPr lang="en-US"/>
          </a:p>
        </p:txBody>
      </p:sp>
    </p:spTree>
    <p:extLst>
      <p:ext uri="{BB962C8B-B14F-4D97-AF65-F5344CB8AC3E}">
        <p14:creationId xmlns:p14="http://schemas.microsoft.com/office/powerpoint/2010/main" val="22534196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0915F4ED-A769-9C49-9199-55179462645D}" type="slidenum">
              <a:rPr lang="en-US" altLang="zh-CN"/>
              <a:pPr>
                <a:defRPr/>
              </a:pPr>
              <a:t>‹#›</a:t>
            </a:fld>
            <a:endParaRPr lang="en-US" altLang="zh-CN"/>
          </a:p>
        </p:txBody>
      </p:sp>
    </p:spTree>
    <p:extLst>
      <p:ext uri="{BB962C8B-B14F-4D97-AF65-F5344CB8AC3E}">
        <p14:creationId xmlns:p14="http://schemas.microsoft.com/office/powerpoint/2010/main" val="22325183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4A3C2B99-4E90-C444-9909-F3F87C6BAECF}" type="slidenum">
              <a:rPr lang="en-US" altLang="zh-CN"/>
              <a:pPr>
                <a:defRPr/>
              </a:pPr>
              <a:t>‹#›</a:t>
            </a:fld>
            <a:endParaRPr lang="en-US" altLang="zh-CN"/>
          </a:p>
        </p:txBody>
      </p:sp>
    </p:spTree>
    <p:extLst>
      <p:ext uri="{BB962C8B-B14F-4D97-AF65-F5344CB8AC3E}">
        <p14:creationId xmlns:p14="http://schemas.microsoft.com/office/powerpoint/2010/main" val="37620174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EFD9C6BA-940D-0D45-8CED-5864257DD9D4}" type="slidenum">
              <a:rPr lang="en-US" altLang="zh-CN"/>
              <a:pPr>
                <a:defRPr/>
              </a:pPr>
              <a:t>‹#›</a:t>
            </a:fld>
            <a:endParaRPr lang="en-US" altLang="zh-CN"/>
          </a:p>
        </p:txBody>
      </p:sp>
    </p:spTree>
    <p:extLst>
      <p:ext uri="{BB962C8B-B14F-4D97-AF65-F5344CB8AC3E}">
        <p14:creationId xmlns:p14="http://schemas.microsoft.com/office/powerpoint/2010/main" val="11782657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spcBef>
                <a:spcPct val="50000"/>
              </a:spcBef>
              <a:defRPr/>
            </a:lvl1pPr>
          </a:lstStyle>
          <a:p>
            <a:pPr>
              <a:defRPr/>
            </a:pPr>
            <a:fld id="{8D113B50-8DA5-7345-B1E5-83BDBC8A184B}" type="slidenum">
              <a:rPr lang="en-US" altLang="zh-CN"/>
              <a:pPr>
                <a:defRPr/>
              </a:pPr>
              <a:t>‹#›</a:t>
            </a:fld>
            <a:endParaRPr lang="en-US" altLang="zh-CN"/>
          </a:p>
        </p:txBody>
      </p:sp>
    </p:spTree>
    <p:extLst>
      <p:ext uri="{BB962C8B-B14F-4D97-AF65-F5344CB8AC3E}">
        <p14:creationId xmlns:p14="http://schemas.microsoft.com/office/powerpoint/2010/main" val="39321014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spcBef>
                <a:spcPct val="50000"/>
              </a:spcBef>
              <a:defRPr/>
            </a:lvl1pPr>
          </a:lstStyle>
          <a:p>
            <a:pPr>
              <a:defRPr/>
            </a:pPr>
            <a:fld id="{16908090-7783-DB44-ACBC-2CC660B30B4A}" type="slidenum">
              <a:rPr lang="en-US" altLang="zh-CN"/>
              <a:pPr>
                <a:defRPr/>
              </a:pPr>
              <a:t>‹#›</a:t>
            </a:fld>
            <a:endParaRPr lang="en-US" altLang="zh-CN"/>
          </a:p>
        </p:txBody>
      </p:sp>
    </p:spTree>
    <p:extLst>
      <p:ext uri="{BB962C8B-B14F-4D97-AF65-F5344CB8AC3E}">
        <p14:creationId xmlns:p14="http://schemas.microsoft.com/office/powerpoint/2010/main" val="21014063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spcBef>
                <a:spcPct val="50000"/>
              </a:spcBef>
              <a:defRPr/>
            </a:lvl1pPr>
          </a:lstStyle>
          <a:p>
            <a:pPr>
              <a:defRPr/>
            </a:pPr>
            <a:fld id="{852BB0DE-A43D-6747-92AF-6E6176ADF134}" type="slidenum">
              <a:rPr lang="en-US" altLang="zh-CN"/>
              <a:pPr>
                <a:defRPr/>
              </a:pPr>
              <a:t>‹#›</a:t>
            </a:fld>
            <a:endParaRPr lang="en-US" altLang="zh-CN"/>
          </a:p>
        </p:txBody>
      </p:sp>
    </p:spTree>
    <p:extLst>
      <p:ext uri="{BB962C8B-B14F-4D97-AF65-F5344CB8AC3E}">
        <p14:creationId xmlns:p14="http://schemas.microsoft.com/office/powerpoint/2010/main" val="26961229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spcBef>
                <a:spcPct val="50000"/>
              </a:spcBef>
              <a:defRPr/>
            </a:lvl1pPr>
          </a:lstStyle>
          <a:p>
            <a:pPr>
              <a:defRPr/>
            </a:pPr>
            <a:fld id="{033B2F11-F077-8245-8033-BFA15D1F6326}" type="slidenum">
              <a:rPr lang="en-US" altLang="zh-CN"/>
              <a:pPr>
                <a:defRPr/>
              </a:pPr>
              <a:t>‹#›</a:t>
            </a:fld>
            <a:endParaRPr lang="en-US" altLang="zh-CN"/>
          </a:p>
        </p:txBody>
      </p:sp>
    </p:spTree>
    <p:extLst>
      <p:ext uri="{BB962C8B-B14F-4D97-AF65-F5344CB8AC3E}">
        <p14:creationId xmlns:p14="http://schemas.microsoft.com/office/powerpoint/2010/main" val="41713851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spcBef>
                <a:spcPct val="50000"/>
              </a:spcBef>
              <a:defRPr/>
            </a:lvl1pPr>
          </a:lstStyle>
          <a:p>
            <a:pPr>
              <a:defRPr/>
            </a:pPr>
            <a:fld id="{526D4A75-BE99-4B4F-8CB4-73E0B2B17630}" type="slidenum">
              <a:rPr lang="en-US" altLang="zh-CN"/>
              <a:pPr>
                <a:defRPr/>
              </a:pPr>
              <a:t>‹#›</a:t>
            </a:fld>
            <a:endParaRPr lang="en-US" altLang="zh-CN"/>
          </a:p>
        </p:txBody>
      </p:sp>
    </p:spTree>
    <p:extLst>
      <p:ext uri="{BB962C8B-B14F-4D97-AF65-F5344CB8AC3E}">
        <p14:creationId xmlns:p14="http://schemas.microsoft.com/office/powerpoint/2010/main" val="23627965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spcBef>
                <a:spcPct val="50000"/>
              </a:spcBef>
              <a:defRPr/>
            </a:lvl1pPr>
          </a:lstStyle>
          <a:p>
            <a:pPr>
              <a:defRPr/>
            </a:pPr>
            <a:fld id="{2BF3CC6B-2D35-2D4B-A112-42658574DB0B}" type="slidenum">
              <a:rPr lang="en-US" altLang="zh-CN"/>
              <a:pPr>
                <a:defRPr/>
              </a:pPr>
              <a:t>‹#›</a:t>
            </a:fld>
            <a:endParaRPr lang="en-US" altLang="zh-CN"/>
          </a:p>
        </p:txBody>
      </p:sp>
    </p:spTree>
    <p:extLst>
      <p:ext uri="{BB962C8B-B14F-4D97-AF65-F5344CB8AC3E}">
        <p14:creationId xmlns:p14="http://schemas.microsoft.com/office/powerpoint/2010/main" val="3161252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B5C186DC-94F6-ED4C-BDD8-46BA84799242}" type="slidenum">
              <a:rPr lang="en-US" altLang="zh-CN"/>
              <a:pPr>
                <a:defRPr/>
              </a:pPr>
              <a:t>‹#›</a:t>
            </a:fld>
            <a:endParaRPr lang="en-US" altLang="zh-CN"/>
          </a:p>
        </p:txBody>
      </p:sp>
    </p:spTree>
    <p:extLst>
      <p:ext uri="{BB962C8B-B14F-4D97-AF65-F5344CB8AC3E}">
        <p14:creationId xmlns:p14="http://schemas.microsoft.com/office/powerpoint/2010/main" val="4191603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59465856-A81E-F749-9A87-08AEBD075447}" type="slidenum">
              <a:rPr lang="en-US"/>
              <a:pPr>
                <a:defRPr/>
              </a:pPr>
              <a:t>‹#›</a:t>
            </a:fld>
            <a:endParaRPr lang="en-US"/>
          </a:p>
        </p:txBody>
      </p:sp>
    </p:spTree>
    <p:extLst>
      <p:ext uri="{BB962C8B-B14F-4D97-AF65-F5344CB8AC3E}">
        <p14:creationId xmlns:p14="http://schemas.microsoft.com/office/powerpoint/2010/main" val="3169414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50000"/>
              </a:spcBef>
              <a:defRPr/>
            </a:lvl1pPr>
          </a:lstStyle>
          <a:p>
            <a:pPr>
              <a:defRPr/>
            </a:pPr>
            <a:fld id="{CE07CD60-3540-EA4F-B0FD-EDFA14691453}" type="slidenum">
              <a:rPr lang="en-US" altLang="zh-CN"/>
              <a:pPr>
                <a:defRPr/>
              </a:pPr>
              <a:t>‹#›</a:t>
            </a:fld>
            <a:endParaRPr lang="en-US" altLang="zh-CN"/>
          </a:p>
        </p:txBody>
      </p:sp>
    </p:spTree>
    <p:extLst>
      <p:ext uri="{BB962C8B-B14F-4D97-AF65-F5344CB8AC3E}">
        <p14:creationId xmlns:p14="http://schemas.microsoft.com/office/powerpoint/2010/main" val="27891560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spcBef>
                <a:spcPct val="50000"/>
              </a:spcBef>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spcBef>
                <a:spcPct val="50000"/>
              </a:spcBef>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spcBef>
                <a:spcPct val="50000"/>
              </a:spcBef>
              <a:defRPr/>
            </a:lvl1pPr>
          </a:lstStyle>
          <a:p>
            <a:pPr>
              <a:defRPr/>
            </a:pPr>
            <a:fld id="{2D36CA92-F28E-0D4D-962A-82B22C9F985F}" type="slidenum">
              <a:rPr lang="en-US" altLang="zh-CN"/>
              <a:pPr>
                <a:defRPr/>
              </a:pPr>
              <a:t>‹#›</a:t>
            </a:fld>
            <a:endParaRPr lang="en-US" altLang="zh-CN"/>
          </a:p>
        </p:txBody>
      </p:sp>
    </p:spTree>
    <p:extLst>
      <p:ext uri="{BB962C8B-B14F-4D97-AF65-F5344CB8AC3E}">
        <p14:creationId xmlns:p14="http://schemas.microsoft.com/office/powerpoint/2010/main" val="15956498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rtl="0">
              <a:spcBef>
                <a:spcPts val="0"/>
              </a:spcBef>
              <a:defRPr>
                <a:solidFill>
                  <a:srgbClr val="7A9798"/>
                </a:solidFill>
              </a:defRPr>
            </a:lvl1pPr>
            <a:lvl2pPr rtl="0">
              <a:spcBef>
                <a:spcPts val="0"/>
              </a:spcBef>
              <a:defRPr sz="3300">
                <a:solidFill>
                  <a:srgbClr val="7B9899"/>
                </a:solidFill>
                <a:latin typeface="Georgia"/>
                <a:ea typeface="Georgia"/>
                <a:cs typeface="Georgia"/>
                <a:sym typeface="Georgia"/>
              </a:defRPr>
            </a:lvl2pPr>
            <a:lvl3pPr rtl="0">
              <a:spcBef>
                <a:spcPts val="0"/>
              </a:spcBef>
              <a:defRPr sz="3300">
                <a:solidFill>
                  <a:srgbClr val="7B9899"/>
                </a:solidFill>
                <a:latin typeface="Georgia"/>
                <a:ea typeface="Georgia"/>
                <a:cs typeface="Georgia"/>
                <a:sym typeface="Georgia"/>
              </a:defRPr>
            </a:lvl3pPr>
            <a:lvl4pPr rtl="0">
              <a:spcBef>
                <a:spcPts val="0"/>
              </a:spcBef>
              <a:defRPr sz="3300">
                <a:solidFill>
                  <a:srgbClr val="7B9899"/>
                </a:solidFill>
                <a:latin typeface="Georgia"/>
                <a:ea typeface="Georgia"/>
                <a:cs typeface="Georgia"/>
                <a:sym typeface="Georgia"/>
              </a:defRPr>
            </a:lvl4pPr>
            <a:lvl5pPr rtl="0">
              <a:spcBef>
                <a:spcPts val="0"/>
              </a:spcBef>
              <a:defRPr sz="3300">
                <a:solidFill>
                  <a:srgbClr val="7B9899"/>
                </a:solidFill>
                <a:latin typeface="Georgia"/>
                <a:ea typeface="Georgia"/>
                <a:cs typeface="Georgia"/>
                <a:sym typeface="Georgia"/>
              </a:defRPr>
            </a:lvl5pPr>
            <a:lvl6pPr rtl="0">
              <a:spcBef>
                <a:spcPts val="0"/>
              </a:spcBef>
              <a:defRPr sz="3300">
                <a:solidFill>
                  <a:srgbClr val="7B9899"/>
                </a:solidFill>
                <a:latin typeface="Georgia"/>
                <a:ea typeface="Georgia"/>
                <a:cs typeface="Georgia"/>
                <a:sym typeface="Georgia"/>
              </a:defRPr>
            </a:lvl6pPr>
            <a:lvl7pPr rtl="0">
              <a:spcBef>
                <a:spcPts val="0"/>
              </a:spcBef>
              <a:defRPr sz="3300">
                <a:solidFill>
                  <a:srgbClr val="7B9899"/>
                </a:solidFill>
                <a:latin typeface="Georgia"/>
                <a:ea typeface="Georgia"/>
                <a:cs typeface="Georgia"/>
                <a:sym typeface="Georgia"/>
              </a:defRPr>
            </a:lvl7pPr>
            <a:lvl8pPr rtl="0">
              <a:spcBef>
                <a:spcPts val="0"/>
              </a:spcBef>
              <a:defRPr sz="3300">
                <a:solidFill>
                  <a:srgbClr val="7B9899"/>
                </a:solidFill>
                <a:latin typeface="Georgia"/>
                <a:ea typeface="Georgia"/>
                <a:cs typeface="Georgia"/>
                <a:sym typeface="Georgia"/>
              </a:defRPr>
            </a:lvl8pPr>
            <a:lvl9pPr rtl="0">
              <a:spcBef>
                <a:spcPts val="0"/>
              </a:spcBef>
              <a:defRPr sz="3300">
                <a:solidFill>
                  <a:srgbClr val="7B9899"/>
                </a:solidFill>
                <a:latin typeface="Georgia"/>
                <a:ea typeface="Georgia"/>
                <a:cs typeface="Georgia"/>
                <a:sym typeface="Georgia"/>
              </a:defRPr>
            </a:lvl9pPr>
          </a:lstStyle>
          <a:p>
            <a:endParaRPr/>
          </a:p>
        </p:txBody>
      </p:sp>
      <p:sp>
        <p:nvSpPr>
          <p:cNvPr id="322" name="Shape 322"/>
          <p:cNvSpPr txBox="1">
            <a:spLocks noGrp="1"/>
          </p:cNvSpPr>
          <p:nvPr>
            <p:ph type="body" idx="1"/>
          </p:nvPr>
        </p:nvSpPr>
        <p:spPr>
          <a:xfrm>
            <a:off x="301752" y="1527048"/>
            <a:ext cx="8503920" cy="4572000"/>
          </a:xfrm>
          <a:prstGeom prst="rect">
            <a:avLst/>
          </a:prstGeom>
          <a:noFill/>
          <a:ln>
            <a:noFill/>
          </a:ln>
        </p:spPr>
        <p:txBody>
          <a:bodyPr lIns="91425" tIns="91425" rIns="91425" bIns="91425" anchor="t" anchorCtr="0"/>
          <a:lstStyle>
            <a:lvl1pPr marL="273050" indent="-127317" algn="l" rtl="0">
              <a:spcBef>
                <a:spcPts val="540"/>
              </a:spcBef>
              <a:spcAft>
                <a:spcPts val="0"/>
              </a:spcAft>
              <a:buClr>
                <a:schemeClr val="accent1"/>
              </a:buClr>
              <a:buFont typeface="Noto Sans Symbol"/>
              <a:buChar char="●"/>
              <a:defRPr sz="2700">
                <a:solidFill>
                  <a:schemeClr val="dk1"/>
                </a:solidFill>
                <a:latin typeface="Georgia"/>
                <a:ea typeface="Georgia"/>
                <a:cs typeface="Georgia"/>
                <a:sym typeface="Georgia"/>
              </a:defRPr>
            </a:lvl1pPr>
            <a:lvl2pPr marL="547688" indent="-183197" algn="l" rtl="0">
              <a:spcBef>
                <a:spcPts val="440"/>
              </a:spcBef>
              <a:spcAft>
                <a:spcPts val="0"/>
              </a:spcAft>
              <a:buClr>
                <a:schemeClr val="accent2"/>
              </a:buClr>
              <a:buFont typeface="Noto Sans Symbol"/>
              <a:buChar char="○"/>
              <a:defRPr sz="2200">
                <a:solidFill>
                  <a:schemeClr val="dk2"/>
                </a:solidFill>
                <a:latin typeface="Georgia"/>
                <a:ea typeface="Georgia"/>
                <a:cs typeface="Georgia"/>
                <a:sym typeface="Georgia"/>
              </a:defRPr>
            </a:lvl2pPr>
            <a:lvl3pPr marL="822325" indent="-142875" algn="l" rtl="0">
              <a:spcBef>
                <a:spcPts val="400"/>
              </a:spcBef>
              <a:spcAft>
                <a:spcPts val="0"/>
              </a:spcAft>
              <a:buClr>
                <a:srgbClr val="8CADAE"/>
              </a:buClr>
              <a:buFont typeface="Noto Sans Symbol"/>
              <a:buChar char="•"/>
              <a:defRPr sz="2000">
                <a:solidFill>
                  <a:schemeClr val="dk1"/>
                </a:solidFill>
                <a:latin typeface="Georgia"/>
                <a:ea typeface="Georgia"/>
                <a:cs typeface="Georgia"/>
                <a:sym typeface="Georgia"/>
              </a:defRPr>
            </a:lvl3pPr>
            <a:lvl4pPr marL="1096963" indent="-144462" algn="l" rtl="0">
              <a:spcBef>
                <a:spcPts val="400"/>
              </a:spcBef>
              <a:spcAft>
                <a:spcPts val="0"/>
              </a:spcAft>
              <a:buClr>
                <a:srgbClr val="8C7B70"/>
              </a:buClr>
              <a:buFont typeface="Noto Sans Symbol"/>
              <a:buChar char="•"/>
              <a:defRPr sz="2000">
                <a:solidFill>
                  <a:schemeClr val="dk2"/>
                </a:solidFill>
                <a:latin typeface="Georgia"/>
                <a:ea typeface="Georgia"/>
                <a:cs typeface="Georgia"/>
                <a:sym typeface="Georgia"/>
              </a:defRPr>
            </a:lvl4pPr>
            <a:lvl5pPr marL="1371600" indent="-101600" algn="l" rtl="0">
              <a:spcBef>
                <a:spcPts val="400"/>
              </a:spcBef>
              <a:spcAft>
                <a:spcPts val="0"/>
              </a:spcAft>
              <a:buClr>
                <a:srgbClr val="8FB08C"/>
              </a:buClr>
              <a:buFont typeface="Georgia"/>
              <a:buChar char="•"/>
              <a:defRPr sz="2000">
                <a:solidFill>
                  <a:schemeClr val="dk1"/>
                </a:solidFill>
                <a:latin typeface="Georgia"/>
                <a:ea typeface="Georgia"/>
                <a:cs typeface="Georgia"/>
                <a:sym typeface="Georgia"/>
              </a:defRPr>
            </a:lvl5pPr>
            <a:lvl6pPr marL="1645920" indent="-93980" algn="l" rtl="0">
              <a:spcBef>
                <a:spcPts val="360"/>
              </a:spcBef>
              <a:buClr>
                <a:schemeClr val="accent6"/>
              </a:buClr>
              <a:buFont typeface="Noto Sans Symbol"/>
              <a:buChar char="●"/>
              <a:defRPr sz="1800">
                <a:solidFill>
                  <a:schemeClr val="dk1"/>
                </a:solidFill>
                <a:latin typeface="Georgia"/>
                <a:ea typeface="Georgia"/>
                <a:cs typeface="Georgia"/>
                <a:sym typeface="Georgia"/>
              </a:defRPr>
            </a:lvl6pPr>
            <a:lvl7pPr marL="1920240" indent="-101600" algn="l" rtl="0">
              <a:spcBef>
                <a:spcPts val="320"/>
              </a:spcBef>
              <a:buClr>
                <a:srgbClr val="B75640"/>
              </a:buClr>
              <a:buFont typeface="Georgia"/>
              <a:buChar char="•"/>
              <a:defRPr sz="1600" baseline="0">
                <a:solidFill>
                  <a:schemeClr val="dk1"/>
                </a:solidFill>
                <a:latin typeface="Georgia"/>
                <a:ea typeface="Georgia"/>
                <a:cs typeface="Georgia"/>
                <a:sym typeface="Georgia"/>
              </a:defRPr>
            </a:lvl7pPr>
            <a:lvl8pPr marL="2103120" indent="-83820" algn="l" rtl="0">
              <a:spcBef>
                <a:spcPts val="320"/>
              </a:spcBef>
              <a:buClr>
                <a:srgbClr val="7A6B62"/>
              </a:buClr>
              <a:buFont typeface="Georgia"/>
              <a:buChar char="•"/>
              <a:defRPr sz="1600">
                <a:solidFill>
                  <a:schemeClr val="dk1"/>
                </a:solidFill>
                <a:latin typeface="Georgia"/>
                <a:ea typeface="Georgia"/>
                <a:cs typeface="Georgia"/>
                <a:sym typeface="Georgia"/>
              </a:defRPr>
            </a:lvl8pPr>
            <a:lvl9pPr marL="2377440" indent="-113029" algn="l" rtl="0">
              <a:spcBef>
                <a:spcPts val="280"/>
              </a:spcBef>
              <a:buClr>
                <a:srgbClr val="B29D00"/>
              </a:buClr>
              <a:buFont typeface="Georgia"/>
              <a:buChar char="•"/>
              <a:defRPr sz="1400" cap="none" baseline="0">
                <a:solidFill>
                  <a:schemeClr val="dk1"/>
                </a:solidFill>
                <a:latin typeface="Georgia"/>
                <a:ea typeface="Georgia"/>
                <a:cs typeface="Georgia"/>
                <a:sym typeface="Georgia"/>
              </a:defRPr>
            </a:lvl9pPr>
          </a:lstStyle>
          <a:p>
            <a:endParaRPr/>
          </a:p>
        </p:txBody>
      </p:sp>
      <p:sp>
        <p:nvSpPr>
          <p:cNvPr id="323" name="Shape 323"/>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indent="0" algn="r" rtl="0">
              <a:spcBef>
                <a:spcPts val="0"/>
              </a:spcBef>
              <a:defRPr sz="1400" b="0" i="0" u="none" strike="noStrike" cap="none" baseline="0">
                <a:solidFill>
                  <a:srgbClr val="FFFFFF"/>
                </a:solidFill>
                <a:latin typeface="Georgia"/>
                <a:ea typeface="Georgia"/>
                <a:cs typeface="Georgia"/>
                <a:sym typeface="Georgi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24" name="Shape 324"/>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325" name="Shape 325"/>
          <p:cNvSpPr txBox="1">
            <a:spLocks noGrp="1"/>
          </p:cNvSpPr>
          <p:nvPr>
            <p:ph type="sldNum" idx="12"/>
          </p:nvPr>
        </p:nvSpPr>
        <p:spPr>
          <a:xfrm>
            <a:off x="4362450" y="1027112"/>
            <a:ext cx="457200" cy="441324"/>
          </a:xfrm>
          <a:prstGeom prst="rect">
            <a:avLst/>
          </a:prstGeom>
          <a:noFill/>
          <a:ln>
            <a:noFill/>
          </a:ln>
        </p:spPr>
        <p:txBody>
          <a:bodyPr lIns="45700" tIns="45700" rIns="45700" bIns="45700" anchor="ctr" anchorCtr="0">
            <a:noAutofit/>
          </a:bodyPr>
          <a:lstStyle/>
          <a:p>
            <a:pPr algn="ctr">
              <a:buClr>
                <a:srgbClr val="7B9899"/>
              </a:buClr>
              <a:buSzPct val="25000"/>
              <a:buFont typeface="Georgia"/>
              <a:buNone/>
            </a:pPr>
            <a:fld id="{00000000-1234-1234-1234-123412341234}" type="slidenum">
              <a:rPr lang="en-US" sz="1600">
                <a:solidFill>
                  <a:srgbClr val="7B9899"/>
                </a:solidFill>
                <a:latin typeface="Georgia"/>
                <a:ea typeface="Georgia"/>
                <a:cs typeface="Georgia"/>
                <a:sym typeface="Georgia"/>
              </a:rPr>
              <a:pPr algn="ctr">
                <a:buClr>
                  <a:srgbClr val="7B9899"/>
                </a:buClr>
                <a:buSzPct val="25000"/>
                <a:buFont typeface="Georgia"/>
                <a:buNone/>
              </a:pPr>
              <a:t>‹#›</a:t>
            </a:fld>
            <a:endParaRPr lang="en-US" sz="1600">
              <a:solidFill>
                <a:srgbClr val="7B9899"/>
              </a:solidFill>
              <a:latin typeface="Georgia"/>
              <a:ea typeface="Georgia"/>
              <a:cs typeface="Georgia"/>
              <a:sym typeface="Georgia"/>
            </a:endParaRPr>
          </a:p>
        </p:txBody>
      </p:sp>
    </p:spTree>
    <p:extLst>
      <p:ext uri="{BB962C8B-B14F-4D97-AF65-F5344CB8AC3E}">
        <p14:creationId xmlns:p14="http://schemas.microsoft.com/office/powerpoint/2010/main" val="25242515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algn="ctr" rtl="0">
              <a:spcBef>
                <a:spcPts val="0"/>
              </a:spcBef>
              <a:spcAft>
                <a:spcPts val="0"/>
              </a:spcAft>
              <a:defRPr sz="3300">
                <a:solidFill>
                  <a:srgbClr val="7B9899"/>
                </a:solidFill>
                <a:latin typeface="Georgia"/>
                <a:ea typeface="Georgia"/>
                <a:cs typeface="Georgia"/>
                <a:sym typeface="Georgia"/>
              </a:defRPr>
            </a:lvl1pPr>
            <a:lvl2pPr algn="ctr" rtl="0">
              <a:spcBef>
                <a:spcPts val="0"/>
              </a:spcBef>
              <a:spcAft>
                <a:spcPts val="0"/>
              </a:spcAft>
              <a:defRPr sz="3300">
                <a:solidFill>
                  <a:srgbClr val="7B9899"/>
                </a:solidFill>
                <a:latin typeface="Georgia"/>
                <a:ea typeface="Georgia"/>
                <a:cs typeface="Georgia"/>
                <a:sym typeface="Georgia"/>
              </a:defRPr>
            </a:lvl2pPr>
            <a:lvl3pPr algn="ctr" rtl="0">
              <a:spcBef>
                <a:spcPts val="0"/>
              </a:spcBef>
              <a:spcAft>
                <a:spcPts val="0"/>
              </a:spcAft>
              <a:defRPr sz="3300">
                <a:solidFill>
                  <a:srgbClr val="7B9899"/>
                </a:solidFill>
                <a:latin typeface="Georgia"/>
                <a:ea typeface="Georgia"/>
                <a:cs typeface="Georgia"/>
                <a:sym typeface="Georgia"/>
              </a:defRPr>
            </a:lvl3pPr>
            <a:lvl4pPr algn="ctr" rtl="0">
              <a:spcBef>
                <a:spcPts val="0"/>
              </a:spcBef>
              <a:spcAft>
                <a:spcPts val="0"/>
              </a:spcAft>
              <a:defRPr sz="3300">
                <a:solidFill>
                  <a:srgbClr val="7B9899"/>
                </a:solidFill>
                <a:latin typeface="Georgia"/>
                <a:ea typeface="Georgia"/>
                <a:cs typeface="Georgia"/>
                <a:sym typeface="Georgia"/>
              </a:defRPr>
            </a:lvl4pPr>
            <a:lvl5pPr algn="ctr" rtl="0">
              <a:spcBef>
                <a:spcPts val="0"/>
              </a:spcBef>
              <a:spcAft>
                <a:spcPts val="0"/>
              </a:spcAft>
              <a:defRPr sz="3300">
                <a:solidFill>
                  <a:srgbClr val="7B9899"/>
                </a:solidFill>
                <a:latin typeface="Georgia"/>
                <a:ea typeface="Georgia"/>
                <a:cs typeface="Georgia"/>
                <a:sym typeface="Georgia"/>
              </a:defRPr>
            </a:lvl5pPr>
            <a:lvl6pPr marL="457200" algn="ctr" rtl="0">
              <a:spcBef>
                <a:spcPts val="0"/>
              </a:spcBef>
              <a:spcAft>
                <a:spcPts val="0"/>
              </a:spcAft>
              <a:defRPr sz="3300">
                <a:solidFill>
                  <a:srgbClr val="7B9899"/>
                </a:solidFill>
                <a:latin typeface="Georgia"/>
                <a:ea typeface="Georgia"/>
                <a:cs typeface="Georgia"/>
                <a:sym typeface="Georgia"/>
              </a:defRPr>
            </a:lvl6pPr>
            <a:lvl7pPr marL="914400" algn="ctr" rtl="0">
              <a:spcBef>
                <a:spcPts val="0"/>
              </a:spcBef>
              <a:spcAft>
                <a:spcPts val="0"/>
              </a:spcAft>
              <a:defRPr sz="3300">
                <a:solidFill>
                  <a:srgbClr val="7B9899"/>
                </a:solidFill>
                <a:latin typeface="Georgia"/>
                <a:ea typeface="Georgia"/>
                <a:cs typeface="Georgia"/>
                <a:sym typeface="Georgia"/>
              </a:defRPr>
            </a:lvl7pPr>
            <a:lvl8pPr marL="1371600" algn="ctr" rtl="0">
              <a:spcBef>
                <a:spcPts val="0"/>
              </a:spcBef>
              <a:spcAft>
                <a:spcPts val="0"/>
              </a:spcAft>
              <a:defRPr sz="3300">
                <a:solidFill>
                  <a:srgbClr val="7B9899"/>
                </a:solidFill>
                <a:latin typeface="Georgia"/>
                <a:ea typeface="Georgia"/>
                <a:cs typeface="Georgia"/>
                <a:sym typeface="Georgia"/>
              </a:defRPr>
            </a:lvl8pPr>
            <a:lvl9pPr marL="1828800" algn="ctr" rtl="0">
              <a:spcBef>
                <a:spcPts val="0"/>
              </a:spcBef>
              <a:spcAft>
                <a:spcPts val="0"/>
              </a:spcAft>
              <a:defRPr sz="3300">
                <a:solidFill>
                  <a:srgbClr val="7B9899"/>
                </a:solidFill>
                <a:latin typeface="Georgia"/>
                <a:ea typeface="Georgia"/>
                <a:cs typeface="Georgia"/>
                <a:sym typeface="Georgia"/>
              </a:defRPr>
            </a:lvl9pPr>
          </a:lstStyle>
          <a:p>
            <a:endParaRPr/>
          </a:p>
        </p:txBody>
      </p:sp>
      <p:sp>
        <p:nvSpPr>
          <p:cNvPr id="226" name="Shape 226"/>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indent="0" algn="r" rtl="0">
              <a:spcBef>
                <a:spcPts val="0"/>
              </a:spcBef>
              <a:defRPr sz="1400" b="0" i="0" u="none" strike="noStrike" cap="none" baseline="0">
                <a:solidFill>
                  <a:srgbClr val="FFFFFF"/>
                </a:solidFill>
                <a:latin typeface="Georgia"/>
                <a:ea typeface="Georgia"/>
                <a:cs typeface="Georgia"/>
                <a:sym typeface="Georgi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7" name="Shape 227"/>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endParaRPr>
              <a:solidFill>
                <a:srgbClr val="000000"/>
              </a:solidFill>
            </a:endParaRPr>
          </a:p>
        </p:txBody>
      </p:sp>
      <p:sp>
        <p:nvSpPr>
          <p:cNvPr id="228" name="Shape 228"/>
          <p:cNvSpPr txBox="1">
            <a:spLocks noGrp="1"/>
          </p:cNvSpPr>
          <p:nvPr>
            <p:ph type="sldNum" idx="12"/>
          </p:nvPr>
        </p:nvSpPr>
        <p:spPr>
          <a:xfrm>
            <a:off x="4343400" y="1036637"/>
            <a:ext cx="457200" cy="441324"/>
          </a:xfrm>
          <a:prstGeom prst="rect">
            <a:avLst/>
          </a:prstGeom>
          <a:noFill/>
          <a:ln>
            <a:noFill/>
          </a:ln>
        </p:spPr>
        <p:txBody>
          <a:bodyPr lIns="45700" tIns="45700" rIns="45700" bIns="45700" anchor="ctr" anchorCtr="0">
            <a:noAutofit/>
          </a:bodyPr>
          <a:lstStyle/>
          <a:p>
            <a:pPr algn="ctr">
              <a:buClr>
                <a:srgbClr val="7B9899"/>
              </a:buClr>
              <a:buSzPct val="25000"/>
              <a:buFont typeface="Georgia"/>
              <a:buNone/>
            </a:pPr>
            <a:fld id="{00000000-1234-1234-1234-123412341234}" type="slidenum">
              <a:rPr lang="en-US" sz="1600">
                <a:solidFill>
                  <a:srgbClr val="7B9899"/>
                </a:solidFill>
                <a:latin typeface="Georgia"/>
                <a:ea typeface="Georgia"/>
                <a:cs typeface="Georgia"/>
                <a:sym typeface="Georgia"/>
              </a:rPr>
              <a:pPr algn="ctr">
                <a:buClr>
                  <a:srgbClr val="7B9899"/>
                </a:buClr>
                <a:buSzPct val="25000"/>
                <a:buFont typeface="Georgia"/>
                <a:buNone/>
              </a:pPr>
              <a:t>‹#›</a:t>
            </a:fld>
            <a:endParaRPr lang="en-US" sz="1600">
              <a:solidFill>
                <a:srgbClr val="7B9899"/>
              </a:solidFill>
              <a:latin typeface="Georgia"/>
              <a:ea typeface="Georgia"/>
              <a:cs typeface="Georgia"/>
              <a:sym typeface="Georgia"/>
            </a:endParaRPr>
          </a:p>
        </p:txBody>
      </p:sp>
    </p:spTree>
    <p:extLst>
      <p:ext uri="{BB962C8B-B14F-4D97-AF65-F5344CB8AC3E}">
        <p14:creationId xmlns:p14="http://schemas.microsoft.com/office/powerpoint/2010/main" val="28422151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22"/>
        <p:cNvGrpSpPr/>
        <p:nvPr/>
      </p:nvGrpSpPr>
      <p:grpSpPr>
        <a:xfrm>
          <a:off x="0" y="0"/>
          <a:ext cx="0" cy="0"/>
          <a:chOff x="0" y="0"/>
          <a:chExt cx="0" cy="0"/>
        </a:xfrm>
      </p:grpSpPr>
      <p:sp>
        <p:nvSpPr>
          <p:cNvPr id="1723" name="Shape 172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9pPr>
          </a:lstStyle>
          <a:p>
            <a:endParaRPr>
              <a:solidFill>
                <a:srgbClr val="CCECFF"/>
              </a:solidFill>
            </a:endParaRPr>
          </a:p>
        </p:txBody>
      </p:sp>
      <p:sp>
        <p:nvSpPr>
          <p:cNvPr id="1724" name="Shape 172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9pPr>
          </a:lstStyle>
          <a:p>
            <a:endParaRPr>
              <a:solidFill>
                <a:srgbClr val="CCECFF"/>
              </a:solidFill>
            </a:endParaRPr>
          </a:p>
        </p:txBody>
      </p:sp>
      <p:sp>
        <p:nvSpPr>
          <p:cNvPr id="1725" name="Shape 172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a:buClr>
                <a:srgbClr val="CCECFF"/>
              </a:buClr>
              <a:buSzPct val="25000"/>
              <a:buFont typeface="Arial"/>
              <a:buNone/>
            </a:pPr>
            <a:fld id="{00000000-1234-1234-1234-123412341234}" type="slidenum">
              <a:rPr lang="en-US">
                <a:solidFill>
                  <a:srgbClr val="CCECFF"/>
                </a:solidFill>
              </a:rPr>
              <a:pPr algn="r">
                <a:buClr>
                  <a:srgbClr val="CCECFF"/>
                </a:buClr>
                <a:buSzPct val="25000"/>
                <a:buFont typeface="Arial"/>
                <a:buNone/>
              </a:pPr>
              <a:t>‹#›</a:t>
            </a:fld>
            <a:endParaRPr lang="en-US">
              <a:solidFill>
                <a:srgbClr val="CCECFF"/>
              </a:solidFill>
            </a:endParaRPr>
          </a:p>
        </p:txBody>
      </p:sp>
    </p:spTree>
    <p:extLst>
      <p:ext uri="{BB962C8B-B14F-4D97-AF65-F5344CB8AC3E}">
        <p14:creationId xmlns:p14="http://schemas.microsoft.com/office/powerpoint/2010/main" val="1042446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Times New Roman" charset="0"/>
              <a:cs typeface="+mn-cs"/>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Times New Roman" charset="0"/>
              <a:cs typeface="+mn-cs"/>
            </a:endParaRPr>
          </a:p>
        </p:txBody>
      </p:sp>
      <p:pic>
        <p:nvPicPr>
          <p:cNvPr id="7" name="Picture 5"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175"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E6832363-2F53-9849-A7AE-2143CF80A3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57057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3088246-B328-2748-8C10-112C6CF938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7485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2D43FC8-5AF7-BB49-97B0-1BC74B4E62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1253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A7E40827-4B35-1147-AA2A-FEFABB6D9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062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FB161032-C23B-B342-9D8C-B9D4B61651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8818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6EA07E5A-52CC-8943-98A4-68B4E95CC225}" type="slidenum">
              <a:rPr lang="en-US"/>
              <a:pPr>
                <a:defRPr/>
              </a:pPr>
              <a:t>‹#›</a:t>
            </a:fld>
            <a:endParaRPr lang="en-US"/>
          </a:p>
        </p:txBody>
      </p:sp>
    </p:spTree>
    <p:extLst>
      <p:ext uri="{BB962C8B-B14F-4D97-AF65-F5344CB8AC3E}">
        <p14:creationId xmlns:p14="http://schemas.microsoft.com/office/powerpoint/2010/main" val="199797523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76EE3A35-4AE2-C847-8D4E-3A0E0731D0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6146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6B35E14C-9495-8C43-A58C-AA95469005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38621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03842AE5-0050-8345-808D-712D3C8418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53252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49506D9F-0C84-C84A-BEEA-25FAA552E5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10425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BAC1437D-36C4-274A-9798-E2D8B7D70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935163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50F32A29-C767-DD4F-8D26-514F9A5FD9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08061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8BE5991-67CF-D742-AA07-378CEF78FDE1}" type="datetime1">
              <a:rPr lang="zh-CN" altLang="en-US"/>
              <a:pPr>
                <a:defRPr/>
              </a:pPr>
              <a:t>2019/6/7</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653A2-9AB5-654A-B828-6ED6B2B195F8}" type="slidenum">
              <a:rPr lang="zh-CN" altLang="en-US"/>
              <a:pPr>
                <a:defRPr/>
              </a:pPr>
              <a:t>‹#›</a:t>
            </a:fld>
            <a:endParaRPr lang="en-US" altLang="zh-CN"/>
          </a:p>
        </p:txBody>
      </p:sp>
    </p:spTree>
    <p:extLst>
      <p:ext uri="{BB962C8B-B14F-4D97-AF65-F5344CB8AC3E}">
        <p14:creationId xmlns:p14="http://schemas.microsoft.com/office/powerpoint/2010/main" val="14190100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F3D837-3699-CA47-96C3-2BCC8EBACF87}" type="datetime1">
              <a:rPr lang="zh-CN" altLang="en-US"/>
              <a:pPr>
                <a:defRPr/>
              </a:pPr>
              <a:t>2019/6/7</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94DD7F-3CDB-2E41-93EB-75E42D18C5B1}" type="slidenum">
              <a:rPr lang="zh-CN" altLang="en-US"/>
              <a:pPr>
                <a:defRPr/>
              </a:pPr>
              <a:t>‹#›</a:t>
            </a:fld>
            <a:endParaRPr lang="en-US" altLang="zh-CN"/>
          </a:p>
        </p:txBody>
      </p:sp>
    </p:spTree>
    <p:extLst>
      <p:ext uri="{BB962C8B-B14F-4D97-AF65-F5344CB8AC3E}">
        <p14:creationId xmlns:p14="http://schemas.microsoft.com/office/powerpoint/2010/main" val="418253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C9B6CD7-BB7A-9D44-8ABB-808CC754FC43}" type="datetime1">
              <a:rPr lang="zh-CN" altLang="en-US"/>
              <a:pPr>
                <a:defRPr/>
              </a:pPr>
              <a:t>2019/6/7</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D07D87-D81F-1641-915E-9723D7054466}" type="slidenum">
              <a:rPr lang="zh-CN" altLang="en-US"/>
              <a:pPr>
                <a:defRPr/>
              </a:pPr>
              <a:t>‹#›</a:t>
            </a:fld>
            <a:endParaRPr lang="en-US" altLang="zh-CN"/>
          </a:p>
        </p:txBody>
      </p:sp>
    </p:spTree>
    <p:extLst>
      <p:ext uri="{BB962C8B-B14F-4D97-AF65-F5344CB8AC3E}">
        <p14:creationId xmlns:p14="http://schemas.microsoft.com/office/powerpoint/2010/main" val="40299061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A4A747-F680-254F-8277-85470C40C8BD}" type="datetime1">
              <a:rPr lang="zh-CN" altLang="en-US"/>
              <a:pPr>
                <a:defRPr/>
              </a:pPr>
              <a:t>2019/6/7</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305BF-6544-1441-8CFA-D16DEA4A548B}" type="slidenum">
              <a:rPr lang="zh-CN" altLang="en-US"/>
              <a:pPr>
                <a:defRPr/>
              </a:pPr>
              <a:t>‹#›</a:t>
            </a:fld>
            <a:endParaRPr lang="en-US" altLang="zh-CN"/>
          </a:p>
        </p:txBody>
      </p:sp>
    </p:spTree>
    <p:extLst>
      <p:ext uri="{BB962C8B-B14F-4D97-AF65-F5344CB8AC3E}">
        <p14:creationId xmlns:p14="http://schemas.microsoft.com/office/powerpoint/2010/main" val="375214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6F18A-9322-0046-8D68-7D066D9FCC7F}" type="slidenum">
              <a:rPr lang="en-US"/>
              <a:pPr>
                <a:defRPr/>
              </a:pPr>
              <a:t>‹#›</a:t>
            </a:fld>
            <a:endParaRPr lang="en-US"/>
          </a:p>
        </p:txBody>
      </p:sp>
    </p:spTree>
    <p:extLst>
      <p:ext uri="{BB962C8B-B14F-4D97-AF65-F5344CB8AC3E}">
        <p14:creationId xmlns:p14="http://schemas.microsoft.com/office/powerpoint/2010/main" val="3824250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3C1AE5C-1846-7E42-9286-6B674DDC9E88}" type="slidenum">
              <a:rPr lang="en-US"/>
              <a:pPr>
                <a:defRPr/>
              </a:pPr>
              <a:t>‹#›</a:t>
            </a:fld>
            <a:endParaRPr lang="en-US"/>
          </a:p>
        </p:txBody>
      </p:sp>
    </p:spTree>
    <p:extLst>
      <p:ext uri="{BB962C8B-B14F-4D97-AF65-F5344CB8AC3E}">
        <p14:creationId xmlns:p14="http://schemas.microsoft.com/office/powerpoint/2010/main" val="100294182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3D7F2AD-E66B-594B-999D-2A1334313F7C}" type="datetime1">
              <a:rPr lang="zh-CN" altLang="en-US"/>
              <a:pPr>
                <a:defRPr/>
              </a:pPr>
              <a:t>2019/6/7</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D42DCF-DA82-054C-8BAD-811532C1DA11}" type="slidenum">
              <a:rPr lang="zh-CN" altLang="en-US"/>
              <a:pPr>
                <a:defRPr/>
              </a:pPr>
              <a:t>‹#›</a:t>
            </a:fld>
            <a:endParaRPr lang="en-US" altLang="zh-CN"/>
          </a:p>
        </p:txBody>
      </p:sp>
    </p:spTree>
    <p:extLst>
      <p:ext uri="{BB962C8B-B14F-4D97-AF65-F5344CB8AC3E}">
        <p14:creationId xmlns:p14="http://schemas.microsoft.com/office/powerpoint/2010/main" val="29987133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00711FC-4A50-0A40-A3B3-5684287FA55B}" type="datetime1">
              <a:rPr lang="zh-CN" altLang="en-US"/>
              <a:pPr>
                <a:defRPr/>
              </a:pPr>
              <a:t>2019/6/7</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4060F4-5AD5-E240-9F7B-B050FCF45561}" type="slidenum">
              <a:rPr lang="zh-CN" altLang="en-US"/>
              <a:pPr>
                <a:defRPr/>
              </a:pPr>
              <a:t>‹#›</a:t>
            </a:fld>
            <a:endParaRPr lang="en-US" altLang="zh-CN"/>
          </a:p>
        </p:txBody>
      </p:sp>
    </p:spTree>
    <p:extLst>
      <p:ext uri="{BB962C8B-B14F-4D97-AF65-F5344CB8AC3E}">
        <p14:creationId xmlns:p14="http://schemas.microsoft.com/office/powerpoint/2010/main" val="24512564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337103-8D3C-004A-BD9C-B2DCD75C0971}" type="datetime1">
              <a:rPr lang="zh-CN" altLang="en-US"/>
              <a:pPr>
                <a:defRPr/>
              </a:pPr>
              <a:t>2019/6/7</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83C1B1-2ABB-764C-8607-B0E134E897C3}" type="slidenum">
              <a:rPr lang="zh-CN" altLang="en-US"/>
              <a:pPr>
                <a:defRPr/>
              </a:pPr>
              <a:t>‹#›</a:t>
            </a:fld>
            <a:endParaRPr lang="en-US" altLang="zh-CN"/>
          </a:p>
        </p:txBody>
      </p:sp>
    </p:spTree>
    <p:extLst>
      <p:ext uri="{BB962C8B-B14F-4D97-AF65-F5344CB8AC3E}">
        <p14:creationId xmlns:p14="http://schemas.microsoft.com/office/powerpoint/2010/main" val="309779024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8433F3-F493-F544-A393-78BEDF8A4A5C}" type="datetime1">
              <a:rPr lang="zh-CN" altLang="en-US"/>
              <a:pPr>
                <a:defRPr/>
              </a:pPr>
              <a:t>2019/6/7</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48B9C0-9FEA-9241-B499-B1204CC76C4F}" type="slidenum">
              <a:rPr lang="zh-CN" altLang="en-US"/>
              <a:pPr>
                <a:defRPr/>
              </a:pPr>
              <a:t>‹#›</a:t>
            </a:fld>
            <a:endParaRPr lang="en-US" altLang="zh-CN"/>
          </a:p>
        </p:txBody>
      </p:sp>
    </p:spTree>
    <p:extLst>
      <p:ext uri="{BB962C8B-B14F-4D97-AF65-F5344CB8AC3E}">
        <p14:creationId xmlns:p14="http://schemas.microsoft.com/office/powerpoint/2010/main" val="31051610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39ED9C7-9D4B-DF44-857E-2DABAC570BBE}" type="datetime1">
              <a:rPr lang="zh-CN" altLang="en-US"/>
              <a:pPr>
                <a:defRPr/>
              </a:pPr>
              <a:t>2019/6/7</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C5DE75-E4CB-DC48-80A8-980F92163C10}" type="slidenum">
              <a:rPr lang="zh-CN" altLang="en-US"/>
              <a:pPr>
                <a:defRPr/>
              </a:pPr>
              <a:t>‹#›</a:t>
            </a:fld>
            <a:endParaRPr lang="en-US" altLang="zh-CN"/>
          </a:p>
        </p:txBody>
      </p:sp>
    </p:spTree>
    <p:extLst>
      <p:ext uri="{BB962C8B-B14F-4D97-AF65-F5344CB8AC3E}">
        <p14:creationId xmlns:p14="http://schemas.microsoft.com/office/powerpoint/2010/main" val="4796499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4DB4B3-5593-A34F-81F1-AE8C448E155D}" type="datetime1">
              <a:rPr lang="zh-CN" altLang="en-US"/>
              <a:pPr>
                <a:defRPr/>
              </a:pPr>
              <a:t>2019/6/7</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67C40A-C0CC-5749-9336-32B6D9283FFA}" type="slidenum">
              <a:rPr lang="zh-CN" altLang="en-US"/>
              <a:pPr>
                <a:defRPr/>
              </a:pPr>
              <a:t>‹#›</a:t>
            </a:fld>
            <a:endParaRPr lang="en-US" altLang="zh-CN"/>
          </a:p>
        </p:txBody>
      </p:sp>
    </p:spTree>
    <p:extLst>
      <p:ext uri="{BB962C8B-B14F-4D97-AF65-F5344CB8AC3E}">
        <p14:creationId xmlns:p14="http://schemas.microsoft.com/office/powerpoint/2010/main" val="244716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C6FC85-BF2D-DF40-879D-79D7090663A6}" type="datetime1">
              <a:rPr lang="zh-CN" altLang="en-US"/>
              <a:pPr>
                <a:defRPr/>
              </a:pPr>
              <a:t>2019/6/7</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094BDC-CFC2-4F43-AA50-F3BE528248D8}" type="slidenum">
              <a:rPr lang="zh-CN" altLang="en-US"/>
              <a:pPr>
                <a:defRPr/>
              </a:pPr>
              <a:t>‹#›</a:t>
            </a:fld>
            <a:endParaRPr lang="en-US" altLang="zh-CN"/>
          </a:p>
        </p:txBody>
      </p:sp>
    </p:spTree>
    <p:extLst>
      <p:ext uri="{BB962C8B-B14F-4D97-AF65-F5344CB8AC3E}">
        <p14:creationId xmlns:p14="http://schemas.microsoft.com/office/powerpoint/2010/main" val="22974039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45851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7798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ucida Console" pitchFamily="-112" charset="0"/>
              </a:defRPr>
            </a:lvl1pPr>
          </a:lstStyle>
          <a:p>
            <a:pPr>
              <a:defRPr/>
            </a:pPr>
            <a:endParaRPr lang="en-US" altLang="zh-CN"/>
          </a:p>
        </p:txBody>
      </p:sp>
      <p:sp>
        <p:nvSpPr>
          <p:cNvPr id="3" name="Footer Placeholder 2"/>
          <p:cNvSpPr>
            <a:spLocks noGrp="1"/>
          </p:cNvSpPr>
          <p:nvPr>
            <p:ph type="ftr" sz="quarter" idx="11"/>
          </p:nvPr>
        </p:nvSpPr>
        <p:spPr/>
        <p:txBody>
          <a:bodyPr/>
          <a:lstStyle>
            <a:lvl1pPr>
              <a:defRPr>
                <a:latin typeface="Lucida Console" pitchFamily="-112" charset="0"/>
              </a:defRPr>
            </a:lvl1pPr>
          </a:lstStyle>
          <a:p>
            <a:pPr>
              <a:defRPr/>
            </a:pPr>
            <a:endParaRPr lang="en-US" altLang="zh-CN"/>
          </a:p>
        </p:txBody>
      </p:sp>
      <p:sp>
        <p:nvSpPr>
          <p:cNvPr id="4" name="Slide Number Placeholder 3"/>
          <p:cNvSpPr>
            <a:spLocks noGrp="1"/>
          </p:cNvSpPr>
          <p:nvPr>
            <p:ph type="sldNum" sz="quarter" idx="12"/>
          </p:nvPr>
        </p:nvSpPr>
        <p:spPr/>
        <p:txBody>
          <a:bodyPr/>
          <a:lstStyle>
            <a:lvl1pPr>
              <a:defRPr>
                <a:latin typeface="Lucida Console" charset="0"/>
              </a:defRPr>
            </a:lvl1pPr>
          </a:lstStyle>
          <a:p>
            <a:pPr>
              <a:defRPr/>
            </a:pPr>
            <a:fld id="{9B1683F8-F2D8-A647-8E50-FC09F0C83977}" type="slidenum">
              <a:rPr lang="en-US" altLang="zh-CN"/>
              <a:pPr>
                <a:defRPr/>
              </a:pPr>
              <a:t>‹#›</a:t>
            </a:fld>
            <a:endParaRPr lang="en-US" altLang="zh-CN"/>
          </a:p>
        </p:txBody>
      </p:sp>
    </p:spTree>
    <p:extLst>
      <p:ext uri="{BB962C8B-B14F-4D97-AF65-F5344CB8AC3E}">
        <p14:creationId xmlns:p14="http://schemas.microsoft.com/office/powerpoint/2010/main" val="194113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30A4AF0-93B3-C24D-BC0C-98AA87CE663D}" type="slidenum">
              <a:rPr lang="en-US"/>
              <a:pPr>
                <a:defRPr/>
              </a:pPr>
              <a:t>‹#›</a:t>
            </a:fld>
            <a:endParaRPr lang="en-US"/>
          </a:p>
        </p:txBody>
      </p:sp>
    </p:spTree>
    <p:extLst>
      <p:ext uri="{BB962C8B-B14F-4D97-AF65-F5344CB8AC3E}">
        <p14:creationId xmlns:p14="http://schemas.microsoft.com/office/powerpoint/2010/main" val="39696956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04BD499-34DF-1C4B-B968-E4091EA364A0}" type="slidenum">
              <a:rPr lang="en-US" altLang="zh-CN"/>
              <a:pPr>
                <a:defRPr/>
              </a:pPr>
              <a:t>‹#›</a:t>
            </a:fld>
            <a:endParaRPr lang="en-US" altLang="zh-CN"/>
          </a:p>
        </p:txBody>
      </p:sp>
    </p:spTree>
    <p:extLst>
      <p:ext uri="{BB962C8B-B14F-4D97-AF65-F5344CB8AC3E}">
        <p14:creationId xmlns:p14="http://schemas.microsoft.com/office/powerpoint/2010/main" val="91859046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68AC821-ADEE-3249-92CB-69AE66528B96}" type="slidenum">
              <a:rPr lang="en-US" altLang="zh-CN"/>
              <a:pPr>
                <a:defRPr/>
              </a:pPr>
              <a:t>‹#›</a:t>
            </a:fld>
            <a:endParaRPr lang="en-US" altLang="zh-CN"/>
          </a:p>
        </p:txBody>
      </p:sp>
    </p:spTree>
    <p:extLst>
      <p:ext uri="{BB962C8B-B14F-4D97-AF65-F5344CB8AC3E}">
        <p14:creationId xmlns:p14="http://schemas.microsoft.com/office/powerpoint/2010/main" val="101460111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393CDE6-A6FA-324A-B162-E5F6A2FBDCE0}" type="slidenum">
              <a:rPr lang="zh-CN" altLang="en-US"/>
              <a:pPr>
                <a:defRPr/>
              </a:pPr>
              <a:t>‹#›</a:t>
            </a:fld>
            <a:endParaRPr lang="en-US" altLang="zh-CN"/>
          </a:p>
        </p:txBody>
      </p:sp>
    </p:spTree>
    <p:extLst>
      <p:ext uri="{BB962C8B-B14F-4D97-AF65-F5344CB8AC3E}">
        <p14:creationId xmlns:p14="http://schemas.microsoft.com/office/powerpoint/2010/main" val="4071541781"/>
      </p:ext>
    </p:extLst>
  </p:cSld>
  <p:clrMapOvr>
    <a:masterClrMapping/>
  </p:clrMapOvr>
  <p:transition spd="med">
    <p:randomBar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6228475-9F2E-D448-BB68-E794713222DB}" type="slidenum">
              <a:rPr lang="zh-CN" altLang="en-US"/>
              <a:pPr>
                <a:defRPr/>
              </a:pPr>
              <a:t>‹#›</a:t>
            </a:fld>
            <a:endParaRPr lang="en-US" altLang="zh-CN"/>
          </a:p>
        </p:txBody>
      </p:sp>
    </p:spTree>
    <p:extLst>
      <p:ext uri="{BB962C8B-B14F-4D97-AF65-F5344CB8AC3E}">
        <p14:creationId xmlns:p14="http://schemas.microsoft.com/office/powerpoint/2010/main" val="57627904"/>
      </p:ext>
    </p:extLst>
  </p:cSld>
  <p:clrMapOvr>
    <a:masterClrMapping/>
  </p:clrMapOvr>
  <p:transition spd="med">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DE33EE9-4058-C241-BB18-DB0C001D2404}" type="slidenum">
              <a:rPr lang="zh-CN" altLang="en-US"/>
              <a:pPr>
                <a:defRPr/>
              </a:pPr>
              <a:t>‹#›</a:t>
            </a:fld>
            <a:endParaRPr lang="en-US" altLang="zh-CN"/>
          </a:p>
        </p:txBody>
      </p:sp>
    </p:spTree>
    <p:extLst>
      <p:ext uri="{BB962C8B-B14F-4D97-AF65-F5344CB8AC3E}">
        <p14:creationId xmlns:p14="http://schemas.microsoft.com/office/powerpoint/2010/main" val="3046208857"/>
      </p:ext>
    </p:extLst>
  </p:cSld>
  <p:clrMapOvr>
    <a:masterClrMapping/>
  </p:clrMapOvr>
  <p:transition spd="med">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52BB670-0CF5-554C-9066-A49950803A22}" type="slidenum">
              <a:rPr lang="zh-CN" altLang="en-US"/>
              <a:pPr>
                <a:defRPr/>
              </a:pPr>
              <a:t>‹#›</a:t>
            </a:fld>
            <a:endParaRPr lang="en-US" altLang="zh-CN"/>
          </a:p>
        </p:txBody>
      </p:sp>
    </p:spTree>
    <p:extLst>
      <p:ext uri="{BB962C8B-B14F-4D97-AF65-F5344CB8AC3E}">
        <p14:creationId xmlns:p14="http://schemas.microsoft.com/office/powerpoint/2010/main" val="1511926777"/>
      </p:ext>
    </p:extLst>
  </p:cSld>
  <p:clrMapOvr>
    <a:masterClrMapping/>
  </p:clrMapOvr>
  <p:transition spd="med">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D212863A-4471-2F42-9BB4-3A569343E143}" type="slidenum">
              <a:rPr lang="zh-CN" altLang="en-US"/>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8222882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74AA18D-07D5-9E46-801E-51ED13FB1817}"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547545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E968EB9-93BF-D647-9001-A277E50BBF4A}"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4154914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BD449DA-4AB6-E045-95F8-36C2DCD3B617}"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615442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D659E-6F80-4E4C-BD65-328A4ED11ECB}" type="slidenum">
              <a:rPr lang="en-US"/>
              <a:pPr>
                <a:defRPr/>
              </a:pPr>
              <a:t>‹#›</a:t>
            </a:fld>
            <a:endParaRPr lang="en-US"/>
          </a:p>
        </p:txBody>
      </p:sp>
    </p:spTree>
    <p:extLst>
      <p:ext uri="{BB962C8B-B14F-4D97-AF65-F5344CB8AC3E}">
        <p14:creationId xmlns:p14="http://schemas.microsoft.com/office/powerpoint/2010/main" val="1665240020"/>
      </p:ext>
    </p:extLst>
  </p:cSld>
  <p:clrMapOvr>
    <a:masterClrMapping/>
  </p:clrMapOvr>
  <p:transition spd="med">
    <p:randomBar dir="ver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21AFB748-4C88-C140-A721-6ECD7F68EC95}"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9487284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B2A7A4CE-938A-2C44-81BF-C528470EC4CF}"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43960403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F1063BD5-F9FB-E244-9E2F-696A3AD616F8}"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8789468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2890D0B-CE20-F942-81C8-B3910DD4C668}"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48523384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D3B915A-85D6-E94B-A621-F0872F638396}"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7063623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83B51E2B-DBA9-2644-80C3-2F3FD5F04F1A}"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15134312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0E36A3-AB02-F64B-A4FA-58BE0F27DF6E}"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80165632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B13BDD9-D868-B646-AC7D-BAF18216E76E}"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7777320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A17EFA5-0D50-7046-800E-12818BE94FB4}" type="slidenum">
              <a:rPr lang="zh-CN" altLang="en-US"/>
              <a:pPr>
                <a:defRPr/>
              </a:pPr>
              <a:t>‹#›</a:t>
            </a:fld>
            <a:endParaRPr lang="en-US" altLang="zh-CN"/>
          </a:p>
        </p:txBody>
      </p:sp>
    </p:spTree>
    <p:extLst>
      <p:ext uri="{BB962C8B-B14F-4D97-AF65-F5344CB8AC3E}">
        <p14:creationId xmlns:p14="http://schemas.microsoft.com/office/powerpoint/2010/main" val="1166907519"/>
      </p:ext>
    </p:extLst>
  </p:cSld>
  <p:clrMapOvr>
    <a:masterClrMapping/>
  </p:clrMapOvr>
  <p:transition spd="med">
    <p:randomBar dir="ver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FC28428-AE38-9642-8240-B79E92E89C27}" type="slidenum">
              <a:rPr lang="zh-CN" altLang="en-US"/>
              <a:pPr>
                <a:defRPr/>
              </a:pPr>
              <a:t>‹#›</a:t>
            </a:fld>
            <a:endParaRPr lang="en-US" altLang="zh-CN"/>
          </a:p>
        </p:txBody>
      </p:sp>
    </p:spTree>
    <p:extLst>
      <p:ext uri="{BB962C8B-B14F-4D97-AF65-F5344CB8AC3E}">
        <p14:creationId xmlns:p14="http://schemas.microsoft.com/office/powerpoint/2010/main" val="2994322049"/>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F7510B-528B-1C4A-89BE-1E7935185145}" type="slidenum">
              <a:rPr lang="en-US"/>
              <a:pPr>
                <a:defRPr/>
              </a:pPr>
              <a:t>‹#›</a:t>
            </a:fld>
            <a:endParaRPr lang="en-US"/>
          </a:p>
        </p:txBody>
      </p:sp>
    </p:spTree>
    <p:extLst>
      <p:ext uri="{BB962C8B-B14F-4D97-AF65-F5344CB8AC3E}">
        <p14:creationId xmlns:p14="http://schemas.microsoft.com/office/powerpoint/2010/main" val="4284718771"/>
      </p:ext>
    </p:extLst>
  </p:cSld>
  <p:clrMapOvr>
    <a:masterClrMapping/>
  </p:clrMapOvr>
  <p:transition spd="med">
    <p:randomBar dir="ver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04CB2AF-C1C7-154B-AB84-7909A91CD8D7}" type="slidenum">
              <a:rPr lang="zh-CN" altLang="en-US"/>
              <a:pPr>
                <a:defRPr/>
              </a:pPr>
              <a:t>‹#›</a:t>
            </a:fld>
            <a:endParaRPr lang="en-US" altLang="zh-CN"/>
          </a:p>
        </p:txBody>
      </p:sp>
    </p:spTree>
    <p:extLst>
      <p:ext uri="{BB962C8B-B14F-4D97-AF65-F5344CB8AC3E}">
        <p14:creationId xmlns:p14="http://schemas.microsoft.com/office/powerpoint/2010/main" val="2996233972"/>
      </p:ext>
    </p:extLst>
  </p:cSld>
  <p:clrMapOvr>
    <a:masterClrMapping/>
  </p:clrMapOvr>
  <p:transition spd="med">
    <p:randomBar dir="ver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3A887178-7A94-A24D-A692-C2B3A858056E}" type="slidenum">
              <a:rPr lang="zh-CN" altLang="en-US"/>
              <a:pPr>
                <a:defRPr/>
              </a:pPr>
              <a:t>‹#›</a:t>
            </a:fld>
            <a:endParaRPr lang="en-US" altLang="zh-CN"/>
          </a:p>
        </p:txBody>
      </p:sp>
    </p:spTree>
    <p:extLst>
      <p:ext uri="{BB962C8B-B14F-4D97-AF65-F5344CB8AC3E}">
        <p14:creationId xmlns:p14="http://schemas.microsoft.com/office/powerpoint/2010/main" val="3201313263"/>
      </p:ext>
    </p:extLst>
  </p:cSld>
  <p:clrMapOvr>
    <a:masterClrMapping/>
  </p:clrMapOvr>
  <p:transition spd="med">
    <p:randomBar dir="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3BEC6BC3-F7AB-EA4D-B05F-D3E7EA2A437E}" type="slidenum">
              <a:rPr lang="zh-CN" altLang="en-US"/>
              <a:pPr>
                <a:defRPr/>
              </a:pPr>
              <a:t>‹#›</a:t>
            </a:fld>
            <a:endParaRPr lang="en-US" altLang="zh-CN"/>
          </a:p>
        </p:txBody>
      </p:sp>
    </p:spTree>
    <p:extLst>
      <p:ext uri="{BB962C8B-B14F-4D97-AF65-F5344CB8AC3E}">
        <p14:creationId xmlns:p14="http://schemas.microsoft.com/office/powerpoint/2010/main" val="4214535742"/>
      </p:ext>
    </p:extLst>
  </p:cSld>
  <p:clrMapOvr>
    <a:masterClrMapping/>
  </p:clrMapOvr>
  <p:transition spd="med">
    <p:randomBar dir="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82B62BEF-DA0B-5E47-92FD-C4CB450DC442}" type="slidenum">
              <a:rPr lang="zh-CN" altLang="en-US"/>
              <a:pPr>
                <a:defRPr/>
              </a:pPr>
              <a:t>‹#›</a:t>
            </a:fld>
            <a:endParaRPr lang="en-US" altLang="zh-CN"/>
          </a:p>
        </p:txBody>
      </p:sp>
    </p:spTree>
    <p:extLst>
      <p:ext uri="{BB962C8B-B14F-4D97-AF65-F5344CB8AC3E}">
        <p14:creationId xmlns:p14="http://schemas.microsoft.com/office/powerpoint/2010/main" val="2776120297"/>
      </p:ext>
    </p:extLst>
  </p:cSld>
  <p:clrMapOvr>
    <a:masterClrMapping/>
  </p:clrMapOvr>
  <p:transition spd="med">
    <p:randomBar dir="ver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F8669CC9-3E95-634D-8C6F-D4DC46AFA0CA}" type="slidenum">
              <a:rPr lang="zh-CN" altLang="en-US"/>
              <a:pPr>
                <a:defRPr/>
              </a:pPr>
              <a:t>‹#›</a:t>
            </a:fld>
            <a:endParaRPr lang="en-US" altLang="zh-CN"/>
          </a:p>
        </p:txBody>
      </p:sp>
    </p:spTree>
    <p:extLst>
      <p:ext uri="{BB962C8B-B14F-4D97-AF65-F5344CB8AC3E}">
        <p14:creationId xmlns:p14="http://schemas.microsoft.com/office/powerpoint/2010/main" val="2570939347"/>
      </p:ext>
    </p:extLst>
  </p:cSld>
  <p:clrMapOvr>
    <a:masterClrMapping/>
  </p:clrMapOvr>
  <p:transition spd="med">
    <p:randomBar dir="ver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94169CB-F87E-DA4A-BDF4-42CEF32BC676}" type="slidenum">
              <a:rPr lang="zh-CN" altLang="en-US"/>
              <a:pPr>
                <a:defRPr/>
              </a:pPr>
              <a:t>‹#›</a:t>
            </a:fld>
            <a:endParaRPr lang="en-US" altLang="zh-CN"/>
          </a:p>
        </p:txBody>
      </p:sp>
    </p:spTree>
    <p:extLst>
      <p:ext uri="{BB962C8B-B14F-4D97-AF65-F5344CB8AC3E}">
        <p14:creationId xmlns:p14="http://schemas.microsoft.com/office/powerpoint/2010/main" val="4154329483"/>
      </p:ext>
    </p:extLst>
  </p:cSld>
  <p:clrMapOvr>
    <a:masterClrMapping/>
  </p:clrMapOvr>
  <p:transition spd="med">
    <p:randomBar dir="ver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F14843A-030F-FA44-B4B8-8B4A6BFF7C12}" type="slidenum">
              <a:rPr lang="zh-CN" altLang="en-US"/>
              <a:pPr>
                <a:defRPr/>
              </a:pPr>
              <a:t>‹#›</a:t>
            </a:fld>
            <a:endParaRPr lang="en-US" altLang="zh-CN"/>
          </a:p>
        </p:txBody>
      </p:sp>
    </p:spTree>
    <p:extLst>
      <p:ext uri="{BB962C8B-B14F-4D97-AF65-F5344CB8AC3E}">
        <p14:creationId xmlns:p14="http://schemas.microsoft.com/office/powerpoint/2010/main" val="3953121023"/>
      </p:ext>
    </p:extLst>
  </p:cSld>
  <p:clrMapOvr>
    <a:masterClrMapping/>
  </p:clrMapOvr>
  <p:transition spd="med">
    <p:randomBar dir="ver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0288B05-D80A-8244-B2B1-BAAF72FC485C}" type="slidenum">
              <a:rPr lang="zh-CN" altLang="en-US"/>
              <a:pPr>
                <a:defRPr/>
              </a:pPr>
              <a:t>‹#›</a:t>
            </a:fld>
            <a:endParaRPr lang="en-US" altLang="zh-CN"/>
          </a:p>
        </p:txBody>
      </p:sp>
    </p:spTree>
    <p:extLst>
      <p:ext uri="{BB962C8B-B14F-4D97-AF65-F5344CB8AC3E}">
        <p14:creationId xmlns:p14="http://schemas.microsoft.com/office/powerpoint/2010/main" val="2313837965"/>
      </p:ext>
    </p:extLst>
  </p:cSld>
  <p:clrMapOvr>
    <a:masterClrMapping/>
  </p:clrMapOvr>
  <p:transition spd="med">
    <p:randomBar dir="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0051B1E-0AFB-5141-B52D-EE223056F231}" type="slidenum">
              <a:rPr lang="zh-CN" altLang="en-US"/>
              <a:pPr>
                <a:defRPr/>
              </a:pPr>
              <a:t>‹#›</a:t>
            </a:fld>
            <a:endParaRPr lang="en-US" altLang="zh-CN"/>
          </a:p>
        </p:txBody>
      </p:sp>
    </p:spTree>
    <p:extLst>
      <p:ext uri="{BB962C8B-B14F-4D97-AF65-F5344CB8AC3E}">
        <p14:creationId xmlns:p14="http://schemas.microsoft.com/office/powerpoint/2010/main" val="3708147952"/>
      </p:ext>
    </p:extLst>
  </p:cSld>
  <p:clrMapOvr>
    <a:masterClrMapping/>
  </p:clrMapOvr>
  <p:transition spd="med">
    <p:randomBar dir="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B3CEFA5A-00BF-174A-BFB6-52F7F7D521CF}" type="slidenum">
              <a:rPr lang="zh-CN" altLang="en-US"/>
              <a:pPr>
                <a:defRPr/>
              </a:pPr>
              <a:t>‹#›</a:t>
            </a:fld>
            <a:endParaRPr lang="en-US" altLang="zh-CN"/>
          </a:p>
        </p:txBody>
      </p:sp>
    </p:spTree>
    <p:extLst>
      <p:ext uri="{BB962C8B-B14F-4D97-AF65-F5344CB8AC3E}">
        <p14:creationId xmlns:p14="http://schemas.microsoft.com/office/powerpoint/2010/main" val="3051648924"/>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8A3AD4-DADE-BA4D-B5A0-1C9C45DA9F3C}" type="slidenum">
              <a:rPr lang="en-US"/>
              <a:pPr>
                <a:defRPr/>
              </a:pPr>
              <a:t>‹#›</a:t>
            </a:fld>
            <a:endParaRPr lang="en-US"/>
          </a:p>
        </p:txBody>
      </p:sp>
    </p:spTree>
    <p:extLst>
      <p:ext uri="{BB962C8B-B14F-4D97-AF65-F5344CB8AC3E}">
        <p14:creationId xmlns:p14="http://schemas.microsoft.com/office/powerpoint/2010/main" val="3846317023"/>
      </p:ext>
    </p:extLst>
  </p:cSld>
  <p:clrMapOvr>
    <a:masterClrMapping/>
  </p:clrMapOvr>
  <p:transition spd="med">
    <p:randomBar dir="ver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00578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348AD9-246E-C645-B8B5-66694892CA9D}" type="slidenum">
              <a:rPr lang="en-US"/>
              <a:pPr>
                <a:defRPr/>
              </a:pPr>
              <a:t>‹#›</a:t>
            </a:fld>
            <a:endParaRPr lang="en-US"/>
          </a:p>
        </p:txBody>
      </p:sp>
    </p:spTree>
    <p:extLst>
      <p:ext uri="{BB962C8B-B14F-4D97-AF65-F5344CB8AC3E}">
        <p14:creationId xmlns:p14="http://schemas.microsoft.com/office/powerpoint/2010/main" val="1169519987"/>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F368D4-FA9D-A94C-93CA-5CB4747708B6}" type="slidenum">
              <a:rPr lang="en-US"/>
              <a:pPr>
                <a:defRPr/>
              </a:pPr>
              <a:t>‹#›</a:t>
            </a:fld>
            <a:endParaRPr lang="en-US"/>
          </a:p>
        </p:txBody>
      </p:sp>
    </p:spTree>
    <p:extLst>
      <p:ext uri="{BB962C8B-B14F-4D97-AF65-F5344CB8AC3E}">
        <p14:creationId xmlns:p14="http://schemas.microsoft.com/office/powerpoint/2010/main" val="2844305300"/>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EC3C1-89C2-5344-ADD0-E4EDE6BA5843}" type="slidenum">
              <a:rPr lang="en-US"/>
              <a:pPr>
                <a:defRPr/>
              </a:pPr>
              <a:t>‹#›</a:t>
            </a:fld>
            <a:endParaRPr lang="en-US"/>
          </a:p>
        </p:txBody>
      </p:sp>
    </p:spTree>
    <p:extLst>
      <p:ext uri="{BB962C8B-B14F-4D97-AF65-F5344CB8AC3E}">
        <p14:creationId xmlns:p14="http://schemas.microsoft.com/office/powerpoint/2010/main" val="2454556932"/>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65DB4A-C827-1B47-B44F-BCB5099667F1}" type="slidenum">
              <a:rPr lang="en-US"/>
              <a:pPr>
                <a:defRPr/>
              </a:pPr>
              <a:t>‹#›</a:t>
            </a:fld>
            <a:endParaRPr lang="en-US"/>
          </a:p>
        </p:txBody>
      </p:sp>
    </p:spTree>
    <p:extLst>
      <p:ext uri="{BB962C8B-B14F-4D97-AF65-F5344CB8AC3E}">
        <p14:creationId xmlns:p14="http://schemas.microsoft.com/office/powerpoint/2010/main" val="2399964789"/>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8C6CC-6230-6848-88A3-38AF55D9DDDB}" type="slidenum">
              <a:rPr lang="en-US"/>
              <a:pPr>
                <a:defRPr/>
              </a:pPr>
              <a:t>‹#›</a:t>
            </a:fld>
            <a:endParaRPr lang="en-US"/>
          </a:p>
        </p:txBody>
      </p:sp>
    </p:spTree>
    <p:extLst>
      <p:ext uri="{BB962C8B-B14F-4D97-AF65-F5344CB8AC3E}">
        <p14:creationId xmlns:p14="http://schemas.microsoft.com/office/powerpoint/2010/main" val="1961739266"/>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EBB3B8-8B5E-F548-9216-DC168DF160D7}" type="slidenum">
              <a:rPr lang="en-US"/>
              <a:pPr>
                <a:defRPr/>
              </a:pPr>
              <a:t>‹#›</a:t>
            </a:fld>
            <a:endParaRPr lang="en-US"/>
          </a:p>
        </p:txBody>
      </p:sp>
    </p:spTree>
    <p:extLst>
      <p:ext uri="{BB962C8B-B14F-4D97-AF65-F5344CB8AC3E}">
        <p14:creationId xmlns:p14="http://schemas.microsoft.com/office/powerpoint/2010/main" val="1138638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542B57-038E-3043-95E8-A7D78353BB64}" type="slidenum">
              <a:rPr lang="en-US"/>
              <a:pPr>
                <a:defRPr/>
              </a:pPr>
              <a:t>‹#›</a:t>
            </a:fld>
            <a:endParaRPr lang="en-US"/>
          </a:p>
        </p:txBody>
      </p:sp>
    </p:spTree>
    <p:extLst>
      <p:ext uri="{BB962C8B-B14F-4D97-AF65-F5344CB8AC3E}">
        <p14:creationId xmlns:p14="http://schemas.microsoft.com/office/powerpoint/2010/main" val="4081648130"/>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0032D-704D-0240-A5F6-B990DE5472F2}" type="slidenum">
              <a:rPr lang="en-US"/>
              <a:pPr>
                <a:defRPr/>
              </a:pPr>
              <a:t>‹#›</a:t>
            </a:fld>
            <a:endParaRPr lang="en-US"/>
          </a:p>
        </p:txBody>
      </p:sp>
    </p:spTree>
    <p:extLst>
      <p:ext uri="{BB962C8B-B14F-4D97-AF65-F5344CB8AC3E}">
        <p14:creationId xmlns:p14="http://schemas.microsoft.com/office/powerpoint/2010/main" val="3158885641"/>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1AE12-9F96-7843-A034-55D811F537CF}" type="slidenum">
              <a:rPr lang="en-US"/>
              <a:pPr>
                <a:defRPr/>
              </a:pPr>
              <a:t>‹#›</a:t>
            </a:fld>
            <a:endParaRPr lang="en-US"/>
          </a:p>
        </p:txBody>
      </p:sp>
    </p:spTree>
    <p:extLst>
      <p:ext uri="{BB962C8B-B14F-4D97-AF65-F5344CB8AC3E}">
        <p14:creationId xmlns:p14="http://schemas.microsoft.com/office/powerpoint/2010/main" val="3352518153"/>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316A0C-B9BC-894A-BFEA-4CADD591EF7E}" type="slidenum">
              <a:rPr lang="en-US"/>
              <a:pPr>
                <a:defRPr/>
              </a:pPr>
              <a:t>‹#›</a:t>
            </a:fld>
            <a:endParaRPr lang="en-US"/>
          </a:p>
        </p:txBody>
      </p:sp>
    </p:spTree>
    <p:extLst>
      <p:ext uri="{BB962C8B-B14F-4D97-AF65-F5344CB8AC3E}">
        <p14:creationId xmlns:p14="http://schemas.microsoft.com/office/powerpoint/2010/main" val="2771588045"/>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DD92B-BC52-0C4C-944E-2B029B54A472}" type="slidenum">
              <a:rPr lang="en-US"/>
              <a:pPr>
                <a:defRPr/>
              </a:pPr>
              <a:t>‹#›</a:t>
            </a:fld>
            <a:endParaRPr lang="en-US"/>
          </a:p>
        </p:txBody>
      </p:sp>
    </p:spTree>
    <p:extLst>
      <p:ext uri="{BB962C8B-B14F-4D97-AF65-F5344CB8AC3E}">
        <p14:creationId xmlns:p14="http://schemas.microsoft.com/office/powerpoint/2010/main" val="2713790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90C577-ED71-E64E-9264-576654D31ABC}" type="slidenum">
              <a:rPr lang="en-US"/>
              <a:pPr>
                <a:defRPr/>
              </a:pPr>
              <a:t>‹#›</a:t>
            </a:fld>
            <a:endParaRPr lang="en-US"/>
          </a:p>
        </p:txBody>
      </p:sp>
    </p:spTree>
    <p:extLst>
      <p:ext uri="{BB962C8B-B14F-4D97-AF65-F5344CB8AC3E}">
        <p14:creationId xmlns:p14="http://schemas.microsoft.com/office/powerpoint/2010/main" val="563158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F880A5-E062-F946-BE91-B5BEC1673E02}" type="slidenum">
              <a:rPr lang="en-US"/>
              <a:pPr>
                <a:defRPr/>
              </a:pPr>
              <a:t>‹#›</a:t>
            </a:fld>
            <a:endParaRPr lang="en-US"/>
          </a:p>
        </p:txBody>
      </p:sp>
    </p:spTree>
    <p:extLst>
      <p:ext uri="{BB962C8B-B14F-4D97-AF65-F5344CB8AC3E}">
        <p14:creationId xmlns:p14="http://schemas.microsoft.com/office/powerpoint/2010/main" val="3862993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2B8818-5AD2-124B-B9A8-17A5D3CA6186}" type="slidenum">
              <a:rPr lang="en-US"/>
              <a:pPr>
                <a:defRPr/>
              </a:pPr>
              <a:t>‹#›</a:t>
            </a:fld>
            <a:endParaRPr lang="en-US"/>
          </a:p>
        </p:txBody>
      </p:sp>
    </p:spTree>
    <p:extLst>
      <p:ext uri="{BB962C8B-B14F-4D97-AF65-F5344CB8AC3E}">
        <p14:creationId xmlns:p14="http://schemas.microsoft.com/office/powerpoint/2010/main" val="48133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0E72D3-9BBC-2547-8E14-A31E5705047B}" type="slidenum">
              <a:rPr lang="en-US"/>
              <a:pPr>
                <a:defRPr/>
              </a:pPr>
              <a:t>‹#›</a:t>
            </a:fld>
            <a:endParaRPr lang="en-US"/>
          </a:p>
        </p:txBody>
      </p:sp>
    </p:spTree>
    <p:extLst>
      <p:ext uri="{BB962C8B-B14F-4D97-AF65-F5344CB8AC3E}">
        <p14:creationId xmlns:p14="http://schemas.microsoft.com/office/powerpoint/2010/main" val="562891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90F498-2E05-0B45-82ED-19A01AF68472}" type="slidenum">
              <a:rPr lang="en-US"/>
              <a:pPr>
                <a:defRPr/>
              </a:pPr>
              <a:t>‹#›</a:t>
            </a:fld>
            <a:endParaRPr lang="en-US"/>
          </a:p>
        </p:txBody>
      </p:sp>
    </p:spTree>
    <p:extLst>
      <p:ext uri="{BB962C8B-B14F-4D97-AF65-F5344CB8AC3E}">
        <p14:creationId xmlns:p14="http://schemas.microsoft.com/office/powerpoint/2010/main" val="22883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C9FE79-C4F0-E647-BB87-AE59D89EA526}" type="slidenum">
              <a:rPr lang="en-US"/>
              <a:pPr>
                <a:defRPr/>
              </a:pPr>
              <a:t>‹#›</a:t>
            </a:fld>
            <a:endParaRPr lang="en-US"/>
          </a:p>
        </p:txBody>
      </p:sp>
    </p:spTree>
    <p:extLst>
      <p:ext uri="{BB962C8B-B14F-4D97-AF65-F5344CB8AC3E}">
        <p14:creationId xmlns:p14="http://schemas.microsoft.com/office/powerpoint/2010/main" val="4117197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9F3FE-348F-F642-8D1F-7774AD376054}" type="slidenum">
              <a:rPr lang="en-US"/>
              <a:pPr>
                <a:defRPr/>
              </a:pPr>
              <a:t>‹#›</a:t>
            </a:fld>
            <a:endParaRPr lang="en-US"/>
          </a:p>
        </p:txBody>
      </p:sp>
    </p:spTree>
    <p:extLst>
      <p:ext uri="{BB962C8B-B14F-4D97-AF65-F5344CB8AC3E}">
        <p14:creationId xmlns:p14="http://schemas.microsoft.com/office/powerpoint/2010/main" val="2294394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8A6997-32D7-A14D-A1B3-8B718ACED226}" type="slidenum">
              <a:rPr lang="en-US"/>
              <a:pPr>
                <a:defRPr/>
              </a:pPr>
              <a:t>‹#›</a:t>
            </a:fld>
            <a:endParaRPr lang="en-US"/>
          </a:p>
        </p:txBody>
      </p:sp>
    </p:spTree>
    <p:extLst>
      <p:ext uri="{BB962C8B-B14F-4D97-AF65-F5344CB8AC3E}">
        <p14:creationId xmlns:p14="http://schemas.microsoft.com/office/powerpoint/2010/main" val="4020289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B1A469-D726-F440-B75F-D5515A51D463}" type="slidenum">
              <a:rPr lang="en-US"/>
              <a:pPr>
                <a:defRPr/>
              </a:pPr>
              <a:t>‹#›</a:t>
            </a:fld>
            <a:endParaRPr lang="en-US"/>
          </a:p>
        </p:txBody>
      </p:sp>
    </p:spTree>
    <p:extLst>
      <p:ext uri="{BB962C8B-B14F-4D97-AF65-F5344CB8AC3E}">
        <p14:creationId xmlns:p14="http://schemas.microsoft.com/office/powerpoint/2010/main" val="3968125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5E6F1-D3FA-8648-9850-BF38D895B8D2}" type="slidenum">
              <a:rPr lang="en-US"/>
              <a:pPr>
                <a:defRPr/>
              </a:pPr>
              <a:t>‹#›</a:t>
            </a:fld>
            <a:endParaRPr lang="en-US"/>
          </a:p>
        </p:txBody>
      </p:sp>
    </p:spTree>
    <p:extLst>
      <p:ext uri="{BB962C8B-B14F-4D97-AF65-F5344CB8AC3E}">
        <p14:creationId xmlns:p14="http://schemas.microsoft.com/office/powerpoint/2010/main" val="581664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136195"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1"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9686E-AF0D-B340-9BE2-ACF1A08E6CD9}" type="slidenum">
              <a:rPr lang="en-US"/>
              <a:pPr>
                <a:defRPr/>
              </a:pPr>
              <a:t>‹#›</a:t>
            </a:fld>
            <a:endParaRPr lang="en-US"/>
          </a:p>
        </p:txBody>
      </p:sp>
    </p:spTree>
    <p:extLst>
      <p:ext uri="{BB962C8B-B14F-4D97-AF65-F5344CB8AC3E}">
        <p14:creationId xmlns:p14="http://schemas.microsoft.com/office/powerpoint/2010/main" val="272130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7DCABF-200E-E64E-BBA0-B5DF335A67BF}" type="slidenum">
              <a:rPr lang="en-US"/>
              <a:pPr>
                <a:defRPr/>
              </a:pPr>
              <a:t>‹#›</a:t>
            </a:fld>
            <a:endParaRPr lang="en-US"/>
          </a:p>
        </p:txBody>
      </p:sp>
    </p:spTree>
    <p:extLst>
      <p:ext uri="{BB962C8B-B14F-4D97-AF65-F5344CB8AC3E}">
        <p14:creationId xmlns:p14="http://schemas.microsoft.com/office/powerpoint/2010/main" val="4114041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24197-F899-E843-8832-F2FE979053BB}" type="slidenum">
              <a:rPr lang="en-US"/>
              <a:pPr>
                <a:defRPr/>
              </a:pPr>
              <a:t>‹#›</a:t>
            </a:fld>
            <a:endParaRPr lang="en-US"/>
          </a:p>
        </p:txBody>
      </p:sp>
    </p:spTree>
    <p:extLst>
      <p:ext uri="{BB962C8B-B14F-4D97-AF65-F5344CB8AC3E}">
        <p14:creationId xmlns:p14="http://schemas.microsoft.com/office/powerpoint/2010/main" val="2869540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11995-67F1-7A4F-881C-C3A55E2F5E59}" type="slidenum">
              <a:rPr lang="en-US"/>
              <a:pPr>
                <a:defRPr/>
              </a:pPr>
              <a:t>‹#›</a:t>
            </a:fld>
            <a:endParaRPr lang="en-US"/>
          </a:p>
        </p:txBody>
      </p:sp>
    </p:spTree>
    <p:extLst>
      <p:ext uri="{BB962C8B-B14F-4D97-AF65-F5344CB8AC3E}">
        <p14:creationId xmlns:p14="http://schemas.microsoft.com/office/powerpoint/2010/main" val="1194457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C8BC45-0F89-C046-83C9-15CF2DF750B5}" type="slidenum">
              <a:rPr lang="en-US"/>
              <a:pPr>
                <a:defRPr/>
              </a:pPr>
              <a:t>‹#›</a:t>
            </a:fld>
            <a:endParaRPr lang="en-US"/>
          </a:p>
        </p:txBody>
      </p:sp>
    </p:spTree>
    <p:extLst>
      <p:ext uri="{BB962C8B-B14F-4D97-AF65-F5344CB8AC3E}">
        <p14:creationId xmlns:p14="http://schemas.microsoft.com/office/powerpoint/2010/main" val="1586309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926081-40EA-9048-9079-ED0D015EB1B4}" type="slidenum">
              <a:rPr lang="en-US"/>
              <a:pPr>
                <a:defRPr/>
              </a:pPr>
              <a:t>‹#›</a:t>
            </a:fld>
            <a:endParaRPr lang="en-US"/>
          </a:p>
        </p:txBody>
      </p:sp>
    </p:spTree>
    <p:extLst>
      <p:ext uri="{BB962C8B-B14F-4D97-AF65-F5344CB8AC3E}">
        <p14:creationId xmlns:p14="http://schemas.microsoft.com/office/powerpoint/2010/main" val="158719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51528E-B9DF-E74F-8862-5A74D9A1A9D3}" type="slidenum">
              <a:rPr lang="en-US"/>
              <a:pPr>
                <a:defRPr/>
              </a:pPr>
              <a:t>‹#›</a:t>
            </a:fld>
            <a:endParaRPr lang="en-US"/>
          </a:p>
        </p:txBody>
      </p:sp>
    </p:spTree>
    <p:extLst>
      <p:ext uri="{BB962C8B-B14F-4D97-AF65-F5344CB8AC3E}">
        <p14:creationId xmlns:p14="http://schemas.microsoft.com/office/powerpoint/2010/main" val="4017794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C957FC-2580-8340-BF08-2F1417A67D28}" type="slidenum">
              <a:rPr lang="en-US"/>
              <a:pPr>
                <a:defRPr/>
              </a:pPr>
              <a:t>‹#›</a:t>
            </a:fld>
            <a:endParaRPr lang="en-US"/>
          </a:p>
        </p:txBody>
      </p:sp>
    </p:spTree>
    <p:extLst>
      <p:ext uri="{BB962C8B-B14F-4D97-AF65-F5344CB8AC3E}">
        <p14:creationId xmlns:p14="http://schemas.microsoft.com/office/powerpoint/2010/main" val="1911221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5967D9-D23F-2D47-BDE2-A7BDBFE101BE}" type="slidenum">
              <a:rPr lang="en-US"/>
              <a:pPr>
                <a:defRPr/>
              </a:pPr>
              <a:t>‹#›</a:t>
            </a:fld>
            <a:endParaRPr lang="en-US"/>
          </a:p>
        </p:txBody>
      </p:sp>
    </p:spTree>
    <p:extLst>
      <p:ext uri="{BB962C8B-B14F-4D97-AF65-F5344CB8AC3E}">
        <p14:creationId xmlns:p14="http://schemas.microsoft.com/office/powerpoint/2010/main" val="2559605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7BA769-91AA-2149-82A6-8B316CF5BF43}" type="slidenum">
              <a:rPr lang="en-US"/>
              <a:pPr>
                <a:defRPr/>
              </a:pPr>
              <a:t>‹#›</a:t>
            </a:fld>
            <a:endParaRPr lang="en-US"/>
          </a:p>
        </p:txBody>
      </p:sp>
    </p:spTree>
    <p:extLst>
      <p:ext uri="{BB962C8B-B14F-4D97-AF65-F5344CB8AC3E}">
        <p14:creationId xmlns:p14="http://schemas.microsoft.com/office/powerpoint/2010/main" val="1861982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1593F-1226-BD47-8B8F-82CCB43C67D2}" type="slidenum">
              <a:rPr lang="en-US"/>
              <a:pPr>
                <a:defRPr/>
              </a:pPr>
              <a:t>‹#›</a:t>
            </a:fld>
            <a:endParaRPr lang="en-US"/>
          </a:p>
        </p:txBody>
      </p:sp>
    </p:spTree>
    <p:extLst>
      <p:ext uri="{BB962C8B-B14F-4D97-AF65-F5344CB8AC3E}">
        <p14:creationId xmlns:p14="http://schemas.microsoft.com/office/powerpoint/2010/main" val="226970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9A880-6C65-2E41-9767-70BFC54AC729}" type="slidenum">
              <a:rPr lang="en-US"/>
              <a:pPr>
                <a:defRPr/>
              </a:pPr>
              <a:t>‹#›</a:t>
            </a:fld>
            <a:endParaRPr lang="en-US"/>
          </a:p>
        </p:txBody>
      </p:sp>
    </p:spTree>
    <p:extLst>
      <p:ext uri="{BB962C8B-B14F-4D97-AF65-F5344CB8AC3E}">
        <p14:creationId xmlns:p14="http://schemas.microsoft.com/office/powerpoint/2010/main" val="3980954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224323"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22432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111"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F83B7121-D293-204B-B034-6B0B7DC143C2}" type="slidenum">
              <a:rPr lang="en-US"/>
              <a:pPr>
                <a:defRPr/>
              </a:pPr>
              <a:t>‹#›</a:t>
            </a:fld>
            <a:endParaRPr lang="en-US"/>
          </a:p>
        </p:txBody>
      </p:sp>
    </p:spTree>
    <p:extLst>
      <p:ext uri="{BB962C8B-B14F-4D97-AF65-F5344CB8AC3E}">
        <p14:creationId xmlns:p14="http://schemas.microsoft.com/office/powerpoint/2010/main" val="2285545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3514E-156D-A243-A1E7-5BBDBF38219C}" type="slidenum">
              <a:rPr lang="en-US"/>
              <a:pPr>
                <a:defRPr/>
              </a:pPr>
              <a:t>‹#›</a:t>
            </a:fld>
            <a:endParaRPr lang="en-US"/>
          </a:p>
        </p:txBody>
      </p:sp>
    </p:spTree>
    <p:extLst>
      <p:ext uri="{BB962C8B-B14F-4D97-AF65-F5344CB8AC3E}">
        <p14:creationId xmlns:p14="http://schemas.microsoft.com/office/powerpoint/2010/main" val="2432686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CDD78C9-D2B0-344F-A6F5-E4C72D19D810}" type="slidenum">
              <a:rPr lang="en-US"/>
              <a:pPr>
                <a:defRPr/>
              </a:pPr>
              <a:t>‹#›</a:t>
            </a:fld>
            <a:endParaRPr lang="en-US"/>
          </a:p>
        </p:txBody>
      </p:sp>
    </p:spTree>
    <p:extLst>
      <p:ext uri="{BB962C8B-B14F-4D97-AF65-F5344CB8AC3E}">
        <p14:creationId xmlns:p14="http://schemas.microsoft.com/office/powerpoint/2010/main" val="72366520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E449B23-111C-FC4E-A8B9-6F11CBC82F97}" type="slidenum">
              <a:rPr lang="en-US"/>
              <a:pPr>
                <a:defRPr/>
              </a:pPr>
              <a:t>‹#›</a:t>
            </a:fld>
            <a:endParaRPr lang="en-US"/>
          </a:p>
        </p:txBody>
      </p:sp>
    </p:spTree>
    <p:extLst>
      <p:ext uri="{BB962C8B-B14F-4D97-AF65-F5344CB8AC3E}">
        <p14:creationId xmlns:p14="http://schemas.microsoft.com/office/powerpoint/2010/main" val="102822293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7030DCC-202E-2B4A-B9DA-F2FA52644CBC}" type="slidenum">
              <a:rPr lang="en-US"/>
              <a:pPr>
                <a:defRPr/>
              </a:pPr>
              <a:t>‹#›</a:t>
            </a:fld>
            <a:endParaRPr lang="en-US"/>
          </a:p>
        </p:txBody>
      </p:sp>
    </p:spTree>
    <p:extLst>
      <p:ext uri="{BB962C8B-B14F-4D97-AF65-F5344CB8AC3E}">
        <p14:creationId xmlns:p14="http://schemas.microsoft.com/office/powerpoint/2010/main" val="1928974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42ABC2-2005-4442-A0E0-54F0214D2CD8}" type="slidenum">
              <a:rPr lang="en-US"/>
              <a:pPr>
                <a:defRPr/>
              </a:pPr>
              <a:t>‹#›</a:t>
            </a:fld>
            <a:endParaRPr lang="en-US"/>
          </a:p>
        </p:txBody>
      </p:sp>
    </p:spTree>
    <p:extLst>
      <p:ext uri="{BB962C8B-B14F-4D97-AF65-F5344CB8AC3E}">
        <p14:creationId xmlns:p14="http://schemas.microsoft.com/office/powerpoint/2010/main" val="3431709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AD86589-DDE4-854B-A19F-8A16CEA85466}" type="slidenum">
              <a:rPr lang="en-US"/>
              <a:pPr>
                <a:defRPr/>
              </a:pPr>
              <a:t>‹#›</a:t>
            </a:fld>
            <a:endParaRPr lang="en-US"/>
          </a:p>
        </p:txBody>
      </p:sp>
    </p:spTree>
    <p:extLst>
      <p:ext uri="{BB962C8B-B14F-4D97-AF65-F5344CB8AC3E}">
        <p14:creationId xmlns:p14="http://schemas.microsoft.com/office/powerpoint/2010/main" val="97182662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7C6D4D6-7B3B-E545-92D9-31AA2D996128}" type="slidenum">
              <a:rPr lang="en-US"/>
              <a:pPr>
                <a:defRPr/>
              </a:pPr>
              <a:t>‹#›</a:t>
            </a:fld>
            <a:endParaRPr lang="en-US"/>
          </a:p>
        </p:txBody>
      </p:sp>
    </p:spTree>
    <p:extLst>
      <p:ext uri="{BB962C8B-B14F-4D97-AF65-F5344CB8AC3E}">
        <p14:creationId xmlns:p14="http://schemas.microsoft.com/office/powerpoint/2010/main" val="9935645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07E7BB5-03FF-F342-AFE1-9C2D179E1BD4}" type="slidenum">
              <a:rPr lang="en-US"/>
              <a:pPr>
                <a:defRPr/>
              </a:pPr>
              <a:t>‹#›</a:t>
            </a:fld>
            <a:endParaRPr lang="en-US"/>
          </a:p>
        </p:txBody>
      </p:sp>
    </p:spTree>
    <p:extLst>
      <p:ext uri="{BB962C8B-B14F-4D97-AF65-F5344CB8AC3E}">
        <p14:creationId xmlns:p14="http://schemas.microsoft.com/office/powerpoint/2010/main" val="352831989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E006383-C3E0-B24A-9093-386840617E7C}" type="slidenum">
              <a:rPr lang="en-US"/>
              <a:pPr>
                <a:defRPr/>
              </a:pPr>
              <a:t>‹#›</a:t>
            </a:fld>
            <a:endParaRPr lang="en-US"/>
          </a:p>
        </p:txBody>
      </p:sp>
    </p:spTree>
    <p:extLst>
      <p:ext uri="{BB962C8B-B14F-4D97-AF65-F5344CB8AC3E}">
        <p14:creationId xmlns:p14="http://schemas.microsoft.com/office/powerpoint/2010/main" val="185260966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63ABA49-2ED1-8D4C-9F36-3D26CED7241C}" type="slidenum">
              <a:rPr lang="en-US"/>
              <a:pPr>
                <a:defRPr/>
              </a:pPr>
              <a:t>‹#›</a:t>
            </a:fld>
            <a:endParaRPr lang="en-US"/>
          </a:p>
        </p:txBody>
      </p:sp>
    </p:spTree>
    <p:extLst>
      <p:ext uri="{BB962C8B-B14F-4D97-AF65-F5344CB8AC3E}">
        <p14:creationId xmlns:p14="http://schemas.microsoft.com/office/powerpoint/2010/main" val="352806082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EA00DE8-71DC-B345-843F-89CE45DE0F2E}" type="slidenum">
              <a:rPr lang="en-US"/>
              <a:pPr>
                <a:defRPr/>
              </a:pPr>
              <a:t>‹#›</a:t>
            </a:fld>
            <a:endParaRPr lang="en-US"/>
          </a:p>
        </p:txBody>
      </p:sp>
    </p:spTree>
    <p:extLst>
      <p:ext uri="{BB962C8B-B14F-4D97-AF65-F5344CB8AC3E}">
        <p14:creationId xmlns:p14="http://schemas.microsoft.com/office/powerpoint/2010/main" val="112109018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C5A3006-8B4E-D74A-93F8-A9C36F109A94}" type="slidenum">
              <a:rPr lang="en-US"/>
              <a:pPr>
                <a:defRPr/>
              </a:pPr>
              <a:t>‹#›</a:t>
            </a:fld>
            <a:endParaRPr lang="en-US"/>
          </a:p>
        </p:txBody>
      </p:sp>
    </p:spTree>
    <p:extLst>
      <p:ext uri="{BB962C8B-B14F-4D97-AF65-F5344CB8AC3E}">
        <p14:creationId xmlns:p14="http://schemas.microsoft.com/office/powerpoint/2010/main" val="161565673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2397603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9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59706"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11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pPr>
              <a:defRPr/>
            </a:pPr>
            <a:fld id="{FBD6BCE7-9BB4-634F-B9BA-CE0A16B350AD}" type="slidenum">
              <a:rPr lang="en-US"/>
              <a:pPr>
                <a:defRPr/>
              </a:pPr>
              <a:t>‹#›</a:t>
            </a:fld>
            <a:endParaRPr lang="en-US"/>
          </a:p>
        </p:txBody>
      </p:sp>
    </p:spTree>
    <p:extLst>
      <p:ext uri="{BB962C8B-B14F-4D97-AF65-F5344CB8AC3E}">
        <p14:creationId xmlns:p14="http://schemas.microsoft.com/office/powerpoint/2010/main" val="37696594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AC040CA-BFF9-9B4C-9062-25D945A2E4DB}" type="slidenum">
              <a:rPr lang="en-US"/>
              <a:pPr>
                <a:defRPr/>
              </a:pPr>
              <a:t>‹#›</a:t>
            </a:fld>
            <a:endParaRPr lang="en-US"/>
          </a:p>
        </p:txBody>
      </p:sp>
    </p:spTree>
    <p:extLst>
      <p:ext uri="{BB962C8B-B14F-4D97-AF65-F5344CB8AC3E}">
        <p14:creationId xmlns:p14="http://schemas.microsoft.com/office/powerpoint/2010/main" val="392849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79D9B3-0A82-984E-B042-EBA51AA39DE7}" type="slidenum">
              <a:rPr lang="en-US"/>
              <a:pPr>
                <a:defRPr/>
              </a:pPr>
              <a:t>‹#›</a:t>
            </a:fld>
            <a:endParaRPr lang="en-US"/>
          </a:p>
        </p:txBody>
      </p:sp>
    </p:spTree>
    <p:extLst>
      <p:ext uri="{BB962C8B-B14F-4D97-AF65-F5344CB8AC3E}">
        <p14:creationId xmlns:p14="http://schemas.microsoft.com/office/powerpoint/2010/main" val="39229795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75A04AA6-7749-5643-A87B-5FAB3F099B1F}" type="slidenum">
              <a:rPr lang="en-US"/>
              <a:pPr>
                <a:defRPr/>
              </a:pPr>
              <a:t>‹#›</a:t>
            </a:fld>
            <a:endParaRPr lang="en-US"/>
          </a:p>
        </p:txBody>
      </p:sp>
    </p:spTree>
    <p:extLst>
      <p:ext uri="{BB962C8B-B14F-4D97-AF65-F5344CB8AC3E}">
        <p14:creationId xmlns:p14="http://schemas.microsoft.com/office/powerpoint/2010/main" val="8074573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759EFF5-882A-AA45-80CB-DF4A9A311375}" type="slidenum">
              <a:rPr lang="en-US"/>
              <a:pPr>
                <a:defRPr/>
              </a:pPr>
              <a:t>‹#›</a:t>
            </a:fld>
            <a:endParaRPr lang="en-US"/>
          </a:p>
        </p:txBody>
      </p:sp>
    </p:spTree>
    <p:extLst>
      <p:ext uri="{BB962C8B-B14F-4D97-AF65-F5344CB8AC3E}">
        <p14:creationId xmlns:p14="http://schemas.microsoft.com/office/powerpoint/2010/main" val="2168655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C446792D-2FDC-2E4B-86DC-911A30A215C3}" type="slidenum">
              <a:rPr lang="en-US"/>
              <a:pPr>
                <a:defRPr/>
              </a:pPr>
              <a:t>‹#›</a:t>
            </a:fld>
            <a:endParaRPr lang="en-US"/>
          </a:p>
        </p:txBody>
      </p:sp>
    </p:spTree>
    <p:extLst>
      <p:ext uri="{BB962C8B-B14F-4D97-AF65-F5344CB8AC3E}">
        <p14:creationId xmlns:p14="http://schemas.microsoft.com/office/powerpoint/2010/main" val="2924711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B762927D-EEEA-D642-B8C1-4F03E3268A1F}" type="slidenum">
              <a:rPr lang="en-US"/>
              <a:pPr>
                <a:defRPr/>
              </a:pPr>
              <a:t>‹#›</a:t>
            </a:fld>
            <a:endParaRPr lang="en-US"/>
          </a:p>
        </p:txBody>
      </p:sp>
    </p:spTree>
    <p:extLst>
      <p:ext uri="{BB962C8B-B14F-4D97-AF65-F5344CB8AC3E}">
        <p14:creationId xmlns:p14="http://schemas.microsoft.com/office/powerpoint/2010/main" val="3186538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79633B1-8BB7-774F-84E3-69D1C7AD5F7A}" type="slidenum">
              <a:rPr lang="en-US"/>
              <a:pPr>
                <a:defRPr/>
              </a:pPr>
              <a:t>‹#›</a:t>
            </a:fld>
            <a:endParaRPr lang="en-US"/>
          </a:p>
        </p:txBody>
      </p:sp>
    </p:spTree>
    <p:extLst>
      <p:ext uri="{BB962C8B-B14F-4D97-AF65-F5344CB8AC3E}">
        <p14:creationId xmlns:p14="http://schemas.microsoft.com/office/powerpoint/2010/main" val="8882586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2213663-4B56-5C4D-A907-72F674AC87D8}" type="slidenum">
              <a:rPr lang="en-US"/>
              <a:pPr>
                <a:defRPr/>
              </a:pPr>
              <a:t>‹#›</a:t>
            </a:fld>
            <a:endParaRPr lang="en-US"/>
          </a:p>
        </p:txBody>
      </p:sp>
    </p:spTree>
    <p:extLst>
      <p:ext uri="{BB962C8B-B14F-4D97-AF65-F5344CB8AC3E}">
        <p14:creationId xmlns:p14="http://schemas.microsoft.com/office/powerpoint/2010/main" val="39646138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8375E585-4A53-904D-BEA7-989A96E34AEB}" type="slidenum">
              <a:rPr lang="en-US"/>
              <a:pPr>
                <a:defRPr/>
              </a:pPr>
              <a:t>‹#›</a:t>
            </a:fld>
            <a:endParaRPr lang="en-US"/>
          </a:p>
        </p:txBody>
      </p:sp>
    </p:spTree>
    <p:extLst>
      <p:ext uri="{BB962C8B-B14F-4D97-AF65-F5344CB8AC3E}">
        <p14:creationId xmlns:p14="http://schemas.microsoft.com/office/powerpoint/2010/main" val="395485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C00D825-1D64-0249-AF78-966490F86350}" type="slidenum">
              <a:rPr lang="en-US"/>
              <a:pPr>
                <a:defRPr/>
              </a:pPr>
              <a:t>‹#›</a:t>
            </a:fld>
            <a:endParaRPr lang="en-US"/>
          </a:p>
        </p:txBody>
      </p:sp>
    </p:spTree>
    <p:extLst>
      <p:ext uri="{BB962C8B-B14F-4D97-AF65-F5344CB8AC3E}">
        <p14:creationId xmlns:p14="http://schemas.microsoft.com/office/powerpoint/2010/main" val="19399152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01B1868-E892-1E43-8370-49FBA47A0D78}" type="slidenum">
              <a:rPr lang="en-US"/>
              <a:pPr>
                <a:defRPr/>
              </a:pPr>
              <a:t>‹#›</a:t>
            </a:fld>
            <a:endParaRPr lang="en-US"/>
          </a:p>
        </p:txBody>
      </p:sp>
    </p:spTree>
    <p:extLst>
      <p:ext uri="{BB962C8B-B14F-4D97-AF65-F5344CB8AC3E}">
        <p14:creationId xmlns:p14="http://schemas.microsoft.com/office/powerpoint/2010/main" val="9573883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pPr>
              <a:defRPr/>
            </a:pPr>
            <a:endParaRPr lang="en-US"/>
          </a:p>
        </p:txBody>
      </p:sp>
      <p:sp>
        <p:nvSpPr>
          <p:cNvPr id="3" name="Rectangle 155"/>
          <p:cNvSpPr>
            <a:spLocks noGrp="1" noChangeArrowheads="1"/>
          </p:cNvSpPr>
          <p:nvPr>
            <p:ph type="ftr" sz="quarter" idx="11"/>
          </p:nvPr>
        </p:nvSpPr>
        <p:spPr/>
        <p:txBody>
          <a:bodyPr/>
          <a:lstStyle>
            <a:lvl1pPr>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latin typeface="Comic Sans MS" charset="0"/>
              </a:defRPr>
            </a:lvl1pPr>
          </a:lstStyle>
          <a:p>
            <a:pPr>
              <a:defRPr/>
            </a:pPr>
            <a:fld id="{7BFB4B23-43A6-D14D-971E-BDCC85E702BE}" type="slidenum">
              <a:rPr lang="en-US"/>
              <a:pPr>
                <a:defRPr/>
              </a:pPr>
              <a:t>‹#›</a:t>
            </a:fld>
            <a:endParaRPr lang="en-US"/>
          </a:p>
        </p:txBody>
      </p:sp>
    </p:spTree>
    <p:extLst>
      <p:ext uri="{BB962C8B-B14F-4D97-AF65-F5344CB8AC3E}">
        <p14:creationId xmlns:p14="http://schemas.microsoft.com/office/powerpoint/2010/main" val="399214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C43F09-E7E7-0549-BA90-784F81B440B3}" type="slidenum">
              <a:rPr lang="en-US"/>
              <a:pPr>
                <a:defRPr/>
              </a:pPr>
              <a:t>‹#›</a:t>
            </a:fld>
            <a:endParaRPr lang="en-US"/>
          </a:p>
        </p:txBody>
      </p:sp>
    </p:spTree>
    <p:extLst>
      <p:ext uri="{BB962C8B-B14F-4D97-AF65-F5344CB8AC3E}">
        <p14:creationId xmlns:p14="http://schemas.microsoft.com/office/powerpoint/2010/main" val="1364118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1CA098B-2B7B-224F-B9BE-4550BFFEB0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17304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4EA941E-49F2-E348-BC25-9AB345428A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77407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E2F1859-E3C2-BC4B-8BE4-0B86508EDA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31111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C605D57-6F68-AA4F-A0A7-7D220CD34F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7152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45387A47-E252-4043-BABE-ECE5BD98E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74247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F5F21BB-6581-0A49-8132-9482115F2C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2282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CE47BD64-6EE2-914C-8B72-FF21EA4B70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8534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B507911-908F-AA45-8543-1D758B8D2F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20665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2CB4638-D8A7-3943-9379-734D3B6911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0611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28071C5-0436-F940-AC5F-1A53D31EBF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646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8615CB-08BB-7A4B-93D0-30A8286690BA}" type="slidenum">
              <a:rPr lang="en-US"/>
              <a:pPr>
                <a:defRPr/>
              </a:pPr>
              <a:t>‹#›</a:t>
            </a:fld>
            <a:endParaRPr lang="en-US"/>
          </a:p>
        </p:txBody>
      </p:sp>
    </p:spTree>
    <p:extLst>
      <p:ext uri="{BB962C8B-B14F-4D97-AF65-F5344CB8AC3E}">
        <p14:creationId xmlns:p14="http://schemas.microsoft.com/office/powerpoint/2010/main" val="1825928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8B6E458-020F-4A4D-A5CF-EAADA05690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24760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39" name="Rectangle 37"/>
          <p:cNvSpPr>
            <a:spLocks noGrp="1" noChangeArrowheads="1"/>
          </p:cNvSpPr>
          <p:nvPr>
            <p:ph type="dt" sz="half" idx="10"/>
          </p:nvPr>
        </p:nvSpPr>
        <p:spPr>
          <a:extLst>
            <a:ext uri="{FAA26D3D-D897-4be2-8F04-BA451C77F1D7}">
              <ma14:placeholderFlag xmlns:ma14="http://schemas.microsoft.com/office/mac/drawingml/2011/main" xmlns="" val="1"/>
            </a:ext>
          </a:extLst>
        </p:spPr>
        <p:txBody>
          <a:bodyPr/>
          <a:lstStyle>
            <a:lvl1pPr>
              <a:defRPr/>
            </a:lvl1pPr>
          </a:lstStyle>
          <a:p>
            <a:endParaRPr lang="en-US" altLang="en-US">
              <a:solidFill>
                <a:srgbClr val="FFFFFF"/>
              </a:solidFill>
            </a:endParaRPr>
          </a:p>
        </p:txBody>
      </p:sp>
      <p:sp>
        <p:nvSpPr>
          <p:cNvPr id="40" name="Rectangle 38"/>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a:lvl1pPr>
          </a:lstStyle>
          <a:p>
            <a:endParaRPr lang="en-US" altLang="en-US">
              <a:solidFill>
                <a:srgbClr val="FFFFFF"/>
              </a:solidFill>
            </a:endParaRPr>
          </a:p>
        </p:txBody>
      </p:sp>
      <p:sp>
        <p:nvSpPr>
          <p:cNvPr id="41" name="Rectangle 41"/>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362E710B-AB26-4709-A070-E63BF708C3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164763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30FF5994-8F37-4AD3-81FC-FA13BF83681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139864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C77EC0C5-DB89-4A70-9968-3B73602BF81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38717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B00C0F81-AA6B-4988-95A2-FFA49732818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6214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fld id="{C36B4302-C422-4C27-A736-87C23721FD0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328360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fld id="{91DA7E32-C1EA-40AD-93FC-EB4A8EF7DF0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843646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fld id="{77ABCA70-5BDC-40BB-A263-EB418C619A5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58974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8B3FDA74-0497-4C5B-A7D8-EDA61DD23FF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098745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B8C03896-0155-4222-8F2C-E56D3A3FBA6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7431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12.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3.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4.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5.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6.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7.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8.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9.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8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83.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18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5.pn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23.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0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24.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208.xml"/><Relationship Id="rId1" Type="http://schemas.openxmlformats.org/officeDocument/2006/relationships/slideLayout" Target="../slideLayouts/slideLayout207.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211.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5" Type="http://schemas.openxmlformats.org/officeDocument/2006/relationships/image" Target="../media/image4.jpeg"/><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214.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5" Type="http://schemas.openxmlformats.org/officeDocument/2006/relationships/theme" Target="../theme/theme27.xml"/><Relationship Id="rId4" Type="http://schemas.openxmlformats.org/officeDocument/2006/relationships/slideLayout" Target="../slideLayouts/slideLayout215.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1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9.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3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2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3.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7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137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137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a:defRPr/>
            </a:pPr>
            <a:fld id="{7750059C-0079-A04C-BB91-EF8E37F024F4}" type="slidenum">
              <a:rPr lang="en-US"/>
              <a:pPr>
                <a:defRPr/>
              </a:pPr>
              <a:t>‹#›</a:t>
            </a:fld>
            <a:endParaRPr lang="en-US"/>
          </a:p>
        </p:txBody>
      </p:sp>
      <p:sp>
        <p:nvSpPr>
          <p:cNvPr id="137223"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5682" r:id="rId1"/>
    <p:sldLayoutId id="2147485683" r:id="rId2"/>
    <p:sldLayoutId id="2147485684" r:id="rId3"/>
    <p:sldLayoutId id="2147485685" r:id="rId4"/>
    <p:sldLayoutId id="2147485686" r:id="rId5"/>
    <p:sldLayoutId id="2147485687" r:id="rId6"/>
    <p:sldLayoutId id="2147485688" r:id="rId7"/>
    <p:sldLayoutId id="2147485689" r:id="rId8"/>
    <p:sldLayoutId id="2147485690" r:id="rId9"/>
    <p:sldLayoutId id="2147485691" r:id="rId10"/>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37223"/>
                                        </p:tgtEl>
                                        <p:attrNameLst>
                                          <p:attrName>style.visibility</p:attrName>
                                        </p:attrNameLst>
                                      </p:cBhvr>
                                      <p:to>
                                        <p:strVal val="visible"/>
                                      </p:to>
                                    </p:set>
                                    <p:animEffect transition="in" filter="wipe(right)">
                                      <p:cBhvr>
                                        <p:cTn id="7" dur="5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78178" name="Group 2"/>
          <p:cNvGrpSpPr>
            <a:grpSpLocks/>
          </p:cNvGrpSpPr>
          <p:nvPr/>
        </p:nvGrpSpPr>
        <p:grpSpPr bwMode="auto">
          <a:xfrm>
            <a:off x="0" y="1422400"/>
            <a:ext cx="9147175" cy="5435600"/>
            <a:chOff x="0" y="896"/>
            <a:chExt cx="5762" cy="3424"/>
          </a:xfrm>
        </p:grpSpPr>
        <p:grpSp>
          <p:nvGrpSpPr>
            <p:cNvPr id="178184" name="Group 3"/>
            <p:cNvGrpSpPr>
              <a:grpSpLocks/>
            </p:cNvGrpSpPr>
            <p:nvPr userDrawn="1"/>
          </p:nvGrpSpPr>
          <p:grpSpPr bwMode="auto">
            <a:xfrm>
              <a:off x="20" y="896"/>
              <a:ext cx="5742" cy="3424"/>
              <a:chOff x="20" y="896"/>
              <a:chExt cx="5742" cy="3424"/>
            </a:xfrm>
          </p:grpSpPr>
          <p:sp>
            <p:nvSpPr>
              <p:cNvPr id="17832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3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3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3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3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grpSp>
        <p:grpSp>
          <p:nvGrpSpPr>
            <p:cNvPr id="178185" name="Group 17"/>
            <p:cNvGrpSpPr>
              <a:grpSpLocks/>
            </p:cNvGrpSpPr>
            <p:nvPr userDrawn="1"/>
          </p:nvGrpSpPr>
          <p:grpSpPr bwMode="auto">
            <a:xfrm>
              <a:off x="0" y="2291"/>
              <a:ext cx="1385" cy="1702"/>
              <a:chOff x="0" y="2291"/>
              <a:chExt cx="1385" cy="1702"/>
            </a:xfrm>
          </p:grpSpPr>
          <p:sp>
            <p:nvSpPr>
              <p:cNvPr id="178186"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87"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88"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89"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0"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1"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2"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3"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4"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5"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6"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7"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8"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9"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0"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1"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2"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3"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4"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5"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6"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7"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8"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9"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0"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1"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2"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3"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4"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5"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6"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7"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8"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9"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0"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1"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2"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3"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4"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5"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6"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7"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8"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9"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0"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1"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2"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3"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4"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5"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6"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7"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8"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9"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0"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1"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2"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3"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4"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5"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6"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7"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8"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250"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1"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2"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3"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4"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5"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6"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7"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8"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9"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0"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1"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2"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3"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4"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5"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6"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7"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8"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9"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0"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1"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2"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3"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4"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5"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6"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7"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8"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9"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0"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1"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2"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3"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4"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5"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6"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7"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8"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9"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0"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1"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2"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3"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4"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5"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6"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7"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8"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9"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0"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1"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2"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3"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4"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5"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5"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16"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8"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charset="0"/>
              </a:defRPr>
            </a:lvl1pPr>
          </a:lstStyle>
          <a:p>
            <a:pPr>
              <a:defRPr/>
            </a:pPr>
            <a:fld id="{987E2A5D-029F-CC43-BBB7-2B5341BE5801}"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02394"/>
      </p:ext>
    </p:extLst>
  </p:cSld>
  <p:clrMap bg1="dk2" tx1="lt1" bg2="dk1" tx2="lt2" accent1="accent1" accent2="accent2" accent3="accent3" accent4="accent4" accent5="accent5" accent6="accent6" hlink="hlink" folHlink="folHlink"/>
  <p:sldLayoutIdLst>
    <p:sldLayoutId id="214748580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3584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585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85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5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108" charset="0"/>
                <a:ea typeface="ＭＳ Ｐゴシック" pitchFamily="-108" charset="-128"/>
                <a:cs typeface="ＭＳ Ｐゴシック" pitchFamily="-108" charset="-128"/>
              </a:defRPr>
            </a:lvl1pPr>
          </a:lstStyle>
          <a:p>
            <a:pPr>
              <a:defRPr/>
            </a:pPr>
            <a:endParaRPr lang="en-US">
              <a:solidFill>
                <a:srgbClr val="FFFFFF"/>
              </a:solidFill>
            </a:endParaRPr>
          </a:p>
        </p:txBody>
      </p:sp>
      <p:sp>
        <p:nvSpPr>
          <p:cNvPr id="3585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itchFamily="-108" charset="0"/>
                <a:ea typeface="ＭＳ Ｐゴシック" pitchFamily="-108" charset="-128"/>
                <a:cs typeface="ＭＳ Ｐゴシック" pitchFamily="-108" charset="-128"/>
              </a:defRPr>
            </a:lvl1pPr>
          </a:lstStyle>
          <a:p>
            <a:pPr>
              <a:defRPr/>
            </a:pPr>
            <a:endParaRPr lang="en-US">
              <a:solidFill>
                <a:srgbClr val="FFFFFF"/>
              </a:solidFill>
            </a:endParaRPr>
          </a:p>
        </p:txBody>
      </p:sp>
      <p:sp>
        <p:nvSpPr>
          <p:cNvPr id="3585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CC11FCC0-25C4-9D42-8928-70EFD2340F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2656798"/>
      </p:ext>
    </p:extLst>
  </p:cSld>
  <p:clrMap bg1="dk2" tx1="lt1" bg2="dk1" tx2="lt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2"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8"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29"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0"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1"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2"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3"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4"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5"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6"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7"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8"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9"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0"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1"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2"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46"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7"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51"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52"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solidFill>
                <a:srgbClr val="FFFFFF"/>
              </a:solidFill>
              <a:latin typeface="Tahoma" pitchFamily="34" charset="0"/>
              <a:ea typeface="MS PGothic" pitchFamily="34" charset="-128"/>
              <a:cs typeface="+mn-cs"/>
            </a:endParaRPr>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solidFill>
                <a:srgbClr val="FFFFFF"/>
              </a:solidFill>
              <a:latin typeface="Tahoma" pitchFamily="34" charset="0"/>
              <a:ea typeface="MS PGothic" pitchFamily="34" charset="-128"/>
              <a:cs typeface="+mn-cs"/>
            </a:endParaRPr>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E5D9416-4E74-4BE0-A3EC-6D667FC80FF5}" type="slidenum">
              <a:rPr lang="en-US" altLang="en-US">
                <a:solidFill>
                  <a:srgbClr val="FFFFFF"/>
                </a:solidFill>
                <a:latin typeface="Tahoma" pitchFamily="34" charset="0"/>
                <a:ea typeface="MS PGothic" pitchFamily="34" charset="-128"/>
                <a:cs typeface="+mn-cs"/>
              </a:rPr>
              <a:pPr/>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2453164876"/>
      </p:ext>
    </p:extLst>
  </p:cSld>
  <p:clrMap bg1="dk2" tx1="lt1" bg2="dk1" tx2="lt2" accent1="accent1" accent2="accent2" accent3="accent3" accent4="accent4" accent5="accent5" accent6="accent6" hlink="hlink" folHlink="folHlink"/>
  <p:sldLayoutIdLst>
    <p:sldLayoutId id="2147485849" r:id="rId1"/>
    <p:sldLayoutId id="2147485850" r:id="rId2"/>
    <p:sldLayoutId id="2147485851" r:id="rId3"/>
    <p:sldLayoutId id="2147485852" r:id="rId4"/>
    <p:sldLayoutId id="2147485853" r:id="rId5"/>
    <p:sldLayoutId id="2147485854" r:id="rId6"/>
    <p:sldLayoutId id="2147485855" r:id="rId7"/>
    <p:sldLayoutId id="2147485856" r:id="rId8"/>
    <p:sldLayoutId id="2147485857" r:id="rId9"/>
    <p:sldLayoutId id="2147485858" r:id="rId10"/>
    <p:sldLayoutId id="2147485859" r:id="rId11"/>
    <p:sldLayoutId id="214748586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1026"/>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en-US" altLang="en-US">
              <a:solidFill>
                <a:srgbClr val="FFFFFF"/>
              </a:solidFill>
              <a:ea typeface="MS PGothic" pitchFamily="34" charset="-128"/>
              <a:cs typeface="+mn-cs"/>
            </a:endParaRPr>
          </a:p>
        </p:txBody>
      </p:sp>
      <p:sp>
        <p:nvSpPr>
          <p:cNvPr id="56323" name="Rectangle 1027"/>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BA913C8B-6378-466C-82EA-8A729E79E365}" type="slidenum">
              <a:rPr lang="en-US" altLang="en-US">
                <a:solidFill>
                  <a:srgbClr val="FFFFFF"/>
                </a:solidFill>
                <a:ea typeface="MS PGothic" pitchFamily="34" charset="-128"/>
                <a:cs typeface="+mn-cs"/>
              </a:rPr>
              <a:pPr/>
              <a:t>‹#›</a:t>
            </a:fld>
            <a:endParaRPr lang="en-US" altLang="en-US">
              <a:solidFill>
                <a:srgbClr val="FFFFFF"/>
              </a:solidFill>
              <a:ea typeface="MS PGothic" pitchFamily="34" charset="-128"/>
              <a:cs typeface="+mn-cs"/>
            </a:endParaRPr>
          </a:p>
        </p:txBody>
      </p:sp>
      <p:grpSp>
        <p:nvGrpSpPr>
          <p:cNvPr id="9220" name="Group 1028"/>
          <p:cNvGrpSpPr>
            <a:grpSpLocks/>
          </p:cNvGrpSpPr>
          <p:nvPr/>
        </p:nvGrpSpPr>
        <p:grpSpPr bwMode="auto">
          <a:xfrm>
            <a:off x="0" y="0"/>
            <a:ext cx="9140825" cy="6850063"/>
            <a:chOff x="0" y="0"/>
            <a:chExt cx="5758" cy="4315"/>
          </a:xfrm>
        </p:grpSpPr>
        <p:grpSp>
          <p:nvGrpSpPr>
            <p:cNvPr id="9224" name="Group 1029"/>
            <p:cNvGrpSpPr>
              <a:grpSpLocks/>
            </p:cNvGrpSpPr>
            <p:nvPr userDrawn="1"/>
          </p:nvGrpSpPr>
          <p:grpSpPr bwMode="auto">
            <a:xfrm>
              <a:off x="1728" y="2230"/>
              <a:ext cx="4027" cy="2085"/>
              <a:chOff x="1728" y="2230"/>
              <a:chExt cx="4027" cy="2085"/>
            </a:xfrm>
          </p:grpSpPr>
          <p:sp>
            <p:nvSpPr>
              <p:cNvPr id="56326" name="Freeform 1030"/>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56327" name="Freeform 1031"/>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56328" name="Freeform 1032"/>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0" name="Freeform 103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FFFFFF"/>
                  </a:solidFill>
                  <a:latin typeface="Tahoma" pitchFamily="34" charset="0"/>
                  <a:ea typeface="MS PGothic" pitchFamily="34" charset="-128"/>
                  <a:cs typeface="+mn-cs"/>
                </a:endParaRPr>
              </a:p>
            </p:txBody>
          </p:sp>
          <p:sp>
            <p:nvSpPr>
              <p:cNvPr id="56330" name="Freeform 1034"/>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grpSp>
        <p:sp>
          <p:nvSpPr>
            <p:cNvPr id="56331" name="Freeform 1035"/>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26" name="Freeform 1036"/>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FFFFFF"/>
                </a:solidFill>
                <a:latin typeface="Tahoma" pitchFamily="34" charset="0"/>
                <a:ea typeface="MS PGothic" pitchFamily="34" charset="-128"/>
                <a:cs typeface="+mn-cs"/>
              </a:endParaRPr>
            </a:p>
          </p:txBody>
        </p:sp>
      </p:grpSp>
      <p:sp>
        <p:nvSpPr>
          <p:cNvPr id="56333" name="Rectangle 1037"/>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34" name="Rectangle 1038"/>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endParaRPr lang="en-US" altLang="en-US">
              <a:solidFill>
                <a:srgbClr val="FFFFFF"/>
              </a:solidFill>
              <a:ea typeface="MS PGothic" pitchFamily="34" charset="-128"/>
              <a:cs typeface="+mn-cs"/>
            </a:endParaRPr>
          </a:p>
        </p:txBody>
      </p:sp>
      <p:sp>
        <p:nvSpPr>
          <p:cNvPr id="56335" name="Rectangle 1039"/>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871408"/>
      </p:ext>
    </p:extLst>
  </p:cSld>
  <p:clrMap bg1="dk2" tx1="lt1" bg2="dk1" tx2="lt2" accent1="accent1" accent2="accent2" accent3="accent3" accent4="accent4" accent5="accent5" accent6="accent6" hlink="hlink" folHlink="folHlink"/>
  <p:sldLayoutIdLst>
    <p:sldLayoutId id="2147485862" r:id="rId1"/>
    <p:sldLayoutId id="2147485863" r:id="rId2"/>
    <p:sldLayoutId id="2147485864" r:id="rId3"/>
    <p:sldLayoutId id="2147485865" r:id="rId4"/>
    <p:sldLayoutId id="2147485866" r:id="rId5"/>
    <p:sldLayoutId id="2147485867" r:id="rId6"/>
    <p:sldLayoutId id="2147485868" r:id="rId7"/>
    <p:sldLayoutId id="2147485869" r:id="rId8"/>
    <p:sldLayoutId id="2147485870" r:id="rId9"/>
    <p:sldLayoutId id="2147485871" r:id="rId10"/>
    <p:sldLayoutId id="214748587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MS PGothic" pitchFamily="34"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32888" cy="6845300"/>
            <a:chOff x="0" y="0"/>
            <a:chExt cx="5753" cy="4312"/>
          </a:xfrm>
        </p:grpSpPr>
        <p:sp>
          <p:nvSpPr>
            <p:cNvPr id="3072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nvGrpSpPr>
            <p:cNvPr id="4103" name="Group 4"/>
            <p:cNvGrpSpPr>
              <a:grpSpLocks/>
            </p:cNvGrpSpPr>
            <p:nvPr/>
          </p:nvGrpSpPr>
          <p:grpSpPr bwMode="auto">
            <a:xfrm>
              <a:off x="246" y="204"/>
              <a:ext cx="5271" cy="3889"/>
              <a:chOff x="246" y="204"/>
              <a:chExt cx="5271" cy="3889"/>
            </a:xfrm>
          </p:grpSpPr>
          <p:sp>
            <p:nvSpPr>
              <p:cNvPr id="30725"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2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grpSp>
        <p:grpSp>
          <p:nvGrpSpPr>
            <p:cNvPr id="4104" name="Group 28"/>
            <p:cNvGrpSpPr>
              <a:grpSpLocks/>
            </p:cNvGrpSpPr>
            <p:nvPr/>
          </p:nvGrpSpPr>
          <p:grpSpPr bwMode="auto">
            <a:xfrm>
              <a:off x="0" y="0"/>
              <a:ext cx="1246" cy="1232"/>
              <a:chOff x="0" y="0"/>
              <a:chExt cx="1246" cy="1232"/>
            </a:xfrm>
          </p:grpSpPr>
          <p:sp>
            <p:nvSpPr>
              <p:cNvPr id="30749"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50"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51"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grpSp>
      <p:sp>
        <p:nvSpPr>
          <p:cNvPr id="30752" name="Text Box 32"/>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1400" b="1">
              <a:solidFill>
                <a:srgbClr val="FFFFFF"/>
              </a:solidFill>
              <a:latin typeface="Arial" pitchFamily="34" charset="0"/>
              <a:cs typeface="+mn-cs"/>
            </a:endParaRPr>
          </a:p>
        </p:txBody>
      </p:sp>
      <p:sp>
        <p:nvSpPr>
          <p:cNvPr id="30753" name="Text Box 3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r>
              <a:rPr lang="en-US" altLang="en-US" sz="900" b="1">
                <a:solidFill>
                  <a:srgbClr val="FFFFFF"/>
                </a:solidFill>
                <a:latin typeface="Arial" pitchFamily="34" charset="0"/>
                <a:cs typeface="+mn-cs"/>
              </a:rPr>
              <a:t>©2003 TBBMI</a:t>
            </a:r>
          </a:p>
        </p:txBody>
      </p:sp>
      <p:sp>
        <p:nvSpPr>
          <p:cNvPr id="30754" name="Rectangle 34"/>
          <p:cNvSpPr>
            <a:spLocks noChangeArrowheads="1"/>
          </p:cNvSpPr>
          <p:nvPr/>
        </p:nvSpPr>
        <p:spPr bwMode="auto">
          <a:xfrm>
            <a:off x="7543800" y="6515100"/>
            <a:ext cx="7366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7.5.03b.</a:t>
            </a:r>
          </a:p>
        </p:txBody>
      </p:sp>
    </p:spTree>
    <p:extLst>
      <p:ext uri="{BB962C8B-B14F-4D97-AF65-F5344CB8AC3E}">
        <p14:creationId xmlns:p14="http://schemas.microsoft.com/office/powerpoint/2010/main" val="918420590"/>
      </p:ext>
    </p:extLst>
  </p:cSld>
  <p:clrMap bg1="dk2" tx1="lt1" bg2="dk1" tx2="lt2" accent1="accent1" accent2="accent2" accent3="accent3" accent4="accent4" accent5="accent5" accent6="accent6" hlink="hlink" folHlink="folHlink"/>
  <p:sldLayoutIdLst>
    <p:sldLayoutId id="2147485874" r:id="rId1"/>
    <p:sldLayoutId id="2147485875" r:id="rId2"/>
    <p:sldLayoutId id="2147485876" r:id="rId3"/>
    <p:sldLayoutId id="2147485877" r:id="rId4"/>
    <p:sldLayoutId id="2147485878" r:id="rId5"/>
    <p:sldLayoutId id="2147485879" r:id="rId6"/>
    <p:sldLayoutId id="2147485880" r:id="rId7"/>
    <p:sldLayoutId id="2147485881" r:id="rId8"/>
    <p:sldLayoutId id="2147485882" r:id="rId9"/>
    <p:sldLayoutId id="2147485883" r:id="rId10"/>
    <p:sldLayoutId id="2147485884"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84" charset="2"/>
        <a:buChar char=""/>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2"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28"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29"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0"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1"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2"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3"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4"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5"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6"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7"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8"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39"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0"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1"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2"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46"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7"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9251"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sp>
          <p:nvSpPr>
            <p:cNvPr id="9252"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1800">
                <a:solidFill>
                  <a:srgbClr val="FFFFFF"/>
                </a:solidFill>
                <a:latin typeface="Tahoma" charset="0"/>
                <a:cs typeface="+mn-cs"/>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solidFill>
                <a:srgbClr val="FFFFFF"/>
              </a:solidFill>
              <a:latin typeface="Tahoma" pitchFamily="34" charset="0"/>
              <a:ea typeface="MS PGothic" pitchFamily="34" charset="-128"/>
              <a:cs typeface="+mn-cs"/>
            </a:endParaRPr>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solidFill>
                <a:srgbClr val="FFFFFF"/>
              </a:solidFill>
              <a:latin typeface="Tahoma" pitchFamily="34" charset="0"/>
              <a:ea typeface="MS PGothic" pitchFamily="34" charset="-128"/>
              <a:cs typeface="+mn-cs"/>
            </a:endParaRPr>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E5D9416-4E74-4BE0-A3EC-6D667FC80FF5}" type="slidenum">
              <a:rPr lang="en-US" altLang="en-US">
                <a:solidFill>
                  <a:srgbClr val="FFFFFF"/>
                </a:solidFill>
                <a:latin typeface="Tahoma" pitchFamily="34" charset="0"/>
                <a:ea typeface="MS PGothic" pitchFamily="34" charset="-128"/>
                <a:cs typeface="+mn-cs"/>
              </a:rPr>
              <a:pPr/>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2078995847"/>
      </p:ext>
    </p:extLst>
  </p:cSld>
  <p:clrMap bg1="dk2" tx1="lt1" bg2="dk1" tx2="lt2" accent1="accent1" accent2="accent2" accent3="accent3" accent4="accent4" accent5="accent5" accent6="accent6" hlink="hlink" folHlink="folHlink"/>
  <p:sldLayoutIdLst>
    <p:sldLayoutId id="2147485886" r:id="rId1"/>
    <p:sldLayoutId id="2147485887" r:id="rId2"/>
    <p:sldLayoutId id="2147485888" r:id="rId3"/>
    <p:sldLayoutId id="2147485889" r:id="rId4"/>
    <p:sldLayoutId id="2147485890" r:id="rId5"/>
    <p:sldLayoutId id="2147485891" r:id="rId6"/>
    <p:sldLayoutId id="2147485892" r:id="rId7"/>
    <p:sldLayoutId id="2147485893" r:id="rId8"/>
    <p:sldLayoutId id="2147485894" r:id="rId9"/>
    <p:sldLayoutId id="2147485895" r:id="rId10"/>
    <p:sldLayoutId id="2147485896" r:id="rId11"/>
    <p:sldLayoutId id="214748589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32888" cy="6845300"/>
            <a:chOff x="0" y="0"/>
            <a:chExt cx="5753" cy="4312"/>
          </a:xfrm>
        </p:grpSpPr>
        <p:sp>
          <p:nvSpPr>
            <p:cNvPr id="3072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nvGrpSpPr>
            <p:cNvPr id="4103" name="Group 4"/>
            <p:cNvGrpSpPr>
              <a:grpSpLocks/>
            </p:cNvGrpSpPr>
            <p:nvPr/>
          </p:nvGrpSpPr>
          <p:grpSpPr bwMode="auto">
            <a:xfrm>
              <a:off x="246" y="204"/>
              <a:ext cx="5271" cy="3889"/>
              <a:chOff x="246" y="204"/>
              <a:chExt cx="5271" cy="3889"/>
            </a:xfrm>
          </p:grpSpPr>
          <p:sp>
            <p:nvSpPr>
              <p:cNvPr id="30725"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2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grpSp>
        <p:grpSp>
          <p:nvGrpSpPr>
            <p:cNvPr id="4104" name="Group 28"/>
            <p:cNvGrpSpPr>
              <a:grpSpLocks/>
            </p:cNvGrpSpPr>
            <p:nvPr/>
          </p:nvGrpSpPr>
          <p:grpSpPr bwMode="auto">
            <a:xfrm>
              <a:off x="0" y="0"/>
              <a:ext cx="1246" cy="1232"/>
              <a:chOff x="0" y="0"/>
              <a:chExt cx="1246" cy="1232"/>
            </a:xfrm>
          </p:grpSpPr>
          <p:sp>
            <p:nvSpPr>
              <p:cNvPr id="30749"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50"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51"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grpSp>
      <p:sp>
        <p:nvSpPr>
          <p:cNvPr id="30752" name="Text Box 32"/>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1400" b="1">
              <a:solidFill>
                <a:srgbClr val="FFFFFF"/>
              </a:solidFill>
              <a:latin typeface="Arial" pitchFamily="34" charset="0"/>
              <a:cs typeface="+mn-cs"/>
            </a:endParaRPr>
          </a:p>
        </p:txBody>
      </p:sp>
      <p:sp>
        <p:nvSpPr>
          <p:cNvPr id="30753" name="Text Box 3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r>
              <a:rPr lang="en-US" altLang="en-US" sz="900" b="1">
                <a:solidFill>
                  <a:srgbClr val="FFFFFF"/>
                </a:solidFill>
                <a:latin typeface="Arial" pitchFamily="34" charset="0"/>
                <a:cs typeface="+mn-cs"/>
              </a:rPr>
              <a:t>©2003 TBBMI</a:t>
            </a:r>
          </a:p>
        </p:txBody>
      </p:sp>
      <p:sp>
        <p:nvSpPr>
          <p:cNvPr id="30754" name="Rectangle 34"/>
          <p:cNvSpPr>
            <a:spLocks noChangeArrowheads="1"/>
          </p:cNvSpPr>
          <p:nvPr/>
        </p:nvSpPr>
        <p:spPr bwMode="auto">
          <a:xfrm>
            <a:off x="7543800" y="6515100"/>
            <a:ext cx="7366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7.5.03b.</a:t>
            </a:r>
          </a:p>
        </p:txBody>
      </p:sp>
    </p:spTree>
    <p:extLst>
      <p:ext uri="{BB962C8B-B14F-4D97-AF65-F5344CB8AC3E}">
        <p14:creationId xmlns:p14="http://schemas.microsoft.com/office/powerpoint/2010/main" val="2109474629"/>
      </p:ext>
    </p:extLst>
  </p:cSld>
  <p:clrMap bg1="dk2" tx1="lt1" bg2="dk1" tx2="lt2" accent1="accent1" accent2="accent2" accent3="accent3" accent4="accent4" accent5="accent5" accent6="accent6" hlink="hlink" folHlink="folHlink"/>
  <p:sldLayoutIdLst>
    <p:sldLayoutId id="2147485899" r:id="rId1"/>
    <p:sldLayoutId id="2147485900" r:id="rId2"/>
    <p:sldLayoutId id="2147485901" r:id="rId3"/>
    <p:sldLayoutId id="2147485902" r:id="rId4"/>
    <p:sldLayoutId id="2147485903" r:id="rId5"/>
    <p:sldLayoutId id="2147485904" r:id="rId6"/>
    <p:sldLayoutId id="2147485905" r:id="rId7"/>
    <p:sldLayoutId id="2147485906" r:id="rId8"/>
    <p:sldLayoutId id="2147485907" r:id="rId9"/>
    <p:sldLayoutId id="2147485908" r:id="rId10"/>
    <p:sldLayoutId id="2147485909"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84" charset="2"/>
        <a:buChar char=""/>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32888" cy="6845300"/>
            <a:chOff x="0" y="0"/>
            <a:chExt cx="5753" cy="4312"/>
          </a:xfrm>
        </p:grpSpPr>
        <p:sp>
          <p:nvSpPr>
            <p:cNvPr id="3072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nvGrpSpPr>
            <p:cNvPr id="4103" name="Group 4"/>
            <p:cNvGrpSpPr>
              <a:grpSpLocks/>
            </p:cNvGrpSpPr>
            <p:nvPr/>
          </p:nvGrpSpPr>
          <p:grpSpPr bwMode="auto">
            <a:xfrm>
              <a:off x="246" y="204"/>
              <a:ext cx="5271" cy="3889"/>
              <a:chOff x="246" y="204"/>
              <a:chExt cx="5271" cy="3889"/>
            </a:xfrm>
          </p:grpSpPr>
          <p:sp>
            <p:nvSpPr>
              <p:cNvPr id="30725"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2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grpSp>
        <p:grpSp>
          <p:nvGrpSpPr>
            <p:cNvPr id="4104" name="Group 28"/>
            <p:cNvGrpSpPr>
              <a:grpSpLocks/>
            </p:cNvGrpSpPr>
            <p:nvPr/>
          </p:nvGrpSpPr>
          <p:grpSpPr bwMode="auto">
            <a:xfrm>
              <a:off x="0" y="0"/>
              <a:ext cx="1246" cy="1232"/>
              <a:chOff x="0" y="0"/>
              <a:chExt cx="1246" cy="1232"/>
            </a:xfrm>
          </p:grpSpPr>
          <p:sp>
            <p:nvSpPr>
              <p:cNvPr id="30749"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50"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51"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grpSp>
      <p:sp>
        <p:nvSpPr>
          <p:cNvPr id="30752" name="Text Box 32"/>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1400" b="1">
              <a:solidFill>
                <a:srgbClr val="FFFFFF"/>
              </a:solidFill>
              <a:latin typeface="Arial" pitchFamily="34" charset="0"/>
              <a:cs typeface="+mn-cs"/>
            </a:endParaRPr>
          </a:p>
        </p:txBody>
      </p:sp>
      <p:sp>
        <p:nvSpPr>
          <p:cNvPr id="30753" name="Text Box 3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r>
              <a:rPr lang="en-US" altLang="en-US" sz="900" b="1">
                <a:solidFill>
                  <a:srgbClr val="FFFFFF"/>
                </a:solidFill>
                <a:latin typeface="Arial" pitchFamily="34" charset="0"/>
                <a:cs typeface="+mn-cs"/>
              </a:rPr>
              <a:t>©2003 TBBMI</a:t>
            </a:r>
          </a:p>
        </p:txBody>
      </p:sp>
      <p:sp>
        <p:nvSpPr>
          <p:cNvPr id="30754" name="Rectangle 34"/>
          <p:cNvSpPr>
            <a:spLocks noChangeArrowheads="1"/>
          </p:cNvSpPr>
          <p:nvPr/>
        </p:nvSpPr>
        <p:spPr bwMode="auto">
          <a:xfrm>
            <a:off x="7543800" y="6515100"/>
            <a:ext cx="7366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7.5.03b.</a:t>
            </a:r>
          </a:p>
        </p:txBody>
      </p:sp>
    </p:spTree>
    <p:extLst>
      <p:ext uri="{BB962C8B-B14F-4D97-AF65-F5344CB8AC3E}">
        <p14:creationId xmlns:p14="http://schemas.microsoft.com/office/powerpoint/2010/main" val="1637346125"/>
      </p:ext>
    </p:extLst>
  </p:cSld>
  <p:clrMap bg1="dk2" tx1="lt1" bg2="dk1" tx2="lt2" accent1="accent1" accent2="accent2" accent3="accent3" accent4="accent4" accent5="accent5" accent6="accent6" hlink="hlink" folHlink="folHlink"/>
  <p:sldLayoutIdLst>
    <p:sldLayoutId id="2147485911" r:id="rId1"/>
    <p:sldLayoutId id="2147485912" r:id="rId2"/>
    <p:sldLayoutId id="2147485913" r:id="rId3"/>
    <p:sldLayoutId id="2147485914" r:id="rId4"/>
    <p:sldLayoutId id="2147485915" r:id="rId5"/>
    <p:sldLayoutId id="2147485916" r:id="rId6"/>
    <p:sldLayoutId id="2147485917" r:id="rId7"/>
    <p:sldLayoutId id="2147485918" r:id="rId8"/>
    <p:sldLayoutId id="2147485919" r:id="rId9"/>
    <p:sldLayoutId id="2147485920" r:id="rId10"/>
    <p:sldLayoutId id="2147485921"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84" charset="2"/>
        <a:buChar char=""/>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32888" cy="6845300"/>
            <a:chOff x="0" y="0"/>
            <a:chExt cx="5753" cy="4312"/>
          </a:xfrm>
        </p:grpSpPr>
        <p:sp>
          <p:nvSpPr>
            <p:cNvPr id="3072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nvGrpSpPr>
            <p:cNvPr id="4103" name="Group 4"/>
            <p:cNvGrpSpPr>
              <a:grpSpLocks/>
            </p:cNvGrpSpPr>
            <p:nvPr/>
          </p:nvGrpSpPr>
          <p:grpSpPr bwMode="auto">
            <a:xfrm>
              <a:off x="246" y="204"/>
              <a:ext cx="5271" cy="3889"/>
              <a:chOff x="246" y="204"/>
              <a:chExt cx="5271" cy="3889"/>
            </a:xfrm>
          </p:grpSpPr>
          <p:sp>
            <p:nvSpPr>
              <p:cNvPr id="30725"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2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2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3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074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grpSp>
        <p:grpSp>
          <p:nvGrpSpPr>
            <p:cNvPr id="4104" name="Group 28"/>
            <p:cNvGrpSpPr>
              <a:grpSpLocks/>
            </p:cNvGrpSpPr>
            <p:nvPr/>
          </p:nvGrpSpPr>
          <p:grpSpPr bwMode="auto">
            <a:xfrm>
              <a:off x="0" y="0"/>
              <a:ext cx="1246" cy="1232"/>
              <a:chOff x="0" y="0"/>
              <a:chExt cx="1246" cy="1232"/>
            </a:xfrm>
          </p:grpSpPr>
          <p:sp>
            <p:nvSpPr>
              <p:cNvPr id="30749"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50"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0751"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grpSp>
      <p:sp>
        <p:nvSpPr>
          <p:cNvPr id="30752" name="Text Box 32"/>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1400" b="1">
              <a:solidFill>
                <a:srgbClr val="FFFFFF"/>
              </a:solidFill>
              <a:latin typeface="Arial" pitchFamily="34" charset="0"/>
              <a:cs typeface="+mn-cs"/>
            </a:endParaRPr>
          </a:p>
        </p:txBody>
      </p:sp>
      <p:sp>
        <p:nvSpPr>
          <p:cNvPr id="30753" name="Text Box 3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r>
              <a:rPr lang="en-US" altLang="en-US" sz="900" b="1">
                <a:solidFill>
                  <a:srgbClr val="FFFFFF"/>
                </a:solidFill>
                <a:latin typeface="Arial" pitchFamily="34" charset="0"/>
                <a:cs typeface="+mn-cs"/>
              </a:rPr>
              <a:t>©2003 TBBMI</a:t>
            </a:r>
          </a:p>
        </p:txBody>
      </p:sp>
      <p:sp>
        <p:nvSpPr>
          <p:cNvPr id="30754" name="Rectangle 34"/>
          <p:cNvSpPr>
            <a:spLocks noChangeArrowheads="1"/>
          </p:cNvSpPr>
          <p:nvPr/>
        </p:nvSpPr>
        <p:spPr bwMode="auto">
          <a:xfrm>
            <a:off x="7543800" y="6515100"/>
            <a:ext cx="7366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7.5.03b.</a:t>
            </a:r>
          </a:p>
        </p:txBody>
      </p:sp>
    </p:spTree>
    <p:extLst>
      <p:ext uri="{BB962C8B-B14F-4D97-AF65-F5344CB8AC3E}">
        <p14:creationId xmlns:p14="http://schemas.microsoft.com/office/powerpoint/2010/main" val="1272456266"/>
      </p:ext>
    </p:extLst>
  </p:cSld>
  <p:clrMap bg1="dk2" tx1="lt1" bg2="dk1" tx2="lt2" accent1="accent1" accent2="accent2" accent3="accent3" accent4="accent4" accent5="accent5" accent6="accent6" hlink="hlink" folHlink="folHlink"/>
  <p:sldLayoutIdLst>
    <p:sldLayoutId id="2147485923" r:id="rId1"/>
    <p:sldLayoutId id="2147485924" r:id="rId2"/>
    <p:sldLayoutId id="2147485925" r:id="rId3"/>
    <p:sldLayoutId id="2147485926" r:id="rId4"/>
    <p:sldLayoutId id="2147485927" r:id="rId5"/>
    <p:sldLayoutId id="2147485928" r:id="rId6"/>
    <p:sldLayoutId id="2147485929" r:id="rId7"/>
    <p:sldLayoutId id="2147485930" r:id="rId8"/>
    <p:sldLayoutId id="2147485931" r:id="rId9"/>
    <p:sldLayoutId id="2147485932" r:id="rId10"/>
    <p:sldLayoutId id="2147485933"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MS PGothic" pitchFamily="34"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84" charset="2"/>
        <a:buChar char=""/>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67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Arial" charset="0"/>
                <a:ea typeface="SimSun" charset="0"/>
                <a:cs typeface="SimSun" charset="0"/>
              </a:defRPr>
            </a:lvl1pPr>
          </a:lstStyle>
          <a:p>
            <a:pPr eaLnBrk="1" hangingPunct="1">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Arial" charset="0"/>
                <a:ea typeface="SimSun" charset="0"/>
                <a:cs typeface="SimSun" charset="0"/>
              </a:defRPr>
            </a:lvl1pPr>
          </a:lstStyle>
          <a:p>
            <a:pPr eaLnBrk="1" hangingPunct="1">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charset="0"/>
                <a:ea typeface="SimSun" charset="0"/>
                <a:cs typeface="SimSun" charset="0"/>
              </a:defRPr>
            </a:lvl1pPr>
          </a:lstStyle>
          <a:p>
            <a:pPr eaLnBrk="1" hangingPunct="1">
              <a:defRPr/>
            </a:pPr>
            <a:fld id="{2691FDBD-3C8C-8941-B684-36567CB819EA}" type="slidenum">
              <a:rPr lang="en-US" altLang="zh-CN"/>
              <a:pPr eaLnBrk="1" hangingPunct="1">
                <a:defRPr/>
              </a:pPr>
              <a:t>‹#›</a:t>
            </a:fld>
            <a:endParaRPr lang="en-US" altLang="zh-CN"/>
          </a:p>
        </p:txBody>
      </p:sp>
    </p:spTree>
    <p:extLst>
      <p:ext uri="{BB962C8B-B14F-4D97-AF65-F5344CB8AC3E}">
        <p14:creationId xmlns:p14="http://schemas.microsoft.com/office/powerpoint/2010/main" val="4033090933"/>
      </p:ext>
    </p:extLst>
  </p:cSld>
  <p:clrMap bg1="lt1" tx1="dk1" bg2="lt2" tx2="dk2" accent1="accent1" accent2="accent2" accent3="accent3" accent4="accent4" accent5="accent5" accent6="accent6" hlink="hlink" folHlink="folHlink"/>
  <p:sldLayoutIdLst>
    <p:sldLayoutId id="2147485947" r:id="rId1"/>
    <p:sldLayoutId id="2147485948" r:id="rId2"/>
    <p:sldLayoutId id="2147485949" r:id="rId3"/>
    <p:sldLayoutId id="2147485950" r:id="rId4"/>
    <p:sldLayoutId id="2147485951" r:id="rId5"/>
    <p:sldLayoutId id="2147485952" r:id="rId6"/>
    <p:sldLayoutId id="2147485953" r:id="rId7"/>
    <p:sldLayoutId id="2147485954" r:id="rId8"/>
    <p:sldLayoutId id="2147485955" r:id="rId9"/>
    <p:sldLayoutId id="2147485956" r:id="rId10"/>
    <p:sldLayoutId id="2147485957" r:id="rId11"/>
    <p:sldLayoutId id="2147485958" r:id="rId12"/>
  </p:sldLayoutIdLst>
  <p:txStyles>
    <p:titleStyle>
      <a:lvl1pPr algn="ctr" rtl="0" eaLnBrk="0" fontAlgn="base" hangingPunct="0">
        <a:spcBef>
          <a:spcPct val="0"/>
        </a:spcBef>
        <a:spcAft>
          <a:spcPct val="0"/>
        </a:spcAft>
        <a:defRPr sz="4400">
          <a:solidFill>
            <a:schemeClr val="tx2"/>
          </a:solidFill>
          <a:latin typeface="+mj-lt"/>
          <a:ea typeface="SimSun" charset="0"/>
          <a:cs typeface="SimSun" charset="0"/>
        </a:defRPr>
      </a:lvl1pPr>
      <a:lvl2pPr algn="ctr" rtl="0" eaLnBrk="0" fontAlgn="base" hangingPunct="0">
        <a:spcBef>
          <a:spcPct val="0"/>
        </a:spcBef>
        <a:spcAft>
          <a:spcPct val="0"/>
        </a:spcAft>
        <a:defRPr sz="4400">
          <a:solidFill>
            <a:schemeClr val="tx2"/>
          </a:solidFill>
          <a:latin typeface="Arial" pitchFamily="-112" charset="0"/>
          <a:ea typeface="SimSun" charset="0"/>
          <a:cs typeface="SimSun" charset="0"/>
        </a:defRPr>
      </a:lvl2pPr>
      <a:lvl3pPr algn="ctr" rtl="0" eaLnBrk="0" fontAlgn="base" hangingPunct="0">
        <a:spcBef>
          <a:spcPct val="0"/>
        </a:spcBef>
        <a:spcAft>
          <a:spcPct val="0"/>
        </a:spcAft>
        <a:defRPr sz="4400">
          <a:solidFill>
            <a:schemeClr val="tx2"/>
          </a:solidFill>
          <a:latin typeface="Arial" pitchFamily="-112" charset="0"/>
          <a:ea typeface="SimSun" charset="0"/>
          <a:cs typeface="SimSun" charset="0"/>
        </a:defRPr>
      </a:lvl3pPr>
      <a:lvl4pPr algn="ctr" rtl="0" eaLnBrk="0" fontAlgn="base" hangingPunct="0">
        <a:spcBef>
          <a:spcPct val="0"/>
        </a:spcBef>
        <a:spcAft>
          <a:spcPct val="0"/>
        </a:spcAft>
        <a:defRPr sz="4400">
          <a:solidFill>
            <a:schemeClr val="tx2"/>
          </a:solidFill>
          <a:latin typeface="Arial" pitchFamily="-112" charset="0"/>
          <a:ea typeface="SimSun" charset="0"/>
          <a:cs typeface="SimSun" charset="0"/>
        </a:defRPr>
      </a:lvl4pPr>
      <a:lvl5pPr algn="ctr" rtl="0" eaLnBrk="0" fontAlgn="base" hangingPunct="0">
        <a:spcBef>
          <a:spcPct val="0"/>
        </a:spcBef>
        <a:spcAft>
          <a:spcPct val="0"/>
        </a:spcAft>
        <a:defRPr sz="4400">
          <a:solidFill>
            <a:schemeClr val="tx2"/>
          </a:solidFill>
          <a:latin typeface="Arial" pitchFamily="-112" charset="0"/>
          <a:ea typeface="SimSun" charset="0"/>
          <a:cs typeface="SimSun" charset="0"/>
        </a:defRPr>
      </a:lvl5pPr>
      <a:lvl6pPr marL="457200" algn="ctr" rtl="0" fontAlgn="base">
        <a:spcBef>
          <a:spcPct val="0"/>
        </a:spcBef>
        <a:spcAft>
          <a:spcPct val="0"/>
        </a:spcAft>
        <a:defRPr sz="4400">
          <a:solidFill>
            <a:schemeClr val="tx2"/>
          </a:solidFill>
          <a:latin typeface="Arial" pitchFamily="-112" charset="0"/>
          <a:ea typeface="宋体" pitchFamily="-112" charset="-122"/>
          <a:cs typeface="宋体" pitchFamily="-112" charset="-122"/>
        </a:defRPr>
      </a:lvl6pPr>
      <a:lvl7pPr marL="914400" algn="ctr" rtl="0" fontAlgn="base">
        <a:spcBef>
          <a:spcPct val="0"/>
        </a:spcBef>
        <a:spcAft>
          <a:spcPct val="0"/>
        </a:spcAft>
        <a:defRPr sz="4400">
          <a:solidFill>
            <a:schemeClr val="tx2"/>
          </a:solidFill>
          <a:latin typeface="Arial" pitchFamily="-112" charset="0"/>
          <a:ea typeface="宋体" pitchFamily="-112" charset="-122"/>
          <a:cs typeface="宋体" pitchFamily="-112" charset="-122"/>
        </a:defRPr>
      </a:lvl7pPr>
      <a:lvl8pPr marL="1371600" algn="ctr" rtl="0" fontAlgn="base">
        <a:spcBef>
          <a:spcPct val="0"/>
        </a:spcBef>
        <a:spcAft>
          <a:spcPct val="0"/>
        </a:spcAft>
        <a:defRPr sz="4400">
          <a:solidFill>
            <a:schemeClr val="tx2"/>
          </a:solidFill>
          <a:latin typeface="Arial" pitchFamily="-112" charset="0"/>
          <a:ea typeface="宋体" pitchFamily="-112" charset="-122"/>
          <a:cs typeface="宋体" pitchFamily="-112" charset="-122"/>
        </a:defRPr>
      </a:lvl8pPr>
      <a:lvl9pPr marL="1828800" algn="ctr" rtl="0" fontAlgn="base">
        <a:spcBef>
          <a:spcPct val="0"/>
        </a:spcBef>
        <a:spcAft>
          <a:spcPct val="0"/>
        </a:spcAft>
        <a:defRPr sz="4400">
          <a:solidFill>
            <a:schemeClr val="tx2"/>
          </a:solidFill>
          <a:latin typeface="Arial" pitchFamily="-112" charset="0"/>
          <a:ea typeface="宋体" pitchFamily="-112" charset="-122"/>
          <a:cs typeface="宋体" pitchFamily="-11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SimSun" charset="0"/>
          <a:cs typeface="SimSun" charset="0"/>
        </a:defRPr>
      </a:lvl1pPr>
      <a:lvl2pPr marL="742950" indent="-285750" algn="l" rtl="0" eaLnBrk="0" fontAlgn="base" hangingPunct="0">
        <a:spcBef>
          <a:spcPct val="20000"/>
        </a:spcBef>
        <a:spcAft>
          <a:spcPct val="0"/>
        </a:spcAft>
        <a:buChar char="–"/>
        <a:defRPr sz="2800">
          <a:solidFill>
            <a:schemeClr val="tx1"/>
          </a:solidFill>
          <a:latin typeface="+mn-lt"/>
          <a:ea typeface="SimSun" charset="0"/>
          <a:cs typeface="SimSun" charset="0"/>
        </a:defRPr>
      </a:lvl2pPr>
      <a:lvl3pPr marL="1143000" indent="-228600" algn="l" rtl="0" eaLnBrk="0" fontAlgn="base" hangingPunct="0">
        <a:spcBef>
          <a:spcPct val="20000"/>
        </a:spcBef>
        <a:spcAft>
          <a:spcPct val="0"/>
        </a:spcAft>
        <a:buChar char="•"/>
        <a:defRPr sz="2400">
          <a:solidFill>
            <a:schemeClr val="tx1"/>
          </a:solidFill>
          <a:latin typeface="+mn-lt"/>
          <a:ea typeface="SimSun" charset="0"/>
          <a:cs typeface="SimSun" charset="0"/>
        </a:defRPr>
      </a:lvl3pPr>
      <a:lvl4pPr marL="1600200" indent="-228600" algn="l" rtl="0" eaLnBrk="0" fontAlgn="base" hangingPunct="0">
        <a:spcBef>
          <a:spcPct val="20000"/>
        </a:spcBef>
        <a:spcAft>
          <a:spcPct val="0"/>
        </a:spcAft>
        <a:buChar char="–"/>
        <a:defRPr sz="2000">
          <a:solidFill>
            <a:schemeClr val="tx1"/>
          </a:solidFill>
          <a:latin typeface="+mn-lt"/>
          <a:ea typeface="SimSun" charset="0"/>
          <a:cs typeface="SimSun" charset="0"/>
        </a:defRPr>
      </a:lvl4pPr>
      <a:lvl5pPr marL="2057400" indent="-228600" algn="l" rtl="0" eaLnBrk="0" fontAlgn="base" hangingPunct="0">
        <a:spcBef>
          <a:spcPct val="20000"/>
        </a:spcBef>
        <a:spcAft>
          <a:spcPct val="0"/>
        </a:spcAft>
        <a:buChar char="»"/>
        <a:defRPr sz="2000">
          <a:solidFill>
            <a:schemeClr val="tx1"/>
          </a:solidFill>
          <a:latin typeface="+mn-lt"/>
          <a:ea typeface="SimSun" charset="0"/>
          <a:cs typeface="SimSun" charset="0"/>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3800475" y="1789113"/>
            <a:ext cx="5340350" cy="5056187"/>
            <a:chOff x="2394" y="1127"/>
            <a:chExt cx="3364" cy="3185"/>
          </a:xfrm>
        </p:grpSpPr>
        <p:sp>
          <p:nvSpPr>
            <p:cNvPr id="1843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grpSp>
      <p:sp>
        <p:nvSpPr>
          <p:cNvPr id="1846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7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7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08" charset="-52"/>
                <a:ea typeface="ＭＳ Ｐゴシック" pitchFamily="-108" charset="-128"/>
                <a:cs typeface="ＭＳ Ｐゴシック" pitchFamily="-108" charset="-128"/>
              </a:defRPr>
            </a:lvl1pPr>
          </a:lstStyle>
          <a:p>
            <a:pPr>
              <a:defRPr/>
            </a:pPr>
            <a:endParaRPr lang="en-US"/>
          </a:p>
        </p:txBody>
      </p:sp>
      <p:sp>
        <p:nvSpPr>
          <p:cNvPr id="1847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08" charset="-52"/>
                <a:ea typeface="ＭＳ Ｐゴシック" pitchFamily="-108" charset="-128"/>
                <a:cs typeface="ＭＳ Ｐゴシック" pitchFamily="-108" charset="-128"/>
              </a:defRPr>
            </a:lvl1pPr>
          </a:lstStyle>
          <a:p>
            <a:pPr>
              <a:defRPr/>
            </a:pPr>
            <a:endParaRPr lang="en-US"/>
          </a:p>
        </p:txBody>
      </p:sp>
      <p:sp>
        <p:nvSpPr>
          <p:cNvPr id="1847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charset="0"/>
              </a:defRPr>
            </a:lvl1pPr>
          </a:lstStyle>
          <a:p>
            <a:pPr>
              <a:defRPr/>
            </a:pPr>
            <a:fld id="{2C5CC240-FE11-EF41-9C28-A93EE63344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03" r:id="rId1"/>
    <p:sldLayoutId id="2147485704" r:id="rId2"/>
    <p:sldLayoutId id="2147485705" r:id="rId3"/>
    <p:sldLayoutId id="2147485706" r:id="rId4"/>
    <p:sldLayoutId id="2147485707" r:id="rId5"/>
    <p:sldLayoutId id="2147485708" r:id="rId6"/>
    <p:sldLayoutId id="2147485709" r:id="rId7"/>
    <p:sldLayoutId id="2147485710" r:id="rId8"/>
    <p:sldLayoutId id="2147485711" r:id="rId9"/>
    <p:sldLayoutId id="2147485712" r:id="rId10"/>
    <p:sldLayoutId id="214748571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5"/>
        <p:cNvGrpSpPr/>
        <p:nvPr/>
      </p:nvGrpSpPr>
      <p:grpSpPr>
        <a:xfrm>
          <a:off x="0" y="0"/>
          <a:ext cx="0" cy="0"/>
          <a:chOff x="0" y="0"/>
          <a:chExt cx="0" cy="0"/>
        </a:xfrm>
      </p:grpSpPr>
      <p:sp>
        <p:nvSpPr>
          <p:cNvPr id="306" name="Shape 306"/>
          <p:cNvSpPr txBox="1"/>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307" name="Shape 307"/>
          <p:cNvSpPr txBox="1"/>
          <p:nvPr/>
        </p:nvSpPr>
        <p:spPr>
          <a:xfrm>
            <a:off x="0" y="0"/>
            <a:ext cx="9144000" cy="1393825"/>
          </a:xfrm>
          <a:prstGeom prst="rect">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308" name="Shape 308"/>
          <p:cNvSpPr txBox="1"/>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309" name="Shape 309"/>
          <p:cNvSpPr txBox="1"/>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310" name="Shape 310"/>
          <p:cNvSpPr txBox="1"/>
          <p:nvPr/>
        </p:nvSpPr>
        <p:spPr>
          <a:xfrm>
            <a:off x="149225" y="6388100"/>
            <a:ext cx="8832849" cy="309561"/>
          </a:xfrm>
          <a:prstGeom prst="rect">
            <a:avLst/>
          </a:prstGeom>
          <a:solidFill>
            <a:srgbClr val="8CADAE"/>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311" name="Shape 311"/>
          <p:cNvSpPr txBox="1"/>
          <p:nvPr/>
        </p:nvSpPr>
        <p:spPr>
          <a:xfrm>
            <a:off x="152400" y="155575"/>
            <a:ext cx="8832849" cy="6546850"/>
          </a:xfrm>
          <a:prstGeom prst="rect">
            <a:avLst/>
          </a:prstGeom>
          <a:noFill/>
          <a:ln w="9525" cap="flat" cmpd="sng">
            <a:solidFill>
              <a:srgbClr val="7B9899"/>
            </a:solidFill>
            <a:prstDash val="solid"/>
            <a:miter/>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cxnSp>
        <p:nvCxnSpPr>
          <p:cNvPr id="312" name="Shape 312"/>
          <p:cNvCxnSpPr/>
          <p:nvPr/>
        </p:nvCxnSpPr>
        <p:spPr>
          <a:xfrm>
            <a:off x="152400" y="1276350"/>
            <a:ext cx="8832849" cy="0"/>
          </a:xfrm>
          <a:prstGeom prst="straightConnector1">
            <a:avLst/>
          </a:prstGeom>
          <a:noFill/>
          <a:ln w="9525" cap="flat" cmpd="sng">
            <a:solidFill>
              <a:srgbClr val="7B9899"/>
            </a:solidFill>
            <a:prstDash val="solid"/>
            <a:miter/>
            <a:headEnd type="none" w="med" len="med"/>
            <a:tailEnd type="none" w="med" len="med"/>
          </a:ln>
        </p:spPr>
      </p:cxnSp>
      <p:sp>
        <p:nvSpPr>
          <p:cNvPr id="313" name="Shape 313"/>
          <p:cNvSpPr/>
          <p:nvPr/>
        </p:nvSpPr>
        <p:spPr>
          <a:xfrm>
            <a:off x="4267200" y="955675"/>
            <a:ext cx="609599" cy="609599"/>
          </a:xfrm>
          <a:prstGeom prst="ellipse">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314" name="Shape 314"/>
          <p:cNvSpPr/>
          <p:nvPr/>
        </p:nvSpPr>
        <p:spPr>
          <a:xfrm>
            <a:off x="4362450" y="1050925"/>
            <a:ext cx="419099" cy="420687"/>
          </a:xfrm>
          <a:prstGeom prst="ellipse">
            <a:avLst/>
          </a:prstGeom>
          <a:solidFill>
            <a:srgbClr val="FFFFFF"/>
          </a:solidFill>
          <a:ln w="50800" cap="rnd" cmpd="dbl">
            <a:solidFill>
              <a:srgbClr val="7B9899"/>
            </a:solidFill>
            <a:prstDash val="solid"/>
            <a:miter/>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315" name="Shape 315"/>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1pPr>
            <a:lvl2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2pPr>
            <a:lvl3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3pPr>
            <a:lvl4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4pPr>
            <a:lvl5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5pPr>
            <a:lvl6pPr marL="45720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6pPr>
            <a:lvl7pPr marL="91440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7pPr>
            <a:lvl8pPr marL="137160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8pPr>
            <a:lvl9pPr marL="182880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9pPr>
          </a:lstStyle>
          <a:p>
            <a:endParaRPr/>
          </a:p>
        </p:txBody>
      </p:sp>
      <p:sp>
        <p:nvSpPr>
          <p:cNvPr id="316" name="Shape 316"/>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3050" marR="0" indent="-127317" algn="l" rtl="0">
              <a:spcBef>
                <a:spcPts val="540"/>
              </a:spcBef>
              <a:spcAft>
                <a:spcPts val="0"/>
              </a:spcAft>
              <a:buClr>
                <a:schemeClr val="accent1"/>
              </a:buClr>
              <a:buFont typeface="Noto Sans Symbol"/>
              <a:buChar char="●"/>
              <a:defRPr sz="2700" b="0" i="0" u="none" strike="noStrike" cap="none" baseline="0">
                <a:solidFill>
                  <a:schemeClr val="dk1"/>
                </a:solidFill>
                <a:latin typeface="Georgia"/>
                <a:ea typeface="Georgia"/>
                <a:cs typeface="Georgia"/>
                <a:sym typeface="Georgia"/>
              </a:defRPr>
            </a:lvl1pPr>
            <a:lvl2pPr marL="547688" marR="0" indent="-183197" algn="l" rtl="0">
              <a:spcBef>
                <a:spcPts val="440"/>
              </a:spcBef>
              <a:spcAft>
                <a:spcPts val="0"/>
              </a:spcAft>
              <a:buClr>
                <a:schemeClr val="accent2"/>
              </a:buClr>
              <a:buFont typeface="Noto Sans Symbol"/>
              <a:buChar char="○"/>
              <a:defRPr sz="2200" b="0" i="0" u="none" strike="noStrike" cap="none" baseline="0">
                <a:solidFill>
                  <a:schemeClr val="dk2"/>
                </a:solidFill>
                <a:latin typeface="Georgia"/>
                <a:ea typeface="Georgia"/>
                <a:cs typeface="Georgia"/>
                <a:sym typeface="Georgia"/>
              </a:defRPr>
            </a:lvl2pPr>
            <a:lvl3pPr marL="822325" marR="0" indent="-142875" algn="l" rtl="0">
              <a:spcBef>
                <a:spcPts val="400"/>
              </a:spcBef>
              <a:spcAft>
                <a:spcPts val="0"/>
              </a:spcAft>
              <a:buClr>
                <a:srgbClr val="8CADAE"/>
              </a:buClr>
              <a:buFont typeface="Noto Sans Symbol"/>
              <a:buChar char="•"/>
              <a:defRPr sz="2000" b="0" i="0" u="none" strike="noStrike" cap="none" baseline="0">
                <a:solidFill>
                  <a:schemeClr val="dk1"/>
                </a:solidFill>
                <a:latin typeface="Georgia"/>
                <a:ea typeface="Georgia"/>
                <a:cs typeface="Georgia"/>
                <a:sym typeface="Georgia"/>
              </a:defRPr>
            </a:lvl3pPr>
            <a:lvl4pPr marL="1096963" marR="0" indent="-144462" algn="l" rtl="0">
              <a:spcBef>
                <a:spcPts val="400"/>
              </a:spcBef>
              <a:spcAft>
                <a:spcPts val="0"/>
              </a:spcAft>
              <a:buClr>
                <a:srgbClr val="8C7B70"/>
              </a:buClr>
              <a:buFont typeface="Noto Sans Symbol"/>
              <a:buChar char="•"/>
              <a:defRPr sz="2000" b="0" i="0" u="none" strike="noStrike" cap="none" baseline="0">
                <a:solidFill>
                  <a:schemeClr val="dk2"/>
                </a:solidFill>
                <a:latin typeface="Georgia"/>
                <a:ea typeface="Georgia"/>
                <a:cs typeface="Georgia"/>
                <a:sym typeface="Georgia"/>
              </a:defRPr>
            </a:lvl4pPr>
            <a:lvl5pPr marL="1371600" marR="0" indent="-101600" algn="l" rtl="0">
              <a:spcBef>
                <a:spcPts val="400"/>
              </a:spcBef>
              <a:spcAft>
                <a:spcPts val="0"/>
              </a:spcAft>
              <a:buClr>
                <a:srgbClr val="8FB08C"/>
              </a:buClr>
              <a:buFont typeface="Georgia"/>
              <a:buChar char="•"/>
              <a:defRPr sz="2000" b="0" i="0" u="none" strike="noStrike" cap="none" baseline="0">
                <a:solidFill>
                  <a:schemeClr val="dk1"/>
                </a:solidFill>
                <a:latin typeface="Georgia"/>
                <a:ea typeface="Georgia"/>
                <a:cs typeface="Georgia"/>
                <a:sym typeface="Georgia"/>
              </a:defRPr>
            </a:lvl5pPr>
            <a:lvl6pPr marL="1645920" marR="0" indent="-93980" algn="l" rtl="0">
              <a:spcBef>
                <a:spcPts val="360"/>
              </a:spcBef>
              <a:buClr>
                <a:schemeClr val="accent6"/>
              </a:buClr>
              <a:buFont typeface="Noto Sans Symbol"/>
              <a:buChar char="●"/>
              <a:defRPr sz="1800" b="0" i="0" u="none" strike="noStrike" cap="none" baseline="0">
                <a:solidFill>
                  <a:schemeClr val="dk1"/>
                </a:solidFill>
                <a:latin typeface="Georgia"/>
                <a:ea typeface="Georgia"/>
                <a:cs typeface="Georgia"/>
                <a:sym typeface="Georgia"/>
              </a:defRPr>
            </a:lvl6pPr>
            <a:lvl7pPr marL="1920240" marR="0" indent="-101600" algn="l" rtl="0">
              <a:spcBef>
                <a:spcPts val="320"/>
              </a:spcBef>
              <a:buClr>
                <a:srgbClr val="B75640"/>
              </a:buClr>
              <a:buFont typeface="Georgia"/>
              <a:buChar char="•"/>
              <a:defRPr sz="1600" b="0" i="0" u="none" strike="noStrike" cap="none" baseline="0">
                <a:solidFill>
                  <a:schemeClr val="dk1"/>
                </a:solidFill>
                <a:latin typeface="Georgia"/>
                <a:ea typeface="Georgia"/>
                <a:cs typeface="Georgia"/>
                <a:sym typeface="Georgia"/>
              </a:defRPr>
            </a:lvl7pPr>
            <a:lvl8pPr marL="2103120" marR="0" indent="-83820" algn="l" rtl="0">
              <a:spcBef>
                <a:spcPts val="320"/>
              </a:spcBef>
              <a:buClr>
                <a:srgbClr val="7A6B62"/>
              </a:buClr>
              <a:buFont typeface="Georgia"/>
              <a:buChar char="•"/>
              <a:defRPr sz="1600" b="0" i="0" u="none" strike="noStrike" cap="none" baseline="0">
                <a:solidFill>
                  <a:schemeClr val="dk1"/>
                </a:solidFill>
                <a:latin typeface="Georgia"/>
                <a:ea typeface="Georgia"/>
                <a:cs typeface="Georgia"/>
                <a:sym typeface="Georgia"/>
              </a:defRPr>
            </a:lvl8pPr>
            <a:lvl9pPr marL="2377440" marR="0" indent="-113029" algn="l" rtl="0">
              <a:spcBef>
                <a:spcPts val="280"/>
              </a:spcBef>
              <a:buClr>
                <a:srgbClr val="B29D00"/>
              </a:buClr>
              <a:buFont typeface="Georgia"/>
              <a:buChar char="•"/>
              <a:defRPr sz="1400" b="0" i="0" u="none" strike="noStrike" cap="none" baseline="0">
                <a:solidFill>
                  <a:schemeClr val="dk1"/>
                </a:solidFill>
                <a:latin typeface="Georgia"/>
                <a:ea typeface="Georgia"/>
                <a:cs typeface="Georgia"/>
                <a:sym typeface="Georgia"/>
              </a:defRPr>
            </a:lvl9pPr>
          </a:lstStyle>
          <a:p>
            <a:endParaRPr/>
          </a:p>
        </p:txBody>
      </p:sp>
      <p:sp>
        <p:nvSpPr>
          <p:cNvPr id="317" name="Shape 317"/>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sz="1400" b="0" i="0" u="none" strike="noStrike" cap="none" baseline="0">
                <a:solidFill>
                  <a:srgbClr val="FFFFFF"/>
                </a:solidFill>
                <a:latin typeface="Georgia"/>
                <a:ea typeface="Georgia"/>
                <a:cs typeface="Georgia"/>
                <a:sym typeface="Georgia"/>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pPr eaLnBrk="1" fontAlgn="auto" hangingPunct="1"/>
            <a:endParaRPr kern="0">
              <a:rtl val="0"/>
            </a:endParaRPr>
          </a:p>
        </p:txBody>
      </p:sp>
      <p:sp>
        <p:nvSpPr>
          <p:cNvPr id="318" name="Shape 318"/>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pPr eaLnBrk="1" fontAlgn="auto" hangingPunct="1"/>
            <a:endParaRPr kern="0">
              <a:solidFill>
                <a:srgbClr val="000000"/>
              </a:solidFill>
              <a:rtl val="0"/>
            </a:endParaRPr>
          </a:p>
        </p:txBody>
      </p:sp>
      <p:sp>
        <p:nvSpPr>
          <p:cNvPr id="319" name="Shape 319"/>
          <p:cNvSpPr txBox="1">
            <a:spLocks noGrp="1"/>
          </p:cNvSpPr>
          <p:nvPr>
            <p:ph type="sldNum" idx="12"/>
          </p:nvPr>
        </p:nvSpPr>
        <p:spPr>
          <a:xfrm>
            <a:off x="4362450" y="1027112"/>
            <a:ext cx="457200" cy="441324"/>
          </a:xfrm>
          <a:prstGeom prst="rect">
            <a:avLst/>
          </a:prstGeom>
          <a:noFill/>
          <a:ln>
            <a:noFill/>
          </a:ln>
        </p:spPr>
        <p:txBody>
          <a:bodyPr lIns="45700" tIns="45700" rIns="45700" bIns="45700" anchor="ctr" anchorCtr="0">
            <a:noAutofit/>
          </a:bodyPr>
          <a:lstStyle/>
          <a:p>
            <a:pPr algn="ctr" eaLnBrk="1" fontAlgn="auto" hangingPunct="1">
              <a:spcBef>
                <a:spcPts val="0"/>
              </a:spcBef>
              <a:spcAft>
                <a:spcPts val="0"/>
              </a:spcAft>
              <a:buClr>
                <a:srgbClr val="7B9899"/>
              </a:buClr>
              <a:buSzPct val="25000"/>
              <a:buFont typeface="Georgia"/>
              <a:buNone/>
            </a:pPr>
            <a:fld id="{00000000-1234-1234-1234-123412341234}" type="slidenum">
              <a:rPr lang="en-US" sz="1600" kern="0">
                <a:solidFill>
                  <a:srgbClr val="7B9899"/>
                </a:solidFill>
                <a:latin typeface="Georgia"/>
                <a:ea typeface="Georgia"/>
                <a:cs typeface="Georgia"/>
                <a:sym typeface="Georgia"/>
                <a:rtl val="0"/>
              </a:rPr>
              <a:pPr algn="ctr" eaLnBrk="1" fontAlgn="auto" hangingPunct="1">
                <a:spcBef>
                  <a:spcPts val="0"/>
                </a:spcBef>
                <a:spcAft>
                  <a:spcPts val="0"/>
                </a:spcAft>
                <a:buClr>
                  <a:srgbClr val="7B9899"/>
                </a:buClr>
                <a:buSzPct val="25000"/>
                <a:buFont typeface="Georgia"/>
                <a:buNone/>
              </a:pPr>
              <a:t>‹#›</a:t>
            </a:fld>
            <a:endParaRPr lang="en-US" sz="1600" kern="0">
              <a:solidFill>
                <a:srgbClr val="7B9899"/>
              </a:solidFill>
              <a:latin typeface="Georgia"/>
              <a:ea typeface="Georgia"/>
              <a:cs typeface="Georgia"/>
              <a:sym typeface="Georgia"/>
              <a:rtl val="0"/>
            </a:endParaRPr>
          </a:p>
        </p:txBody>
      </p:sp>
    </p:spTree>
    <p:extLst>
      <p:ext uri="{BB962C8B-B14F-4D97-AF65-F5344CB8AC3E}">
        <p14:creationId xmlns:p14="http://schemas.microsoft.com/office/powerpoint/2010/main" val="603170906"/>
      </p:ext>
    </p:extLst>
  </p:cSld>
  <p:clrMap bg1="lt1" tx1="dk1" bg2="dk2" tx2="lt2" accent1="accent1" accent2="accent2" accent3="accent3" accent4="accent4" accent5="accent5" accent6="accent6" hlink="hlink" folHlink="folHlink"/>
  <p:sldLayoutIdLst>
    <p:sldLayoutId id="214748596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Shape 210"/>
          <p:cNvSpPr txBox="1"/>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211" name="Shape 211"/>
          <p:cNvSpPr txBox="1"/>
          <p:nvPr/>
        </p:nvSpPr>
        <p:spPr>
          <a:xfrm>
            <a:off x="0" y="0"/>
            <a:ext cx="9144000" cy="1393825"/>
          </a:xfrm>
          <a:prstGeom prst="rect">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212" name="Shape 212"/>
          <p:cNvSpPr txBox="1"/>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213" name="Shape 213"/>
          <p:cNvSpPr txBox="1"/>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214" name="Shape 214"/>
          <p:cNvSpPr txBox="1"/>
          <p:nvPr/>
        </p:nvSpPr>
        <p:spPr>
          <a:xfrm>
            <a:off x="149225" y="6388100"/>
            <a:ext cx="8832849" cy="309561"/>
          </a:xfrm>
          <a:prstGeom prst="rect">
            <a:avLst/>
          </a:prstGeom>
          <a:solidFill>
            <a:srgbClr val="8CADAE"/>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215" name="Shape 215"/>
          <p:cNvSpPr txBox="1"/>
          <p:nvPr/>
        </p:nvSpPr>
        <p:spPr>
          <a:xfrm>
            <a:off x="152400" y="155575"/>
            <a:ext cx="8832849" cy="6546850"/>
          </a:xfrm>
          <a:prstGeom prst="rect">
            <a:avLst/>
          </a:prstGeom>
          <a:noFill/>
          <a:ln w="9525" cap="flat" cmpd="sng">
            <a:solidFill>
              <a:srgbClr val="7B9899"/>
            </a:solidFill>
            <a:prstDash val="solid"/>
            <a:miter/>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cxnSp>
        <p:nvCxnSpPr>
          <p:cNvPr id="216" name="Shape 216"/>
          <p:cNvCxnSpPr/>
          <p:nvPr/>
        </p:nvCxnSpPr>
        <p:spPr>
          <a:xfrm>
            <a:off x="152400" y="1276350"/>
            <a:ext cx="8832849" cy="0"/>
          </a:xfrm>
          <a:prstGeom prst="straightConnector1">
            <a:avLst/>
          </a:prstGeom>
          <a:noFill/>
          <a:ln w="9525" cap="flat" cmpd="sng">
            <a:solidFill>
              <a:srgbClr val="7B9899"/>
            </a:solidFill>
            <a:prstDash val="solid"/>
            <a:miter/>
            <a:headEnd type="none" w="med" len="med"/>
            <a:tailEnd type="none" w="med" len="med"/>
          </a:ln>
        </p:spPr>
      </p:cxnSp>
      <p:sp>
        <p:nvSpPr>
          <p:cNvPr id="217" name="Shape 217"/>
          <p:cNvSpPr/>
          <p:nvPr/>
        </p:nvSpPr>
        <p:spPr>
          <a:xfrm>
            <a:off x="4267200" y="955675"/>
            <a:ext cx="609599" cy="609599"/>
          </a:xfrm>
          <a:prstGeom prst="ellipse">
            <a:avLst/>
          </a:prstGeom>
          <a:solidFill>
            <a:srgbClr val="FFFFFF"/>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218" name="Shape 218"/>
          <p:cNvSpPr/>
          <p:nvPr/>
        </p:nvSpPr>
        <p:spPr>
          <a:xfrm>
            <a:off x="4362450" y="1050925"/>
            <a:ext cx="419099" cy="420687"/>
          </a:xfrm>
          <a:prstGeom prst="ellipse">
            <a:avLst/>
          </a:prstGeom>
          <a:solidFill>
            <a:srgbClr val="FFFFFF"/>
          </a:solidFill>
          <a:ln w="50800" cap="rnd" cmpd="dbl">
            <a:solidFill>
              <a:srgbClr val="7B9899"/>
            </a:solidFill>
            <a:prstDash val="solid"/>
            <a:miter/>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ea typeface="Arial"/>
              <a:cs typeface="Arial"/>
              <a:sym typeface="Arial"/>
              <a:rtl val="0"/>
            </a:endParaRPr>
          </a:p>
        </p:txBody>
      </p:sp>
      <p:sp>
        <p:nvSpPr>
          <p:cNvPr id="219" name="Shape 219"/>
          <p:cNvSpPr txBox="1">
            <a:spLocks noGrp="1"/>
          </p:cNvSpPr>
          <p:nvPr>
            <p:ph type="title"/>
          </p:nvPr>
        </p:nvSpPr>
        <p:spPr>
          <a:xfrm>
            <a:off x="301625" y="228600"/>
            <a:ext cx="8534399" cy="758825"/>
          </a:xfrm>
          <a:prstGeom prst="rect">
            <a:avLst/>
          </a:prstGeom>
          <a:noFill/>
          <a:ln>
            <a:noFill/>
          </a:ln>
        </p:spPr>
        <p:txBody>
          <a:bodyPr lIns="91425" tIns="91425" rIns="91425" bIns="91425" anchor="b" anchorCtr="0"/>
          <a:lstStyle>
            <a:lvl1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1pPr>
            <a:lvl2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2pPr>
            <a:lvl3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3pPr>
            <a:lvl4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4pPr>
            <a:lvl5pPr marL="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5pPr>
            <a:lvl6pPr marL="45720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6pPr>
            <a:lvl7pPr marL="91440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7pPr>
            <a:lvl8pPr marL="137160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8pPr>
            <a:lvl9pPr marL="1828800" marR="0" indent="0" algn="ctr" rtl="0">
              <a:spcBef>
                <a:spcPts val="0"/>
              </a:spcBef>
              <a:spcAft>
                <a:spcPts val="0"/>
              </a:spcAft>
              <a:defRPr sz="3300" b="0" i="0" u="none" strike="noStrike" cap="none" baseline="0">
                <a:solidFill>
                  <a:srgbClr val="7B9899"/>
                </a:solidFill>
                <a:latin typeface="Georgia"/>
                <a:ea typeface="Georgia"/>
                <a:cs typeface="Georgia"/>
                <a:sym typeface="Georgia"/>
              </a:defRPr>
            </a:lvl9pPr>
          </a:lstStyle>
          <a:p>
            <a:endParaRPr/>
          </a:p>
        </p:txBody>
      </p:sp>
      <p:sp>
        <p:nvSpPr>
          <p:cNvPr id="220" name="Shape 220"/>
          <p:cNvSpPr txBox="1">
            <a:spLocks noGrp="1"/>
          </p:cNvSpPr>
          <p:nvPr>
            <p:ph type="body" idx="1"/>
          </p:nvPr>
        </p:nvSpPr>
        <p:spPr>
          <a:xfrm>
            <a:off x="301625" y="1524000"/>
            <a:ext cx="8534399" cy="4598987"/>
          </a:xfrm>
          <a:prstGeom prst="rect">
            <a:avLst/>
          </a:prstGeom>
          <a:noFill/>
          <a:ln>
            <a:noFill/>
          </a:ln>
        </p:spPr>
        <p:txBody>
          <a:bodyPr lIns="91425" tIns="91425" rIns="91425" bIns="91425" anchor="t" anchorCtr="0"/>
          <a:lstStyle>
            <a:lvl1pPr marL="273050" marR="0" indent="-127317" algn="l" rtl="0">
              <a:spcBef>
                <a:spcPts val="540"/>
              </a:spcBef>
              <a:spcAft>
                <a:spcPts val="0"/>
              </a:spcAft>
              <a:buClr>
                <a:schemeClr val="accent1"/>
              </a:buClr>
              <a:buFont typeface="Noto Sans Symbol"/>
              <a:buChar char="●"/>
              <a:defRPr sz="2700" b="0" i="0" u="none" strike="noStrike" cap="none" baseline="0">
                <a:solidFill>
                  <a:schemeClr val="dk1"/>
                </a:solidFill>
                <a:latin typeface="Georgia"/>
                <a:ea typeface="Georgia"/>
                <a:cs typeface="Georgia"/>
                <a:sym typeface="Georgia"/>
              </a:defRPr>
            </a:lvl1pPr>
            <a:lvl2pPr marL="547688" marR="0" indent="-183197" algn="l" rtl="0">
              <a:spcBef>
                <a:spcPts val="440"/>
              </a:spcBef>
              <a:spcAft>
                <a:spcPts val="0"/>
              </a:spcAft>
              <a:buClr>
                <a:schemeClr val="accent2"/>
              </a:buClr>
              <a:buFont typeface="Noto Sans Symbol"/>
              <a:buChar char="○"/>
              <a:defRPr sz="2200" b="0" i="0" u="none" strike="noStrike" cap="none" baseline="0">
                <a:solidFill>
                  <a:schemeClr val="dk2"/>
                </a:solidFill>
                <a:latin typeface="Georgia"/>
                <a:ea typeface="Georgia"/>
                <a:cs typeface="Georgia"/>
                <a:sym typeface="Georgia"/>
              </a:defRPr>
            </a:lvl2pPr>
            <a:lvl3pPr marL="822325" marR="0" indent="-142875" algn="l" rtl="0">
              <a:spcBef>
                <a:spcPts val="400"/>
              </a:spcBef>
              <a:spcAft>
                <a:spcPts val="0"/>
              </a:spcAft>
              <a:buClr>
                <a:srgbClr val="8CADAE"/>
              </a:buClr>
              <a:buFont typeface="Noto Sans Symbol"/>
              <a:buChar char="•"/>
              <a:defRPr sz="2000" b="0" i="0" u="none" strike="noStrike" cap="none" baseline="0">
                <a:solidFill>
                  <a:schemeClr val="dk1"/>
                </a:solidFill>
                <a:latin typeface="Georgia"/>
                <a:ea typeface="Georgia"/>
                <a:cs typeface="Georgia"/>
                <a:sym typeface="Georgia"/>
              </a:defRPr>
            </a:lvl3pPr>
            <a:lvl4pPr marL="1096963" marR="0" indent="-144462" algn="l" rtl="0">
              <a:spcBef>
                <a:spcPts val="400"/>
              </a:spcBef>
              <a:spcAft>
                <a:spcPts val="0"/>
              </a:spcAft>
              <a:buClr>
                <a:srgbClr val="8C7B70"/>
              </a:buClr>
              <a:buFont typeface="Noto Sans Symbol"/>
              <a:buChar char="•"/>
              <a:defRPr sz="2000" b="0" i="0" u="none" strike="noStrike" cap="none" baseline="0">
                <a:solidFill>
                  <a:schemeClr val="dk2"/>
                </a:solidFill>
                <a:latin typeface="Georgia"/>
                <a:ea typeface="Georgia"/>
                <a:cs typeface="Georgia"/>
                <a:sym typeface="Georgia"/>
              </a:defRPr>
            </a:lvl4pPr>
            <a:lvl5pPr marL="1371600" marR="0" indent="-101600" algn="l" rtl="0">
              <a:spcBef>
                <a:spcPts val="400"/>
              </a:spcBef>
              <a:spcAft>
                <a:spcPts val="0"/>
              </a:spcAft>
              <a:buClr>
                <a:srgbClr val="8FB08C"/>
              </a:buClr>
              <a:buFont typeface="Georgia"/>
              <a:buChar char="•"/>
              <a:defRPr sz="2000" b="0" i="0" u="none" strike="noStrike" cap="none" baseline="0">
                <a:solidFill>
                  <a:schemeClr val="dk1"/>
                </a:solidFill>
                <a:latin typeface="Georgia"/>
                <a:ea typeface="Georgia"/>
                <a:cs typeface="Georgia"/>
                <a:sym typeface="Georgia"/>
              </a:defRPr>
            </a:lvl5pPr>
            <a:lvl6pPr marL="1645920" marR="0" indent="-93980" algn="l" rtl="0">
              <a:spcBef>
                <a:spcPts val="360"/>
              </a:spcBef>
              <a:buClr>
                <a:schemeClr val="accent6"/>
              </a:buClr>
              <a:buFont typeface="Noto Sans Symbol"/>
              <a:buChar char="●"/>
              <a:defRPr sz="1800" b="0" i="0" u="none" strike="noStrike" cap="none" baseline="0">
                <a:solidFill>
                  <a:schemeClr val="dk1"/>
                </a:solidFill>
                <a:latin typeface="Georgia"/>
                <a:ea typeface="Georgia"/>
                <a:cs typeface="Georgia"/>
                <a:sym typeface="Georgia"/>
              </a:defRPr>
            </a:lvl6pPr>
            <a:lvl7pPr marL="1920240" marR="0" indent="-101600" algn="l" rtl="0">
              <a:spcBef>
                <a:spcPts val="320"/>
              </a:spcBef>
              <a:buClr>
                <a:srgbClr val="B75640"/>
              </a:buClr>
              <a:buFont typeface="Georgia"/>
              <a:buChar char="•"/>
              <a:defRPr sz="1600" b="0" i="0" u="none" strike="noStrike" cap="none" baseline="0">
                <a:solidFill>
                  <a:schemeClr val="dk1"/>
                </a:solidFill>
                <a:latin typeface="Georgia"/>
                <a:ea typeface="Georgia"/>
                <a:cs typeface="Georgia"/>
                <a:sym typeface="Georgia"/>
              </a:defRPr>
            </a:lvl7pPr>
            <a:lvl8pPr marL="2103120" marR="0" indent="-83820" algn="l" rtl="0">
              <a:spcBef>
                <a:spcPts val="320"/>
              </a:spcBef>
              <a:buClr>
                <a:srgbClr val="7A6B62"/>
              </a:buClr>
              <a:buFont typeface="Georgia"/>
              <a:buChar char="•"/>
              <a:defRPr sz="1600" b="0" i="0" u="none" strike="noStrike" cap="none" baseline="0">
                <a:solidFill>
                  <a:schemeClr val="dk1"/>
                </a:solidFill>
                <a:latin typeface="Georgia"/>
                <a:ea typeface="Georgia"/>
                <a:cs typeface="Georgia"/>
                <a:sym typeface="Georgia"/>
              </a:defRPr>
            </a:lvl8pPr>
            <a:lvl9pPr marL="2377440" marR="0" indent="-113029" algn="l" rtl="0">
              <a:spcBef>
                <a:spcPts val="280"/>
              </a:spcBef>
              <a:buClr>
                <a:srgbClr val="B29D00"/>
              </a:buClr>
              <a:buFont typeface="Georgia"/>
              <a:buChar char="•"/>
              <a:defRPr sz="1400" b="0" i="0" u="none" strike="noStrike" cap="none" baseline="0">
                <a:solidFill>
                  <a:schemeClr val="dk1"/>
                </a:solidFill>
                <a:latin typeface="Georgia"/>
                <a:ea typeface="Georgia"/>
                <a:cs typeface="Georgia"/>
                <a:sym typeface="Georgia"/>
              </a:defRPr>
            </a:lvl9pPr>
          </a:lstStyle>
          <a:p>
            <a:endParaRPr/>
          </a:p>
        </p:txBody>
      </p:sp>
      <p:sp>
        <p:nvSpPr>
          <p:cNvPr id="221" name="Shape 221"/>
          <p:cNvSpPr txBox="1">
            <a:spLocks noGrp="1"/>
          </p:cNvSpPr>
          <p:nvPr>
            <p:ph type="dt" idx="10"/>
          </p:nvPr>
        </p:nvSpPr>
        <p:spPr>
          <a:xfrm>
            <a:off x="5791200" y="6405562"/>
            <a:ext cx="3044825" cy="365125"/>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sz="1400" b="0" i="0" u="none" strike="noStrike" cap="none" baseline="0">
                <a:solidFill>
                  <a:srgbClr val="FFFFFF"/>
                </a:solidFill>
                <a:latin typeface="Georgia"/>
                <a:ea typeface="Georgia"/>
                <a:cs typeface="Georgia"/>
                <a:sym typeface="Georgia"/>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pPr eaLnBrk="1" fontAlgn="auto" hangingPunct="1"/>
            <a:endParaRPr kern="0">
              <a:rtl val="0"/>
            </a:endParaRPr>
          </a:p>
        </p:txBody>
      </p:sp>
      <p:sp>
        <p:nvSpPr>
          <p:cNvPr id="222" name="Shape 222"/>
          <p:cNvSpPr txBox="1">
            <a:spLocks noGrp="1"/>
          </p:cNvSpPr>
          <p:nvPr>
            <p:ph type="ftr" idx="11"/>
          </p:nvPr>
        </p:nvSpPr>
        <p:spPr>
          <a:xfrm>
            <a:off x="304800" y="6410325"/>
            <a:ext cx="3581399" cy="366711"/>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dk1"/>
                </a:solidFill>
                <a:latin typeface="Arial"/>
                <a:ea typeface="Arial"/>
                <a:cs typeface="Arial"/>
                <a:sym typeface="Arial"/>
              </a:defRPr>
            </a:lvl9pPr>
          </a:lstStyle>
          <a:p>
            <a:pPr eaLnBrk="1" fontAlgn="auto" hangingPunct="1"/>
            <a:endParaRPr kern="0">
              <a:solidFill>
                <a:srgbClr val="000000"/>
              </a:solidFill>
              <a:rtl val="0"/>
            </a:endParaRPr>
          </a:p>
        </p:txBody>
      </p:sp>
      <p:sp>
        <p:nvSpPr>
          <p:cNvPr id="223" name="Shape 223"/>
          <p:cNvSpPr txBox="1">
            <a:spLocks noGrp="1"/>
          </p:cNvSpPr>
          <p:nvPr>
            <p:ph type="sldNum" idx="12"/>
          </p:nvPr>
        </p:nvSpPr>
        <p:spPr>
          <a:xfrm>
            <a:off x="4343400" y="1036637"/>
            <a:ext cx="457200" cy="441324"/>
          </a:xfrm>
          <a:prstGeom prst="rect">
            <a:avLst/>
          </a:prstGeom>
          <a:noFill/>
          <a:ln>
            <a:noFill/>
          </a:ln>
        </p:spPr>
        <p:txBody>
          <a:bodyPr lIns="45700" tIns="45700" rIns="45700" bIns="45700" anchor="ctr" anchorCtr="0">
            <a:noAutofit/>
          </a:bodyPr>
          <a:lstStyle/>
          <a:p>
            <a:pPr algn="ctr" eaLnBrk="1" fontAlgn="auto" hangingPunct="1">
              <a:spcBef>
                <a:spcPts val="0"/>
              </a:spcBef>
              <a:spcAft>
                <a:spcPts val="0"/>
              </a:spcAft>
              <a:buClr>
                <a:srgbClr val="7B9899"/>
              </a:buClr>
              <a:buSzPct val="25000"/>
              <a:buFont typeface="Georgia"/>
              <a:buNone/>
            </a:pPr>
            <a:fld id="{00000000-1234-1234-1234-123412341234}" type="slidenum">
              <a:rPr lang="en-US" sz="1600" kern="0">
                <a:solidFill>
                  <a:srgbClr val="7B9899"/>
                </a:solidFill>
                <a:latin typeface="Georgia"/>
                <a:ea typeface="Georgia"/>
                <a:cs typeface="Georgia"/>
                <a:sym typeface="Georgia"/>
                <a:rtl val="0"/>
              </a:rPr>
              <a:pPr algn="ctr" eaLnBrk="1" fontAlgn="auto" hangingPunct="1">
                <a:spcBef>
                  <a:spcPts val="0"/>
                </a:spcBef>
                <a:spcAft>
                  <a:spcPts val="0"/>
                </a:spcAft>
                <a:buClr>
                  <a:srgbClr val="7B9899"/>
                </a:buClr>
                <a:buSzPct val="25000"/>
                <a:buFont typeface="Georgia"/>
                <a:buNone/>
              </a:pPr>
              <a:t>‹#›</a:t>
            </a:fld>
            <a:endParaRPr lang="en-US" sz="1600" kern="0">
              <a:solidFill>
                <a:srgbClr val="7B9899"/>
              </a:solidFill>
              <a:latin typeface="Georgia"/>
              <a:ea typeface="Georgia"/>
              <a:cs typeface="Georgia"/>
              <a:sym typeface="Georgia"/>
              <a:rtl val="0"/>
            </a:endParaRPr>
          </a:p>
        </p:txBody>
      </p:sp>
    </p:spTree>
    <p:extLst>
      <p:ext uri="{BB962C8B-B14F-4D97-AF65-F5344CB8AC3E}">
        <p14:creationId xmlns:p14="http://schemas.microsoft.com/office/powerpoint/2010/main" val="1909233725"/>
      </p:ext>
    </p:extLst>
  </p:cSld>
  <p:clrMap bg1="lt1" tx1="dk1" bg2="dk2" tx2="lt2" accent1="accent1" accent2="accent2" accent3="accent3" accent4="accent4" accent5="accent5" accent6="accent6" hlink="hlink" folHlink="folHlink"/>
  <p:sldLayoutIdLst>
    <p:sldLayoutId id="2147485962"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15"/>
        <p:cNvGrpSpPr/>
        <p:nvPr/>
      </p:nvGrpSpPr>
      <p:grpSpPr>
        <a:xfrm>
          <a:off x="0" y="0"/>
          <a:ext cx="0" cy="0"/>
          <a:chOff x="0" y="0"/>
          <a:chExt cx="0" cy="0"/>
        </a:xfrm>
      </p:grpSpPr>
      <p:sp>
        <p:nvSpPr>
          <p:cNvPr id="1716" name="Shape 1716"/>
          <p:cNvSpPr txBox="1"/>
          <p:nvPr/>
        </p:nvSpPr>
        <p:spPr>
          <a:xfrm>
            <a:off x="0" y="1638300"/>
            <a:ext cx="3343274" cy="122237"/>
          </a:xfrm>
          <a:prstGeom prst="rect">
            <a:avLst/>
          </a:prstGeom>
          <a:solidFill>
            <a:schemeClr val="dk1">
              <a:alpha val="49803"/>
            </a:schemeClr>
          </a:solidFill>
          <a:ln>
            <a:noFill/>
          </a:ln>
        </p:spPr>
        <p:txBody>
          <a:bodyPr lIns="91425" tIns="45700" rIns="91425" bIns="45700" anchor="ctr" anchorCtr="0">
            <a:noAutofit/>
          </a:bodyPr>
          <a:lstStyle/>
          <a:p>
            <a:pPr eaLnBrk="1" fontAlgn="auto" hangingPunct="1">
              <a:spcBef>
                <a:spcPts val="0"/>
              </a:spcBef>
              <a:spcAft>
                <a:spcPts val="0"/>
              </a:spcAft>
            </a:pPr>
            <a:endParaRPr kern="0">
              <a:solidFill>
                <a:srgbClr val="CCECFF"/>
              </a:solidFill>
              <a:latin typeface="Arial"/>
              <a:ea typeface="MS PGothic" pitchFamily="34" charset="-128"/>
              <a:cs typeface="Arial"/>
              <a:sym typeface="Arial"/>
              <a:rtl val="0"/>
            </a:endParaRPr>
          </a:p>
        </p:txBody>
      </p:sp>
      <p:sp>
        <p:nvSpPr>
          <p:cNvPr id="1717" name="Shape 1717"/>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marL="0" marR="0" indent="0" algn="ctr" rtl="0">
              <a:spcBef>
                <a:spcPts val="0"/>
              </a:spcBef>
              <a:spcAft>
                <a:spcPts val="0"/>
              </a:spcAft>
              <a:defRPr sz="4400" b="0" i="0" u="none" strike="noStrike" cap="none" baseline="0">
                <a:solidFill>
                  <a:schemeClr val="lt2"/>
                </a:solidFill>
                <a:latin typeface="Tahoma"/>
                <a:ea typeface="Tahoma"/>
                <a:cs typeface="Tahoma"/>
                <a:sym typeface="Tahoma"/>
              </a:defRPr>
            </a:lvl1pPr>
            <a:lvl2pPr marL="0" marR="0" indent="0" algn="ctr" rtl="0">
              <a:spcBef>
                <a:spcPts val="0"/>
              </a:spcBef>
              <a:spcAft>
                <a:spcPts val="0"/>
              </a:spcAft>
              <a:defRPr sz="4400" b="0" i="0" u="none" strike="noStrike" cap="none" baseline="0">
                <a:solidFill>
                  <a:schemeClr val="lt2"/>
                </a:solidFill>
                <a:latin typeface="Tahoma"/>
                <a:ea typeface="Tahoma"/>
                <a:cs typeface="Tahoma"/>
                <a:sym typeface="Tahoma"/>
              </a:defRPr>
            </a:lvl2pPr>
            <a:lvl3pPr marL="0" marR="0" indent="0" algn="ctr" rtl="0">
              <a:spcBef>
                <a:spcPts val="0"/>
              </a:spcBef>
              <a:spcAft>
                <a:spcPts val="0"/>
              </a:spcAft>
              <a:defRPr sz="4400" b="0" i="0" u="none" strike="noStrike" cap="none" baseline="0">
                <a:solidFill>
                  <a:schemeClr val="lt2"/>
                </a:solidFill>
                <a:latin typeface="Tahoma"/>
                <a:ea typeface="Tahoma"/>
                <a:cs typeface="Tahoma"/>
                <a:sym typeface="Tahoma"/>
              </a:defRPr>
            </a:lvl3pPr>
            <a:lvl4pPr marL="0" marR="0" indent="0" algn="ctr" rtl="0">
              <a:spcBef>
                <a:spcPts val="0"/>
              </a:spcBef>
              <a:spcAft>
                <a:spcPts val="0"/>
              </a:spcAft>
              <a:defRPr sz="4400" b="0" i="0" u="none" strike="noStrike" cap="none" baseline="0">
                <a:solidFill>
                  <a:schemeClr val="lt2"/>
                </a:solidFill>
                <a:latin typeface="Tahoma"/>
                <a:ea typeface="Tahoma"/>
                <a:cs typeface="Tahoma"/>
                <a:sym typeface="Tahoma"/>
              </a:defRPr>
            </a:lvl4pPr>
            <a:lvl5pPr marL="0" marR="0" indent="0" algn="ctr" rtl="0">
              <a:spcBef>
                <a:spcPts val="0"/>
              </a:spcBef>
              <a:spcAft>
                <a:spcPts val="0"/>
              </a:spcAft>
              <a:defRPr sz="4400" b="0" i="0" u="none" strike="noStrike" cap="none" baseline="0">
                <a:solidFill>
                  <a:schemeClr val="lt2"/>
                </a:solidFill>
                <a:latin typeface="Tahoma"/>
                <a:ea typeface="Tahoma"/>
                <a:cs typeface="Tahoma"/>
                <a:sym typeface="Tahoma"/>
              </a:defRPr>
            </a:lvl5pPr>
            <a:lvl6pPr marL="457200" marR="0" indent="0" algn="ctr" rtl="0">
              <a:spcBef>
                <a:spcPts val="0"/>
              </a:spcBef>
              <a:spcAft>
                <a:spcPts val="0"/>
              </a:spcAft>
              <a:defRPr sz="4400" b="0" i="0" u="none" strike="noStrike" cap="none" baseline="0">
                <a:solidFill>
                  <a:schemeClr val="lt2"/>
                </a:solidFill>
                <a:latin typeface="Tahoma"/>
                <a:ea typeface="Tahoma"/>
                <a:cs typeface="Tahoma"/>
                <a:sym typeface="Tahoma"/>
              </a:defRPr>
            </a:lvl6pPr>
            <a:lvl7pPr marL="914400" marR="0" indent="0" algn="ctr" rtl="0">
              <a:spcBef>
                <a:spcPts val="0"/>
              </a:spcBef>
              <a:spcAft>
                <a:spcPts val="0"/>
              </a:spcAft>
              <a:defRPr sz="4400" b="0" i="0" u="none" strike="noStrike" cap="none" baseline="0">
                <a:solidFill>
                  <a:schemeClr val="lt2"/>
                </a:solidFill>
                <a:latin typeface="Tahoma"/>
                <a:ea typeface="Tahoma"/>
                <a:cs typeface="Tahoma"/>
                <a:sym typeface="Tahoma"/>
              </a:defRPr>
            </a:lvl7pPr>
            <a:lvl8pPr marL="1371600" marR="0" indent="0" algn="ctr" rtl="0">
              <a:spcBef>
                <a:spcPts val="0"/>
              </a:spcBef>
              <a:spcAft>
                <a:spcPts val="0"/>
              </a:spcAft>
              <a:defRPr sz="4400" b="0" i="0" u="none" strike="noStrike" cap="none" baseline="0">
                <a:solidFill>
                  <a:schemeClr val="lt2"/>
                </a:solidFill>
                <a:latin typeface="Tahoma"/>
                <a:ea typeface="Tahoma"/>
                <a:cs typeface="Tahoma"/>
                <a:sym typeface="Tahoma"/>
              </a:defRPr>
            </a:lvl8pPr>
            <a:lvl9pPr marL="1828800" marR="0" indent="0" algn="ctr" rtl="0">
              <a:spcBef>
                <a:spcPts val="0"/>
              </a:spcBef>
              <a:spcAft>
                <a:spcPts val="0"/>
              </a:spcAft>
              <a:defRPr sz="4400" b="0" i="0" u="none" strike="noStrike" cap="none" baseline="0">
                <a:solidFill>
                  <a:schemeClr val="lt2"/>
                </a:solidFill>
                <a:latin typeface="Tahoma"/>
                <a:ea typeface="Tahoma"/>
                <a:cs typeface="Tahoma"/>
                <a:sym typeface="Tahoma"/>
              </a:defRPr>
            </a:lvl9pPr>
          </a:lstStyle>
          <a:p>
            <a:endParaRPr/>
          </a:p>
        </p:txBody>
      </p:sp>
      <p:sp>
        <p:nvSpPr>
          <p:cNvPr id="1718" name="Shape 171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640"/>
              </a:spcBef>
              <a:spcAft>
                <a:spcPts val="0"/>
              </a:spcAft>
              <a:buClr>
                <a:schemeClr val="folHlink"/>
              </a:buClr>
              <a:buFont typeface="Arial"/>
              <a:buChar char="●"/>
              <a:defRPr sz="3200" b="0" i="0" u="none" strike="noStrike" cap="none" baseline="0">
                <a:solidFill>
                  <a:schemeClr val="lt1"/>
                </a:solidFill>
                <a:latin typeface="Tahoma"/>
                <a:ea typeface="Tahoma"/>
                <a:cs typeface="Tahoma"/>
                <a:sym typeface="Tahoma"/>
              </a:defRPr>
            </a:lvl1pPr>
            <a:lvl2pPr marL="742950" marR="0" indent="-107950" algn="l" rtl="0">
              <a:spcBef>
                <a:spcPts val="560"/>
              </a:spcBef>
              <a:spcAft>
                <a:spcPts val="0"/>
              </a:spcAft>
              <a:buClr>
                <a:schemeClr val="folHlink"/>
              </a:buClr>
              <a:buFont typeface="Tahoma"/>
              <a:buChar char="–"/>
              <a:defRPr sz="2800" b="0" i="0" u="none" strike="noStrike" cap="none" baseline="0">
                <a:solidFill>
                  <a:schemeClr val="lt1"/>
                </a:solidFill>
                <a:latin typeface="Tahoma"/>
                <a:ea typeface="Tahoma"/>
                <a:cs typeface="Tahoma"/>
                <a:sym typeface="Tahoma"/>
              </a:defRPr>
            </a:lvl2pPr>
            <a:lvl3pPr marL="1143000" marR="0" indent="-137160" algn="l" rtl="0">
              <a:spcBef>
                <a:spcPts val="480"/>
              </a:spcBef>
              <a:spcAft>
                <a:spcPts val="0"/>
              </a:spcAft>
              <a:buClr>
                <a:schemeClr val="folHlink"/>
              </a:buClr>
              <a:buFont typeface="Arial"/>
              <a:buChar char="●"/>
              <a:defRPr sz="2400" b="0" i="0" u="none" strike="noStrike" cap="none" baseline="0">
                <a:solidFill>
                  <a:schemeClr val="lt1"/>
                </a:solidFill>
                <a:latin typeface="Tahoma"/>
                <a:ea typeface="Tahoma"/>
                <a:cs typeface="Tahoma"/>
                <a:sym typeface="Tahoma"/>
              </a:defRPr>
            </a:lvl3pPr>
            <a:lvl4pPr marL="1600200" marR="0" indent="-101600" algn="l" rtl="0">
              <a:spcBef>
                <a:spcPts val="400"/>
              </a:spcBef>
              <a:spcAft>
                <a:spcPts val="0"/>
              </a:spcAft>
              <a:buClr>
                <a:schemeClr val="lt1"/>
              </a:buClr>
              <a:buFont typeface="Tahoma"/>
              <a:buChar char="–"/>
              <a:defRPr sz="2000" b="0" i="0" u="none" strike="noStrike" cap="none" baseline="0">
                <a:solidFill>
                  <a:schemeClr val="lt1"/>
                </a:solidFill>
                <a:latin typeface="Tahoma"/>
                <a:ea typeface="Tahoma"/>
                <a:cs typeface="Tahoma"/>
                <a:sym typeface="Tahoma"/>
              </a:defRPr>
            </a:lvl4pPr>
            <a:lvl5pPr marL="2057400" marR="0" indent="-165100" algn="l" rtl="0">
              <a:spcBef>
                <a:spcPts val="400"/>
              </a:spcBef>
              <a:spcAft>
                <a:spcPts val="0"/>
              </a:spcAft>
              <a:buClr>
                <a:schemeClr val="folHlink"/>
              </a:buClr>
              <a:buFont typeface="Arial"/>
              <a:buChar char="●"/>
              <a:defRPr sz="2000" b="0" i="0" u="none" strike="noStrike" cap="none" baseline="0">
                <a:solidFill>
                  <a:schemeClr val="lt1"/>
                </a:solidFill>
                <a:latin typeface="Tahoma"/>
                <a:ea typeface="Tahoma"/>
                <a:cs typeface="Tahoma"/>
                <a:sym typeface="Tahoma"/>
              </a:defRPr>
            </a:lvl5pPr>
            <a:lvl6pPr marL="2514600" marR="0" indent="-165100" algn="l" rtl="0">
              <a:spcBef>
                <a:spcPts val="400"/>
              </a:spcBef>
              <a:spcAft>
                <a:spcPts val="0"/>
              </a:spcAft>
              <a:buClr>
                <a:schemeClr val="folHlink"/>
              </a:buClr>
              <a:buFont typeface="Arial"/>
              <a:buChar char="●"/>
              <a:defRPr sz="2000" b="0" i="0" u="none" strike="noStrike" cap="none" baseline="0">
                <a:solidFill>
                  <a:schemeClr val="lt1"/>
                </a:solidFill>
                <a:latin typeface="Tahoma"/>
                <a:ea typeface="Tahoma"/>
                <a:cs typeface="Tahoma"/>
                <a:sym typeface="Tahoma"/>
              </a:defRPr>
            </a:lvl6pPr>
            <a:lvl7pPr marL="2971800" marR="0" indent="-165100" algn="l" rtl="0">
              <a:spcBef>
                <a:spcPts val="400"/>
              </a:spcBef>
              <a:spcAft>
                <a:spcPts val="0"/>
              </a:spcAft>
              <a:buClr>
                <a:schemeClr val="folHlink"/>
              </a:buClr>
              <a:buFont typeface="Arial"/>
              <a:buChar char="●"/>
              <a:defRPr sz="2000" b="0" i="0" u="none" strike="noStrike" cap="none" baseline="0">
                <a:solidFill>
                  <a:schemeClr val="lt1"/>
                </a:solidFill>
                <a:latin typeface="Tahoma"/>
                <a:ea typeface="Tahoma"/>
                <a:cs typeface="Tahoma"/>
                <a:sym typeface="Tahoma"/>
              </a:defRPr>
            </a:lvl7pPr>
            <a:lvl8pPr marL="3429000" marR="0" indent="-165100" algn="l" rtl="0">
              <a:spcBef>
                <a:spcPts val="400"/>
              </a:spcBef>
              <a:spcAft>
                <a:spcPts val="0"/>
              </a:spcAft>
              <a:buClr>
                <a:schemeClr val="folHlink"/>
              </a:buClr>
              <a:buFont typeface="Arial"/>
              <a:buChar char="●"/>
              <a:defRPr sz="2000" b="0" i="0" u="none" strike="noStrike" cap="none" baseline="0">
                <a:solidFill>
                  <a:schemeClr val="lt1"/>
                </a:solidFill>
                <a:latin typeface="Tahoma"/>
                <a:ea typeface="Tahoma"/>
                <a:cs typeface="Tahoma"/>
                <a:sym typeface="Tahoma"/>
              </a:defRPr>
            </a:lvl8pPr>
            <a:lvl9pPr marL="3886200" marR="0" indent="-165100" algn="l" rtl="0">
              <a:spcBef>
                <a:spcPts val="400"/>
              </a:spcBef>
              <a:spcAft>
                <a:spcPts val="0"/>
              </a:spcAft>
              <a:buClr>
                <a:schemeClr val="folHlink"/>
              </a:buClr>
              <a:buFont typeface="Arial"/>
              <a:buChar char="●"/>
              <a:defRPr sz="2000" b="0" i="0" u="none" strike="noStrike" cap="none" baseline="0">
                <a:solidFill>
                  <a:schemeClr val="lt1"/>
                </a:solidFill>
                <a:latin typeface="Tahoma"/>
                <a:ea typeface="Tahoma"/>
                <a:cs typeface="Tahoma"/>
                <a:sym typeface="Tahoma"/>
              </a:defRPr>
            </a:lvl9pPr>
          </a:lstStyle>
          <a:p>
            <a:endParaRPr/>
          </a:p>
        </p:txBody>
      </p:sp>
      <p:sp>
        <p:nvSpPr>
          <p:cNvPr id="1719" name="Shape 171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9pPr>
          </a:lstStyle>
          <a:p>
            <a:pPr eaLnBrk="1" fontAlgn="auto" hangingPunct="1"/>
            <a:endParaRPr kern="0">
              <a:solidFill>
                <a:srgbClr val="CCECFF"/>
              </a:solidFill>
              <a:rtl val="0"/>
            </a:endParaRPr>
          </a:p>
        </p:txBody>
      </p:sp>
      <p:sp>
        <p:nvSpPr>
          <p:cNvPr id="1720" name="Shape 172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1pPr>
            <a:lvl2pPr marL="4572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6pPr>
            <a:lvl7pPr marL="32004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7pPr>
            <a:lvl8pPr marL="45720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8pPr>
            <a:lvl9pPr marL="6400800" marR="0" indent="0" algn="l" rtl="0">
              <a:lnSpc>
                <a:spcPct val="100000"/>
              </a:lnSpc>
              <a:spcBef>
                <a:spcPts val="0"/>
              </a:spcBef>
              <a:spcAft>
                <a:spcPts val="0"/>
              </a:spcAft>
              <a:defRPr sz="2400" b="0" i="0" u="none" strike="noStrike" cap="none" baseline="0">
                <a:solidFill>
                  <a:schemeClr val="lt1"/>
                </a:solidFill>
                <a:latin typeface="Arial"/>
                <a:ea typeface="Arial"/>
                <a:cs typeface="Arial"/>
                <a:sym typeface="Arial"/>
              </a:defRPr>
            </a:lvl9pPr>
          </a:lstStyle>
          <a:p>
            <a:pPr eaLnBrk="1" fontAlgn="auto" hangingPunct="1"/>
            <a:endParaRPr kern="0">
              <a:solidFill>
                <a:srgbClr val="CCECFF"/>
              </a:solidFill>
              <a:rtl val="0"/>
            </a:endParaRPr>
          </a:p>
        </p:txBody>
      </p:sp>
      <p:sp>
        <p:nvSpPr>
          <p:cNvPr id="1721" name="Shape 172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algn="r" eaLnBrk="1" fontAlgn="auto" hangingPunct="1">
              <a:spcBef>
                <a:spcPts val="0"/>
              </a:spcBef>
              <a:spcAft>
                <a:spcPts val="0"/>
              </a:spcAft>
              <a:buClr>
                <a:srgbClr val="CCECFF"/>
              </a:buClr>
              <a:buSzPct val="25000"/>
              <a:buFont typeface="Arial"/>
              <a:buNone/>
            </a:pPr>
            <a:fld id="{00000000-1234-1234-1234-123412341234}" type="slidenum">
              <a:rPr lang="en-US" sz="1400" kern="0">
                <a:solidFill>
                  <a:srgbClr val="CCECFF"/>
                </a:solidFill>
                <a:latin typeface="Arial"/>
                <a:ea typeface="MS PGothic" pitchFamily="34" charset="-128"/>
                <a:cs typeface="Arial"/>
                <a:sym typeface="Arial"/>
                <a:rtl val="0"/>
              </a:rPr>
              <a:pPr algn="r" eaLnBrk="1" fontAlgn="auto" hangingPunct="1">
                <a:spcBef>
                  <a:spcPts val="0"/>
                </a:spcBef>
                <a:spcAft>
                  <a:spcPts val="0"/>
                </a:spcAft>
                <a:buClr>
                  <a:srgbClr val="CCECFF"/>
                </a:buClr>
                <a:buSzPct val="25000"/>
                <a:buFont typeface="Arial"/>
                <a:buNone/>
              </a:pPr>
              <a:t>‹#›</a:t>
            </a:fld>
            <a:endParaRPr lang="en-US" sz="1400" kern="0">
              <a:solidFill>
                <a:srgbClr val="CCECFF"/>
              </a:solidFill>
              <a:latin typeface="Arial"/>
              <a:ea typeface="MS PGothic" pitchFamily="34" charset="-128"/>
              <a:cs typeface="Arial"/>
              <a:sym typeface="Arial"/>
              <a:rtl val="0"/>
            </a:endParaRPr>
          </a:p>
        </p:txBody>
      </p:sp>
    </p:spTree>
    <p:extLst>
      <p:ext uri="{BB962C8B-B14F-4D97-AF65-F5344CB8AC3E}">
        <p14:creationId xmlns:p14="http://schemas.microsoft.com/office/powerpoint/2010/main" val="3523148411"/>
      </p:ext>
    </p:extLst>
  </p:cSld>
  <p:clrMap bg1="lt1" tx1="dk1" bg2="dk2" tx2="lt2" accent1="accent1" accent2="accent2" accent3="accent3" accent4="accent4" accent5="accent5" accent6="accent6" hlink="hlink" folHlink="folHlink"/>
  <p:sldLayoutIdLst>
    <p:sldLayoutId id="2147485964"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Times New Roman" charset="0"/>
              <a:cs typeface="+mn-cs"/>
            </a:endParaRPr>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1" hangingPunct="1"/>
            <a:endParaRPr lang="en-US">
              <a:solidFill>
                <a:srgbClr val="000000"/>
              </a:solidFill>
              <a:latin typeface="Times New Roman" charset="0"/>
              <a:cs typeface="+mn-cs"/>
            </a:endParaRPr>
          </a:p>
        </p:txBody>
      </p:sp>
      <p:pic>
        <p:nvPicPr>
          <p:cNvPr id="1028" name="Picture 4"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mn-ea"/>
                <a:cs typeface="+mn-cs"/>
              </a:defRPr>
            </a:lvl1pPr>
          </a:lstStyle>
          <a:p>
            <a:pPr eaLnBrk="1" hangingPunct="1">
              <a:defRPr/>
            </a:pPr>
            <a:endParaRPr lang="en-US">
              <a:solidFill>
                <a:srgbClr val="000000"/>
              </a:solidFill>
            </a:endParaRPr>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mn-ea"/>
                <a:cs typeface="+mn-cs"/>
              </a:defRPr>
            </a:lvl1pPr>
          </a:lstStyle>
          <a:p>
            <a:pPr eaLnBrk="1" hangingPunct="1">
              <a:defRPr/>
            </a:pPr>
            <a:endParaRPr lang="en-US">
              <a:solidFill>
                <a:srgbClr val="000000"/>
              </a:solidFill>
            </a:endParaRPr>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59DCBD2E-90F0-0142-A71E-44B66B41773A}" type="slidenum">
              <a:rPr lang="en-US">
                <a:solidFill>
                  <a:srgbClr val="000000"/>
                </a:solidFill>
                <a:latin typeface="Times New Roman" charset="0"/>
                <a:cs typeface="+mn-cs"/>
              </a:rPr>
              <a:pPr eaLnBrk="1" hangingPunct="1">
                <a:defRPr/>
              </a:pPr>
              <a:t>‹#›</a:t>
            </a:fld>
            <a:endParaRPr lang="en-US">
              <a:solidFill>
                <a:srgbClr val="000000"/>
              </a:solidFill>
              <a:latin typeface="Times New Roman" charset="0"/>
              <a:cs typeface="+mn-cs"/>
            </a:endParaRPr>
          </a:p>
        </p:txBody>
      </p:sp>
    </p:spTree>
    <p:extLst>
      <p:ext uri="{BB962C8B-B14F-4D97-AF65-F5344CB8AC3E}">
        <p14:creationId xmlns:p14="http://schemas.microsoft.com/office/powerpoint/2010/main" val="481016300"/>
      </p:ext>
    </p:extLst>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 id="2147485976"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316D457C-B33A-8940-85E5-0FFA914F5A45}" type="datetime1">
              <a:rPr lang="zh-CN" altLang="en-US">
                <a:ea typeface="MS PGothic" charset="0"/>
              </a:rPr>
              <a:pPr>
                <a:defRPr/>
              </a:pPr>
              <a:t>2019/6/7</a:t>
            </a:fld>
            <a:endParaRPr lang="en-US" altLang="zh-CN">
              <a:ea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ea typeface="MS PGothic" pitchFamily="34" charset="-128"/>
                <a:cs typeface="MS PGothic"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BB4E25A8-2795-9146-A2E2-C9A97C2914C7}" type="slidenum">
              <a:rPr lang="zh-CN" altLang="en-US">
                <a:ea typeface="MS PGothic" charset="0"/>
              </a:rPr>
              <a:pPr>
                <a:defRPr/>
              </a:pPr>
              <a:t>‹#›</a:t>
            </a:fld>
            <a:endParaRPr lang="en-US" altLang="zh-CN">
              <a:ea typeface="MS PGothic" charset="0"/>
            </a:endParaRPr>
          </a:p>
        </p:txBody>
      </p:sp>
    </p:spTree>
    <p:extLst>
      <p:ext uri="{BB962C8B-B14F-4D97-AF65-F5344CB8AC3E}">
        <p14:creationId xmlns:p14="http://schemas.microsoft.com/office/powerpoint/2010/main" val="588893678"/>
      </p:ext>
    </p:extLst>
  </p:cSld>
  <p:clrMap bg1="lt1" tx1="dk1" bg2="lt2" tx2="dk2" accent1="accent1" accent2="accent2" accent3="accent3" accent4="accent4" accent5="accent5" accent6="accent6" hlink="hlink" folHlink="folHlink"/>
  <p:sldLayoutIdLst>
    <p:sldLayoutId id="2147485980" r:id="rId1"/>
    <p:sldLayoutId id="2147485981" r:id="rId2"/>
    <p:sldLayoutId id="2147485982" r:id="rId3"/>
    <p:sldLayoutId id="2147485983" r:id="rId4"/>
    <p:sldLayoutId id="2147485984" r:id="rId5"/>
    <p:sldLayoutId id="2147485985" r:id="rId6"/>
    <p:sldLayoutId id="2147485986" r:id="rId7"/>
    <p:sldLayoutId id="2147485987" r:id="rId8"/>
    <p:sldLayoutId id="2147485988" r:id="rId9"/>
    <p:sldLayoutId id="2147485989" r:id="rId10"/>
    <p:sldLayoutId id="214748599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rtl="0" fontAlgn="base">
        <a:spcBef>
          <a:spcPct val="0"/>
        </a:spcBef>
        <a:spcAft>
          <a:spcPct val="0"/>
        </a:spcAft>
        <a:defRPr sz="4400">
          <a:solidFill>
            <a:schemeClr val="tx1"/>
          </a:solidFill>
          <a:latin typeface="Calibri" charset="0"/>
          <a:ea typeface="MS PGothic" pitchFamily="34" charset="-128"/>
          <a:cs typeface="MS PGothic" pitchFamily="34" charset="-128"/>
        </a:defRPr>
      </a:lvl6pPr>
      <a:lvl7pPr marL="914400" algn="ctr" rtl="0" fontAlgn="base">
        <a:spcBef>
          <a:spcPct val="0"/>
        </a:spcBef>
        <a:spcAft>
          <a:spcPct val="0"/>
        </a:spcAft>
        <a:defRPr sz="4400">
          <a:solidFill>
            <a:schemeClr val="tx1"/>
          </a:solidFill>
          <a:latin typeface="Calibri" charset="0"/>
          <a:ea typeface="MS PGothic" pitchFamily="34" charset="-128"/>
          <a:cs typeface="MS PGothic" pitchFamily="34" charset="-128"/>
        </a:defRPr>
      </a:lvl7pPr>
      <a:lvl8pPr marL="1371600" algn="ctr" rtl="0" fontAlgn="base">
        <a:spcBef>
          <a:spcPct val="0"/>
        </a:spcBef>
        <a:spcAft>
          <a:spcPct val="0"/>
        </a:spcAft>
        <a:defRPr sz="4400">
          <a:solidFill>
            <a:schemeClr val="tx1"/>
          </a:solidFill>
          <a:latin typeface="Calibri" charset="0"/>
          <a:ea typeface="MS PGothic" pitchFamily="34" charset="-128"/>
          <a:cs typeface="MS PGothic" pitchFamily="34" charset="-128"/>
        </a:defRPr>
      </a:lvl8pPr>
      <a:lvl9pPr marL="1828800" algn="ctr" rtl="0" fontAlgn="base">
        <a:spcBef>
          <a:spcPct val="0"/>
        </a:spcBef>
        <a:spcAft>
          <a:spcPct val="0"/>
        </a:spcAft>
        <a:defRPr sz="4400">
          <a:solidFill>
            <a:schemeClr val="tx1"/>
          </a:solidFill>
          <a:latin typeface="Calibri" charset="0"/>
          <a:ea typeface="MS PGothic" pitchFamily="34" charset="-128"/>
          <a:cs typeface="MS PGothic"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Arial"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9938" name="Group 4"/>
          <p:cNvGrpSpPr>
            <a:grpSpLocks/>
          </p:cNvGrpSpPr>
          <p:nvPr/>
        </p:nvGrpSpPr>
        <p:grpSpPr bwMode="auto">
          <a:xfrm>
            <a:off x="0" y="0"/>
            <a:ext cx="9145588" cy="6845300"/>
            <a:chOff x="0" y="0"/>
            <a:chExt cx="5761" cy="4312"/>
          </a:xfrm>
        </p:grpSpPr>
        <p:sp>
          <p:nvSpPr>
            <p:cNvPr id="39941"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000">
                <a:solidFill>
                  <a:srgbClr val="FFFFFF"/>
                </a:solidFill>
                <a:ea typeface="新細明體" charset="0"/>
                <a:cs typeface="新細明體" charset="0"/>
              </a:endParaRPr>
            </a:p>
          </p:txBody>
        </p:sp>
        <p:sp useBgFill="1">
          <p:nvSpPr>
            <p:cNvPr id="39942"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endParaRPr lang="en-US" sz="2000">
                <a:solidFill>
                  <a:srgbClr val="FFFFFF"/>
                </a:solidFill>
              </a:endParaRPr>
            </a:p>
          </p:txBody>
        </p:sp>
      </p:grpSp>
      <p:sp>
        <p:nvSpPr>
          <p:cNvPr id="3993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ltLang="zh-TW"/>
              <a:t>Click to edit Master title style</a:t>
            </a:r>
          </a:p>
        </p:txBody>
      </p:sp>
      <p:sp>
        <p:nvSpPr>
          <p:cNvPr id="3994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Tree>
    <p:extLst>
      <p:ext uri="{BB962C8B-B14F-4D97-AF65-F5344CB8AC3E}">
        <p14:creationId xmlns:p14="http://schemas.microsoft.com/office/powerpoint/2010/main" val="1513491405"/>
      </p:ext>
    </p:extLst>
  </p:cSld>
  <p:clrMap bg1="dk2" tx1="lt1" bg2="dk1" tx2="lt2" accent1="accent1" accent2="accent2" accent3="accent3" accent4="accent4" accent5="accent5" accent6="accent6" hlink="hlink" folHlink="folHlink"/>
  <p:sldLayoutIdLst>
    <p:sldLayoutId id="2147485992" r:id="rId1"/>
    <p:sldLayoutId id="2147485993"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pitchFamily="-108" charset="-128"/>
        </a:defRPr>
      </a:lvl1pPr>
      <a:lvl2pPr algn="ctr" rtl="0" eaLnBrk="0" fontAlgn="base" hangingPunct="0">
        <a:spcBef>
          <a:spcPct val="0"/>
        </a:spcBef>
        <a:spcAft>
          <a:spcPct val="0"/>
        </a:spcAft>
        <a:defRPr sz="4400">
          <a:solidFill>
            <a:schemeClr val="tx2"/>
          </a:solidFill>
          <a:latin typeface="Arial" pitchFamily="-128" charset="0"/>
          <a:ea typeface="ＭＳ Ｐゴシック" charset="0"/>
          <a:cs typeface="Geneva" pitchFamily="-108" charset="-128"/>
        </a:defRPr>
      </a:lvl2pPr>
      <a:lvl3pPr algn="ctr" rtl="0" eaLnBrk="0" fontAlgn="base" hangingPunct="0">
        <a:spcBef>
          <a:spcPct val="0"/>
        </a:spcBef>
        <a:spcAft>
          <a:spcPct val="0"/>
        </a:spcAft>
        <a:defRPr sz="4400">
          <a:solidFill>
            <a:schemeClr val="tx2"/>
          </a:solidFill>
          <a:latin typeface="Arial" pitchFamily="-128" charset="0"/>
          <a:ea typeface="ＭＳ Ｐゴシック" charset="0"/>
          <a:cs typeface="Geneva" pitchFamily="-108" charset="-128"/>
        </a:defRPr>
      </a:lvl3pPr>
      <a:lvl4pPr algn="ctr" rtl="0" eaLnBrk="0" fontAlgn="base" hangingPunct="0">
        <a:spcBef>
          <a:spcPct val="0"/>
        </a:spcBef>
        <a:spcAft>
          <a:spcPct val="0"/>
        </a:spcAft>
        <a:defRPr sz="4400">
          <a:solidFill>
            <a:schemeClr val="tx2"/>
          </a:solidFill>
          <a:latin typeface="Arial" pitchFamily="-128" charset="0"/>
          <a:ea typeface="ＭＳ Ｐゴシック" charset="0"/>
          <a:cs typeface="Geneva" pitchFamily="-108" charset="-128"/>
        </a:defRPr>
      </a:lvl4pPr>
      <a:lvl5pPr algn="ctr" rtl="0" eaLnBrk="0" fontAlgn="base" hangingPunct="0">
        <a:spcBef>
          <a:spcPct val="0"/>
        </a:spcBef>
        <a:spcAft>
          <a:spcPct val="0"/>
        </a:spcAft>
        <a:defRPr sz="4400">
          <a:solidFill>
            <a:schemeClr val="tx2"/>
          </a:solidFill>
          <a:latin typeface="Arial" pitchFamily="-128" charset="0"/>
          <a:ea typeface="ＭＳ Ｐゴシック" charset="0"/>
          <a:cs typeface="Geneva" pitchFamily="-108" charset="-128"/>
        </a:defRPr>
      </a:lvl5pPr>
      <a:lvl6pPr marL="457200" algn="ctr" rtl="0" eaLnBrk="0" fontAlgn="base" hangingPunct="0">
        <a:spcBef>
          <a:spcPct val="0"/>
        </a:spcBef>
        <a:spcAft>
          <a:spcPct val="0"/>
        </a:spcAft>
        <a:defRPr sz="4400">
          <a:solidFill>
            <a:schemeClr val="tx2"/>
          </a:solidFill>
          <a:latin typeface="Arial" pitchFamily="-128" charset="0"/>
        </a:defRPr>
      </a:lvl6pPr>
      <a:lvl7pPr marL="914400" algn="ctr" rtl="0" eaLnBrk="0" fontAlgn="base" hangingPunct="0">
        <a:spcBef>
          <a:spcPct val="0"/>
        </a:spcBef>
        <a:spcAft>
          <a:spcPct val="0"/>
        </a:spcAft>
        <a:defRPr sz="4400">
          <a:solidFill>
            <a:schemeClr val="tx2"/>
          </a:solidFill>
          <a:latin typeface="Arial" pitchFamily="-128" charset="0"/>
        </a:defRPr>
      </a:lvl7pPr>
      <a:lvl8pPr marL="1371600" algn="ctr" rtl="0" eaLnBrk="0" fontAlgn="base" hangingPunct="0">
        <a:spcBef>
          <a:spcPct val="0"/>
        </a:spcBef>
        <a:spcAft>
          <a:spcPct val="0"/>
        </a:spcAft>
        <a:defRPr sz="4400">
          <a:solidFill>
            <a:schemeClr val="tx2"/>
          </a:solidFill>
          <a:latin typeface="Arial" pitchFamily="-128" charset="0"/>
        </a:defRPr>
      </a:lvl8pPr>
      <a:lvl9pPr marL="1828800" algn="ctr" rtl="0" eaLnBrk="0" fontAlgn="base" hangingPunct="0">
        <a:spcBef>
          <a:spcPct val="0"/>
        </a:spcBef>
        <a:spcAft>
          <a:spcPct val="0"/>
        </a:spcAft>
        <a:defRPr sz="4400">
          <a:solidFill>
            <a:schemeClr val="tx2"/>
          </a:solidFill>
          <a:latin typeface="Arial" pitchFamily="-12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0"/>
          <a:cs typeface="Geneva" pitchFamily="-108"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12" charset="0"/>
                <a:ea typeface="宋体" pitchFamily="-112" charset="-122"/>
                <a:cs typeface="宋体" pitchFamily="-112" charset="-122"/>
              </a:defRPr>
            </a:lvl1pPr>
          </a:lstStyle>
          <a:p>
            <a:pPr eaLnBrk="1" hangingPunct="1">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2" charset="0"/>
                <a:ea typeface="宋体" pitchFamily="-112" charset="-122"/>
                <a:cs typeface="宋体" pitchFamily="-112" charset="-122"/>
              </a:defRPr>
            </a:lvl1pPr>
          </a:lstStyle>
          <a:p>
            <a:pPr eaLnBrk="1" hangingPunct="1">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eaLnBrk="1" hangingPunct="1">
              <a:defRPr/>
            </a:pPr>
            <a:fld id="{FD793DAC-6B91-DA4E-935D-69F1E3C6A8B4}" type="slidenum">
              <a:rPr lang="en-US" altLang="zh-CN">
                <a:ea typeface="SimSun" charset="0"/>
              </a:rPr>
              <a:pPr eaLnBrk="1" hangingPunct="1">
                <a:defRPr/>
              </a:pPr>
              <a:t>‹#›</a:t>
            </a:fld>
            <a:endParaRPr lang="en-US" altLang="zh-CN">
              <a:ea typeface="SimSun" charset="0"/>
            </a:endParaRPr>
          </a:p>
        </p:txBody>
      </p:sp>
    </p:spTree>
    <p:extLst>
      <p:ext uri="{BB962C8B-B14F-4D97-AF65-F5344CB8AC3E}">
        <p14:creationId xmlns:p14="http://schemas.microsoft.com/office/powerpoint/2010/main" val="2245585087"/>
      </p:ext>
    </p:extLst>
  </p:cSld>
  <p:clrMap bg1="lt1" tx1="dk1" bg2="lt2" tx2="dk2" accent1="accent1" accent2="accent2" accent3="accent3" accent4="accent4" accent5="accent5" accent6="accent6" hlink="hlink" folHlink="folHlink"/>
  <p:sldLayoutIdLst>
    <p:sldLayoutId id="2147485995" r:id="rId1"/>
    <p:sldLayoutId id="2147485996" r:id="rId2"/>
    <p:sldLayoutId id="2147485997" r:id="rId3"/>
  </p:sldLayoutIdLst>
  <p:txStyles>
    <p:titleStyle>
      <a:lvl1pPr algn="ctr" rtl="0" eaLnBrk="0" fontAlgn="base" hangingPunct="0">
        <a:spcBef>
          <a:spcPct val="0"/>
        </a:spcBef>
        <a:spcAft>
          <a:spcPct val="0"/>
        </a:spcAft>
        <a:defRPr sz="4400">
          <a:solidFill>
            <a:schemeClr val="tx2"/>
          </a:solidFill>
          <a:latin typeface="+mj-lt"/>
          <a:ea typeface="SimSun" charset="0"/>
          <a:cs typeface="SimSun" charset="0"/>
        </a:defRPr>
      </a:lvl1pPr>
      <a:lvl2pPr algn="ctr" rtl="0" eaLnBrk="0" fontAlgn="base" hangingPunct="0">
        <a:spcBef>
          <a:spcPct val="0"/>
        </a:spcBef>
        <a:spcAft>
          <a:spcPct val="0"/>
        </a:spcAft>
        <a:defRPr sz="4400">
          <a:solidFill>
            <a:schemeClr val="tx2"/>
          </a:solidFill>
          <a:latin typeface="Arial" pitchFamily="-112" charset="0"/>
          <a:ea typeface="SimSun" charset="0"/>
          <a:cs typeface="SimSun" charset="0"/>
        </a:defRPr>
      </a:lvl2pPr>
      <a:lvl3pPr algn="ctr" rtl="0" eaLnBrk="0" fontAlgn="base" hangingPunct="0">
        <a:spcBef>
          <a:spcPct val="0"/>
        </a:spcBef>
        <a:spcAft>
          <a:spcPct val="0"/>
        </a:spcAft>
        <a:defRPr sz="4400">
          <a:solidFill>
            <a:schemeClr val="tx2"/>
          </a:solidFill>
          <a:latin typeface="Arial" pitchFamily="-112" charset="0"/>
          <a:ea typeface="SimSun" charset="0"/>
          <a:cs typeface="SimSun" charset="0"/>
        </a:defRPr>
      </a:lvl3pPr>
      <a:lvl4pPr algn="ctr" rtl="0" eaLnBrk="0" fontAlgn="base" hangingPunct="0">
        <a:spcBef>
          <a:spcPct val="0"/>
        </a:spcBef>
        <a:spcAft>
          <a:spcPct val="0"/>
        </a:spcAft>
        <a:defRPr sz="4400">
          <a:solidFill>
            <a:schemeClr val="tx2"/>
          </a:solidFill>
          <a:latin typeface="Arial" pitchFamily="-112" charset="0"/>
          <a:ea typeface="SimSun" charset="0"/>
          <a:cs typeface="SimSun" charset="0"/>
        </a:defRPr>
      </a:lvl4pPr>
      <a:lvl5pPr algn="ctr" rtl="0" eaLnBrk="0" fontAlgn="base" hangingPunct="0">
        <a:spcBef>
          <a:spcPct val="0"/>
        </a:spcBef>
        <a:spcAft>
          <a:spcPct val="0"/>
        </a:spcAft>
        <a:defRPr sz="4400">
          <a:solidFill>
            <a:schemeClr val="tx2"/>
          </a:solidFill>
          <a:latin typeface="Arial" pitchFamily="-112" charset="0"/>
          <a:ea typeface="SimSun" charset="0"/>
          <a:cs typeface="SimSun" charset="0"/>
        </a:defRPr>
      </a:lvl5pPr>
      <a:lvl6pPr marL="457200" algn="ctr" rtl="0" fontAlgn="base">
        <a:spcBef>
          <a:spcPct val="0"/>
        </a:spcBef>
        <a:spcAft>
          <a:spcPct val="0"/>
        </a:spcAft>
        <a:defRPr sz="4400">
          <a:solidFill>
            <a:schemeClr val="tx2"/>
          </a:solidFill>
          <a:latin typeface="Arial" pitchFamily="-112" charset="0"/>
          <a:ea typeface="宋体" pitchFamily="-112" charset="-122"/>
          <a:cs typeface="宋体" pitchFamily="-112" charset="-122"/>
        </a:defRPr>
      </a:lvl6pPr>
      <a:lvl7pPr marL="914400" algn="ctr" rtl="0" fontAlgn="base">
        <a:spcBef>
          <a:spcPct val="0"/>
        </a:spcBef>
        <a:spcAft>
          <a:spcPct val="0"/>
        </a:spcAft>
        <a:defRPr sz="4400">
          <a:solidFill>
            <a:schemeClr val="tx2"/>
          </a:solidFill>
          <a:latin typeface="Arial" pitchFamily="-112" charset="0"/>
          <a:ea typeface="宋体" pitchFamily="-112" charset="-122"/>
          <a:cs typeface="宋体" pitchFamily="-112" charset="-122"/>
        </a:defRPr>
      </a:lvl7pPr>
      <a:lvl8pPr marL="1371600" algn="ctr" rtl="0" fontAlgn="base">
        <a:spcBef>
          <a:spcPct val="0"/>
        </a:spcBef>
        <a:spcAft>
          <a:spcPct val="0"/>
        </a:spcAft>
        <a:defRPr sz="4400">
          <a:solidFill>
            <a:schemeClr val="tx2"/>
          </a:solidFill>
          <a:latin typeface="Arial" pitchFamily="-112" charset="0"/>
          <a:ea typeface="宋体" pitchFamily="-112" charset="-122"/>
          <a:cs typeface="宋体" pitchFamily="-112" charset="-122"/>
        </a:defRPr>
      </a:lvl8pPr>
      <a:lvl9pPr marL="1828800" algn="ctr" rtl="0" fontAlgn="base">
        <a:spcBef>
          <a:spcPct val="0"/>
        </a:spcBef>
        <a:spcAft>
          <a:spcPct val="0"/>
        </a:spcAft>
        <a:defRPr sz="4400">
          <a:solidFill>
            <a:schemeClr val="tx2"/>
          </a:solidFill>
          <a:latin typeface="Arial" pitchFamily="-112" charset="0"/>
          <a:ea typeface="宋体" pitchFamily="-112" charset="-122"/>
          <a:cs typeface="宋体" pitchFamily="-11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SimSun" charset="0"/>
          <a:cs typeface="SimSun" charset="0"/>
        </a:defRPr>
      </a:lvl1pPr>
      <a:lvl2pPr marL="742950" indent="-285750" algn="l" rtl="0" eaLnBrk="0" fontAlgn="base" hangingPunct="0">
        <a:spcBef>
          <a:spcPct val="20000"/>
        </a:spcBef>
        <a:spcAft>
          <a:spcPct val="0"/>
        </a:spcAft>
        <a:buChar char="–"/>
        <a:defRPr sz="2800">
          <a:solidFill>
            <a:schemeClr val="tx1"/>
          </a:solidFill>
          <a:latin typeface="+mn-lt"/>
          <a:ea typeface="SimSun" charset="0"/>
          <a:cs typeface="SimSun" charset="0"/>
        </a:defRPr>
      </a:lvl2pPr>
      <a:lvl3pPr marL="1143000" indent="-228600" algn="l" rtl="0" eaLnBrk="0" fontAlgn="base" hangingPunct="0">
        <a:spcBef>
          <a:spcPct val="20000"/>
        </a:spcBef>
        <a:spcAft>
          <a:spcPct val="0"/>
        </a:spcAft>
        <a:buChar char="•"/>
        <a:defRPr sz="2400">
          <a:solidFill>
            <a:schemeClr val="tx1"/>
          </a:solidFill>
          <a:latin typeface="+mn-lt"/>
          <a:ea typeface="SimSun" charset="0"/>
          <a:cs typeface="SimSun" charset="0"/>
        </a:defRPr>
      </a:lvl3pPr>
      <a:lvl4pPr marL="1600200" indent="-228600" algn="l" rtl="0" eaLnBrk="0" fontAlgn="base" hangingPunct="0">
        <a:spcBef>
          <a:spcPct val="20000"/>
        </a:spcBef>
        <a:spcAft>
          <a:spcPct val="0"/>
        </a:spcAft>
        <a:buChar char="–"/>
        <a:defRPr sz="2000">
          <a:solidFill>
            <a:schemeClr val="tx1"/>
          </a:solidFill>
          <a:latin typeface="+mn-lt"/>
          <a:ea typeface="SimSun" charset="0"/>
          <a:cs typeface="SimSun" charset="0"/>
        </a:defRPr>
      </a:lvl4pPr>
      <a:lvl5pPr marL="2057400" indent="-228600" algn="l" rtl="0" eaLnBrk="0" fontAlgn="base" hangingPunct="0">
        <a:spcBef>
          <a:spcPct val="20000"/>
        </a:spcBef>
        <a:spcAft>
          <a:spcPct val="0"/>
        </a:spcAft>
        <a:buChar char="»"/>
        <a:defRPr sz="2000">
          <a:solidFill>
            <a:schemeClr val="tx1"/>
          </a:solidFill>
          <a:latin typeface="+mn-lt"/>
          <a:ea typeface="SimSun" charset="0"/>
          <a:cs typeface="SimSun" charset="0"/>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03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SimSun" pitchFamily="2" charset="-128"/>
                <a:cs typeface="SimSun" pitchFamily="2" charset="-128"/>
              </a:defRPr>
            </a:lvl1pPr>
          </a:lstStyle>
          <a:p>
            <a:pPr>
              <a:defRPr/>
            </a:pPr>
            <a:endParaRPr lang="en-US" altLang="zh-CN"/>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SimSun" pitchFamily="2" charset="-128"/>
                <a:cs typeface="SimSun" pitchFamily="2" charset="-128"/>
              </a:defRPr>
            </a:lvl1pPr>
          </a:lstStyle>
          <a:p>
            <a:pPr>
              <a:defRPr/>
            </a:pPr>
            <a:endParaRPr lang="en-US" altLang="zh-CN"/>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ea typeface="SimSun" charset="0"/>
                <a:cs typeface="SimSun" charset="0"/>
              </a:defRPr>
            </a:lvl1pPr>
          </a:lstStyle>
          <a:p>
            <a:pPr eaLnBrk="1" hangingPunct="1">
              <a:defRPr/>
            </a:pPr>
            <a:fld id="{2BB46F47-D42C-394C-8233-BC9BA22F8989}" type="slidenum">
              <a:rPr lang="zh-CN" altLang="en-US"/>
              <a:pPr eaLnBrk="1" hangingPunct="1">
                <a:defRPr/>
              </a:pPr>
              <a:t>‹#›</a:t>
            </a:fld>
            <a:endParaRPr lang="en-US" altLang="zh-CN"/>
          </a:p>
        </p:txBody>
      </p:sp>
    </p:spTree>
    <p:extLst>
      <p:ext uri="{BB962C8B-B14F-4D97-AF65-F5344CB8AC3E}">
        <p14:creationId xmlns:p14="http://schemas.microsoft.com/office/powerpoint/2010/main" val="2547931402"/>
      </p:ext>
    </p:extLst>
  </p:cSld>
  <p:clrMap bg1="lt1" tx1="dk1" bg2="lt2" tx2="dk2" accent1="accent1" accent2="accent2" accent3="accent3" accent4="accent4" accent5="accent5" accent6="accent6" hlink="hlink" folHlink="folHlink"/>
  <p:sldLayoutIdLst>
    <p:sldLayoutId id="2147485999" r:id="rId1"/>
    <p:sldLayoutId id="2147486000" r:id="rId2"/>
    <p:sldLayoutId id="2147486001" r:id="rId3"/>
    <p:sldLayoutId id="2147486002" r:id="rId4"/>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Geneva" pitchFamily="-108" charset="-128"/>
        </a:defRPr>
      </a:lvl1pPr>
      <a:lvl2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pitchFamily="-108" charset="-128"/>
        </a:defRPr>
      </a:lvl2pPr>
      <a:lvl3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pitchFamily="-108" charset="-128"/>
        </a:defRPr>
      </a:lvl3pPr>
      <a:lvl4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pitchFamily="-108" charset="-128"/>
        </a:defRPr>
      </a:lvl4pPr>
      <a:lvl5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pitchFamily="-108" charset="-128"/>
        </a:defRPr>
      </a:lvl5pPr>
      <a:lvl6pPr marL="457200" algn="ctr" rtl="0" fontAlgn="base">
        <a:spcBef>
          <a:spcPct val="0"/>
        </a:spcBef>
        <a:spcAft>
          <a:spcPct val="0"/>
        </a:spcAft>
        <a:defRPr sz="4400">
          <a:solidFill>
            <a:schemeClr val="tx2"/>
          </a:solidFill>
          <a:latin typeface="Times New Roman" pitchFamily="-128" charset="0"/>
        </a:defRPr>
      </a:lvl6pPr>
      <a:lvl7pPr marL="914400" algn="ctr" rtl="0" fontAlgn="base">
        <a:spcBef>
          <a:spcPct val="0"/>
        </a:spcBef>
        <a:spcAft>
          <a:spcPct val="0"/>
        </a:spcAft>
        <a:defRPr sz="4400">
          <a:solidFill>
            <a:schemeClr val="tx2"/>
          </a:solidFill>
          <a:latin typeface="Times New Roman" pitchFamily="-128" charset="0"/>
        </a:defRPr>
      </a:lvl7pPr>
      <a:lvl8pPr marL="1371600" algn="ctr" rtl="0" fontAlgn="base">
        <a:spcBef>
          <a:spcPct val="0"/>
        </a:spcBef>
        <a:spcAft>
          <a:spcPct val="0"/>
        </a:spcAft>
        <a:defRPr sz="4400">
          <a:solidFill>
            <a:schemeClr val="tx2"/>
          </a:solidFill>
          <a:latin typeface="Times New Roman" pitchFamily="-128" charset="0"/>
        </a:defRPr>
      </a:lvl8pPr>
      <a:lvl9pPr marL="1828800" algn="ctr" rtl="0" fontAlgn="base">
        <a:spcBef>
          <a:spcPct val="0"/>
        </a:spcBef>
        <a:spcAft>
          <a:spcPct val="0"/>
        </a:spcAft>
        <a:defRPr sz="4400">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Geneva" pitchFamily="-108" charset="-128"/>
        </a:defRPr>
      </a:lvl6pPr>
      <a:lvl7pPr marL="2971800" indent="-228600" algn="l" rtl="0" fontAlgn="base">
        <a:spcBef>
          <a:spcPct val="20000"/>
        </a:spcBef>
        <a:spcAft>
          <a:spcPct val="0"/>
        </a:spcAft>
        <a:buChar char="»"/>
        <a:defRPr sz="2000">
          <a:solidFill>
            <a:schemeClr val="tx1"/>
          </a:solidFill>
          <a:latin typeface="+mn-lt"/>
          <a:ea typeface="Geneva" pitchFamily="-108" charset="-128"/>
        </a:defRPr>
      </a:lvl7pPr>
      <a:lvl8pPr marL="3429000" indent="-228600" algn="l" rtl="0" fontAlgn="base">
        <a:spcBef>
          <a:spcPct val="20000"/>
        </a:spcBef>
        <a:spcAft>
          <a:spcPct val="0"/>
        </a:spcAft>
        <a:buChar char="»"/>
        <a:defRPr sz="2000">
          <a:solidFill>
            <a:schemeClr val="tx1"/>
          </a:solidFill>
          <a:latin typeface="+mn-lt"/>
          <a:ea typeface="Geneva" pitchFamily="-108" charset="-128"/>
        </a:defRPr>
      </a:lvl8pPr>
      <a:lvl9pPr marL="3886200" indent="-228600" algn="l" rtl="0" fontAlgn="base">
        <a:spcBef>
          <a:spcPct val="20000"/>
        </a:spcBef>
        <a:spcAft>
          <a:spcPct val="0"/>
        </a:spcAft>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pitchFamily="-128" charset="0"/>
                <a:ea typeface="SimSun" pitchFamily="2" charset="-128"/>
                <a:cs typeface="SimSun" pitchFamily="2" charset="-128"/>
              </a:defRPr>
            </a:lvl1pPr>
          </a:lstStyle>
          <a:p>
            <a:pPr>
              <a:defRPr/>
            </a:pPr>
            <a:endParaRPr lang="en-US" altLang="zh-CN"/>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a typeface="SimSun" charset="0"/>
                <a:cs typeface="SimSun" charset="0"/>
              </a:defRPr>
            </a:lvl1pPr>
          </a:lstStyle>
          <a:p>
            <a:pPr eaLnBrk="1" hangingPunct="1">
              <a:defRPr/>
            </a:pPr>
            <a:fld id="{0D531579-4576-684F-ADEC-30660F1D93AB}" type="slidenum">
              <a:rPr lang="zh-CN" altLang="en-US"/>
              <a:pPr eaLnBrk="1" hangingPunct="1">
                <a:defRPr/>
              </a:pPr>
              <a:t>‹#›</a:t>
            </a:fld>
            <a:endParaRPr lang="en-US" altLang="zh-CN"/>
          </a:p>
        </p:txBody>
      </p:sp>
      <p:grpSp>
        <p:nvGrpSpPr>
          <p:cNvPr id="107524" name="Group 4"/>
          <p:cNvGrpSpPr>
            <a:grpSpLocks/>
          </p:cNvGrpSpPr>
          <p:nvPr/>
        </p:nvGrpSpPr>
        <p:grpSpPr bwMode="auto">
          <a:xfrm>
            <a:off x="0" y="0"/>
            <a:ext cx="9140825" cy="6850063"/>
            <a:chOff x="0" y="0"/>
            <a:chExt cx="5758" cy="4315"/>
          </a:xfrm>
        </p:grpSpPr>
        <p:grpSp>
          <p:nvGrpSpPr>
            <p:cNvPr id="107528"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Arial" pitchFamily="-128" charset="0"/>
                  <a:ea typeface="ＭＳ Ｐゴシック" pitchFamily="-112" charset="-128"/>
                  <a:cs typeface="ＭＳ Ｐゴシック" pitchFamily="-112" charset="-128"/>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Arial" pitchFamily="-128" charset="0"/>
                  <a:ea typeface="ＭＳ Ｐゴシック" pitchFamily="-112" charset="-128"/>
                  <a:cs typeface="ＭＳ Ｐゴシック" pitchFamily="-112" charset="-128"/>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Arial" pitchFamily="-128" charset="0"/>
                  <a:ea typeface="ＭＳ Ｐゴシック" pitchFamily="-112" charset="-128"/>
                  <a:cs typeface="ＭＳ Ｐゴシック" pitchFamily="-112" charset="-128"/>
                </a:endParaRPr>
              </a:p>
            </p:txBody>
          </p:sp>
          <p:sp>
            <p:nvSpPr>
              <p:cNvPr id="10753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000">
                  <a:solidFill>
                    <a:srgbClr val="FFFFFF"/>
                  </a:solidFill>
                </a:endParaRPr>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128" charset="0"/>
                  <a:ea typeface="ＭＳ Ｐゴシック" pitchFamily="-112" charset="-128"/>
                  <a:cs typeface="ＭＳ Ｐゴシック" pitchFamily="-112" charset="-128"/>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128" charset="0"/>
                <a:ea typeface="ＭＳ Ｐゴシック" pitchFamily="-112" charset="-128"/>
                <a:cs typeface="ＭＳ Ｐゴシック" pitchFamily="-112" charset="-128"/>
              </a:endParaRPr>
            </a:p>
          </p:txBody>
        </p:sp>
        <p:sp>
          <p:nvSpPr>
            <p:cNvPr id="107530" name="Freeform 12"/>
            <p:cNvSpPr>
              <a:spLocks/>
            </p:cNvSpPr>
            <p:nvPr/>
          </p:nvSpPr>
          <p:spPr bwMode="hidden">
            <a:xfrm>
              <a:off x="0" y="0"/>
              <a:ext cx="5758" cy="1776"/>
            </a:xfrm>
            <a:custGeom>
              <a:avLst/>
              <a:gdLst>
                <a:gd name="T0" fmla="*/ 0 w 5740"/>
                <a:gd name="T1" fmla="*/ 0 h 1906"/>
                <a:gd name="T2" fmla="*/ 0 w 5740"/>
                <a:gd name="T3" fmla="*/ 709 h 1906"/>
                <a:gd name="T4" fmla="*/ 5997 w 5740"/>
                <a:gd name="T5" fmla="*/ 709 h 1906"/>
                <a:gd name="T6" fmla="*/ 599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000">
                <a:solidFill>
                  <a:srgbClr val="FFFFFF"/>
                </a:solidFill>
              </a:endParaRPr>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pitchFamily="-128" charset="0"/>
                <a:ea typeface="SimSun" pitchFamily="2" charset="-128"/>
                <a:cs typeface="SimSun" pitchFamily="2" charset="-128"/>
              </a:defRPr>
            </a:lvl1pPr>
          </a:lstStyle>
          <a:p>
            <a:pPr>
              <a:defRPr/>
            </a:pPr>
            <a:endParaRPr lang="en-US" altLang="zh-CN"/>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185896155"/>
      </p:ext>
    </p:extLst>
  </p:cSld>
  <p:clrMap bg1="dk2" tx1="lt1" bg2="dk1" tx2="lt2" accent1="accent1" accent2="accent2" accent3="accent3" accent4="accent4" accent5="accent5" accent6="accent6" hlink="hlink" folHlink="folHlink"/>
  <p:sldLayoutIdLst>
    <p:sldLayoutId id="2147486004"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Geneva" pitchFamily="-108"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0"/>
          <a:cs typeface="Geneva" pitchFamily="-108"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0"/>
          <a:cs typeface="Geneva" pitchFamily="-108"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0"/>
          <a:cs typeface="Geneva" pitchFamily="-108"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0"/>
          <a:cs typeface="Geneva" pitchFamily="-108"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Geneva" pitchFamily="-108"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70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6pPr>
      <a:lvl7pPr marL="2971800" indent="-228600" algn="l" rtl="0" fontAlgn="base">
        <a:spcBef>
          <a:spcPct val="20000"/>
        </a:spcBef>
        <a:spcAft>
          <a:spcPct val="0"/>
        </a:spcAft>
        <a:buClr>
          <a:schemeClr val="hlink"/>
        </a:buClr>
        <a:buSzPct val="70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7pPr>
      <a:lvl8pPr marL="3429000" indent="-228600" algn="l" rtl="0" fontAlgn="base">
        <a:spcBef>
          <a:spcPct val="20000"/>
        </a:spcBef>
        <a:spcAft>
          <a:spcPct val="0"/>
        </a:spcAft>
        <a:buClr>
          <a:schemeClr val="hlink"/>
        </a:buClr>
        <a:buSzPct val="70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8pPr>
      <a:lvl9pPr marL="3886200" indent="-228600" algn="l" rtl="0" fontAlgn="base">
        <a:spcBef>
          <a:spcPct val="20000"/>
        </a:spcBef>
        <a:spcAft>
          <a:spcPct val="0"/>
        </a:spcAft>
        <a:buClr>
          <a:schemeClr val="hlink"/>
        </a:buClr>
        <a:buSzPct val="70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07874" name="Group 2"/>
          <p:cNvGrpSpPr>
            <a:grpSpLocks/>
          </p:cNvGrpSpPr>
          <p:nvPr/>
        </p:nvGrpSpPr>
        <p:grpSpPr bwMode="auto">
          <a:xfrm>
            <a:off x="0" y="0"/>
            <a:ext cx="7242175" cy="1981200"/>
            <a:chOff x="0" y="0"/>
            <a:chExt cx="4562" cy="1248"/>
          </a:xfrm>
        </p:grpSpPr>
        <p:sp>
          <p:nvSpPr>
            <p:cNvPr id="235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1" hangingPunct="1">
                <a:defRPr/>
              </a:pPr>
              <a:endParaRPr lang="zh-CN" altLang="en-US">
                <a:solidFill>
                  <a:srgbClr val="FFFFFF"/>
                </a:solidFill>
                <a:latin typeface="Times New Roman" pitchFamily="18" charset="0"/>
                <a:ea typeface="ＭＳ Ｐゴシック" pitchFamily="34" charset="-128"/>
                <a:cs typeface="+mn-cs"/>
              </a:endParaRPr>
            </a:p>
          </p:txBody>
        </p:sp>
        <p:sp>
          <p:nvSpPr>
            <p:cNvPr id="207881"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3600">
                <a:solidFill>
                  <a:srgbClr val="720000"/>
                </a:solidFill>
                <a:latin typeface="Times New Roman" charset="0"/>
                <a:ea typeface="SimSun" charset="0"/>
              </a:endParaRPr>
            </a:p>
          </p:txBody>
        </p:sp>
      </p:grpSp>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outerShdw blurRad="38100" dist="38100" dir="2700000" algn="tl">
                    <a:srgbClr val="8C0000"/>
                  </a:outerShdw>
                </a:effectLst>
                <a:latin typeface="Tahoma" charset="0"/>
                <a:ea typeface="ＭＳ Ｐゴシック" charset="-128"/>
                <a:cs typeface="ＭＳ Ｐゴシック" charset="-128"/>
              </a:defRPr>
            </a:lvl1pPr>
          </a:lstStyle>
          <a:p>
            <a:pPr eaLnBrk="1" hangingPunct="1">
              <a:defRPr/>
            </a:pPr>
            <a:endParaRPr lang="zh-CN" alt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effectLst>
                  <a:outerShdw blurRad="38100" dist="38100" dir="2700000" algn="tl">
                    <a:srgbClr val="8C0000"/>
                  </a:outerShdw>
                </a:effectLst>
                <a:latin typeface="Tahoma" charset="0"/>
                <a:ea typeface="ＭＳ Ｐゴシック" charset="-128"/>
                <a:cs typeface="ＭＳ Ｐゴシック" charset="-128"/>
              </a:defRPr>
            </a:lvl1pPr>
          </a:lstStyle>
          <a:p>
            <a:pPr eaLnBrk="1" hangingPunct="1">
              <a:defRPr/>
            </a:pPr>
            <a:endParaRPr lang="zh-CN" alt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outerShdw blurRad="38100" dist="38100" dir="2700000" algn="tl">
                    <a:srgbClr val="8C0000"/>
                  </a:outerShdw>
                </a:effectLst>
                <a:latin typeface="Tahoma" charset="0"/>
                <a:ea typeface="ＭＳ Ｐゴシック" charset="0"/>
                <a:cs typeface="ＭＳ Ｐゴシック" charset="0"/>
              </a:defRPr>
            </a:lvl1pPr>
          </a:lstStyle>
          <a:p>
            <a:pPr eaLnBrk="1" hangingPunct="1">
              <a:defRPr/>
            </a:pPr>
            <a:fld id="{F90E691A-1B90-1F4F-A0E7-B68E9F151C30}" type="slidenum">
              <a:rPr lang="zh-CN" altLang="en-US">
                <a:solidFill>
                  <a:srgbClr val="FFFFFF"/>
                </a:solidFill>
              </a:rPr>
              <a:pPr eaLnBrk="1" hangingPunct="1">
                <a:defRPr/>
              </a:pPr>
              <a:t>‹#›</a:t>
            </a:fld>
            <a:endParaRPr lang="en-US" altLang="zh-CN">
              <a:solidFill>
                <a:srgbClr val="FFFFFF"/>
              </a:solidFill>
            </a:endParaRPr>
          </a:p>
        </p:txBody>
      </p:sp>
    </p:spTree>
    <p:extLst>
      <p:ext uri="{BB962C8B-B14F-4D97-AF65-F5344CB8AC3E}">
        <p14:creationId xmlns:p14="http://schemas.microsoft.com/office/powerpoint/2010/main" val="976062126"/>
      </p:ext>
    </p:extLst>
  </p:cSld>
  <p:clrMap bg1="dk2" tx1="lt1" bg2="dk1" tx2="lt2" accent1="accent1" accent2="accent2" accent3="accent3" accent4="accent4" accent5="accent5" accent6="accent6" hlink="hlink" folHlink="folHlink"/>
  <p:sldLayoutIdLst>
    <p:sldLayoutId id="2147486006" r:id="rId1"/>
    <p:sldLayoutId id="2147486007" r:id="rId2"/>
    <p:sldLayoutId id="2147486008" r:id="rId3"/>
    <p:sldLayoutId id="2147486009" r:id="rId4"/>
    <p:sldLayoutId id="2147486010" r:id="rId5"/>
    <p:sldLayoutId id="2147486011" r:id="rId6"/>
    <p:sldLayoutId id="2147486012" r:id="rId7"/>
    <p:sldLayoutId id="2147486013" r:id="rId8"/>
    <p:sldLayoutId id="2147486014" r:id="rId9"/>
    <p:sldLayoutId id="2147486015" r:id="rId10"/>
    <p:sldLayoutId id="214748601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0"/>
          <a:cs typeface="Geneva"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Geneva" charset="0"/>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9FA8D50A-E6E1-BB44-9B87-E2F3C06633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 id="2147485744" r:id="rId10"/>
    <p:sldLayoutId id="2147485745" r:id="rId11"/>
    <p:sldLayoutId id="2147485746"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pitchFamily="24"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4pPr>
      <a:lvl5pPr marL="20574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77F0174D-8720-3446-A603-EC7D19F96B0B}" type="slidenum">
              <a:rPr lang="zh-CN" altLang="en-US"/>
              <a:pPr>
                <a:defRPr/>
              </a:pPr>
              <a:t>‹#›</a:t>
            </a:fld>
            <a:endParaRPr lang="en-US" altLang="zh-CN"/>
          </a:p>
        </p:txBody>
      </p:sp>
    </p:spTree>
    <p:extLst>
      <p:ext uri="{BB962C8B-B14F-4D97-AF65-F5344CB8AC3E}">
        <p14:creationId xmlns:p14="http://schemas.microsoft.com/office/powerpoint/2010/main" val="890069016"/>
      </p:ext>
    </p:extLst>
  </p:cSld>
  <p:clrMap bg1="lt1" tx1="dk1" bg2="lt2" tx2="dk2" accent1="accent1" accent2="accent2" accent3="accent3" accent4="accent4" accent5="accent5" accent6="accent6" hlink="hlink" folHlink="folHlink"/>
  <p:sldLayoutIdLst>
    <p:sldLayoutId id="2147486018" r:id="rId1"/>
    <p:sldLayoutId id="2147486019" r:id="rId2"/>
    <p:sldLayoutId id="2147486020" r:id="rId3"/>
    <p:sldLayoutId id="2147486021" r:id="rId4"/>
    <p:sldLayoutId id="2147486022" r:id="rId5"/>
    <p:sldLayoutId id="2147486023" r:id="rId6"/>
    <p:sldLayoutId id="2147486024" r:id="rId7"/>
    <p:sldLayoutId id="2147486025" r:id="rId8"/>
    <p:sldLayoutId id="2147486026" r:id="rId9"/>
    <p:sldLayoutId id="2147486027" r:id="rId10"/>
    <p:sldLayoutId id="2147486028" r:id="rId11"/>
    <p:sldLayoutId id="2147486029"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17762" name="Group 2"/>
          <p:cNvGrpSpPr>
            <a:grpSpLocks/>
          </p:cNvGrpSpPr>
          <p:nvPr/>
        </p:nvGrpSpPr>
        <p:grpSpPr bwMode="auto">
          <a:xfrm>
            <a:off x="0" y="0"/>
            <a:ext cx="9145588" cy="6845300"/>
            <a:chOff x="0" y="0"/>
            <a:chExt cx="5761" cy="4312"/>
          </a:xfrm>
        </p:grpSpPr>
        <p:sp>
          <p:nvSpPr>
            <p:cNvPr id="117765"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solidFill>
                  <a:srgbClr val="FFFFFF"/>
                </a:solidFill>
                <a:latin typeface="Arial" charset="0"/>
                <a:ea typeface="ＭＳ Ｐゴシック" charset="0"/>
              </a:endParaRPr>
            </a:p>
          </p:txBody>
        </p:sp>
        <p:sp useBgFill="1">
          <p:nvSpPr>
            <p:cNvPr id="117766"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000">
                <a:solidFill>
                  <a:srgbClr val="FFFFFF"/>
                </a:solidFill>
                <a:latin typeface="Arial" charset="0"/>
                <a:ea typeface="ＭＳ Ｐゴシック" charset="0"/>
              </a:endParaRPr>
            </a:p>
          </p:txBody>
        </p:sp>
      </p:grpSp>
      <p:sp>
        <p:nvSpPr>
          <p:cNvPr id="11776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ltLang="zh-CN"/>
              <a:t>Click to edit Master title style</a:t>
            </a:r>
          </a:p>
        </p:txBody>
      </p:sp>
      <p:sp>
        <p:nvSpPr>
          <p:cNvPr id="11776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1087726057"/>
      </p:ext>
    </p:extLst>
  </p:cSld>
  <p:clrMap bg1="dk2" tx1="lt1" bg2="dk1" tx2="lt2" accent1="accent1" accent2="accent2" accent3="accent3" accent4="accent4" accent5="accent5" accent6="accent6" hlink="hlink" folHlink="folHlink"/>
  <p:sldLayoutIdLst>
    <p:sldLayoutId id="214748603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pitchFamily="-108" charset="-128"/>
        </a:defRPr>
      </a:lvl1pPr>
      <a:lvl2pPr algn="ctr" rtl="0" eaLnBrk="0" fontAlgn="base" hangingPunct="0">
        <a:spcBef>
          <a:spcPct val="0"/>
        </a:spcBef>
        <a:spcAft>
          <a:spcPct val="0"/>
        </a:spcAft>
        <a:defRPr sz="4400">
          <a:solidFill>
            <a:schemeClr val="tx2"/>
          </a:solidFill>
          <a:latin typeface="Arial" pitchFamily="-128" charset="0"/>
          <a:ea typeface="ＭＳ Ｐゴシック" charset="0"/>
          <a:cs typeface="Geneva" pitchFamily="-108" charset="-128"/>
        </a:defRPr>
      </a:lvl2pPr>
      <a:lvl3pPr algn="ctr" rtl="0" eaLnBrk="0" fontAlgn="base" hangingPunct="0">
        <a:spcBef>
          <a:spcPct val="0"/>
        </a:spcBef>
        <a:spcAft>
          <a:spcPct val="0"/>
        </a:spcAft>
        <a:defRPr sz="4400">
          <a:solidFill>
            <a:schemeClr val="tx2"/>
          </a:solidFill>
          <a:latin typeface="Arial" pitchFamily="-128" charset="0"/>
          <a:ea typeface="ＭＳ Ｐゴシック" charset="0"/>
          <a:cs typeface="Geneva" pitchFamily="-108" charset="-128"/>
        </a:defRPr>
      </a:lvl3pPr>
      <a:lvl4pPr algn="ctr" rtl="0" eaLnBrk="0" fontAlgn="base" hangingPunct="0">
        <a:spcBef>
          <a:spcPct val="0"/>
        </a:spcBef>
        <a:spcAft>
          <a:spcPct val="0"/>
        </a:spcAft>
        <a:defRPr sz="4400">
          <a:solidFill>
            <a:schemeClr val="tx2"/>
          </a:solidFill>
          <a:latin typeface="Arial" pitchFamily="-128" charset="0"/>
          <a:ea typeface="ＭＳ Ｐゴシック" charset="0"/>
          <a:cs typeface="Geneva" pitchFamily="-108" charset="-128"/>
        </a:defRPr>
      </a:lvl4pPr>
      <a:lvl5pPr algn="ctr" rtl="0" eaLnBrk="0" fontAlgn="base" hangingPunct="0">
        <a:spcBef>
          <a:spcPct val="0"/>
        </a:spcBef>
        <a:spcAft>
          <a:spcPct val="0"/>
        </a:spcAft>
        <a:defRPr sz="4400">
          <a:solidFill>
            <a:schemeClr val="tx2"/>
          </a:solidFill>
          <a:latin typeface="Arial" pitchFamily="-128" charset="0"/>
          <a:ea typeface="ＭＳ Ｐゴシック" charset="0"/>
          <a:cs typeface="Geneva" pitchFamily="-108" charset="-128"/>
        </a:defRPr>
      </a:lvl5pPr>
      <a:lvl6pPr marL="457200" algn="ctr" rtl="0" eaLnBrk="0" fontAlgn="base" hangingPunct="0">
        <a:spcBef>
          <a:spcPct val="0"/>
        </a:spcBef>
        <a:spcAft>
          <a:spcPct val="0"/>
        </a:spcAft>
        <a:defRPr sz="4400">
          <a:solidFill>
            <a:schemeClr val="tx2"/>
          </a:solidFill>
          <a:latin typeface="Arial" pitchFamily="-128" charset="0"/>
        </a:defRPr>
      </a:lvl6pPr>
      <a:lvl7pPr marL="914400" algn="ctr" rtl="0" eaLnBrk="0" fontAlgn="base" hangingPunct="0">
        <a:spcBef>
          <a:spcPct val="0"/>
        </a:spcBef>
        <a:spcAft>
          <a:spcPct val="0"/>
        </a:spcAft>
        <a:defRPr sz="4400">
          <a:solidFill>
            <a:schemeClr val="tx2"/>
          </a:solidFill>
          <a:latin typeface="Arial" pitchFamily="-128" charset="0"/>
        </a:defRPr>
      </a:lvl7pPr>
      <a:lvl8pPr marL="1371600" algn="ctr" rtl="0" eaLnBrk="0" fontAlgn="base" hangingPunct="0">
        <a:spcBef>
          <a:spcPct val="0"/>
        </a:spcBef>
        <a:spcAft>
          <a:spcPct val="0"/>
        </a:spcAft>
        <a:defRPr sz="4400">
          <a:solidFill>
            <a:schemeClr val="tx2"/>
          </a:solidFill>
          <a:latin typeface="Arial" pitchFamily="-128" charset="0"/>
        </a:defRPr>
      </a:lvl8pPr>
      <a:lvl9pPr marL="1828800" algn="ctr" rtl="0" eaLnBrk="0" fontAlgn="base" hangingPunct="0">
        <a:spcBef>
          <a:spcPct val="0"/>
        </a:spcBef>
        <a:spcAft>
          <a:spcPct val="0"/>
        </a:spcAft>
        <a:defRPr sz="4400">
          <a:solidFill>
            <a:schemeClr val="tx2"/>
          </a:solidFill>
          <a:latin typeface="Arial" pitchFamily="-12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charset="0"/>
          <a:cs typeface="Geneva" pitchFamily="-108"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128"/>
          <a:cs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1447800" y="609600"/>
            <a:ext cx="7239000" cy="11430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p:cNvSpPr>
            <a:spLocks noGrp="1" noChangeArrowheads="1"/>
          </p:cNvSpPr>
          <p:nvPr>
            <p:ph type="body" idx="1"/>
          </p:nvPr>
        </p:nvSpPr>
        <p:spPr bwMode="auto">
          <a:xfrm>
            <a:off x="2286000" y="1981200"/>
            <a:ext cx="6400800" cy="41148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08" charset="0"/>
                <a:ea typeface="Osaka" pitchFamily="-108" charset="-128"/>
                <a:cs typeface="Osaka" pitchFamily="-108" charset="-128"/>
              </a:defRPr>
            </a:lvl1pPr>
          </a:lstStyle>
          <a:p>
            <a:pPr>
              <a:defRPr/>
            </a:pPr>
            <a:endParaRPr lang="en-US"/>
          </a:p>
        </p:txBody>
      </p:sp>
      <p:sp>
        <p:nvSpPr>
          <p:cNvPr id="61445"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08" charset="0"/>
                <a:ea typeface="Osaka" pitchFamily="-108" charset="-128"/>
                <a:cs typeface="Osaka" pitchFamily="-108" charset="-128"/>
              </a:defRPr>
            </a:lvl1pPr>
          </a:lstStyle>
          <a:p>
            <a:pPr>
              <a:defRPr/>
            </a:pPr>
            <a:endParaRPr lang="en-US"/>
          </a:p>
        </p:txBody>
      </p:sp>
      <p:sp>
        <p:nvSpPr>
          <p:cNvPr id="61446"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D1F4387-CF87-DF41-9259-43401BFFEE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47" r:id="rId1"/>
    <p:sldLayoutId id="2147485748" r:id="rId2"/>
    <p:sldLayoutId id="2147485749" r:id="rId3"/>
    <p:sldLayoutId id="2147485750" r:id="rId4"/>
    <p:sldLayoutId id="2147485751" r:id="rId5"/>
    <p:sldLayoutId id="2147485752" r:id="rId6"/>
    <p:sldLayoutId id="2147485753" r:id="rId7"/>
    <p:sldLayoutId id="2147485754" r:id="rId8"/>
    <p:sldLayoutId id="2147485755" r:id="rId9"/>
    <p:sldLayoutId id="2147485756" r:id="rId10"/>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2pPr>
      <a:lvl3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3pPr>
      <a:lvl4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4pPr>
      <a:lvl5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5pPr>
      <a:lvl6pPr marL="4572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6pPr>
      <a:lvl7pPr marL="9144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7pPr>
      <a:lvl8pPr marL="13716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8pPr>
      <a:lvl9pPr marL="18288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5171"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172"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08" charset="0"/>
                <a:ea typeface="Osaka" pitchFamily="-108" charset="-128"/>
                <a:cs typeface="Osaka" pitchFamily="-108" charset="-128"/>
              </a:defRPr>
            </a:lvl1pPr>
          </a:lstStyle>
          <a:p>
            <a:pPr>
              <a:defRPr/>
            </a:pPr>
            <a:endParaRPr lang="en-US"/>
          </a:p>
        </p:txBody>
      </p:sp>
      <p:sp>
        <p:nvSpPr>
          <p:cNvPr id="135173"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rebuchet MS" pitchFamily="-108" charset="0"/>
                <a:ea typeface="Osaka" pitchFamily="-108" charset="-128"/>
                <a:cs typeface="Osaka" pitchFamily="-108" charset="-128"/>
              </a:defRPr>
            </a:lvl1pPr>
          </a:lstStyle>
          <a:p>
            <a:pPr>
              <a:defRPr/>
            </a:pPr>
            <a:endParaRPr lang="en-US"/>
          </a:p>
        </p:txBody>
      </p:sp>
      <p:sp>
        <p:nvSpPr>
          <p:cNvPr id="135174"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EFD77B6A-6EC6-BC4D-8C46-032175A800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091"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Helvetica" pitchFamily="-108" charset="0"/>
                <a:ea typeface="ＭＳ Ｐゴシック" pitchFamily="-108" charset="-128"/>
                <a:cs typeface="ＭＳ Ｐゴシック" pitchFamily="-108" charset="-128"/>
              </a:defRPr>
            </a:lvl1pPr>
          </a:lstStyle>
          <a:p>
            <a:pPr>
              <a:defRPr/>
            </a:pPr>
            <a:endParaRPr lang="en-US"/>
          </a:p>
        </p:txBody>
      </p:sp>
      <p:sp>
        <p:nvSpPr>
          <p:cNvPr id="136"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latin typeface="Helvetica" pitchFamily="-108" charset="0"/>
                <a:ea typeface="ＭＳ Ｐゴシック" pitchFamily="-108" charset="-128"/>
                <a:cs typeface="ＭＳ Ｐゴシック" pitchFamily="-108" charset="-128"/>
              </a:defRPr>
            </a:lvl1pPr>
          </a:lstStyle>
          <a:p>
            <a:pPr>
              <a:defRPr/>
            </a:pPr>
            <a:endParaRPr lang="en-US"/>
          </a:p>
        </p:txBody>
      </p:sp>
      <p:sp>
        <p:nvSpPr>
          <p:cNvPr id="137"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4BAD48EE-DD7F-CE4A-AAC1-7C5CB06454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73" r:id="rId1"/>
  </p:sldLayoutIdLst>
  <p:txStyles>
    <p:titleStyle>
      <a:lvl1pPr algn="l" rtl="0" eaLnBrk="0" fontAlgn="base" hangingPunct="0">
        <a:spcBef>
          <a:spcPct val="0"/>
        </a:spcBef>
        <a:spcAft>
          <a:spcPct val="0"/>
        </a:spcAft>
        <a:defRPr sz="4400">
          <a:solidFill>
            <a:schemeClr val="tx2"/>
          </a:solidFill>
          <a:latin typeface="Arial" pitchFamily="8" charset="0"/>
          <a:ea typeface="+mj-ea"/>
          <a:cs typeface="+mj-cs"/>
        </a:defRPr>
      </a:lvl1pPr>
      <a:lvl2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Helvetica" pitchFamily="-111" charset="0"/>
        </a:defRPr>
      </a:lvl6pPr>
      <a:lvl7pPr marL="914400" algn="l" rtl="0" fontAlgn="base">
        <a:spcBef>
          <a:spcPct val="0"/>
        </a:spcBef>
        <a:spcAft>
          <a:spcPct val="0"/>
        </a:spcAft>
        <a:defRPr sz="4400">
          <a:solidFill>
            <a:schemeClr val="tx2"/>
          </a:solidFill>
          <a:latin typeface="Helvetica" pitchFamily="-111" charset="0"/>
        </a:defRPr>
      </a:lvl7pPr>
      <a:lvl8pPr marL="1371600" algn="l" rtl="0" fontAlgn="base">
        <a:spcBef>
          <a:spcPct val="0"/>
        </a:spcBef>
        <a:spcAft>
          <a:spcPct val="0"/>
        </a:spcAft>
        <a:defRPr sz="4400">
          <a:solidFill>
            <a:schemeClr val="tx2"/>
          </a:solidFill>
          <a:latin typeface="Helvetica" pitchFamily="-111" charset="0"/>
        </a:defRPr>
      </a:lvl8pPr>
      <a:lvl9pPr marL="1828800" algn="l" rtl="0" fontAlgn="base">
        <a:spcBef>
          <a:spcPct val="0"/>
        </a:spcBef>
        <a:spcAft>
          <a:spcPct val="0"/>
        </a:spcAft>
        <a:defRPr sz="4400">
          <a:solidFill>
            <a:schemeClr val="tx2"/>
          </a:solidFill>
          <a:latin typeface="Helvetica" pitchFamily="-111"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Arial" pitchFamily="8"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Arial" pitchFamily="8" charset="0"/>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pitchFamily="8" charset="0"/>
          <a:ea typeface="ＭＳ Ｐゴシック" charset="0"/>
          <a:cs typeface="Geneva" pitchFamily="24"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Arial" pitchFamily="8" charset="0"/>
          <a:ea typeface="Geneva" pitchFamily="-108" charset="-128"/>
          <a:cs typeface="Geneva" pitchFamily="24"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Arial" pitchFamily="8" charset="0"/>
          <a:ea typeface="Geneva" pitchFamily="-108" charset="-128"/>
          <a:cs typeface="Geneva" pitchFamily="24"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83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3B50E63-8540-4B47-B966-5FF53B45F8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7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8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089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089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089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CDC28C77-48A3-F445-A2C8-5C0A2EFE4F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 id="2147485787" r:id="rId8"/>
    <p:sldLayoutId id="2147485788" r:id="rId9"/>
    <p:sldLayoutId id="2147485789" r:id="rId10"/>
    <p:sldLayoutId id="214748584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1422400"/>
            <a:ext cx="9147175" cy="5435600"/>
            <a:chOff x="0" y="896"/>
            <a:chExt cx="5762" cy="3424"/>
          </a:xfrm>
        </p:grpSpPr>
        <p:grpSp>
          <p:nvGrpSpPr>
            <p:cNvPr id="165896" name="Group 3"/>
            <p:cNvGrpSpPr>
              <a:grpSpLocks/>
            </p:cNvGrpSpPr>
            <p:nvPr userDrawn="1"/>
          </p:nvGrpSpPr>
          <p:grpSpPr bwMode="auto">
            <a:xfrm>
              <a:off x="20" y="896"/>
              <a:ext cx="5742" cy="3424"/>
              <a:chOff x="20" y="896"/>
              <a:chExt cx="5742" cy="3424"/>
            </a:xfrm>
          </p:grpSpPr>
          <p:sp>
            <p:nvSpPr>
              <p:cNvPr id="16603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grpSp>
        <p:grpSp>
          <p:nvGrpSpPr>
            <p:cNvPr id="165897" name="Group 17"/>
            <p:cNvGrpSpPr>
              <a:grpSpLocks/>
            </p:cNvGrpSpPr>
            <p:nvPr userDrawn="1"/>
          </p:nvGrpSpPr>
          <p:grpSpPr bwMode="auto">
            <a:xfrm>
              <a:off x="0" y="2291"/>
              <a:ext cx="1385" cy="1702"/>
              <a:chOff x="0" y="2291"/>
              <a:chExt cx="1385" cy="1702"/>
            </a:xfrm>
          </p:grpSpPr>
          <p:sp>
            <p:nvSpPr>
              <p:cNvPr id="165898"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899"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0"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1"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2"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3"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4"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5"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6"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7"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8"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9"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0"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1"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2"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3"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4"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5"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6"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7"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8"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9"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0"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1"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2"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3"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4"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5"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6"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7"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8"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9"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0"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1"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2"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3"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4"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5"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6"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7"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8"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9"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0"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1"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2"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3"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4"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5"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6"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7"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8"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9"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0"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1"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2"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3"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4"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5"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6"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7"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8"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9"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0"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5962"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3"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4"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5"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6"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7"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8"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9"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0"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1"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2"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3"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4"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5"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6"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7"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8"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9"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0"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1"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2"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3"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4"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5"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6"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7"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8"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9"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0"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1"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2"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3"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4"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5"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6"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7"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8"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9"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0"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1"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2"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3"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4"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5"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6"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7"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8"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9"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0"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1"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2"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3"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4"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5"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6"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7"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7"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28"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3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F8F8AB5E-C64E-4547-9C71-B7871351EEFA}"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18592"/>
      </p:ext>
    </p:extLst>
  </p:cSld>
  <p:clrMap bg1="dk2" tx1="lt1" bg2="dk1" tx2="lt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3" Type="http://schemas.openxmlformats.org/officeDocument/2006/relationships/hyperlink" Target="http://www.covenantinblood.com/bc/CovPic.html" TargetMode="External"/><Relationship Id="rId2" Type="http://schemas.openxmlformats.org/officeDocument/2006/relationships/notesSlide" Target="../notesSlides/notesSlide11.xml"/><Relationship Id="rId1" Type="http://schemas.openxmlformats.org/officeDocument/2006/relationships/slideLayout" Target="../slideLayouts/slideLayout126.xml"/><Relationship Id="rId5" Type="http://schemas.openxmlformats.org/officeDocument/2006/relationships/image" Target="../media/image13.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9.xml"/></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3.xml"/><Relationship Id="rId1" Type="http://schemas.openxmlformats.org/officeDocument/2006/relationships/slideLayout" Target="../slideLayouts/slideLayout171.xm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hemeOverride" Target="../theme/themeOverride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8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8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8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8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xml"/><Relationship Id="rId1" Type="http://schemas.openxmlformats.org/officeDocument/2006/relationships/slideLayout" Target="../slideLayouts/slideLayout213.xml"/><Relationship Id="rId4" Type="http://schemas.openxmlformats.org/officeDocument/2006/relationships/hyperlink" Target="../../../../../../../OTB%20PPT/Chronology.ppt#-1,10,The Mystery of the Genesis  5 "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0.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0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0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0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4.xml"/><Relationship Id="rId1" Type="http://schemas.openxmlformats.org/officeDocument/2006/relationships/slideLayout" Target="../slideLayouts/slideLayout20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40.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20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67.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1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77788"/>
            <a:ext cx="9144000" cy="5143500"/>
          </a:xfrm>
          <a:prstGeom prst="rect">
            <a:avLst/>
          </a:prstGeom>
        </p:spPr>
      </p:pic>
      <p:sp>
        <p:nvSpPr>
          <p:cNvPr id="2" name="Title 1"/>
          <p:cNvSpPr>
            <a:spLocks noGrp="1"/>
          </p:cNvSpPr>
          <p:nvPr>
            <p:ph type="title"/>
          </p:nvPr>
        </p:nvSpPr>
        <p:spPr>
          <a:xfrm>
            <a:off x="0" y="14719"/>
            <a:ext cx="9144000" cy="821993"/>
          </a:xfrm>
        </p:spPr>
        <p:txBody>
          <a:bodyPr/>
          <a:lstStyle/>
          <a:p>
            <a:pPr algn="r">
              <a:defRPr/>
            </a:pPr>
            <a:r>
              <a:rPr lang="zh-TW" altLang="en-US" sz="5400" b="1" dirty="0">
                <a:effectLst>
                  <a:glow rad="177800">
                    <a:schemeClr val="bg2"/>
                  </a:glow>
                </a:effectLst>
              </a:rPr>
              <a:t>圣经圣约</a:t>
            </a:r>
            <a:endParaRPr lang="en-US" sz="5400" b="1" dirty="0">
              <a:effectLst>
                <a:glow rad="177800">
                  <a:schemeClr val="bg2"/>
                </a:glow>
              </a:effectLst>
            </a:endParaRPr>
          </a:p>
        </p:txBody>
      </p:sp>
      <p:sp>
        <p:nvSpPr>
          <p:cNvPr id="8" name="Rectangle 4"/>
          <p:cNvSpPr>
            <a:spLocks noChangeArrowheads="1"/>
          </p:cNvSpPr>
          <p:nvPr/>
        </p:nvSpPr>
        <p:spPr bwMode="auto">
          <a:xfrm>
            <a:off x="449263" y="4876800"/>
            <a:ext cx="8243887" cy="1225550"/>
          </a:xfrm>
          <a:prstGeom prst="rect">
            <a:avLst/>
          </a:prstGeom>
          <a:noFill/>
          <a:ln w="9525">
            <a:noFill/>
            <a:miter lim="800000"/>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6000" b="1" i="1" u="none" strike="noStrike" kern="0" cap="none" spc="0" normalizeH="0" baseline="0" noProof="0" dirty="0">
                <a:ln>
                  <a:noFill/>
                </a:ln>
                <a:solidFill>
                  <a:srgbClr val="FFFFFF"/>
                </a:solidFill>
                <a:effectLst>
                  <a:glow rad="228600">
                    <a:srgbClr val="000000"/>
                  </a:glow>
                </a:effectLst>
                <a:uLnTx/>
                <a:uFillTx/>
                <a:cs typeface="Arial" charset="0"/>
              </a:rPr>
              <a:t>末世论</a:t>
            </a:r>
            <a:endParaRPr kumimoji="0" lang="en-US" sz="2000" b="1" i="1" u="none" strike="noStrike" kern="0" cap="none" spc="0" normalizeH="0" baseline="0" noProof="0" dirty="0">
              <a:ln>
                <a:noFill/>
              </a:ln>
              <a:solidFill>
                <a:srgbClr val="FFFFFF"/>
              </a:solidFill>
              <a:effectLst>
                <a:glow rad="228600">
                  <a:srgbClr val="000000"/>
                </a:glow>
              </a:effectLst>
              <a:uLnTx/>
              <a:uFillTx/>
              <a:cs typeface="Arial" charset="0"/>
            </a:endParaRPr>
          </a:p>
        </p:txBody>
      </p:sp>
      <p:sp>
        <p:nvSpPr>
          <p:cNvPr id="9"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1"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828800"/>
            <a:ext cx="9144000" cy="5029200"/>
          </a:xfrm>
        </p:spPr>
      </p:pic>
      <p:sp>
        <p:nvSpPr>
          <p:cNvPr id="651267" name="Rectangle 3"/>
          <p:cNvSpPr>
            <a:spLocks noGrp="1" noRot="1" noChangeArrowheads="1"/>
          </p:cNvSpPr>
          <p:nvPr>
            <p:ph type="title"/>
          </p:nvPr>
        </p:nvSpPr>
        <p:spPr>
          <a:xfrm>
            <a:off x="1371600" y="381000"/>
            <a:ext cx="6400800" cy="838200"/>
          </a:xfrm>
          <a:solidFill>
            <a:srgbClr val="00FFFF"/>
          </a:solidFill>
        </p:spPr>
        <p:txBody>
          <a:bodyPr/>
          <a:lstStyle/>
          <a:p>
            <a:pPr eaLnBrk="1" hangingPunct="1">
              <a:defRPr/>
            </a:pPr>
            <a:r>
              <a:rPr lang="zh-CN" altLang="en-US">
                <a:solidFill>
                  <a:schemeClr val="bg1"/>
                </a:solidFill>
                <a:latin typeface="Garamond" charset="0"/>
                <a:ea typeface="SimSun" charset="0"/>
                <a:cs typeface="SimSun" charset="0"/>
              </a:rPr>
              <a:t>亚伯拉罕之地</a:t>
            </a:r>
            <a:endParaRPr lang="en-US" altLang="zh-CN">
              <a:solidFill>
                <a:schemeClr val="bg1"/>
              </a:solidFill>
              <a:latin typeface="Garamond" charset="0"/>
              <a:ea typeface="SimSun" charset="0"/>
              <a:cs typeface="SimSun" charset="0"/>
            </a:endParaRPr>
          </a:p>
        </p:txBody>
      </p:sp>
      <p:sp>
        <p:nvSpPr>
          <p:cNvPr id="651268" name="Text Box 4"/>
          <p:cNvSpPr txBox="1">
            <a:spLocks noChangeArrowheads="1"/>
          </p:cNvSpPr>
          <p:nvPr/>
        </p:nvSpPr>
        <p:spPr bwMode="auto">
          <a:xfrm>
            <a:off x="8458200" y="76200"/>
            <a:ext cx="685800" cy="457200"/>
          </a:xfrm>
          <a:prstGeom prst="rect">
            <a:avLst/>
          </a:prstGeom>
          <a:solidFill>
            <a:schemeClr val="bg1"/>
          </a:solidFill>
          <a:ln w="9525">
            <a:noFill/>
            <a:miter lim="800000"/>
            <a:headEnd/>
            <a:tailEnd/>
          </a:ln>
          <a:effectLst>
            <a:outerShdw blurRad="63500" dist="38099" dir="2700000" algn="ctr" rotWithShape="0">
              <a:schemeClr val="bg2">
                <a:alpha val="50000"/>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fontAlgn="t">
              <a:spcBef>
                <a:spcPct val="50000"/>
              </a:spcBef>
              <a:defRPr/>
            </a:pPr>
            <a:r>
              <a:rPr lang="en-US" altLang="zh-CN" sz="2400">
                <a:solidFill>
                  <a:srgbClr val="FFFFFF"/>
                </a:solidFill>
                <a:effectLst>
                  <a:outerShdw blurRad="38100" dist="38100" dir="2700000" algn="tl">
                    <a:srgbClr val="000000"/>
                  </a:outerShdw>
                </a:effectLst>
                <a:latin typeface="Times New Roman" charset="0"/>
                <a:ea typeface="SimSun" charset="0"/>
                <a:cs typeface="SimSun" charset="0"/>
              </a:rPr>
              <a:t>93</a:t>
            </a:r>
          </a:p>
        </p:txBody>
      </p:sp>
      <p:sp>
        <p:nvSpPr>
          <p:cNvPr id="651269" name="AutoShape 5"/>
          <p:cNvSpPr>
            <a:spLocks noChangeArrowheads="1"/>
          </p:cNvSpPr>
          <p:nvPr/>
        </p:nvSpPr>
        <p:spPr bwMode="auto">
          <a:xfrm flipH="1">
            <a:off x="2590800" y="2544763"/>
            <a:ext cx="4572000" cy="2667000"/>
          </a:xfrm>
          <a:prstGeom prst="curvedDownArrow">
            <a:avLst>
              <a:gd name="adj1" fmla="val 34286"/>
              <a:gd name="adj2" fmla="val 68571"/>
              <a:gd name="adj3" fmla="val 33333"/>
            </a:avLst>
          </a:prstGeom>
          <a:noFill/>
          <a:ln w="76200">
            <a:solidFill>
              <a:schemeClr val="accent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solidFill>
                <a:srgbClr val="FFFFFF"/>
              </a:solidFill>
              <a:latin typeface="Arial" pitchFamily="-128" charset="0"/>
              <a:ea typeface="ＭＳ Ｐゴシック" pitchFamily="-112" charset="-128"/>
              <a:cs typeface="ＭＳ Ｐゴシック" pitchFamily="-112" charset="-128"/>
            </a:endParaRPr>
          </a:p>
        </p:txBody>
      </p:sp>
      <p:sp>
        <p:nvSpPr>
          <p:cNvPr id="651270" name="Text Box 6"/>
          <p:cNvSpPr txBox="1">
            <a:spLocks noChangeArrowheads="1"/>
          </p:cNvSpPr>
          <p:nvPr/>
        </p:nvSpPr>
        <p:spPr bwMode="auto">
          <a:xfrm>
            <a:off x="990600" y="5486400"/>
            <a:ext cx="22098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4000" b="1" dirty="0">
                <a:solidFill>
                  <a:srgbClr val="FFFFFF"/>
                </a:solidFill>
                <a:effectLst>
                  <a:glow rad="139700">
                    <a:srgbClr val="000514">
                      <a:alpha val="98000"/>
                    </a:srgbClr>
                  </a:glow>
                </a:effectLst>
                <a:latin typeface="Times New Roman" charset="0"/>
                <a:ea typeface="SimSun" charset="0"/>
                <a:cs typeface="SimSun" charset="0"/>
              </a:rPr>
              <a:t>埃及</a:t>
            </a:r>
          </a:p>
        </p:txBody>
      </p:sp>
      <p:sp>
        <p:nvSpPr>
          <p:cNvPr id="651271" name="Text Box 7"/>
          <p:cNvSpPr txBox="1">
            <a:spLocks noChangeArrowheads="1"/>
          </p:cNvSpPr>
          <p:nvPr/>
        </p:nvSpPr>
        <p:spPr bwMode="auto">
          <a:xfrm>
            <a:off x="5943600" y="2971800"/>
            <a:ext cx="2732088" cy="64135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3600" b="1">
                <a:solidFill>
                  <a:srgbClr val="FFFFFF"/>
                </a:solidFill>
                <a:effectLst>
                  <a:glow rad="139700">
                    <a:srgbClr val="000514">
                      <a:alpha val="98000"/>
                    </a:srgbClr>
                  </a:glow>
                </a:effectLst>
                <a:latin typeface="Times New Roman" charset="0"/>
                <a:ea typeface="SimSun" charset="0"/>
                <a:cs typeface="SimSun" charset="0"/>
              </a:rPr>
              <a:t>底格里斯河</a:t>
            </a:r>
          </a:p>
        </p:txBody>
      </p:sp>
      <p:sp>
        <p:nvSpPr>
          <p:cNvPr id="651272" name="Text Box 8"/>
          <p:cNvSpPr txBox="1">
            <a:spLocks noChangeArrowheads="1"/>
          </p:cNvSpPr>
          <p:nvPr/>
        </p:nvSpPr>
        <p:spPr bwMode="auto">
          <a:xfrm>
            <a:off x="4038600" y="3810000"/>
            <a:ext cx="2667000" cy="64135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3600" b="1">
                <a:solidFill>
                  <a:srgbClr val="FFFFFF"/>
                </a:solidFill>
                <a:effectLst>
                  <a:glow rad="139700">
                    <a:srgbClr val="000514">
                      <a:alpha val="98000"/>
                    </a:srgbClr>
                  </a:glow>
                </a:effectLst>
                <a:latin typeface="Times New Roman" charset="0"/>
                <a:ea typeface="SimSun" charset="0"/>
                <a:cs typeface="SimSun" charset="0"/>
              </a:rPr>
              <a:t>幼发拉底河</a:t>
            </a:r>
          </a:p>
        </p:txBody>
      </p:sp>
      <p:sp>
        <p:nvSpPr>
          <p:cNvPr id="651273" name="Text Box 9"/>
          <p:cNvSpPr txBox="1">
            <a:spLocks noChangeArrowheads="1"/>
          </p:cNvSpPr>
          <p:nvPr/>
        </p:nvSpPr>
        <p:spPr bwMode="auto">
          <a:xfrm>
            <a:off x="1981200" y="4343400"/>
            <a:ext cx="22098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4000" b="1">
                <a:solidFill>
                  <a:srgbClr val="FFFFFF"/>
                </a:solidFill>
                <a:effectLst>
                  <a:glow rad="139700">
                    <a:srgbClr val="000514">
                      <a:alpha val="98000"/>
                    </a:srgbClr>
                  </a:glow>
                </a:effectLst>
                <a:latin typeface="Times New Roman" charset="0"/>
                <a:ea typeface="SimSun" charset="0"/>
                <a:cs typeface="SimSun" charset="0"/>
              </a:rPr>
              <a:t>迦南</a:t>
            </a:r>
          </a:p>
        </p:txBody>
      </p:sp>
      <p:sp>
        <p:nvSpPr>
          <p:cNvPr id="651274" name="Text Box 10"/>
          <p:cNvSpPr txBox="1">
            <a:spLocks noChangeArrowheads="1"/>
          </p:cNvSpPr>
          <p:nvPr/>
        </p:nvSpPr>
        <p:spPr bwMode="auto">
          <a:xfrm>
            <a:off x="3048000" y="1143000"/>
            <a:ext cx="2667000" cy="579438"/>
          </a:xfrm>
          <a:prstGeom prst="rect">
            <a:avLst/>
          </a:prstGeom>
          <a:noFill/>
          <a:ln w="9525">
            <a:noFill/>
            <a:miter lim="800000"/>
            <a:headEnd/>
            <a:tailEnd/>
          </a:ln>
          <a:effectLst>
            <a:outerShdw blurRad="63500" dist="29783" dir="1514402" algn="ctr" rotWithShape="0">
              <a:schemeClr val="bg2">
                <a:alpha val="74998"/>
              </a:schemeClr>
            </a:outerShdw>
          </a:effectLst>
        </p:spPr>
        <p:txBody>
          <a:bodyPr>
            <a:spAutoFit/>
          </a:bodyPr>
          <a:lstStyle/>
          <a:p>
            <a:pPr algn="r" eaLnBrk="1" hangingPunct="1">
              <a:spcBef>
                <a:spcPct val="50000"/>
              </a:spcBef>
              <a:defRPr/>
            </a:pPr>
            <a:r>
              <a:rPr lang="zh-CN" altLang="en-US" sz="3200" b="1">
                <a:solidFill>
                  <a:srgbClr val="FFFFFF"/>
                </a:solidFill>
                <a:latin typeface="Times New Roman" pitchFamily="-128" charset="0"/>
                <a:ea typeface="SimSun" pitchFamily="2" charset="-128"/>
                <a:cs typeface="SimSun" pitchFamily="2" charset="-128"/>
              </a:rPr>
              <a:t>创世记 </a:t>
            </a:r>
            <a:r>
              <a:rPr lang="en-US" altLang="zh-CN" sz="3200" b="1">
                <a:solidFill>
                  <a:srgbClr val="FFFFFF"/>
                </a:solidFill>
                <a:latin typeface="Times New Roman" pitchFamily="-128" charset="0"/>
                <a:ea typeface="SimSun" pitchFamily="2" charset="-128"/>
                <a:cs typeface="SimSun" pitchFamily="2" charset="-128"/>
              </a:rPr>
              <a:t>12-24</a:t>
            </a:r>
          </a:p>
        </p:txBody>
      </p:sp>
      <p:sp>
        <p:nvSpPr>
          <p:cNvPr id="651275" name="Text Box 11"/>
          <p:cNvSpPr txBox="1">
            <a:spLocks noChangeArrowheads="1"/>
          </p:cNvSpPr>
          <p:nvPr/>
        </p:nvSpPr>
        <p:spPr bwMode="auto">
          <a:xfrm>
            <a:off x="4267200" y="2727325"/>
            <a:ext cx="25908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4000" b="1">
                <a:solidFill>
                  <a:srgbClr val="FFFFFF"/>
                </a:solidFill>
                <a:effectLst>
                  <a:glow rad="139700">
                    <a:srgbClr val="000514">
                      <a:alpha val="98000"/>
                    </a:srgbClr>
                  </a:glow>
                </a:effectLst>
                <a:latin typeface="Times New Roman" charset="0"/>
                <a:ea typeface="SimSun" charset="0"/>
                <a:cs typeface="SimSun" charset="0"/>
              </a:rPr>
              <a:t>哈兰</a:t>
            </a:r>
          </a:p>
        </p:txBody>
      </p:sp>
      <p:sp>
        <p:nvSpPr>
          <p:cNvPr id="651276" name="Text Box 12"/>
          <p:cNvSpPr txBox="1">
            <a:spLocks noChangeArrowheads="1"/>
          </p:cNvSpPr>
          <p:nvPr/>
        </p:nvSpPr>
        <p:spPr bwMode="auto">
          <a:xfrm>
            <a:off x="6858000" y="4953000"/>
            <a:ext cx="22098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defRPr/>
            </a:pPr>
            <a:r>
              <a:rPr lang="zh-CN" altLang="en-US" sz="4000" b="1">
                <a:solidFill>
                  <a:srgbClr val="FFFFFF"/>
                </a:solidFill>
                <a:effectLst>
                  <a:glow rad="139700">
                    <a:srgbClr val="000514">
                      <a:alpha val="98000"/>
                    </a:srgbClr>
                  </a:glow>
                </a:effectLst>
                <a:latin typeface="Times New Roman" charset="0"/>
                <a:ea typeface="SimSun" charset="0"/>
                <a:cs typeface="SimSun" charset="0"/>
              </a:rPr>
              <a:t>吾珥</a:t>
            </a:r>
          </a:p>
        </p:txBody>
      </p:sp>
      <p:sp>
        <p:nvSpPr>
          <p:cNvPr id="430092" name="Text Box 13"/>
          <p:cNvSpPr txBox="1">
            <a:spLocks noChangeArrowheads="1"/>
          </p:cNvSpPr>
          <p:nvPr/>
        </p:nvSpPr>
        <p:spPr bwMode="auto">
          <a:xfrm>
            <a:off x="3048000" y="5715000"/>
            <a:ext cx="6096000" cy="1187450"/>
          </a:xfrm>
          <a:prstGeom prst="rect">
            <a:avLst/>
          </a:prstGeom>
          <a:solidFill>
            <a:schemeClr val="bg2"/>
          </a:solidFill>
          <a:ln>
            <a:noFill/>
          </a:ln>
          <a:extLs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zh-CN" altLang="en-US" sz="2400">
                <a:solidFill>
                  <a:srgbClr val="FFFFFF"/>
                </a:solidFill>
                <a:ea typeface="SimSun" charset="0"/>
                <a:cs typeface="SimSun" charset="0"/>
              </a:rPr>
              <a:t>亚伯拉罕曾经是拜假神的。当他被呼召之时，虽然不知道具体要去哪里，他仍然顺服上帝的命令向西迁徙，</a:t>
            </a:r>
            <a:endParaRPr lang="en-US" altLang="zh-CN" sz="2400">
              <a:solidFill>
                <a:srgbClr val="FFFFFF"/>
              </a:solidFill>
              <a:ea typeface="SimSun" charset="0"/>
              <a:cs typeface="SimSun" charset="0"/>
            </a:endParaRPr>
          </a:p>
        </p:txBody>
      </p:sp>
    </p:spTree>
    <p:extLst>
      <p:ext uri="{BB962C8B-B14F-4D97-AF65-F5344CB8AC3E}">
        <p14:creationId xmlns:p14="http://schemas.microsoft.com/office/powerpoint/2010/main" val="4078711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651276"/>
                                        </p:tgtEl>
                                        <p:attrNameLst>
                                          <p:attrName>style.visibility</p:attrName>
                                        </p:attrNameLst>
                                      </p:cBhvr>
                                      <p:to>
                                        <p:strVal val="visible"/>
                                      </p:to>
                                    </p:set>
                                    <p:animEffect transition="in" filter="dissolve">
                                      <p:cBhvr>
                                        <p:cTn id="7" dur="500"/>
                                        <p:tgtEl>
                                          <p:spTgt spid="651276"/>
                                        </p:tgtEl>
                                      </p:cBhvr>
                                    </p:animEffect>
                                  </p:childTnLst>
                                </p:cTn>
                              </p:par>
                            </p:childTnLst>
                          </p:cTn>
                        </p:par>
                        <p:par>
                          <p:cTn id="8" fill="hold" nodeType="afterGroup">
                            <p:stCondLst>
                              <p:cond delay="1500"/>
                            </p:stCondLst>
                            <p:childTnLst>
                              <p:par>
                                <p:cTn id="9" presetID="9" presetClass="entr" presetSubtype="0" fill="hold" nodeType="afterEffect">
                                  <p:stCondLst>
                                    <p:cond delay="6000"/>
                                  </p:stCondLst>
                                  <p:childTnLst>
                                    <p:set>
                                      <p:cBhvr>
                                        <p:cTn id="10" dur="1" fill="hold">
                                          <p:stCondLst>
                                            <p:cond delay="0"/>
                                          </p:stCondLst>
                                        </p:cTn>
                                        <p:tgtEl>
                                          <p:spTgt spid="651273"/>
                                        </p:tgtEl>
                                        <p:attrNameLst>
                                          <p:attrName>style.visibility</p:attrName>
                                        </p:attrNameLst>
                                      </p:cBhvr>
                                      <p:to>
                                        <p:strVal val="visible"/>
                                      </p:to>
                                    </p:set>
                                    <p:animEffect transition="in" filter="dissolve">
                                      <p:cBhvr>
                                        <p:cTn id="11" dur="500"/>
                                        <p:tgtEl>
                                          <p:spTgt spid="651273"/>
                                        </p:tgtEl>
                                      </p:cBhvr>
                                    </p:animEffect>
                                  </p:childTnLst>
                                </p:cTn>
                              </p:par>
                            </p:childTnLst>
                          </p:cTn>
                        </p:par>
                        <p:par>
                          <p:cTn id="12" fill="hold" nodeType="afterGroup">
                            <p:stCondLst>
                              <p:cond delay="8000"/>
                            </p:stCondLst>
                            <p:childTnLst>
                              <p:par>
                                <p:cTn id="13" presetID="22" presetClass="entr" presetSubtype="2" fill="hold" grpId="0" nodeType="afterEffect">
                                  <p:stCondLst>
                                    <p:cond delay="4000"/>
                                  </p:stCondLst>
                                  <p:childTnLst>
                                    <p:set>
                                      <p:cBhvr>
                                        <p:cTn id="14" dur="1" fill="hold">
                                          <p:stCondLst>
                                            <p:cond delay="0"/>
                                          </p:stCondLst>
                                        </p:cTn>
                                        <p:tgtEl>
                                          <p:spTgt spid="651269"/>
                                        </p:tgtEl>
                                        <p:attrNameLst>
                                          <p:attrName>style.visibility</p:attrName>
                                        </p:attrNameLst>
                                      </p:cBhvr>
                                      <p:to>
                                        <p:strVal val="visible"/>
                                      </p:to>
                                    </p:set>
                                    <p:animEffect transition="in" filter="wipe(right)">
                                      <p:cBhvr>
                                        <p:cTn id="15" dur="500"/>
                                        <p:tgtEl>
                                          <p:spTgt spid="651269"/>
                                        </p:tgtEl>
                                      </p:cBhvr>
                                    </p:animEffect>
                                  </p:childTnLst>
                                </p:cTn>
                              </p:par>
                            </p:childTnLst>
                          </p:cTn>
                        </p:par>
                        <p:par>
                          <p:cTn id="16" fill="hold" nodeType="afterGroup">
                            <p:stCondLst>
                              <p:cond delay="12500"/>
                            </p:stCondLst>
                            <p:childTnLst>
                              <p:par>
                                <p:cTn id="17" presetID="9" presetClass="entr" presetSubtype="0" fill="hold" nodeType="afterEffect">
                                  <p:stCondLst>
                                    <p:cond delay="5000"/>
                                  </p:stCondLst>
                                  <p:childTnLst>
                                    <p:set>
                                      <p:cBhvr>
                                        <p:cTn id="18" dur="1" fill="hold">
                                          <p:stCondLst>
                                            <p:cond delay="0"/>
                                          </p:stCondLst>
                                        </p:cTn>
                                        <p:tgtEl>
                                          <p:spTgt spid="651275"/>
                                        </p:tgtEl>
                                        <p:attrNameLst>
                                          <p:attrName>style.visibility</p:attrName>
                                        </p:attrNameLst>
                                      </p:cBhvr>
                                      <p:to>
                                        <p:strVal val="visible"/>
                                      </p:to>
                                    </p:set>
                                    <p:animEffect transition="in" filter="dissolve">
                                      <p:cBhvr>
                                        <p:cTn id="19" dur="500"/>
                                        <p:tgtEl>
                                          <p:spTgt spid="651275"/>
                                        </p:tgtEl>
                                      </p:cBhvr>
                                    </p:animEffect>
                                  </p:childTnLst>
                                </p:cTn>
                              </p:par>
                            </p:childTnLst>
                          </p:cTn>
                        </p:par>
                        <p:par>
                          <p:cTn id="20" fill="hold" nodeType="afterGroup">
                            <p:stCondLst>
                              <p:cond delay="18000"/>
                            </p:stCondLst>
                            <p:childTnLst>
                              <p:par>
                                <p:cTn id="21" presetID="9" presetClass="entr" presetSubtype="0" fill="hold" nodeType="afterEffect">
                                  <p:stCondLst>
                                    <p:cond delay="8000"/>
                                  </p:stCondLst>
                                  <p:childTnLst>
                                    <p:set>
                                      <p:cBhvr>
                                        <p:cTn id="22" dur="1" fill="hold">
                                          <p:stCondLst>
                                            <p:cond delay="0"/>
                                          </p:stCondLst>
                                        </p:cTn>
                                        <p:tgtEl>
                                          <p:spTgt spid="651270"/>
                                        </p:tgtEl>
                                        <p:attrNameLst>
                                          <p:attrName>style.visibility</p:attrName>
                                        </p:attrNameLst>
                                      </p:cBhvr>
                                      <p:to>
                                        <p:strVal val="visible"/>
                                      </p:to>
                                    </p:set>
                                    <p:animEffect transition="in" filter="dissolve">
                                      <p:cBhvr>
                                        <p:cTn id="23" dur="500"/>
                                        <p:tgtEl>
                                          <p:spTgt spid="65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47" name="Rectangle 3"/>
          <p:cNvSpPr>
            <a:spLocks noChangeArrowheads="1"/>
          </p:cNvSpPr>
          <p:nvPr/>
        </p:nvSpPr>
        <p:spPr bwMode="auto">
          <a:xfrm>
            <a:off x="3338513" y="968375"/>
            <a:ext cx="1387475" cy="36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sz="1800" b="1">
                <a:solidFill>
                  <a:srgbClr val="790015"/>
                </a:solidFill>
                <a:latin typeface="Times" charset="0"/>
                <a:cs typeface="+mn-cs"/>
              </a:rPr>
              <a:t>ABRAHAM</a:t>
            </a:r>
          </a:p>
        </p:txBody>
      </p:sp>
      <p:sp>
        <p:nvSpPr>
          <p:cNvPr id="31748" name="Rectangle 4"/>
          <p:cNvSpPr>
            <a:spLocks noChangeArrowheads="1"/>
          </p:cNvSpPr>
          <p:nvPr/>
        </p:nvSpPr>
        <p:spPr bwMode="auto">
          <a:xfrm>
            <a:off x="3130550" y="1377950"/>
            <a:ext cx="2882900" cy="31115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49" name="AutoShape 5"/>
          <p:cNvSpPr>
            <a:spLocks noChangeArrowheads="1"/>
          </p:cNvSpPr>
          <p:nvPr/>
        </p:nvSpPr>
        <p:spPr bwMode="auto">
          <a:xfrm>
            <a:off x="3130550" y="996950"/>
            <a:ext cx="1663700" cy="1054100"/>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50" name="Rectangle 6"/>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51" name="Rectangle 7"/>
          <p:cNvSpPr>
            <a:spLocks noChangeArrowheads="1"/>
          </p:cNvSpPr>
          <p:nvPr/>
        </p:nvSpPr>
        <p:spPr bwMode="auto">
          <a:xfrm>
            <a:off x="3084513" y="938213"/>
            <a:ext cx="1400175"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b="1">
                <a:solidFill>
                  <a:srgbClr val="1A0004"/>
                </a:solidFill>
                <a:latin typeface="Times" pitchFamily="-84" charset="0"/>
                <a:cs typeface="+mn-cs"/>
              </a:rPr>
              <a:t>亚伯拉罕</a:t>
            </a:r>
            <a:endParaRPr lang="en-US" altLang="en-US" b="1">
              <a:solidFill>
                <a:srgbClr val="1A0004"/>
              </a:solidFill>
              <a:latin typeface="Times" pitchFamily="-84" charset="0"/>
              <a:cs typeface="+mn-cs"/>
            </a:endParaRPr>
          </a:p>
        </p:txBody>
      </p:sp>
      <p:sp>
        <p:nvSpPr>
          <p:cNvPr id="31752" name="Line 8"/>
          <p:cNvSpPr>
            <a:spLocks noChangeShapeType="1"/>
          </p:cNvSpPr>
          <p:nvPr/>
        </p:nvSpPr>
        <p:spPr bwMode="auto">
          <a:xfrm>
            <a:off x="3340100" y="2065338"/>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
        <p:nvSpPr>
          <p:cNvPr id="31753" name="Line 9"/>
          <p:cNvSpPr>
            <a:spLocks noChangeShapeType="1"/>
          </p:cNvSpPr>
          <p:nvPr/>
        </p:nvSpPr>
        <p:spPr bwMode="auto">
          <a:xfrm>
            <a:off x="3340100" y="3886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
        <p:nvSpPr>
          <p:cNvPr id="31754" name="Rectangle 10"/>
          <p:cNvSpPr>
            <a:spLocks noChangeArrowheads="1"/>
          </p:cNvSpPr>
          <p:nvPr/>
        </p:nvSpPr>
        <p:spPr bwMode="auto">
          <a:xfrm>
            <a:off x="4137025" y="1603375"/>
            <a:ext cx="892175" cy="51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2800" b="1">
                <a:solidFill>
                  <a:srgbClr val="1A0004"/>
                </a:solidFill>
                <a:latin typeface="Times" pitchFamily="-84" charset="0"/>
                <a:cs typeface="+mn-cs"/>
              </a:rPr>
              <a:t>呼召</a:t>
            </a:r>
            <a:endParaRPr lang="en-US" altLang="en-US" sz="2800" b="1">
              <a:solidFill>
                <a:srgbClr val="1A0004"/>
              </a:solidFill>
              <a:latin typeface="Times" pitchFamily="-84" charset="0"/>
              <a:cs typeface="+mn-cs"/>
            </a:endParaRPr>
          </a:p>
        </p:txBody>
      </p:sp>
      <p:sp>
        <p:nvSpPr>
          <p:cNvPr id="31755" name="Rectangle 11"/>
          <p:cNvSpPr>
            <a:spLocks noChangeArrowheads="1"/>
          </p:cNvSpPr>
          <p:nvPr/>
        </p:nvSpPr>
        <p:spPr bwMode="auto">
          <a:xfrm>
            <a:off x="3527425" y="2060575"/>
            <a:ext cx="1958975" cy="51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2800" b="1">
                <a:solidFill>
                  <a:srgbClr val="1A0004"/>
                </a:solidFill>
                <a:latin typeface="Times" pitchFamily="-84" charset="0"/>
                <a:cs typeface="+mn-cs"/>
              </a:rPr>
              <a:t>地－种－福</a:t>
            </a:r>
            <a:endParaRPr lang="en-US" altLang="en-US" sz="2800" b="1">
              <a:solidFill>
                <a:srgbClr val="1A0004"/>
              </a:solidFill>
              <a:latin typeface="Times" pitchFamily="-84" charset="0"/>
              <a:cs typeface="+mn-cs"/>
            </a:endParaRPr>
          </a:p>
        </p:txBody>
      </p:sp>
      <p:sp>
        <p:nvSpPr>
          <p:cNvPr id="31756" name="Rectangle 12"/>
          <p:cNvSpPr>
            <a:spLocks noChangeArrowheads="1"/>
          </p:cNvSpPr>
          <p:nvPr/>
        </p:nvSpPr>
        <p:spPr bwMode="auto">
          <a:xfrm>
            <a:off x="6324600" y="1524000"/>
            <a:ext cx="1219200" cy="5191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57" name="Rectangle 13"/>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grpSp>
        <p:nvGrpSpPr>
          <p:cNvPr id="36877" name="Group 14"/>
          <p:cNvGrpSpPr>
            <a:grpSpLocks/>
          </p:cNvGrpSpPr>
          <p:nvPr/>
        </p:nvGrpSpPr>
        <p:grpSpPr bwMode="auto">
          <a:xfrm>
            <a:off x="598488" y="2378075"/>
            <a:ext cx="2259012" cy="1446213"/>
            <a:chOff x="377" y="1498"/>
            <a:chExt cx="1423" cy="911"/>
          </a:xfrm>
        </p:grpSpPr>
        <p:sp>
          <p:nvSpPr>
            <p:cNvPr id="31759" name="Rectangle 15"/>
            <p:cNvSpPr>
              <a:spLocks noChangeArrowheads="1"/>
            </p:cNvSpPr>
            <p:nvPr/>
          </p:nvSpPr>
          <p:spPr bwMode="auto">
            <a:xfrm>
              <a:off x="519" y="1546"/>
              <a:ext cx="562" cy="86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2800">
                <a:solidFill>
                  <a:srgbClr val="FFD34A"/>
                </a:solidFill>
                <a:latin typeface="Times" pitchFamily="-84" charset="0"/>
                <a:cs typeface="+mn-cs"/>
              </a:endParaRPr>
            </a:p>
            <a:p>
              <a:endParaRPr lang="en-US" altLang="en-US" sz="2800">
                <a:solidFill>
                  <a:srgbClr val="FFD34A"/>
                </a:solidFill>
                <a:latin typeface="Times" pitchFamily="-84" charset="0"/>
                <a:cs typeface="+mn-cs"/>
              </a:endParaRPr>
            </a:p>
            <a:p>
              <a:r>
                <a:rPr lang="en-US" altLang="en-US" sz="2800">
                  <a:solidFill>
                    <a:srgbClr val="FFD34A"/>
                  </a:solidFill>
                  <a:latin typeface="Times" pitchFamily="-84" charset="0"/>
                  <a:cs typeface="+mn-cs"/>
                </a:rPr>
                <a:t>        </a:t>
              </a:r>
            </a:p>
          </p:txBody>
        </p:sp>
        <p:sp>
          <p:nvSpPr>
            <p:cNvPr id="31760" name="Rectangle 16"/>
            <p:cNvSpPr>
              <a:spLocks noChangeArrowheads="1"/>
            </p:cNvSpPr>
            <p:nvPr/>
          </p:nvSpPr>
          <p:spPr bwMode="auto">
            <a:xfrm>
              <a:off x="377" y="1498"/>
              <a:ext cx="1423"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ctr">
                <a:defRPr/>
              </a:pPr>
              <a:r>
                <a:rPr lang="en-US" sz="8800">
                  <a:solidFill>
                    <a:srgbClr val="51DC00"/>
                  </a:solidFill>
                  <a:latin typeface="Times" charset="0"/>
                  <a:cs typeface="+mn-cs"/>
                </a:rPr>
                <a:t>A</a:t>
              </a:r>
              <a:r>
                <a:rPr lang="en-US" sz="6000">
                  <a:solidFill>
                    <a:srgbClr val="FFD34A"/>
                  </a:solidFill>
                  <a:latin typeface="Times" charset="0"/>
                  <a:cs typeface="+mn-cs"/>
                </a:rPr>
                <a:t>JMJ</a:t>
              </a:r>
            </a:p>
          </p:txBody>
        </p:sp>
      </p:grpSp>
      <p:sp>
        <p:nvSpPr>
          <p:cNvPr id="31761" name="Line 17"/>
          <p:cNvSpPr>
            <a:spLocks noChangeShapeType="1"/>
          </p:cNvSpPr>
          <p:nvPr/>
        </p:nvSpPr>
        <p:spPr bwMode="auto">
          <a:xfrm>
            <a:off x="3348038" y="2505075"/>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
        <p:nvSpPr>
          <p:cNvPr id="31762" name="Line 18"/>
          <p:cNvSpPr>
            <a:spLocks noChangeShapeType="1"/>
          </p:cNvSpPr>
          <p:nvPr/>
        </p:nvSpPr>
        <p:spPr bwMode="auto">
          <a:xfrm>
            <a:off x="3340100" y="29972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
        <p:nvSpPr>
          <p:cNvPr id="31763" name="Line 19"/>
          <p:cNvSpPr>
            <a:spLocks noChangeShapeType="1"/>
          </p:cNvSpPr>
          <p:nvPr/>
        </p:nvSpPr>
        <p:spPr bwMode="auto">
          <a:xfrm>
            <a:off x="3333750" y="34544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
        <p:nvSpPr>
          <p:cNvPr id="31764" name="Rectangle 20"/>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spcBef>
                <a:spcPct val="50000"/>
              </a:spcBef>
              <a:defRPr/>
            </a:pPr>
            <a:r>
              <a:rPr lang="en-US" sz="8800">
                <a:solidFill>
                  <a:srgbClr val="FFD34A"/>
                </a:solidFill>
                <a:latin typeface="Times" charset="0"/>
                <a:cs typeface="+mn-cs"/>
              </a:rPr>
              <a:t>7</a:t>
            </a:r>
          </a:p>
        </p:txBody>
      </p:sp>
      <p:sp>
        <p:nvSpPr>
          <p:cNvPr id="31765" name="Line 21"/>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1766" name="Rectangle 22"/>
          <p:cNvSpPr>
            <a:spLocks noChangeArrowheads="1"/>
          </p:cNvSpPr>
          <p:nvPr/>
        </p:nvSpPr>
        <p:spPr bwMode="auto">
          <a:xfrm>
            <a:off x="4802188" y="979488"/>
            <a:ext cx="2665412"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spcBef>
                <a:spcPct val="50000"/>
              </a:spcBef>
            </a:pPr>
            <a:r>
              <a:rPr lang="ja-JP" altLang="en-US" b="1">
                <a:solidFill>
                  <a:srgbClr val="FFD34A"/>
                </a:solidFill>
                <a:latin typeface="Times" pitchFamily="-84" charset="0"/>
                <a:cs typeface="+mn-cs"/>
              </a:rPr>
              <a:t>大概</a:t>
            </a:r>
            <a:r>
              <a:rPr lang="en-US" altLang="ja-JP" b="1">
                <a:solidFill>
                  <a:srgbClr val="FFD34A"/>
                </a:solidFill>
                <a:latin typeface="Times" pitchFamily="-84" charset="0"/>
                <a:cs typeface="+mn-cs"/>
              </a:rPr>
              <a:t> 2000</a:t>
            </a:r>
            <a:r>
              <a:rPr lang="ja-JP" altLang="en-US" b="1">
                <a:solidFill>
                  <a:srgbClr val="FFD34A"/>
                </a:solidFill>
                <a:latin typeface="Times" pitchFamily="-84" charset="0"/>
                <a:cs typeface="+mn-cs"/>
              </a:rPr>
              <a:t>公元前</a:t>
            </a:r>
            <a:endParaRPr lang="en-US" altLang="en-US" sz="1800" b="1">
              <a:solidFill>
                <a:srgbClr val="FFD34A"/>
              </a:solidFill>
              <a:latin typeface="Times" pitchFamily="-84" charset="0"/>
              <a:cs typeface="+mn-cs"/>
            </a:endParaRPr>
          </a:p>
        </p:txBody>
      </p:sp>
      <p:grpSp>
        <p:nvGrpSpPr>
          <p:cNvPr id="31767" name="Group 23"/>
          <p:cNvGrpSpPr>
            <a:grpSpLocks/>
          </p:cNvGrpSpPr>
          <p:nvPr/>
        </p:nvGrpSpPr>
        <p:grpSpPr bwMode="auto">
          <a:xfrm>
            <a:off x="4784725" y="4073525"/>
            <a:ext cx="2870200" cy="625475"/>
            <a:chOff x="2488" y="3104"/>
            <a:chExt cx="1808" cy="394"/>
          </a:xfrm>
        </p:grpSpPr>
        <p:sp>
          <p:nvSpPr>
            <p:cNvPr id="31768" name="Oval 24"/>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69" name="Rectangle 25"/>
            <p:cNvSpPr>
              <a:spLocks noChangeArrowheads="1"/>
            </p:cNvSpPr>
            <p:nvPr/>
          </p:nvSpPr>
          <p:spPr bwMode="auto">
            <a:xfrm>
              <a:off x="2689" y="3147"/>
              <a:ext cx="1010" cy="3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2800">
                  <a:solidFill>
                    <a:srgbClr val="FFFFFF"/>
                  </a:solidFill>
                  <a:latin typeface="Times" pitchFamily="-84" charset="0"/>
                  <a:cs typeface="+mn-cs"/>
                </a:rPr>
                <a:t>一个祝福</a:t>
              </a:r>
              <a:endParaRPr lang="en-US" altLang="en-US" sz="2800">
                <a:solidFill>
                  <a:srgbClr val="FFFFFF"/>
                </a:solidFill>
                <a:latin typeface="Times" pitchFamily="-84" charset="0"/>
                <a:cs typeface="+mn-cs"/>
              </a:endParaRPr>
            </a:p>
          </p:txBody>
        </p:sp>
      </p:grpSp>
      <p:grpSp>
        <p:nvGrpSpPr>
          <p:cNvPr id="31770" name="Group 26"/>
          <p:cNvGrpSpPr>
            <a:grpSpLocks/>
          </p:cNvGrpSpPr>
          <p:nvPr/>
        </p:nvGrpSpPr>
        <p:grpSpPr bwMode="auto">
          <a:xfrm>
            <a:off x="3435350" y="3411538"/>
            <a:ext cx="2166938" cy="576262"/>
            <a:chOff x="3083" y="1268"/>
            <a:chExt cx="1365" cy="363"/>
          </a:xfrm>
        </p:grpSpPr>
        <p:sp>
          <p:nvSpPr>
            <p:cNvPr id="31771" name="Oval 27"/>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72" name="Rectangle 28"/>
            <p:cNvSpPr>
              <a:spLocks noChangeArrowheads="1"/>
            </p:cNvSpPr>
            <p:nvPr/>
          </p:nvSpPr>
          <p:spPr bwMode="auto">
            <a:xfrm>
              <a:off x="3264" y="1268"/>
              <a:ext cx="1138" cy="36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3200">
                  <a:solidFill>
                    <a:srgbClr val="FFFFFF"/>
                  </a:solidFill>
                  <a:latin typeface="Times" pitchFamily="-84" charset="0"/>
                  <a:cs typeface="+mn-cs"/>
                </a:rPr>
                <a:t>一个种子</a:t>
              </a:r>
              <a:endParaRPr lang="en-US" altLang="en-US" sz="3200">
                <a:solidFill>
                  <a:srgbClr val="FFFFFF"/>
                </a:solidFill>
                <a:latin typeface="Times" pitchFamily="-84" charset="0"/>
                <a:cs typeface="+mn-cs"/>
              </a:endParaRPr>
            </a:p>
          </p:txBody>
        </p:sp>
      </p:grpSp>
      <p:grpSp>
        <p:nvGrpSpPr>
          <p:cNvPr id="31773" name="Group 29"/>
          <p:cNvGrpSpPr>
            <a:grpSpLocks/>
          </p:cNvGrpSpPr>
          <p:nvPr/>
        </p:nvGrpSpPr>
        <p:grpSpPr bwMode="auto">
          <a:xfrm>
            <a:off x="2082800" y="2765425"/>
            <a:ext cx="2252663" cy="530225"/>
            <a:chOff x="4165" y="741"/>
            <a:chExt cx="1419" cy="334"/>
          </a:xfrm>
        </p:grpSpPr>
        <p:sp>
          <p:nvSpPr>
            <p:cNvPr id="31774" name="Oval 30"/>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75" name="Rectangle 31"/>
            <p:cNvSpPr>
              <a:spLocks noChangeArrowheads="1"/>
            </p:cNvSpPr>
            <p:nvPr/>
          </p:nvSpPr>
          <p:spPr bwMode="auto">
            <a:xfrm>
              <a:off x="4380" y="750"/>
              <a:ext cx="1010" cy="3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2800">
                  <a:solidFill>
                    <a:srgbClr val="FFFFFF"/>
                  </a:solidFill>
                  <a:latin typeface="Times" pitchFamily="-84" charset="0"/>
                  <a:cs typeface="+mn-cs"/>
                </a:rPr>
                <a:t>一个地区</a:t>
              </a:r>
              <a:endParaRPr lang="en-US" altLang="en-US" sz="2800">
                <a:solidFill>
                  <a:srgbClr val="FFFFFF"/>
                </a:solidFill>
                <a:latin typeface="Times" pitchFamily="-84" charset="0"/>
                <a:cs typeface="+mn-cs"/>
              </a:endParaRPr>
            </a:p>
          </p:txBody>
        </p:sp>
      </p:grpSp>
      <p:sp>
        <p:nvSpPr>
          <p:cNvPr id="31776" name="Freeform 32"/>
          <p:cNvSpPr>
            <a:spLocks/>
          </p:cNvSpPr>
          <p:nvPr/>
        </p:nvSpPr>
        <p:spPr bwMode="auto">
          <a:xfrm>
            <a:off x="8764588" y="3565525"/>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1777" name="AutoShape 33"/>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78" name="Rectangle 34"/>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79" name="AutoShape 35"/>
          <p:cNvSpPr>
            <a:spLocks noChangeArrowheads="1"/>
          </p:cNvSpPr>
          <p:nvPr/>
        </p:nvSpPr>
        <p:spPr bwMode="auto">
          <a:xfrm>
            <a:off x="8072438" y="3482975"/>
            <a:ext cx="692150" cy="903288"/>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82" name="Rectangle 38"/>
          <p:cNvSpPr>
            <a:spLocks noChangeArrowheads="1"/>
          </p:cNvSpPr>
          <p:nvPr/>
        </p:nvSpPr>
        <p:spPr bwMode="auto">
          <a:xfrm>
            <a:off x="8437563" y="4060825"/>
            <a:ext cx="330200" cy="114300"/>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1783" name="Rectangle 39"/>
          <p:cNvSpPr>
            <a:spLocks noChangeArrowheads="1"/>
          </p:cNvSpPr>
          <p:nvPr/>
        </p:nvSpPr>
        <p:spPr bwMode="auto">
          <a:xfrm>
            <a:off x="8305800" y="3921125"/>
            <a:ext cx="358775" cy="72707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400" b="1">
                <a:solidFill>
                  <a:srgbClr val="000000"/>
                </a:solidFill>
                <a:latin typeface="Helvetica" pitchFamily="-84" charset="0"/>
                <a:cs typeface="+mn-cs"/>
              </a:rPr>
              <a:t>地</a:t>
            </a:r>
            <a:endParaRPr lang="en-US" altLang="ja-JP" sz="1400" b="1">
              <a:solidFill>
                <a:srgbClr val="000000"/>
              </a:solidFill>
              <a:latin typeface="Helvetica" pitchFamily="-84" charset="0"/>
              <a:cs typeface="+mn-cs"/>
            </a:endParaRPr>
          </a:p>
          <a:p>
            <a:r>
              <a:rPr lang="ja-JP" altLang="en-US" sz="1400" b="1">
                <a:solidFill>
                  <a:srgbClr val="000000"/>
                </a:solidFill>
                <a:latin typeface="Helvetica" pitchFamily="-84" charset="0"/>
                <a:cs typeface="+mn-cs"/>
              </a:rPr>
              <a:t>种</a:t>
            </a:r>
            <a:endParaRPr lang="en-US" altLang="ja-JP" sz="1400" b="1">
              <a:solidFill>
                <a:srgbClr val="000000"/>
              </a:solidFill>
              <a:latin typeface="Helvetica" pitchFamily="-84" charset="0"/>
              <a:cs typeface="+mn-cs"/>
            </a:endParaRPr>
          </a:p>
          <a:p>
            <a:r>
              <a:rPr lang="ja-JP" altLang="en-US" sz="1400" b="1">
                <a:solidFill>
                  <a:srgbClr val="000000"/>
                </a:solidFill>
                <a:latin typeface="Helvetica" pitchFamily="-84" charset="0"/>
                <a:cs typeface="+mn-cs"/>
              </a:rPr>
              <a:t>福</a:t>
            </a:r>
            <a:endParaRPr lang="en-US" altLang="en-US" sz="1400" b="1">
              <a:solidFill>
                <a:srgbClr val="000000"/>
              </a:solidFill>
              <a:latin typeface="Helvetica" pitchFamily="-84" charset="0"/>
              <a:cs typeface="+mn-cs"/>
            </a:endParaRPr>
          </a:p>
        </p:txBody>
      </p:sp>
      <p:sp>
        <p:nvSpPr>
          <p:cNvPr id="31784" name="Rectangle 40"/>
          <p:cNvSpPr>
            <a:spLocks noChangeArrowheads="1"/>
          </p:cNvSpPr>
          <p:nvPr/>
        </p:nvSpPr>
        <p:spPr bwMode="auto">
          <a:xfrm>
            <a:off x="8226425" y="3660775"/>
            <a:ext cx="536575" cy="3016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400" b="1">
                <a:solidFill>
                  <a:srgbClr val="000000"/>
                </a:solidFill>
                <a:latin typeface="Helvetica" pitchFamily="-84" charset="0"/>
                <a:cs typeface="+mn-cs"/>
              </a:rPr>
              <a:t>呼召</a:t>
            </a:r>
            <a:endParaRPr lang="en-US" altLang="en-US" sz="1400" b="1">
              <a:solidFill>
                <a:srgbClr val="000000"/>
              </a:solidFill>
              <a:latin typeface="Helvetica" pitchFamily="-84" charset="0"/>
              <a:cs typeface="+mn-cs"/>
            </a:endParaRPr>
          </a:p>
        </p:txBody>
      </p:sp>
      <p:sp>
        <p:nvSpPr>
          <p:cNvPr id="31785" name="Rectangle 41"/>
          <p:cNvSpPr>
            <a:spLocks noChangeArrowheads="1"/>
          </p:cNvSpPr>
          <p:nvPr/>
        </p:nvSpPr>
        <p:spPr bwMode="auto">
          <a:xfrm>
            <a:off x="8004175" y="3432175"/>
            <a:ext cx="917575"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200" b="1">
                <a:solidFill>
                  <a:srgbClr val="000000"/>
                </a:solidFill>
                <a:latin typeface="Chicago" charset="0"/>
                <a:cs typeface="+mn-cs"/>
              </a:rPr>
              <a:t>亚伯拉罕</a:t>
            </a:r>
            <a:r>
              <a:rPr lang="en-US" altLang="ja-JP" sz="1200" b="1">
                <a:solidFill>
                  <a:srgbClr val="000000"/>
                </a:solidFill>
                <a:latin typeface="Chicago" charset="0"/>
                <a:cs typeface="+mn-cs"/>
              </a:rPr>
              <a:t>M</a:t>
            </a:r>
            <a:endParaRPr lang="en-US" altLang="en-US" sz="1200" b="1">
              <a:solidFill>
                <a:srgbClr val="000000"/>
              </a:solidFill>
              <a:latin typeface="Chicago" charset="0"/>
              <a:cs typeface="+mn-cs"/>
            </a:endParaRPr>
          </a:p>
        </p:txBody>
      </p:sp>
      <p:sp>
        <p:nvSpPr>
          <p:cNvPr id="31788" name="Line 44"/>
          <p:cNvSpPr>
            <a:spLocks noChangeShapeType="1"/>
          </p:cNvSpPr>
          <p:nvPr/>
        </p:nvSpPr>
        <p:spPr bwMode="auto">
          <a:xfrm flipV="1">
            <a:off x="8107363" y="4597400"/>
            <a:ext cx="838200"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
        <p:nvSpPr>
          <p:cNvPr id="31789" name="Text Box 45"/>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2000">
              <a:solidFill>
                <a:srgbClr val="FFA27C"/>
              </a:solidFill>
              <a:latin typeface="B VAG Rounded Bold" charset="0"/>
              <a:cs typeface="+mn-cs"/>
            </a:endParaRPr>
          </a:p>
        </p:txBody>
      </p:sp>
      <p:sp>
        <p:nvSpPr>
          <p:cNvPr id="31790" name="Rectangle 46"/>
          <p:cNvSpPr>
            <a:spLocks noChangeArrowheads="1"/>
          </p:cNvSpPr>
          <p:nvPr/>
        </p:nvSpPr>
        <p:spPr bwMode="auto">
          <a:xfrm>
            <a:off x="8093075" y="6513513"/>
            <a:ext cx="336550" cy="26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12</a:t>
            </a:r>
          </a:p>
        </p:txBody>
      </p:sp>
      <p:sp>
        <p:nvSpPr>
          <p:cNvPr id="31791" name="Text Box 47"/>
          <p:cNvSpPr txBox="1">
            <a:spLocks noChangeArrowheads="1"/>
          </p:cNvSpPr>
          <p:nvPr/>
        </p:nvSpPr>
        <p:spPr bwMode="auto">
          <a:xfrm>
            <a:off x="7005638" y="6242050"/>
            <a:ext cx="16065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1200" b="1">
                <a:solidFill>
                  <a:srgbClr val="FFFFFF"/>
                </a:solidFill>
                <a:cs typeface="+mn-cs"/>
              </a:rPr>
              <a:t>Handbook pg. 19-24</a:t>
            </a:r>
          </a:p>
        </p:txBody>
      </p:sp>
      <p:grpSp>
        <p:nvGrpSpPr>
          <p:cNvPr id="36899" name="Group 49"/>
          <p:cNvGrpSpPr>
            <a:grpSpLocks/>
          </p:cNvGrpSpPr>
          <p:nvPr/>
        </p:nvGrpSpPr>
        <p:grpSpPr bwMode="auto">
          <a:xfrm>
            <a:off x="6179296" y="1534726"/>
            <a:ext cx="900556" cy="948660"/>
            <a:chOff x="1557" y="1007"/>
            <a:chExt cx="2105" cy="1949"/>
          </a:xfrm>
        </p:grpSpPr>
        <p:grpSp>
          <p:nvGrpSpPr>
            <p:cNvPr id="36910" name="Group 51"/>
            <p:cNvGrpSpPr>
              <a:grpSpLocks/>
            </p:cNvGrpSpPr>
            <p:nvPr/>
          </p:nvGrpSpPr>
          <p:grpSpPr bwMode="auto">
            <a:xfrm>
              <a:off x="1557" y="1209"/>
              <a:ext cx="2105" cy="1421"/>
              <a:chOff x="578" y="2316"/>
              <a:chExt cx="2105" cy="1421"/>
            </a:xfrm>
          </p:grpSpPr>
          <p:sp>
            <p:nvSpPr>
              <p:cNvPr id="31796" name="Freeform 52" descr="Cork"/>
              <p:cNvSpPr>
                <a:spLocks/>
              </p:cNvSpPr>
              <p:nvPr/>
            </p:nvSpPr>
            <p:spPr bwMode="auto">
              <a:xfrm>
                <a:off x="633" y="2316"/>
                <a:ext cx="2050" cy="256"/>
              </a:xfrm>
              <a:custGeom>
                <a:avLst/>
                <a:gdLst>
                  <a:gd name="T0" fmla="*/ 28 w 592"/>
                  <a:gd name="T1" fmla="*/ 256 h 90"/>
                  <a:gd name="T2" fmla="*/ 76 w 592"/>
                  <a:gd name="T3" fmla="*/ 125 h 90"/>
                  <a:gd name="T4" fmla="*/ 118 w 592"/>
                  <a:gd name="T5" fmla="*/ 102 h 90"/>
                  <a:gd name="T6" fmla="*/ 159 w 592"/>
                  <a:gd name="T7" fmla="*/ 91 h 90"/>
                  <a:gd name="T8" fmla="*/ 388 w 592"/>
                  <a:gd name="T9" fmla="*/ 97 h 90"/>
                  <a:gd name="T10" fmla="*/ 526 w 592"/>
                  <a:gd name="T11" fmla="*/ 114 h 90"/>
                  <a:gd name="T12" fmla="*/ 589 w 592"/>
                  <a:gd name="T13" fmla="*/ 131 h 90"/>
                  <a:gd name="T14" fmla="*/ 824 w 592"/>
                  <a:gd name="T15" fmla="*/ 148 h 90"/>
                  <a:gd name="T16" fmla="*/ 1170 w 592"/>
                  <a:gd name="T17" fmla="*/ 125 h 90"/>
                  <a:gd name="T18" fmla="*/ 1634 w 592"/>
                  <a:gd name="T19" fmla="*/ 46 h 90"/>
                  <a:gd name="T20" fmla="*/ 1801 w 592"/>
                  <a:gd name="T21" fmla="*/ 0 h 90"/>
                  <a:gd name="T22" fmla="*/ 1981 w 592"/>
                  <a:gd name="T23" fmla="*/ 6 h 90"/>
                  <a:gd name="T24" fmla="*/ 2043 w 592"/>
                  <a:gd name="T25" fmla="*/ 85 h 90"/>
                  <a:gd name="T26" fmla="*/ 2050 w 592"/>
                  <a:gd name="T27" fmla="*/ 102 h 90"/>
                  <a:gd name="T28" fmla="*/ 2015 w 592"/>
                  <a:gd name="T29" fmla="*/ 171 h 90"/>
                  <a:gd name="T30" fmla="*/ 2022 w 592"/>
                  <a:gd name="T31" fmla="*/ 188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en-GB">
                  <a:solidFill>
                    <a:srgbClr val="FFFFFF"/>
                  </a:solidFill>
                  <a:latin typeface="Tahoma" pitchFamily="34" charset="0"/>
                  <a:ea typeface="MS PGothic" pitchFamily="34" charset="-128"/>
                  <a:cs typeface="+mn-cs"/>
                </a:endParaRPr>
              </a:p>
            </p:txBody>
          </p:sp>
          <p:sp>
            <p:nvSpPr>
              <p:cNvPr id="31797" name="Freeform 53" descr="Cork"/>
              <p:cNvSpPr>
                <a:spLocks/>
              </p:cNvSpPr>
              <p:nvPr/>
            </p:nvSpPr>
            <p:spPr bwMode="auto">
              <a:xfrm>
                <a:off x="578" y="2506"/>
                <a:ext cx="2074" cy="1231"/>
              </a:xfrm>
              <a:custGeom>
                <a:avLst/>
                <a:gdLst>
                  <a:gd name="T0" fmla="*/ 2074 w 599"/>
                  <a:gd name="T1" fmla="*/ 0 h 432"/>
                  <a:gd name="T2" fmla="*/ 2060 w 599"/>
                  <a:gd name="T3" fmla="*/ 17 h 432"/>
                  <a:gd name="T4" fmla="*/ 2039 w 599"/>
                  <a:gd name="T5" fmla="*/ 28 h 432"/>
                  <a:gd name="T6" fmla="*/ 2026 w 599"/>
                  <a:gd name="T7" fmla="*/ 68 h 432"/>
                  <a:gd name="T8" fmla="*/ 1929 w 599"/>
                  <a:gd name="T9" fmla="*/ 262 h 432"/>
                  <a:gd name="T10" fmla="*/ 1818 w 599"/>
                  <a:gd name="T11" fmla="*/ 593 h 432"/>
                  <a:gd name="T12" fmla="*/ 1783 w 599"/>
                  <a:gd name="T13" fmla="*/ 758 h 432"/>
                  <a:gd name="T14" fmla="*/ 1749 w 599"/>
                  <a:gd name="T15" fmla="*/ 997 h 432"/>
                  <a:gd name="T16" fmla="*/ 1714 w 599"/>
                  <a:gd name="T17" fmla="*/ 1146 h 432"/>
                  <a:gd name="T18" fmla="*/ 1596 w 599"/>
                  <a:gd name="T19" fmla="*/ 1203 h 432"/>
                  <a:gd name="T20" fmla="*/ 1499 w 599"/>
                  <a:gd name="T21" fmla="*/ 1180 h 432"/>
                  <a:gd name="T22" fmla="*/ 1458 w 599"/>
                  <a:gd name="T23" fmla="*/ 1168 h 432"/>
                  <a:gd name="T24" fmla="*/ 1472 w 599"/>
                  <a:gd name="T25" fmla="*/ 1003 h 432"/>
                  <a:gd name="T26" fmla="*/ 1492 w 599"/>
                  <a:gd name="T27" fmla="*/ 963 h 432"/>
                  <a:gd name="T28" fmla="*/ 1402 w 599"/>
                  <a:gd name="T29" fmla="*/ 935 h 432"/>
                  <a:gd name="T30" fmla="*/ 1201 w 599"/>
                  <a:gd name="T31" fmla="*/ 900 h 432"/>
                  <a:gd name="T32" fmla="*/ 391 w 599"/>
                  <a:gd name="T33" fmla="*/ 1026 h 432"/>
                  <a:gd name="T34" fmla="*/ 357 w 599"/>
                  <a:gd name="T35" fmla="*/ 1049 h 432"/>
                  <a:gd name="T36" fmla="*/ 301 w 599"/>
                  <a:gd name="T37" fmla="*/ 1117 h 432"/>
                  <a:gd name="T38" fmla="*/ 184 w 599"/>
                  <a:gd name="T39" fmla="*/ 1231 h 432"/>
                  <a:gd name="T40" fmla="*/ 100 w 599"/>
                  <a:gd name="T41" fmla="*/ 1203 h 432"/>
                  <a:gd name="T42" fmla="*/ 59 w 599"/>
                  <a:gd name="T43" fmla="*/ 1180 h 432"/>
                  <a:gd name="T44" fmla="*/ 24 w 599"/>
                  <a:gd name="T45" fmla="*/ 1134 h 432"/>
                  <a:gd name="T46" fmla="*/ 38 w 599"/>
                  <a:gd name="T47" fmla="*/ 1060 h 432"/>
                  <a:gd name="T48" fmla="*/ 59 w 599"/>
                  <a:gd name="T49" fmla="*/ 952 h 432"/>
                  <a:gd name="T50" fmla="*/ 93 w 599"/>
                  <a:gd name="T51" fmla="*/ 747 h 432"/>
                  <a:gd name="T52" fmla="*/ 100 w 599"/>
                  <a:gd name="T53" fmla="*/ 536 h 432"/>
                  <a:gd name="T54" fmla="*/ 107 w 599"/>
                  <a:gd name="T55" fmla="*/ 359 h 432"/>
                  <a:gd name="T56" fmla="*/ 100 w 599"/>
                  <a:gd name="T57" fmla="*/ 234 h 432"/>
                  <a:gd name="T58" fmla="*/ 73 w 599"/>
                  <a:gd name="T59" fmla="*/ 85 h 432"/>
                  <a:gd name="T60" fmla="*/ 66 w 599"/>
                  <a:gd name="T61" fmla="*/ 4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en-GB">
                  <a:solidFill>
                    <a:srgbClr val="FFFFFF"/>
                  </a:solidFill>
                  <a:latin typeface="Tahoma" pitchFamily="34" charset="0"/>
                  <a:ea typeface="MS PGothic" pitchFamily="34" charset="-128"/>
                  <a:cs typeface="+mn-cs"/>
                </a:endParaRPr>
              </a:p>
            </p:txBody>
          </p:sp>
        </p:grpSp>
        <p:sp>
          <p:nvSpPr>
            <p:cNvPr id="31799" name="Freeform 55"/>
            <p:cNvSpPr>
              <a:spLocks/>
            </p:cNvSpPr>
            <p:nvPr/>
          </p:nvSpPr>
          <p:spPr bwMode="auto">
            <a:xfrm>
              <a:off x="1616" y="2649"/>
              <a:ext cx="88" cy="277"/>
            </a:xfrm>
            <a:custGeom>
              <a:avLst/>
              <a:gdLst>
                <a:gd name="T0" fmla="*/ 75 w 85"/>
                <a:gd name="T1" fmla="*/ 133 h 318"/>
                <a:gd name="T2" fmla="*/ 66 w 85"/>
                <a:gd name="T3" fmla="*/ 60 h 318"/>
                <a:gd name="T4" fmla="*/ 49 w 85"/>
                <a:gd name="T5" fmla="*/ 37 h 318"/>
                <a:gd name="T6" fmla="*/ 57 w 85"/>
                <a:gd name="T7" fmla="*/ 60 h 318"/>
                <a:gd name="T8" fmla="*/ 66 w 85"/>
                <a:gd name="T9" fmla="*/ 24 h 318"/>
                <a:gd name="T10" fmla="*/ 39 w 85"/>
                <a:gd name="T11" fmla="*/ 9 h 318"/>
                <a:gd name="T12" fmla="*/ 39 w 85"/>
                <a:gd name="T13" fmla="*/ 37 h 318"/>
                <a:gd name="T14" fmla="*/ 49 w 85"/>
                <a:gd name="T15" fmla="*/ 163 h 318"/>
                <a:gd name="T16" fmla="*/ 31 w 85"/>
                <a:gd name="T17" fmla="*/ 140 h 318"/>
                <a:gd name="T18" fmla="*/ 39 w 85"/>
                <a:gd name="T19" fmla="*/ 111 h 318"/>
                <a:gd name="T20" fmla="*/ 49 w 85"/>
                <a:gd name="T21" fmla="*/ 140 h 318"/>
                <a:gd name="T22" fmla="*/ 39 w 85"/>
                <a:gd name="T23" fmla="*/ 89 h 318"/>
                <a:gd name="T24" fmla="*/ 49 w 85"/>
                <a:gd name="T25" fmla="*/ 133 h 318"/>
                <a:gd name="T26" fmla="*/ 39 w 85"/>
                <a:gd name="T27" fmla="*/ 104 h 318"/>
                <a:gd name="T28" fmla="*/ 49 w 85"/>
                <a:gd name="T29" fmla="*/ 125 h 318"/>
                <a:gd name="T30" fmla="*/ 57 w 85"/>
                <a:gd name="T31" fmla="*/ 148 h 318"/>
                <a:gd name="T32" fmla="*/ 75 w 85"/>
                <a:gd name="T33" fmla="*/ 177 h 318"/>
                <a:gd name="T34" fmla="*/ 83 w 85"/>
                <a:gd name="T35" fmla="*/ 199 h 318"/>
                <a:gd name="T36" fmla="*/ 75 w 85"/>
                <a:gd name="T37" fmla="*/ 243 h 318"/>
                <a:gd name="T38" fmla="*/ 66 w 85"/>
                <a:gd name="T39" fmla="*/ 236 h 318"/>
                <a:gd name="T40" fmla="*/ 57 w 85"/>
                <a:gd name="T41" fmla="*/ 273 h 318"/>
                <a:gd name="T42" fmla="*/ 39 w 85"/>
                <a:gd name="T43" fmla="*/ 251 h 318"/>
                <a:gd name="T44" fmla="*/ 31 w 85"/>
                <a:gd name="T45" fmla="*/ 177 h 318"/>
                <a:gd name="T46" fmla="*/ 23 w 85"/>
                <a:gd name="T47" fmla="*/ 214 h 318"/>
                <a:gd name="T48" fmla="*/ 5 w 85"/>
                <a:gd name="T49" fmla="*/ 185 h 318"/>
                <a:gd name="T50" fmla="*/ 39 w 85"/>
                <a:gd name="T51" fmla="*/ 125 h 318"/>
                <a:gd name="T52" fmla="*/ 66 w 85"/>
                <a:gd name="T53" fmla="*/ 148 h 318"/>
                <a:gd name="T54" fmla="*/ 75 w 85"/>
                <a:gd name="T55" fmla="*/ 192 h 318"/>
                <a:gd name="T56" fmla="*/ 66 w 85"/>
                <a:gd name="T57" fmla="*/ 163 h 318"/>
                <a:gd name="T58" fmla="*/ 66 w 85"/>
                <a:gd name="T59" fmla="*/ 9 h 318"/>
                <a:gd name="T60" fmla="*/ 49 w 85"/>
                <a:gd name="T61" fmla="*/ 30 h 318"/>
                <a:gd name="T62" fmla="*/ 23 w 85"/>
                <a:gd name="T63" fmla="*/ 37 h 318"/>
                <a:gd name="T64" fmla="*/ 39 w 85"/>
                <a:gd name="T65" fmla="*/ 82 h 318"/>
                <a:gd name="T66" fmla="*/ 57 w 85"/>
                <a:gd name="T67" fmla="*/ 118 h 318"/>
                <a:gd name="T68" fmla="*/ 75 w 85"/>
                <a:gd name="T69" fmla="*/ 1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en-GB">
                <a:solidFill>
                  <a:srgbClr val="FFFFFF"/>
                </a:solidFill>
                <a:latin typeface="Tahoma" pitchFamily="34" charset="0"/>
                <a:ea typeface="MS PGothic" pitchFamily="34" charset="-128"/>
                <a:cs typeface="+mn-cs"/>
              </a:endParaRPr>
            </a:p>
          </p:txBody>
        </p:sp>
        <p:sp>
          <p:nvSpPr>
            <p:cNvPr id="31800" name="Freeform 56"/>
            <p:cNvSpPr>
              <a:spLocks/>
            </p:cNvSpPr>
            <p:nvPr/>
          </p:nvSpPr>
          <p:spPr bwMode="auto">
            <a:xfrm>
              <a:off x="1635" y="2647"/>
              <a:ext cx="109" cy="309"/>
            </a:xfrm>
            <a:custGeom>
              <a:avLst/>
              <a:gdLst>
                <a:gd name="T0" fmla="*/ 1 w 105"/>
                <a:gd name="T1" fmla="*/ 0 h 354"/>
                <a:gd name="T2" fmla="*/ 96 w 105"/>
                <a:gd name="T3" fmla="*/ 4 h 354"/>
                <a:gd name="T4" fmla="*/ 76 w 105"/>
                <a:gd name="T5" fmla="*/ 25 h 354"/>
                <a:gd name="T6" fmla="*/ 87 w 105"/>
                <a:gd name="T7" fmla="*/ 53 h 354"/>
                <a:gd name="T8" fmla="*/ 87 w 105"/>
                <a:gd name="T9" fmla="*/ 127 h 354"/>
                <a:gd name="T10" fmla="*/ 101 w 105"/>
                <a:gd name="T11" fmla="*/ 147 h 354"/>
                <a:gd name="T12" fmla="*/ 101 w 105"/>
                <a:gd name="T13" fmla="*/ 209 h 354"/>
                <a:gd name="T14" fmla="*/ 87 w 105"/>
                <a:gd name="T15" fmla="*/ 293 h 354"/>
                <a:gd name="T16" fmla="*/ 71 w 105"/>
                <a:gd name="T17" fmla="*/ 309 h 354"/>
                <a:gd name="T18" fmla="*/ 15 w 105"/>
                <a:gd name="T19" fmla="*/ 279 h 354"/>
                <a:gd name="T20" fmla="*/ 12 w 105"/>
                <a:gd name="T21" fmla="*/ 246 h 354"/>
                <a:gd name="T22" fmla="*/ 15 w 105"/>
                <a:gd name="T23" fmla="*/ 214 h 354"/>
                <a:gd name="T24" fmla="*/ 9 w 105"/>
                <a:gd name="T25" fmla="*/ 86 h 354"/>
                <a:gd name="T26" fmla="*/ 21 w 105"/>
                <a:gd name="T27" fmla="*/ 39 h 354"/>
                <a:gd name="T28" fmla="*/ 6 w 105"/>
                <a:gd name="T29" fmla="*/ 11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en-GB">
                <a:solidFill>
                  <a:srgbClr val="FFFFFF"/>
                </a:solidFill>
                <a:latin typeface="Tahoma" pitchFamily="34" charset="0"/>
                <a:ea typeface="MS PGothic" pitchFamily="34" charset="-128"/>
                <a:cs typeface="+mn-cs"/>
              </a:endParaRPr>
            </a:p>
          </p:txBody>
        </p:sp>
        <p:sp>
          <p:nvSpPr>
            <p:cNvPr id="31801" name="Freeform 57"/>
            <p:cNvSpPr>
              <a:spLocks/>
            </p:cNvSpPr>
            <p:nvPr/>
          </p:nvSpPr>
          <p:spPr bwMode="auto">
            <a:xfrm>
              <a:off x="3008" y="2583"/>
              <a:ext cx="155" cy="328"/>
            </a:xfrm>
            <a:custGeom>
              <a:avLst/>
              <a:gdLst>
                <a:gd name="T0" fmla="*/ 147 w 149"/>
                <a:gd name="T1" fmla="*/ 17 h 376"/>
                <a:gd name="T2" fmla="*/ 138 w 149"/>
                <a:gd name="T3" fmla="*/ 90 h 376"/>
                <a:gd name="T4" fmla="*/ 130 w 149"/>
                <a:gd name="T5" fmla="*/ 113 h 376"/>
                <a:gd name="T6" fmla="*/ 127 w 149"/>
                <a:gd name="T7" fmla="*/ 122 h 376"/>
                <a:gd name="T8" fmla="*/ 108 w 149"/>
                <a:gd name="T9" fmla="*/ 213 h 376"/>
                <a:gd name="T10" fmla="*/ 85 w 149"/>
                <a:gd name="T11" fmla="*/ 274 h 376"/>
                <a:gd name="T12" fmla="*/ 69 w 149"/>
                <a:gd name="T13" fmla="*/ 316 h 376"/>
                <a:gd name="T14" fmla="*/ 58 w 149"/>
                <a:gd name="T15" fmla="*/ 318 h 376"/>
                <a:gd name="T16" fmla="*/ 19 w 149"/>
                <a:gd name="T17" fmla="*/ 323 h 376"/>
                <a:gd name="T18" fmla="*/ 2 w 149"/>
                <a:gd name="T19" fmla="*/ 306 h 376"/>
                <a:gd name="T20" fmla="*/ 5 w 149"/>
                <a:gd name="T21" fmla="*/ 276 h 376"/>
                <a:gd name="T22" fmla="*/ 8 w 149"/>
                <a:gd name="T23" fmla="*/ 192 h 376"/>
                <a:gd name="T24" fmla="*/ 22 w 149"/>
                <a:gd name="T25" fmla="*/ 174 h 376"/>
                <a:gd name="T26" fmla="*/ 35 w 149"/>
                <a:gd name="T27" fmla="*/ 92 h 376"/>
                <a:gd name="T28" fmla="*/ 44 w 149"/>
                <a:gd name="T29" fmla="*/ 65 h 376"/>
                <a:gd name="T30" fmla="*/ 83 w 149"/>
                <a:gd name="T31" fmla="*/ 16 h 376"/>
                <a:gd name="T32" fmla="*/ 127 w 149"/>
                <a:gd name="T33" fmla="*/ 16 h 376"/>
                <a:gd name="T34" fmla="*/ 147 w 149"/>
                <a:gd name="T35" fmla="*/ 1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en-GB">
                <a:solidFill>
                  <a:srgbClr val="FFFFFF"/>
                </a:solidFill>
                <a:latin typeface="Tahoma" pitchFamily="34" charset="0"/>
                <a:ea typeface="MS PGothic" pitchFamily="34" charset="-128"/>
                <a:cs typeface="+mn-cs"/>
              </a:endParaRPr>
            </a:p>
          </p:txBody>
        </p:sp>
        <p:sp>
          <p:nvSpPr>
            <p:cNvPr id="31802" name="Freeform 58"/>
            <p:cNvSpPr>
              <a:spLocks/>
            </p:cNvSpPr>
            <p:nvPr/>
          </p:nvSpPr>
          <p:spPr bwMode="auto">
            <a:xfrm>
              <a:off x="1714" y="1020"/>
              <a:ext cx="99" cy="440"/>
            </a:xfrm>
            <a:custGeom>
              <a:avLst/>
              <a:gdLst>
                <a:gd name="T0" fmla="*/ 27 w 96"/>
                <a:gd name="T1" fmla="*/ 424 h 504"/>
                <a:gd name="T2" fmla="*/ 63 w 96"/>
                <a:gd name="T3" fmla="*/ 431 h 504"/>
                <a:gd name="T4" fmla="*/ 74 w 96"/>
                <a:gd name="T5" fmla="*/ 394 h 504"/>
                <a:gd name="T6" fmla="*/ 74 w 96"/>
                <a:gd name="T7" fmla="*/ 282 h 504"/>
                <a:gd name="T8" fmla="*/ 91 w 96"/>
                <a:gd name="T9" fmla="*/ 187 h 504"/>
                <a:gd name="T10" fmla="*/ 99 w 96"/>
                <a:gd name="T11" fmla="*/ 152 h 504"/>
                <a:gd name="T12" fmla="*/ 91 w 96"/>
                <a:gd name="T13" fmla="*/ 45 h 504"/>
                <a:gd name="T14" fmla="*/ 79 w 96"/>
                <a:gd name="T15" fmla="*/ 5 h 504"/>
                <a:gd name="T16" fmla="*/ 30 w 96"/>
                <a:gd name="T17" fmla="*/ 22 h 504"/>
                <a:gd name="T18" fmla="*/ 27 w 96"/>
                <a:gd name="T19" fmla="*/ 106 h 504"/>
                <a:gd name="T20" fmla="*/ 33 w 96"/>
                <a:gd name="T21" fmla="*/ 317 h 504"/>
                <a:gd name="T22" fmla="*/ 41 w 96"/>
                <a:gd name="T23" fmla="*/ 354 h 504"/>
                <a:gd name="T24" fmla="*/ 25 w 96"/>
                <a:gd name="T25" fmla="*/ 413 h 504"/>
                <a:gd name="T26" fmla="*/ 27 w 96"/>
                <a:gd name="T27" fmla="*/ 424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en-GB">
                <a:solidFill>
                  <a:srgbClr val="FFFFFF"/>
                </a:solidFill>
                <a:latin typeface="Tahoma" pitchFamily="34" charset="0"/>
                <a:ea typeface="MS PGothic" pitchFamily="34" charset="-128"/>
                <a:cs typeface="+mn-cs"/>
              </a:endParaRPr>
            </a:p>
          </p:txBody>
        </p:sp>
        <p:sp>
          <p:nvSpPr>
            <p:cNvPr id="31803" name="Freeform 59"/>
            <p:cNvSpPr>
              <a:spLocks/>
            </p:cNvSpPr>
            <p:nvPr/>
          </p:nvSpPr>
          <p:spPr bwMode="auto">
            <a:xfrm>
              <a:off x="3431" y="1007"/>
              <a:ext cx="156" cy="358"/>
            </a:xfrm>
            <a:custGeom>
              <a:avLst/>
              <a:gdLst>
                <a:gd name="T0" fmla="*/ 5 w 150"/>
                <a:gd name="T1" fmla="*/ 333 h 410"/>
                <a:gd name="T2" fmla="*/ 42 w 150"/>
                <a:gd name="T3" fmla="*/ 358 h 410"/>
                <a:gd name="T4" fmla="*/ 83 w 150"/>
                <a:gd name="T5" fmla="*/ 351 h 410"/>
                <a:gd name="T6" fmla="*/ 97 w 150"/>
                <a:gd name="T7" fmla="*/ 316 h 410"/>
                <a:gd name="T8" fmla="*/ 119 w 150"/>
                <a:gd name="T9" fmla="*/ 244 h 410"/>
                <a:gd name="T10" fmla="*/ 133 w 150"/>
                <a:gd name="T11" fmla="*/ 189 h 410"/>
                <a:gd name="T12" fmla="*/ 141 w 150"/>
                <a:gd name="T13" fmla="*/ 168 h 410"/>
                <a:gd name="T14" fmla="*/ 144 w 150"/>
                <a:gd name="T15" fmla="*/ 102 h 410"/>
                <a:gd name="T16" fmla="*/ 150 w 150"/>
                <a:gd name="T17" fmla="*/ 88 h 410"/>
                <a:gd name="T18" fmla="*/ 152 w 150"/>
                <a:gd name="T19" fmla="*/ 42 h 410"/>
                <a:gd name="T20" fmla="*/ 135 w 150"/>
                <a:gd name="T21" fmla="*/ 0 h 410"/>
                <a:gd name="T22" fmla="*/ 97 w 150"/>
                <a:gd name="T23" fmla="*/ 11 h 410"/>
                <a:gd name="T24" fmla="*/ 80 w 150"/>
                <a:gd name="T25" fmla="*/ 46 h 410"/>
                <a:gd name="T26" fmla="*/ 69 w 150"/>
                <a:gd name="T27" fmla="*/ 120 h 410"/>
                <a:gd name="T28" fmla="*/ 60 w 150"/>
                <a:gd name="T29" fmla="*/ 141 h 410"/>
                <a:gd name="T30" fmla="*/ 44 w 150"/>
                <a:gd name="T31" fmla="*/ 189 h 410"/>
                <a:gd name="T32" fmla="*/ 42 w 150"/>
                <a:gd name="T33" fmla="*/ 197 h 410"/>
                <a:gd name="T34" fmla="*/ 35 w 150"/>
                <a:gd name="T35" fmla="*/ 203 h 410"/>
                <a:gd name="T36" fmla="*/ 33 w 150"/>
                <a:gd name="T37" fmla="*/ 218 h 410"/>
                <a:gd name="T38" fmla="*/ 30 w 150"/>
                <a:gd name="T39" fmla="*/ 225 h 410"/>
                <a:gd name="T40" fmla="*/ 17 w 150"/>
                <a:gd name="T41" fmla="*/ 305 h 410"/>
                <a:gd name="T42" fmla="*/ 10 w 150"/>
                <a:gd name="T43" fmla="*/ 333 h 410"/>
                <a:gd name="T44" fmla="*/ 2 w 150"/>
                <a:gd name="T45" fmla="*/ 337 h 410"/>
                <a:gd name="T46" fmla="*/ 5 w 150"/>
                <a:gd name="T47" fmla="*/ 33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nchor="ctr"/>
            <a:lstStyle/>
            <a:p>
              <a:endParaRPr lang="en-GB">
                <a:solidFill>
                  <a:srgbClr val="FFFFFF"/>
                </a:solidFill>
                <a:latin typeface="Tahoma" pitchFamily="34" charset="0"/>
                <a:ea typeface="MS PGothic" pitchFamily="34" charset="-128"/>
                <a:cs typeface="+mn-cs"/>
              </a:endParaRPr>
            </a:p>
          </p:txBody>
        </p:sp>
      </p:grpSp>
      <p:sp>
        <p:nvSpPr>
          <p:cNvPr id="31804" name="Rectangle 60"/>
          <p:cNvSpPr>
            <a:spLocks noChangeArrowheads="1"/>
          </p:cNvSpPr>
          <p:nvPr/>
        </p:nvSpPr>
        <p:spPr bwMode="auto">
          <a:xfrm>
            <a:off x="6226175" y="1573213"/>
            <a:ext cx="1874217" cy="828432"/>
          </a:xfrm>
          <a:prstGeom prst="rect">
            <a:avLst/>
          </a:prstGeom>
          <a:noFill/>
          <a:ln>
            <a:noFill/>
          </a:ln>
          <a:effectLst>
            <a:outerShdw blurRad="63500" dist="46662" dir="211581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b="1" i="1">
                <a:solidFill>
                  <a:srgbClr val="FFFFFF"/>
                </a:solidFill>
                <a:latin typeface="Helvetica" pitchFamily="-84" charset="0"/>
                <a:cs typeface="+mn-cs"/>
              </a:rPr>
              <a:t>亚伯拉罕</a:t>
            </a:r>
            <a:endParaRPr lang="en-US" altLang="ja-JP" b="1" i="1">
              <a:solidFill>
                <a:srgbClr val="FFFFFF"/>
              </a:solidFill>
              <a:latin typeface="Helvetica" pitchFamily="-84" charset="0"/>
              <a:cs typeface="+mn-cs"/>
            </a:endParaRPr>
          </a:p>
          <a:p>
            <a:r>
              <a:rPr lang="ja-JP" altLang="en-US" b="1" i="1">
                <a:solidFill>
                  <a:srgbClr val="FFFFFF"/>
                </a:solidFill>
                <a:latin typeface="Helvetica" pitchFamily="-84" charset="0"/>
                <a:cs typeface="+mn-cs"/>
              </a:rPr>
              <a:t>圣约</a:t>
            </a:r>
            <a:endParaRPr lang="en-US" altLang="en-US" b="1" i="1">
              <a:solidFill>
                <a:srgbClr val="FFFFFF"/>
              </a:solidFill>
              <a:latin typeface="Helvetica" pitchFamily="-84" charset="0"/>
              <a:cs typeface="+mn-cs"/>
            </a:endParaRPr>
          </a:p>
        </p:txBody>
      </p:sp>
      <p:sp>
        <p:nvSpPr>
          <p:cNvPr id="31805" name="Rectangle 61"/>
          <p:cNvSpPr>
            <a:spLocks noChangeArrowheads="1"/>
          </p:cNvSpPr>
          <p:nvPr/>
        </p:nvSpPr>
        <p:spPr bwMode="auto">
          <a:xfrm>
            <a:off x="5983288" y="2384425"/>
            <a:ext cx="2252262" cy="646331"/>
          </a:xfrm>
          <a:prstGeom prst="rect">
            <a:avLst/>
          </a:prstGeom>
          <a:noFill/>
          <a:ln>
            <a:noFill/>
          </a:ln>
          <a:effectLst>
            <a:outerShdw blurRad="63500" dist="46662" dir="211581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3600" b="1" i="1">
                <a:solidFill>
                  <a:srgbClr val="FFFFFF"/>
                </a:solidFill>
                <a:latin typeface="Helvetica" pitchFamily="-84" charset="0"/>
                <a:cs typeface="+mn-cs"/>
              </a:rPr>
              <a:t>创</a:t>
            </a:r>
            <a:r>
              <a:rPr lang="en-US" altLang="ja-JP" sz="3600" b="1" i="1">
                <a:solidFill>
                  <a:srgbClr val="FFFFFF"/>
                </a:solidFill>
                <a:latin typeface="Helvetica" pitchFamily="-84" charset="0"/>
                <a:cs typeface="+mn-cs"/>
              </a:rPr>
              <a:t> 12:1-3</a:t>
            </a:r>
            <a:endParaRPr lang="en-US" altLang="en-US" sz="2800" b="1" i="1">
              <a:solidFill>
                <a:srgbClr val="FFFFFF"/>
              </a:solidFill>
              <a:latin typeface="Helvetica" pitchFamily="-84" charset="0"/>
              <a:cs typeface="+mn-cs"/>
            </a:endParaRPr>
          </a:p>
        </p:txBody>
      </p:sp>
      <p:sp>
        <p:nvSpPr>
          <p:cNvPr id="31806" name="Text Box 62"/>
          <p:cNvSpPr txBox="1">
            <a:spLocks noChangeArrowheads="1"/>
          </p:cNvSpPr>
          <p:nvPr/>
        </p:nvSpPr>
        <p:spPr bwMode="auto">
          <a:xfrm>
            <a:off x="787400" y="4632325"/>
            <a:ext cx="7543800" cy="1465263"/>
          </a:xfrm>
          <a:prstGeom prst="rect">
            <a:avLst/>
          </a:prstGeom>
          <a:noFill/>
          <a:ln>
            <a:noFill/>
          </a:ln>
          <a:effectLst>
            <a:outerShdw blurRad="63500" dist="99190" dir="238833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r>
              <a:rPr lang="ja-JP" altLang="en-US" sz="3600" b="1">
                <a:solidFill>
                  <a:srgbClr val="66FFFF"/>
                </a:solidFill>
                <a:latin typeface="Comic Sans MS" pitchFamily="66" charset="0"/>
                <a:cs typeface="+mn-cs"/>
              </a:rPr>
              <a:t>一个无条件应许会成为一个</a:t>
            </a:r>
            <a:endParaRPr lang="en-US" altLang="ja-JP" sz="3600" b="1">
              <a:solidFill>
                <a:srgbClr val="66FFFF"/>
              </a:solidFill>
              <a:latin typeface="Comic Sans MS" pitchFamily="66" charset="0"/>
              <a:cs typeface="+mn-cs"/>
            </a:endParaRPr>
          </a:p>
          <a:p>
            <a:pPr algn="ctr">
              <a:spcBef>
                <a:spcPct val="50000"/>
              </a:spcBef>
            </a:pPr>
            <a:r>
              <a:rPr lang="ja-JP" altLang="en-US" sz="3600" b="1">
                <a:solidFill>
                  <a:srgbClr val="66FFFF"/>
                </a:solidFill>
                <a:latin typeface="Comic Sans MS" pitchFamily="66" charset="0"/>
                <a:cs typeface="+mn-cs"/>
              </a:rPr>
              <a:t>法定的圣约</a:t>
            </a:r>
            <a:r>
              <a:rPr lang="en-US" altLang="ja-JP" sz="3600" b="1">
                <a:solidFill>
                  <a:srgbClr val="66FFFF"/>
                </a:solidFill>
                <a:latin typeface="Comic Sans MS" pitchFamily="66" charset="0"/>
                <a:cs typeface="+mn-cs"/>
              </a:rPr>
              <a:t>!</a:t>
            </a:r>
            <a:endParaRPr lang="en-US" altLang="en-US" sz="3600" b="1">
              <a:solidFill>
                <a:srgbClr val="66FFFF"/>
              </a:solidFill>
              <a:latin typeface="Comic Sans MS" pitchFamily="66" charset="0"/>
              <a:cs typeface="+mn-cs"/>
            </a:endParaRPr>
          </a:p>
        </p:txBody>
      </p:sp>
      <p:sp>
        <p:nvSpPr>
          <p:cNvPr id="31807" name="Rectangle 63"/>
          <p:cNvSpPr>
            <a:spLocks noGrp="1" noChangeArrowheads="1"/>
          </p:cNvSpPr>
          <p:nvPr>
            <p:ph type="title" idx="4294967295"/>
          </p:nvPr>
        </p:nvSpPr>
        <p:spPr bwMode="auto">
          <a:xfrm>
            <a:off x="1905000" y="152400"/>
            <a:ext cx="5410200" cy="7620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ja-JP" altLang="en-US">
                <a:effectLst>
                  <a:outerShdw blurRad="38100" dist="38100" dir="2700000" algn="tl">
                    <a:srgbClr val="FFFFFF"/>
                  </a:outerShdw>
                </a:effectLst>
              </a:rPr>
              <a:t>无条件的本性</a:t>
            </a:r>
            <a:endParaRPr lang="en-US" altLang="en-US">
              <a:effectLst>
                <a:outerShdw blurRad="38100" dist="38100" dir="2700000" algn="tl">
                  <a:srgbClr val="FFFFFF"/>
                </a:outerShdw>
              </a:effectLst>
            </a:endParaRPr>
          </a:p>
        </p:txBody>
      </p:sp>
    </p:spTree>
    <p:extLst>
      <p:ext uri="{BB962C8B-B14F-4D97-AF65-F5344CB8AC3E}">
        <p14:creationId xmlns:p14="http://schemas.microsoft.com/office/powerpoint/2010/main" val="1707764012"/>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31773"/>
                                        </p:tgtEl>
                                        <p:attrNameLst>
                                          <p:attrName>style.visibility</p:attrName>
                                        </p:attrNameLst>
                                      </p:cBhvr>
                                      <p:to>
                                        <p:strVal val="visible"/>
                                      </p:to>
                                    </p:set>
                                    <p:anim calcmode="lin" valueType="num">
                                      <p:cBhvr>
                                        <p:cTn id="7" dur="500" fill="hold"/>
                                        <p:tgtEl>
                                          <p:spTgt spid="31773"/>
                                        </p:tgtEl>
                                        <p:attrNameLst>
                                          <p:attrName>ppt_w</p:attrName>
                                        </p:attrNameLst>
                                      </p:cBhvr>
                                      <p:tavLst>
                                        <p:tav tm="0">
                                          <p:val>
                                            <p:strVal val="(6*min(max(#ppt_w*#ppt_h,.3),1)-7.4)/-.7*#ppt_w"/>
                                          </p:val>
                                        </p:tav>
                                        <p:tav tm="100000">
                                          <p:val>
                                            <p:strVal val="#ppt_w"/>
                                          </p:val>
                                        </p:tav>
                                      </p:tavLst>
                                    </p:anim>
                                    <p:anim calcmode="lin" valueType="num">
                                      <p:cBhvr>
                                        <p:cTn id="8" dur="500" fill="hold"/>
                                        <p:tgtEl>
                                          <p:spTgt spid="31773"/>
                                        </p:tgtEl>
                                        <p:attrNameLst>
                                          <p:attrName>ppt_h</p:attrName>
                                        </p:attrNameLst>
                                      </p:cBhvr>
                                      <p:tavLst>
                                        <p:tav tm="0">
                                          <p:val>
                                            <p:strVal val="(6*min(max(#ppt_w*#ppt_h,.3),1)-7.4)/-.7*#ppt_h"/>
                                          </p:val>
                                        </p:tav>
                                        <p:tav tm="100000">
                                          <p:val>
                                            <p:strVal val="#ppt_h"/>
                                          </p:val>
                                        </p:tav>
                                      </p:tavLst>
                                    </p:anim>
                                    <p:anim calcmode="lin" valueType="num">
                                      <p:cBhvr>
                                        <p:cTn id="9" dur="500" fill="hold"/>
                                        <p:tgtEl>
                                          <p:spTgt spid="31773"/>
                                        </p:tgtEl>
                                        <p:attrNameLst>
                                          <p:attrName>ppt_x</p:attrName>
                                        </p:attrNameLst>
                                      </p:cBhvr>
                                      <p:tavLst>
                                        <p:tav tm="0">
                                          <p:val>
                                            <p:fltVal val="0.5"/>
                                          </p:val>
                                        </p:tav>
                                        <p:tav tm="100000">
                                          <p:val>
                                            <p:strVal val="#ppt_x"/>
                                          </p:val>
                                        </p:tav>
                                      </p:tavLst>
                                    </p:anim>
                                    <p:anim calcmode="lin" valueType="num">
                                      <p:cBhvr>
                                        <p:cTn id="10" dur="500" fill="hold"/>
                                        <p:tgtEl>
                                          <p:spTgt spid="31773"/>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100"/>
                                  </p:stCondLst>
                                  <p:childTnLst>
                                    <p:set>
                                      <p:cBhvr>
                                        <p:cTn id="13" dur="1" fill="hold">
                                          <p:stCondLst>
                                            <p:cond delay="0"/>
                                          </p:stCondLst>
                                        </p:cTn>
                                        <p:tgtEl>
                                          <p:spTgt spid="31770"/>
                                        </p:tgtEl>
                                        <p:attrNameLst>
                                          <p:attrName>style.visibility</p:attrName>
                                        </p:attrNameLst>
                                      </p:cBhvr>
                                      <p:to>
                                        <p:strVal val="visible"/>
                                      </p:to>
                                    </p:set>
                                    <p:anim calcmode="lin" valueType="num">
                                      <p:cBhvr>
                                        <p:cTn id="14" dur="500" fill="hold"/>
                                        <p:tgtEl>
                                          <p:spTgt spid="31770"/>
                                        </p:tgtEl>
                                        <p:attrNameLst>
                                          <p:attrName>ppt_w</p:attrName>
                                        </p:attrNameLst>
                                      </p:cBhvr>
                                      <p:tavLst>
                                        <p:tav tm="0">
                                          <p:val>
                                            <p:strVal val="(6*min(max(#ppt_w*#ppt_h,.3),1)-7.4)/-.7*#ppt_w"/>
                                          </p:val>
                                        </p:tav>
                                        <p:tav tm="100000">
                                          <p:val>
                                            <p:strVal val="#ppt_w"/>
                                          </p:val>
                                        </p:tav>
                                      </p:tavLst>
                                    </p:anim>
                                    <p:anim calcmode="lin" valueType="num">
                                      <p:cBhvr>
                                        <p:cTn id="15" dur="500" fill="hold"/>
                                        <p:tgtEl>
                                          <p:spTgt spid="31770"/>
                                        </p:tgtEl>
                                        <p:attrNameLst>
                                          <p:attrName>ppt_h</p:attrName>
                                        </p:attrNameLst>
                                      </p:cBhvr>
                                      <p:tavLst>
                                        <p:tav tm="0">
                                          <p:val>
                                            <p:strVal val="(6*min(max(#ppt_w*#ppt_h,.3),1)-7.4)/-.7*#ppt_h"/>
                                          </p:val>
                                        </p:tav>
                                        <p:tav tm="100000">
                                          <p:val>
                                            <p:strVal val="#ppt_h"/>
                                          </p:val>
                                        </p:tav>
                                      </p:tavLst>
                                    </p:anim>
                                    <p:anim calcmode="lin" valueType="num">
                                      <p:cBhvr>
                                        <p:cTn id="16" dur="500" fill="hold"/>
                                        <p:tgtEl>
                                          <p:spTgt spid="31770"/>
                                        </p:tgtEl>
                                        <p:attrNameLst>
                                          <p:attrName>ppt_x</p:attrName>
                                        </p:attrNameLst>
                                      </p:cBhvr>
                                      <p:tavLst>
                                        <p:tav tm="0">
                                          <p:val>
                                            <p:fltVal val="0.5"/>
                                          </p:val>
                                        </p:tav>
                                        <p:tav tm="100000">
                                          <p:val>
                                            <p:strVal val="#ppt_x"/>
                                          </p:val>
                                        </p:tav>
                                      </p:tavLst>
                                    </p:anim>
                                    <p:anim calcmode="lin" valueType="num">
                                      <p:cBhvr>
                                        <p:cTn id="17" dur="500" fill="hold"/>
                                        <p:tgtEl>
                                          <p:spTgt spid="31770"/>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100"/>
                            </p:stCondLst>
                            <p:childTnLst>
                              <p:par>
                                <p:cTn id="19" presetID="23" presetClass="entr" presetSubtype="36" fill="hold" nodeType="afterEffect">
                                  <p:stCondLst>
                                    <p:cond delay="100"/>
                                  </p:stCondLst>
                                  <p:childTnLst>
                                    <p:set>
                                      <p:cBhvr>
                                        <p:cTn id="20" dur="1" fill="hold">
                                          <p:stCondLst>
                                            <p:cond delay="0"/>
                                          </p:stCondLst>
                                        </p:cTn>
                                        <p:tgtEl>
                                          <p:spTgt spid="31767"/>
                                        </p:tgtEl>
                                        <p:attrNameLst>
                                          <p:attrName>style.visibility</p:attrName>
                                        </p:attrNameLst>
                                      </p:cBhvr>
                                      <p:to>
                                        <p:strVal val="visible"/>
                                      </p:to>
                                    </p:set>
                                    <p:anim calcmode="lin" valueType="num">
                                      <p:cBhvr>
                                        <p:cTn id="21" dur="500" fill="hold"/>
                                        <p:tgtEl>
                                          <p:spTgt spid="31767"/>
                                        </p:tgtEl>
                                        <p:attrNameLst>
                                          <p:attrName>ppt_w</p:attrName>
                                        </p:attrNameLst>
                                      </p:cBhvr>
                                      <p:tavLst>
                                        <p:tav tm="0">
                                          <p:val>
                                            <p:strVal val="(6*min(max(#ppt_w*#ppt_h,.3),1)-7.4)/-.7*#ppt_w"/>
                                          </p:val>
                                        </p:tav>
                                        <p:tav tm="100000">
                                          <p:val>
                                            <p:strVal val="#ppt_w"/>
                                          </p:val>
                                        </p:tav>
                                      </p:tavLst>
                                    </p:anim>
                                    <p:anim calcmode="lin" valueType="num">
                                      <p:cBhvr>
                                        <p:cTn id="22" dur="500" fill="hold"/>
                                        <p:tgtEl>
                                          <p:spTgt spid="31767"/>
                                        </p:tgtEl>
                                        <p:attrNameLst>
                                          <p:attrName>ppt_h</p:attrName>
                                        </p:attrNameLst>
                                      </p:cBhvr>
                                      <p:tavLst>
                                        <p:tav tm="0">
                                          <p:val>
                                            <p:strVal val="(6*min(max(#ppt_w*#ppt_h,.3),1)-7.4)/-.7*#ppt_h"/>
                                          </p:val>
                                        </p:tav>
                                        <p:tav tm="100000">
                                          <p:val>
                                            <p:strVal val="#ppt_h"/>
                                          </p:val>
                                        </p:tav>
                                      </p:tavLst>
                                    </p:anim>
                                    <p:anim calcmode="lin" valueType="num">
                                      <p:cBhvr>
                                        <p:cTn id="23" dur="500" fill="hold"/>
                                        <p:tgtEl>
                                          <p:spTgt spid="31767"/>
                                        </p:tgtEl>
                                        <p:attrNameLst>
                                          <p:attrName>ppt_x</p:attrName>
                                        </p:attrNameLst>
                                      </p:cBhvr>
                                      <p:tavLst>
                                        <p:tav tm="0">
                                          <p:val>
                                            <p:fltVal val="0.5"/>
                                          </p:val>
                                        </p:tav>
                                        <p:tav tm="100000">
                                          <p:val>
                                            <p:strVal val="#ppt_x"/>
                                          </p:val>
                                        </p:tav>
                                      </p:tavLst>
                                    </p:anim>
                                    <p:anim calcmode="lin" valueType="num">
                                      <p:cBhvr>
                                        <p:cTn id="24" dur="500" fill="hold"/>
                                        <p:tgtEl>
                                          <p:spTgt spid="31767"/>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700"/>
                            </p:stCondLst>
                            <p:childTnLst>
                              <p:par>
                                <p:cTn id="26" presetID="9" presetClass="entr" presetSubtype="0" fill="hold" grpId="0" nodeType="afterEffect">
                                  <p:stCondLst>
                                    <p:cond delay="0"/>
                                  </p:stCondLst>
                                  <p:childTnLst>
                                    <p:set>
                                      <p:cBhvr>
                                        <p:cTn id="27" dur="1" fill="hold">
                                          <p:stCondLst>
                                            <p:cond delay="0"/>
                                          </p:stCondLst>
                                        </p:cTn>
                                        <p:tgtEl>
                                          <p:spTgt spid="31806"/>
                                        </p:tgtEl>
                                        <p:attrNameLst>
                                          <p:attrName>style.visibility</p:attrName>
                                        </p:attrNameLst>
                                      </p:cBhvr>
                                      <p:to>
                                        <p:strVal val="visible"/>
                                      </p:to>
                                    </p:set>
                                    <p:animEffect transition="in" filter="dissolve">
                                      <p:cBhvr>
                                        <p:cTn id="28" dur="500"/>
                                        <p:tgtEl>
                                          <p:spTgt spid="31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0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eaLnBrk="1" hangingPunct="1">
              <a:buFont typeface="Wingdings" pitchFamily="2" charset="2"/>
              <a:buNone/>
            </a:pPr>
            <a:r>
              <a:rPr lang="zh-CN" altLang="en-US">
                <a:solidFill>
                  <a:schemeClr val="hlink"/>
                </a:solidFill>
                <a:ea typeface="SimSun" pitchFamily="2" charset="-122"/>
              </a:rPr>
              <a:t>我必</a:t>
            </a:r>
            <a:r>
              <a:rPr lang="zh-CN" altLang="en-US">
                <a:ea typeface="SimSun" pitchFamily="2" charset="-122"/>
              </a:rPr>
              <a:t>叫你成为大国，</a:t>
            </a:r>
          </a:p>
          <a:p>
            <a:pPr eaLnBrk="1" hangingPunct="1">
              <a:buFont typeface="Wingdings" pitchFamily="2" charset="2"/>
              <a:buNone/>
            </a:pPr>
            <a:r>
              <a:rPr lang="zh-CN" altLang="en-US">
                <a:solidFill>
                  <a:schemeClr val="hlink"/>
                </a:solidFill>
                <a:ea typeface="SimSun" pitchFamily="2" charset="-122"/>
              </a:rPr>
              <a:t>我必</a:t>
            </a:r>
            <a:r>
              <a:rPr lang="zh-CN" altLang="en-US">
                <a:ea typeface="SimSun" pitchFamily="2" charset="-122"/>
              </a:rPr>
              <a:t>赐福给你，叫你名为大，你也要叫别人得福。为你祝福的，</a:t>
            </a:r>
          </a:p>
          <a:p>
            <a:pPr eaLnBrk="1" hangingPunct="1">
              <a:buFont typeface="Wingdings" pitchFamily="2" charset="2"/>
              <a:buNone/>
            </a:pPr>
            <a:r>
              <a:rPr lang="zh-CN" altLang="en-US">
                <a:solidFill>
                  <a:schemeClr val="hlink"/>
                </a:solidFill>
                <a:ea typeface="SimSun" pitchFamily="2" charset="-122"/>
              </a:rPr>
              <a:t>我必</a:t>
            </a:r>
            <a:r>
              <a:rPr lang="zh-CN" altLang="en-US">
                <a:ea typeface="SimSun" pitchFamily="2" charset="-122"/>
              </a:rPr>
              <a:t>赐福与他。那咒诅你的，</a:t>
            </a:r>
          </a:p>
          <a:p>
            <a:pPr eaLnBrk="1" hangingPunct="1">
              <a:buFont typeface="Wingdings" pitchFamily="2" charset="2"/>
              <a:buNone/>
            </a:pPr>
            <a:r>
              <a:rPr lang="zh-CN" altLang="en-US">
                <a:solidFill>
                  <a:schemeClr val="hlink"/>
                </a:solidFill>
                <a:ea typeface="SimSun" pitchFamily="2" charset="-122"/>
              </a:rPr>
              <a:t>我必</a:t>
            </a:r>
            <a:r>
              <a:rPr lang="zh-CN" altLang="en-US">
                <a:ea typeface="SimSun" pitchFamily="2" charset="-122"/>
              </a:rPr>
              <a:t>咒诅他，地上的万族都要因你得福。 </a:t>
            </a:r>
            <a:r>
              <a:rPr lang="en-US" altLang="ja-JP"/>
              <a:t> </a:t>
            </a:r>
          </a:p>
          <a:p>
            <a:pPr eaLnBrk="1" hangingPunct="1">
              <a:buFont typeface="Wingdings" pitchFamily="2" charset="2"/>
              <a:buNone/>
            </a:pPr>
            <a:r>
              <a:rPr lang="en-US" altLang="en-US"/>
              <a:t>(</a:t>
            </a:r>
            <a:r>
              <a:rPr lang="ja-JP" altLang="en-US"/>
              <a:t>创</a:t>
            </a:r>
            <a:r>
              <a:rPr lang="en-US" altLang="ja-JP"/>
              <a:t> 12:2-3)</a:t>
            </a:r>
            <a:endParaRPr lang="en-US" altLang="en-US"/>
          </a:p>
        </p:txBody>
      </p:sp>
      <p:pic>
        <p:nvPicPr>
          <p:cNvPr id="38914" name="Picture 6" descr="star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8238" cy="11382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8439" name="Text Box 7"/>
          <p:cNvSpPr txBox="1">
            <a:spLocks noChangeArrowheads="1"/>
          </p:cNvSpPr>
          <p:nvPr/>
        </p:nvSpPr>
        <p:spPr bwMode="auto">
          <a:xfrm>
            <a:off x="8496300" y="33338"/>
            <a:ext cx="57308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FFFFFF"/>
                </a:solidFill>
                <a:latin typeface="Tahoma" charset="0"/>
                <a:cs typeface="+mn-cs"/>
              </a:rPr>
              <a:t>41</a:t>
            </a:r>
          </a:p>
        </p:txBody>
      </p:sp>
      <p:sp>
        <p:nvSpPr>
          <p:cNvPr id="18434" name="Rectangle 2"/>
          <p:cNvSpPr>
            <a:spLocks noGrp="1" noChangeArrowheads="1"/>
          </p:cNvSpPr>
          <p:nvPr>
            <p:ph type="title"/>
          </p:nvPr>
        </p:nvSpPr>
        <p:spPr>
          <a:xfrm>
            <a:off x="685800" y="277813"/>
            <a:ext cx="8229600" cy="1143000"/>
          </a:xfrm>
        </p:spPr>
        <p:txBody>
          <a:bodyPr/>
          <a:lstStyle/>
          <a:p>
            <a:pPr eaLnBrk="1" hangingPunct="1"/>
            <a:r>
              <a:rPr lang="ja-JP" altLang="en-US" sz="6000" b="1" dirty="0"/>
              <a:t>亚伯拉罕的圣约</a:t>
            </a:r>
            <a:endParaRPr lang="en-US" altLang="en-US" sz="6000" b="1" dirty="0"/>
          </a:p>
        </p:txBody>
      </p:sp>
    </p:spTree>
    <p:extLst>
      <p:ext uri="{BB962C8B-B14F-4D97-AF65-F5344CB8AC3E}">
        <p14:creationId xmlns:p14="http://schemas.microsoft.com/office/powerpoint/2010/main" val="198121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0"/>
          <p:cNvSpPr>
            <a:spLocks noChangeArrowheads="1"/>
          </p:cNvSpPr>
          <p:nvPr/>
        </p:nvSpPr>
        <p:spPr bwMode="auto">
          <a:xfrm>
            <a:off x="5715000" y="0"/>
            <a:ext cx="3429000" cy="6858000"/>
          </a:xfrm>
          <a:prstGeom prst="rect">
            <a:avLst/>
          </a:prstGeom>
          <a:gradFill rotWithShape="1">
            <a:gsLst>
              <a:gs pos="0">
                <a:srgbClr val="663300"/>
              </a:gs>
              <a:gs pos="100000">
                <a:srgbClr val="663300">
                  <a:gamma/>
                  <a:shade val="46275"/>
                  <a:invGamma/>
                </a:srgbClr>
              </a:gs>
            </a:gsLst>
            <a:path path="rect">
              <a:fillToRect l="100000" b="10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4099" name="Rectangle 3"/>
          <p:cNvSpPr>
            <a:spLocks noGrp="1" noChangeArrowheads="1"/>
          </p:cNvSpPr>
          <p:nvPr>
            <p:ph type="body" idx="1"/>
          </p:nvPr>
        </p:nvSpPr>
        <p:spPr>
          <a:xfrm>
            <a:off x="5638800" y="3241675"/>
            <a:ext cx="3352800" cy="3235325"/>
          </a:xfrm>
        </p:spPr>
        <p:txBody>
          <a:bodyPr/>
          <a:lstStyle/>
          <a:p>
            <a:pPr algn="ctr" eaLnBrk="1" hangingPunct="1">
              <a:buFont typeface="Wingdings" pitchFamily="2" charset="2"/>
              <a:buNone/>
            </a:pPr>
            <a:r>
              <a:rPr lang="ja-JP" altLang="en-US" i="1"/>
              <a:t>这幅画不是正确的因为</a:t>
            </a:r>
            <a:r>
              <a:rPr lang="zh-CN" altLang="en-US" i="1">
                <a:ea typeface="SimSun" pitchFamily="2" charset="-122"/>
              </a:rPr>
              <a:t>亚伯兰 从来没有在</a:t>
            </a:r>
            <a:r>
              <a:rPr lang="ja-JP" altLang="en-US" i="1"/>
              <a:t>牺牲中走过去</a:t>
            </a:r>
            <a:endParaRPr lang="en-US" altLang="en-US" i="1"/>
          </a:p>
        </p:txBody>
      </p:sp>
      <p:pic>
        <p:nvPicPr>
          <p:cNvPr id="40963" name="Picture 5" descr="Blood Covenant,Blood, Covenant, Marriage, Jesus, Christ, Messiah, Salvation, Savior, Lo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63"/>
            <a:ext cx="570865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Rectangle 6"/>
          <p:cNvSpPr>
            <a:spLocks noChangeArrowheads="1"/>
          </p:cNvSpPr>
          <p:nvPr/>
        </p:nvSpPr>
        <p:spPr bwMode="auto">
          <a:xfrm>
            <a:off x="5867400" y="1050925"/>
            <a:ext cx="3048000" cy="146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3000" b="1">
                <a:solidFill>
                  <a:srgbClr val="FFFFFF"/>
                </a:solidFill>
                <a:effectLst>
                  <a:outerShdw blurRad="38100" dist="38100" dir="2700000" algn="tl">
                    <a:srgbClr val="000000"/>
                  </a:outerShdw>
                </a:effectLst>
                <a:cs typeface="+mn-cs"/>
              </a:rPr>
              <a:t>亚伯拉罕圣约的</a:t>
            </a:r>
            <a:endParaRPr lang="en-US" altLang="ja-JP" sz="3000" b="1">
              <a:solidFill>
                <a:srgbClr val="FFFFFF"/>
              </a:solidFill>
              <a:effectLst>
                <a:outerShdw blurRad="38100" dist="38100" dir="2700000" algn="tl">
                  <a:srgbClr val="000000"/>
                </a:outerShdw>
              </a:effectLst>
              <a:cs typeface="+mn-cs"/>
            </a:endParaRPr>
          </a:p>
          <a:p>
            <a:pPr algn="ctr" eaLnBrk="1" hangingPunct="1"/>
            <a:r>
              <a:rPr lang="ja-JP" altLang="en-US" sz="3000" b="1">
                <a:solidFill>
                  <a:srgbClr val="FFFFFF"/>
                </a:solidFill>
                <a:effectLst>
                  <a:outerShdw blurRad="38100" dist="38100" dir="2700000" algn="tl">
                    <a:srgbClr val="000000"/>
                  </a:outerShdw>
                </a:effectLst>
                <a:cs typeface="+mn-cs"/>
              </a:rPr>
              <a:t>王室的赠与地形式</a:t>
            </a:r>
            <a:endParaRPr lang="en-US" altLang="en-US" sz="3000" b="1">
              <a:solidFill>
                <a:srgbClr val="FFFFFF"/>
              </a:solidFill>
              <a:latin typeface="Georgia" pitchFamily="18" charset="0"/>
              <a:cs typeface="+mn-cs"/>
            </a:endParaRPr>
          </a:p>
        </p:txBody>
      </p:sp>
      <p:pic>
        <p:nvPicPr>
          <p:cNvPr id="40965" name="Picture 7" descr="star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163" y="2949575"/>
            <a:ext cx="5905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5" name="Text Box 9"/>
          <p:cNvSpPr txBox="1">
            <a:spLocks noChangeArrowheads="1"/>
          </p:cNvSpPr>
          <p:nvPr/>
        </p:nvSpPr>
        <p:spPr bwMode="auto">
          <a:xfrm>
            <a:off x="8496300" y="33338"/>
            <a:ext cx="57308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FFFFFF"/>
                </a:solidFill>
                <a:latin typeface="Tahoma" charset="0"/>
                <a:cs typeface="+mn-cs"/>
              </a:rPr>
              <a:t>42</a:t>
            </a:r>
          </a:p>
        </p:txBody>
      </p:sp>
    </p:spTree>
    <p:extLst>
      <p:ext uri="{BB962C8B-B14F-4D97-AF65-F5344CB8AC3E}">
        <p14:creationId xmlns:p14="http://schemas.microsoft.com/office/powerpoint/2010/main" val="3766970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099">
                                            <p:txEl>
                                              <p:pRg st="0" end="0"/>
                                            </p:txEl>
                                          </p:spTgt>
                                        </p:tgtEl>
                                        <p:attrNameLst>
                                          <p:attrName>style.visibility</p:attrName>
                                        </p:attrNameLst>
                                      </p:cBhvr>
                                      <p:to>
                                        <p:strVal val="visible"/>
                                      </p:to>
                                    </p:set>
                                    <p:anim calcmode="discrete" valueType="clr">
                                      <p:cBhvr override="childStyle">
                                        <p:cTn id="12" dur="80"/>
                                        <p:tgtEl>
                                          <p:spTgt spid="40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09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0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ja-JP" altLang="en-US" b="1" dirty="0"/>
              <a:t>亚伯拉罕的圣约</a:t>
            </a:r>
            <a:r>
              <a:rPr lang="zh-CN" altLang="en-US" b="1" dirty="0"/>
              <a:t>是无条件的吗</a:t>
            </a:r>
            <a:r>
              <a:rPr lang="en-US" b="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108549" name="WordArt 5"/>
          <p:cNvSpPr>
            <a:spLocks noChangeArrowheads="1" noChangeShapeType="1" noTextEdit="1"/>
          </p:cNvSpPr>
          <p:nvPr/>
        </p:nvSpPr>
        <p:spPr bwMode="auto">
          <a:xfrm rot="-952000">
            <a:off x="191912" y="1204960"/>
            <a:ext cx="990600" cy="685800"/>
          </a:xfrm>
          <a:prstGeom prst="rect">
            <a:avLst/>
          </a:prstGeom>
        </p:spPr>
        <p:txBody>
          <a:bodyPr wrap="none" fromWordArt="1">
            <a:prstTxWarp prst="textPlain">
              <a:avLst>
                <a:gd name="adj" fmla="val 50000"/>
              </a:avLst>
            </a:prstTxWarp>
          </a:bodyPr>
          <a:lstStyle/>
          <a:p>
            <a:pPr algn="ctr"/>
            <a:r>
              <a:rPr lang="zh-CN" alt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是</a:t>
            </a:r>
            <a:endPar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endParaRPr>
          </a:p>
        </p:txBody>
      </p:sp>
      <p:sp>
        <p:nvSpPr>
          <p:cNvPr id="108550" name="WordArt 6"/>
          <p:cNvSpPr>
            <a:spLocks noChangeArrowheads="1" noChangeShapeType="1" noTextEdit="1"/>
          </p:cNvSpPr>
          <p:nvPr/>
        </p:nvSpPr>
        <p:spPr bwMode="auto">
          <a:xfrm rot="504229">
            <a:off x="7480716" y="1104736"/>
            <a:ext cx="951960" cy="940606"/>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zh-CN" altLang="en-US" sz="3600" kern="10" dirty="0">
                <a:ln w="9525">
                  <a:round/>
                  <a:headEnd/>
                  <a:tailEnd/>
                </a:ln>
                <a:gradFill rotWithShape="1">
                  <a:gsLst>
                    <a:gs pos="0">
                      <a:srgbClr val="FFE701"/>
                    </a:gs>
                    <a:gs pos="100000">
                      <a:srgbClr val="FE3E02"/>
                    </a:gs>
                  </a:gsLst>
                  <a:lin ang="5400000" scaled="1"/>
                </a:gradFill>
                <a:latin typeface="Impact"/>
                <a:ea typeface="Impact"/>
                <a:cs typeface="Impact"/>
              </a:rPr>
              <a:t>不是</a:t>
            </a:r>
            <a:endParaRPr lang="en-US" sz="3600" kern="10" dirty="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132100" name="Text Box 7"/>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sp>
        <p:nvSpPr>
          <p:cNvPr id="108552" name="Rectangle 8"/>
          <p:cNvSpPr>
            <a:spLocks noChangeArrowheads="1"/>
          </p:cNvSpPr>
          <p:nvPr/>
        </p:nvSpPr>
        <p:spPr bwMode="auto">
          <a:xfrm>
            <a:off x="457200" y="1828800"/>
            <a:ext cx="4038600" cy="502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永恒</a:t>
            </a:r>
            <a:r>
              <a:rPr lang="en-US" sz="2800" dirty="0">
                <a:effectLst>
                  <a:outerShdw blurRad="38100" dist="38100" dir="2700000" algn="tl">
                    <a:srgbClr val="000000"/>
                  </a:outerShdw>
                </a:effectLst>
                <a:latin typeface="Tahoma" charset="0"/>
              </a:rPr>
              <a:t> (</a:t>
            </a:r>
            <a:r>
              <a:rPr lang="zh-CN" altLang="en-US" sz="2800" dirty="0">
                <a:effectLst>
                  <a:outerShdw blurRad="38100" dist="38100" dir="2700000" algn="tl">
                    <a:srgbClr val="000000"/>
                  </a:outerShdw>
                </a:effectLst>
                <a:latin typeface="Tahoma" charset="0"/>
              </a:rPr>
              <a:t>创</a:t>
            </a:r>
            <a:r>
              <a:rPr lang="en-US" sz="2800" dirty="0">
                <a:effectLst>
                  <a:outerShdw blurRad="38100" dist="38100" dir="2700000" algn="tl">
                    <a:srgbClr val="000000"/>
                  </a:outerShdw>
                </a:effectLst>
                <a:latin typeface="Tahoma" charset="0"/>
              </a:rPr>
              <a:t>17:7-8)</a:t>
            </a:r>
          </a:p>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无条件</a:t>
            </a:r>
            <a:endParaRPr lang="en-US" sz="2800" dirty="0">
              <a:effectLst>
                <a:outerShdw blurRad="38100" dist="38100" dir="2700000" algn="tl">
                  <a:srgbClr val="000000"/>
                </a:outerShdw>
              </a:effectLst>
              <a:latin typeface="Tahoma" charset="0"/>
            </a:endParaRPr>
          </a:p>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盟约仪式</a:t>
            </a:r>
            <a:r>
              <a:rPr lang="en-US" sz="2800" dirty="0">
                <a:effectLst>
                  <a:outerShdw blurRad="38100" dist="38100" dir="2700000" algn="tl">
                    <a:srgbClr val="000000"/>
                  </a:outerShdw>
                </a:effectLst>
                <a:latin typeface="Tahoma" charset="0"/>
              </a:rPr>
              <a:t> (</a:t>
            </a:r>
            <a:r>
              <a:rPr lang="zh-CN" altLang="en-US" sz="2800" dirty="0">
                <a:effectLst>
                  <a:outerShdw blurRad="38100" dist="38100" dir="2700000" algn="tl">
                    <a:srgbClr val="000000"/>
                  </a:outerShdw>
                </a:effectLst>
                <a:latin typeface="Tahoma" charset="0"/>
              </a:rPr>
              <a:t>创</a:t>
            </a:r>
            <a:r>
              <a:rPr lang="en-US" sz="2800" dirty="0">
                <a:effectLst>
                  <a:outerShdw blurRad="38100" dist="38100" dir="2700000" algn="tl">
                    <a:srgbClr val="000000"/>
                  </a:outerShdw>
                </a:effectLst>
                <a:latin typeface="Tahoma" charset="0"/>
              </a:rPr>
              <a:t> 15:7-21)</a:t>
            </a:r>
          </a:p>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即使不遵守上的话，上帝也守约</a:t>
            </a:r>
            <a:endParaRPr lang="en-US" sz="2800" dirty="0">
              <a:effectLst>
                <a:outerShdw blurRad="38100" dist="38100" dir="2700000" algn="tl">
                  <a:srgbClr val="000000"/>
                </a:outerShdw>
              </a:effectLst>
              <a:latin typeface="Tahoma" charset="0"/>
            </a:endParaRPr>
          </a:p>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以色列是永恒</a:t>
            </a:r>
            <a:r>
              <a:rPr lang="en-US" sz="2800" dirty="0">
                <a:effectLst>
                  <a:outerShdw blurRad="38100" dist="38100" dir="2700000" algn="tl">
                    <a:srgbClr val="000000"/>
                  </a:outerShdw>
                </a:effectLst>
                <a:latin typeface="Tahoma" charset="0"/>
              </a:rPr>
              <a:t> (</a:t>
            </a:r>
            <a:r>
              <a:rPr lang="zh-CN" altLang="en-US" sz="2800" dirty="0">
                <a:effectLst>
                  <a:outerShdw blurRad="38100" dist="38100" dir="2700000" algn="tl">
                    <a:srgbClr val="000000"/>
                  </a:outerShdw>
                </a:effectLst>
                <a:latin typeface="Tahoma" charset="0"/>
              </a:rPr>
              <a:t>耶利米</a:t>
            </a:r>
            <a:r>
              <a:rPr lang="en-US" sz="2800" dirty="0">
                <a:effectLst>
                  <a:outerShdw blurRad="38100" dist="38100" dir="2700000" algn="tl">
                    <a:srgbClr val="000000"/>
                  </a:outerShdw>
                </a:effectLst>
                <a:latin typeface="Tahoma" charset="0"/>
              </a:rPr>
              <a:t> 31:36)</a:t>
            </a:r>
          </a:p>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一成不变</a:t>
            </a:r>
            <a:r>
              <a:rPr lang="en-US" sz="2800" dirty="0">
                <a:effectLst>
                  <a:outerShdw blurRad="38100" dist="38100" dir="2700000" algn="tl">
                    <a:srgbClr val="000000"/>
                  </a:outerShdw>
                </a:effectLst>
                <a:latin typeface="Tahoma" charset="0"/>
              </a:rPr>
              <a:t> (</a:t>
            </a:r>
            <a:r>
              <a:rPr lang="zh-CN" altLang="en-US" sz="2800" dirty="0">
                <a:effectLst>
                  <a:outerShdw blurRad="38100" dist="38100" dir="2700000" algn="tl">
                    <a:srgbClr val="000000"/>
                  </a:outerShdw>
                </a:effectLst>
                <a:latin typeface="Tahoma" charset="0"/>
              </a:rPr>
              <a:t>希</a:t>
            </a:r>
            <a:r>
              <a:rPr lang="en-US" sz="2800" dirty="0">
                <a:effectLst>
                  <a:outerShdw blurRad="38100" dist="38100" dir="2700000" algn="tl">
                    <a:srgbClr val="000000"/>
                  </a:outerShdw>
                </a:effectLst>
                <a:latin typeface="Tahoma" charset="0"/>
              </a:rPr>
              <a:t> 6:13-18)</a:t>
            </a:r>
          </a:p>
        </p:txBody>
      </p:sp>
      <p:sp>
        <p:nvSpPr>
          <p:cNvPr id="108553" name="Rectangle 9"/>
          <p:cNvSpPr>
            <a:spLocks noChangeArrowheads="1"/>
          </p:cNvSpPr>
          <p:nvPr/>
        </p:nvSpPr>
        <p:spPr bwMode="auto">
          <a:xfrm>
            <a:off x="4495800" y="1828800"/>
            <a:ext cx="4648200" cy="502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只有信（遵守上帝的话）的以色列民收益</a:t>
            </a:r>
            <a:r>
              <a:rPr lang="en-US" sz="2800" dirty="0">
                <a:effectLst>
                  <a:outerShdw blurRad="38100" dist="38100" dir="2700000" algn="tl">
                    <a:srgbClr val="000000"/>
                  </a:outerShdw>
                </a:effectLst>
                <a:latin typeface="Tahoma" charset="0"/>
              </a:rPr>
              <a:t> (</a:t>
            </a:r>
            <a:r>
              <a:rPr lang="zh-CN" altLang="en-US" sz="2800" dirty="0">
                <a:effectLst>
                  <a:outerShdw blurRad="38100" dist="38100" dir="2700000" algn="tl">
                    <a:srgbClr val="000000"/>
                  </a:outerShdw>
                </a:effectLst>
                <a:latin typeface="Tahoma" charset="0"/>
              </a:rPr>
              <a:t>创</a:t>
            </a:r>
            <a:r>
              <a:rPr lang="en-US" sz="2800" dirty="0">
                <a:effectLst>
                  <a:outerShdw blurRad="38100" dist="38100" dir="2700000" algn="tl">
                    <a:srgbClr val="000000"/>
                  </a:outerShdw>
                </a:effectLst>
                <a:latin typeface="Tahoma" charset="0"/>
              </a:rPr>
              <a:t> 17:9-14; 18:19)</a:t>
            </a:r>
          </a:p>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个人的不信不会取消国家将来的信</a:t>
            </a:r>
            <a:r>
              <a:rPr lang="en-US" sz="2800" dirty="0">
                <a:effectLst>
                  <a:outerShdw blurRad="38100" dist="38100" dir="2700000" algn="tl">
                    <a:srgbClr val="000000"/>
                  </a:outerShdw>
                </a:effectLst>
                <a:latin typeface="Tahoma" charset="0"/>
              </a:rPr>
              <a:t> (</a:t>
            </a:r>
            <a:r>
              <a:rPr lang="zh-CN" altLang="en-US" sz="2800" dirty="0">
                <a:effectLst>
                  <a:outerShdw blurRad="38100" dist="38100" dir="2700000" algn="tl">
                    <a:srgbClr val="000000"/>
                  </a:outerShdw>
                </a:effectLst>
                <a:latin typeface="Tahoma" charset="0"/>
              </a:rPr>
              <a:t>罗</a:t>
            </a:r>
            <a:r>
              <a:rPr lang="en-US" sz="2800" dirty="0">
                <a:effectLst>
                  <a:outerShdw blurRad="38100" dist="38100" dir="2700000" algn="tl">
                    <a:srgbClr val="000000"/>
                  </a:outerShdw>
                </a:effectLst>
                <a:latin typeface="Tahoma" charset="0"/>
              </a:rPr>
              <a:t> 9:6)</a:t>
            </a:r>
          </a:p>
          <a:p>
            <a:pPr marL="342900" indent="-342900" eaLnBrk="1" hangingPunct="1">
              <a:spcBef>
                <a:spcPct val="20000"/>
              </a:spcBef>
              <a:buClr>
                <a:schemeClr val="hlink"/>
              </a:buClr>
              <a:buSzPct val="65000"/>
              <a:buFont typeface="Wingdings" charset="0"/>
              <a:buChar char="n"/>
              <a:defRPr/>
            </a:pPr>
            <a:r>
              <a:rPr lang="zh-CN" altLang="en-US" sz="2800" dirty="0">
                <a:effectLst>
                  <a:outerShdw blurRad="38100" dist="38100" dir="2700000" algn="tl">
                    <a:srgbClr val="000000"/>
                  </a:outerShdw>
                </a:effectLst>
                <a:latin typeface="Tahoma" charset="0"/>
              </a:rPr>
              <a:t>无条件的圣约里的福分，还是会被各人是否有遵守上帝的话所局限</a:t>
            </a:r>
            <a:r>
              <a:rPr lang="en-US" sz="2800" dirty="0">
                <a:effectLst>
                  <a:outerShdw blurRad="38100" dist="38100" dir="2700000" algn="tl">
                    <a:srgbClr val="000000"/>
                  </a:outerShdw>
                </a:effectLst>
                <a:latin typeface="Tahoma" charset="0"/>
              </a:rPr>
              <a:t> (</a:t>
            </a:r>
            <a:r>
              <a:rPr lang="en-US" dirty="0">
                <a:effectLst>
                  <a:outerShdw blurRad="38100" dist="38100" dir="2700000" algn="tl">
                    <a:srgbClr val="000000"/>
                  </a:outerShdw>
                </a:effectLst>
                <a:latin typeface="Tahoma" charset="0"/>
              </a:rPr>
              <a:t>Pentecost, </a:t>
            </a:r>
            <a:r>
              <a:rPr lang="zh-CN" altLang="en-US" dirty="0">
                <a:effectLst>
                  <a:outerShdw blurRad="38100" dist="38100" dir="2700000" algn="tl">
                    <a:srgbClr val="000000"/>
                  </a:outerShdw>
                </a:effectLst>
                <a:latin typeface="Tahoma" charset="0"/>
              </a:rPr>
              <a:t>你的国降临</a:t>
            </a:r>
            <a:r>
              <a:rPr lang="en-US" altLang="zh-CN" dirty="0">
                <a:effectLst>
                  <a:outerShdw blurRad="38100" dist="38100" dir="2700000" algn="tl">
                    <a:srgbClr val="000000"/>
                  </a:outerShdw>
                </a:effectLst>
                <a:latin typeface="Tahoma" charset="0"/>
              </a:rPr>
              <a:t>-</a:t>
            </a:r>
            <a:r>
              <a:rPr lang="en-US" i="1" dirty="0">
                <a:effectLst>
                  <a:outerShdw blurRad="38100" dist="38100" dir="2700000" algn="tl">
                    <a:srgbClr val="000000"/>
                  </a:outerShdw>
                </a:effectLst>
                <a:latin typeface="Tahoma" charset="0"/>
              </a:rPr>
              <a:t>Thy Kingdom Come</a:t>
            </a:r>
            <a:r>
              <a:rPr lang="en-US" dirty="0">
                <a:effectLst>
                  <a:outerShdw blurRad="38100" dist="38100" dir="2700000" algn="tl">
                    <a:srgbClr val="000000"/>
                  </a:outerShdw>
                </a:effectLst>
                <a:latin typeface="Tahoma" charset="0"/>
              </a:rPr>
              <a:t>, 52-54</a:t>
            </a:r>
            <a:r>
              <a:rPr lang="zh-CN" altLang="en-US" dirty="0">
                <a:effectLst>
                  <a:outerShdw blurRad="38100" dist="38100" dir="2700000" algn="tl">
                    <a:srgbClr val="000000"/>
                  </a:outerShdw>
                </a:effectLst>
                <a:latin typeface="Tahoma" charset="0"/>
              </a:rPr>
              <a:t>页</a:t>
            </a:r>
            <a:r>
              <a:rPr lang="en-US" sz="2800" dirty="0">
                <a:effectLst>
                  <a:outerShdw blurRad="38100" dist="38100" dir="2700000" algn="tl">
                    <a:srgbClr val="000000"/>
                  </a:outerShdw>
                </a:effectLst>
                <a:latin typeface="Tahoma"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Effect transition="in" filter="fade">
                                      <p:cBhvr>
                                        <p:cTn id="7" dur="1000"/>
                                        <p:tgtEl>
                                          <p:spTgt spid="108549"/>
                                        </p:tgtEl>
                                      </p:cBhvr>
                                    </p:animEffect>
                                    <p:anim calcmode="lin" valueType="num">
                                      <p:cBhvr>
                                        <p:cTn id="8" dur="1000" fill="hold"/>
                                        <p:tgtEl>
                                          <p:spTgt spid="108549"/>
                                        </p:tgtEl>
                                        <p:attrNameLst>
                                          <p:attrName>ppt_x</p:attrName>
                                        </p:attrNameLst>
                                      </p:cBhvr>
                                      <p:tavLst>
                                        <p:tav tm="0">
                                          <p:val>
                                            <p:strVal val="#ppt_x"/>
                                          </p:val>
                                        </p:tav>
                                        <p:tav tm="100000">
                                          <p:val>
                                            <p:strVal val="#ppt_x"/>
                                          </p:val>
                                        </p:tav>
                                      </p:tavLst>
                                    </p:anim>
                                    <p:anim calcmode="lin" valueType="num">
                                      <p:cBhvr>
                                        <p:cTn id="9" dur="900" decel="100000" fill="hold"/>
                                        <p:tgtEl>
                                          <p:spTgt spid="10854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8550"/>
                                        </p:tgtEl>
                                        <p:attrNameLst>
                                          <p:attrName>style.visibility</p:attrName>
                                        </p:attrNameLst>
                                      </p:cBhvr>
                                      <p:to>
                                        <p:strVal val="visible"/>
                                      </p:to>
                                    </p:set>
                                    <p:animEffect transition="in" filter="fade">
                                      <p:cBhvr>
                                        <p:cTn id="15" dur="1000"/>
                                        <p:tgtEl>
                                          <p:spTgt spid="108550"/>
                                        </p:tgtEl>
                                      </p:cBhvr>
                                    </p:animEffect>
                                    <p:anim calcmode="lin" valueType="num">
                                      <p:cBhvr>
                                        <p:cTn id="16" dur="1000" fill="hold"/>
                                        <p:tgtEl>
                                          <p:spTgt spid="108550"/>
                                        </p:tgtEl>
                                        <p:attrNameLst>
                                          <p:attrName>ppt_x</p:attrName>
                                        </p:attrNameLst>
                                      </p:cBhvr>
                                      <p:tavLst>
                                        <p:tav tm="0">
                                          <p:val>
                                            <p:strVal val="#ppt_x"/>
                                          </p:val>
                                        </p:tav>
                                        <p:tav tm="100000">
                                          <p:val>
                                            <p:strVal val="#ppt_x"/>
                                          </p:val>
                                        </p:tav>
                                      </p:tavLst>
                                    </p:anim>
                                    <p:anim calcmode="lin" valueType="num">
                                      <p:cBhvr>
                                        <p:cTn id="17" dur="900" decel="100000" fill="hold"/>
                                        <p:tgtEl>
                                          <p:spTgt spid="1085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855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8552">
                                            <p:txEl>
                                              <p:pRg st="0" end="0"/>
                                            </p:txEl>
                                          </p:spTgt>
                                        </p:tgtEl>
                                        <p:attrNameLst>
                                          <p:attrName>style.visibility</p:attrName>
                                        </p:attrNameLst>
                                      </p:cBhvr>
                                      <p:to>
                                        <p:strVal val="visible"/>
                                      </p:to>
                                    </p:set>
                                    <p:animEffect transition="in" filter="fade">
                                      <p:cBhvr>
                                        <p:cTn id="23" dur="1000"/>
                                        <p:tgtEl>
                                          <p:spTgt spid="108552">
                                            <p:txEl>
                                              <p:pRg st="0" end="0"/>
                                            </p:txEl>
                                          </p:spTgt>
                                        </p:tgtEl>
                                      </p:cBhvr>
                                    </p:animEffect>
                                    <p:anim calcmode="lin" valueType="num">
                                      <p:cBhvr>
                                        <p:cTn id="24" dur="1000" fill="hold"/>
                                        <p:tgtEl>
                                          <p:spTgt spid="108552">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8552">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855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8552">
                                            <p:txEl>
                                              <p:pRg st="1" end="1"/>
                                            </p:txEl>
                                          </p:spTgt>
                                        </p:tgtEl>
                                        <p:attrNameLst>
                                          <p:attrName>style.visibility</p:attrName>
                                        </p:attrNameLst>
                                      </p:cBhvr>
                                      <p:to>
                                        <p:strVal val="visible"/>
                                      </p:to>
                                    </p:set>
                                    <p:animEffect transition="in" filter="fade">
                                      <p:cBhvr>
                                        <p:cTn id="31" dur="1000"/>
                                        <p:tgtEl>
                                          <p:spTgt spid="108552">
                                            <p:txEl>
                                              <p:pRg st="1" end="1"/>
                                            </p:txEl>
                                          </p:spTgt>
                                        </p:tgtEl>
                                      </p:cBhvr>
                                    </p:animEffect>
                                    <p:anim calcmode="lin" valueType="num">
                                      <p:cBhvr>
                                        <p:cTn id="32" dur="1000" fill="hold"/>
                                        <p:tgtEl>
                                          <p:spTgt spid="108552">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8552">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855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8552">
                                            <p:txEl>
                                              <p:pRg st="2" end="2"/>
                                            </p:txEl>
                                          </p:spTgt>
                                        </p:tgtEl>
                                        <p:attrNameLst>
                                          <p:attrName>style.visibility</p:attrName>
                                        </p:attrNameLst>
                                      </p:cBhvr>
                                      <p:to>
                                        <p:strVal val="visible"/>
                                      </p:to>
                                    </p:set>
                                    <p:animEffect transition="in" filter="fade">
                                      <p:cBhvr>
                                        <p:cTn id="39" dur="1000"/>
                                        <p:tgtEl>
                                          <p:spTgt spid="108552">
                                            <p:txEl>
                                              <p:pRg st="2" end="2"/>
                                            </p:txEl>
                                          </p:spTgt>
                                        </p:tgtEl>
                                      </p:cBhvr>
                                    </p:animEffect>
                                    <p:anim calcmode="lin" valueType="num">
                                      <p:cBhvr>
                                        <p:cTn id="40" dur="1000" fill="hold"/>
                                        <p:tgtEl>
                                          <p:spTgt spid="108552">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8552">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855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8552">
                                            <p:txEl>
                                              <p:pRg st="3" end="3"/>
                                            </p:txEl>
                                          </p:spTgt>
                                        </p:tgtEl>
                                        <p:attrNameLst>
                                          <p:attrName>style.visibility</p:attrName>
                                        </p:attrNameLst>
                                      </p:cBhvr>
                                      <p:to>
                                        <p:strVal val="visible"/>
                                      </p:to>
                                    </p:set>
                                    <p:animEffect transition="in" filter="fade">
                                      <p:cBhvr>
                                        <p:cTn id="47" dur="1000"/>
                                        <p:tgtEl>
                                          <p:spTgt spid="108552">
                                            <p:txEl>
                                              <p:pRg st="3" end="3"/>
                                            </p:txEl>
                                          </p:spTgt>
                                        </p:tgtEl>
                                      </p:cBhvr>
                                    </p:animEffect>
                                    <p:anim calcmode="lin" valueType="num">
                                      <p:cBhvr>
                                        <p:cTn id="48" dur="1000" fill="hold"/>
                                        <p:tgtEl>
                                          <p:spTgt spid="108552">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8552">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855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08552">
                                            <p:txEl>
                                              <p:pRg st="4" end="4"/>
                                            </p:txEl>
                                          </p:spTgt>
                                        </p:tgtEl>
                                        <p:attrNameLst>
                                          <p:attrName>style.visibility</p:attrName>
                                        </p:attrNameLst>
                                      </p:cBhvr>
                                      <p:to>
                                        <p:strVal val="visible"/>
                                      </p:to>
                                    </p:set>
                                    <p:animEffect transition="in" filter="fade">
                                      <p:cBhvr>
                                        <p:cTn id="55" dur="1000"/>
                                        <p:tgtEl>
                                          <p:spTgt spid="108552">
                                            <p:txEl>
                                              <p:pRg st="4" end="4"/>
                                            </p:txEl>
                                          </p:spTgt>
                                        </p:tgtEl>
                                      </p:cBhvr>
                                    </p:animEffect>
                                    <p:anim calcmode="lin" valueType="num">
                                      <p:cBhvr>
                                        <p:cTn id="56" dur="1000" fill="hold"/>
                                        <p:tgtEl>
                                          <p:spTgt spid="108552">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08552">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855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08552">
                                            <p:txEl>
                                              <p:pRg st="5" end="5"/>
                                            </p:txEl>
                                          </p:spTgt>
                                        </p:tgtEl>
                                        <p:attrNameLst>
                                          <p:attrName>style.visibility</p:attrName>
                                        </p:attrNameLst>
                                      </p:cBhvr>
                                      <p:to>
                                        <p:strVal val="visible"/>
                                      </p:to>
                                    </p:set>
                                    <p:animEffect transition="in" filter="fade">
                                      <p:cBhvr>
                                        <p:cTn id="63" dur="1000"/>
                                        <p:tgtEl>
                                          <p:spTgt spid="108552">
                                            <p:txEl>
                                              <p:pRg st="5" end="5"/>
                                            </p:txEl>
                                          </p:spTgt>
                                        </p:tgtEl>
                                      </p:cBhvr>
                                    </p:animEffect>
                                    <p:anim calcmode="lin" valueType="num">
                                      <p:cBhvr>
                                        <p:cTn id="64" dur="1000" fill="hold"/>
                                        <p:tgtEl>
                                          <p:spTgt spid="108552">
                                            <p:txEl>
                                              <p:pRg st="5" end="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08552">
                                            <p:txEl>
                                              <p:pRg st="5" end="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855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08553">
                                            <p:txEl>
                                              <p:pRg st="0" end="0"/>
                                            </p:txEl>
                                          </p:spTgt>
                                        </p:tgtEl>
                                        <p:attrNameLst>
                                          <p:attrName>style.visibility</p:attrName>
                                        </p:attrNameLst>
                                      </p:cBhvr>
                                      <p:to>
                                        <p:strVal val="visible"/>
                                      </p:to>
                                    </p:set>
                                    <p:animEffect transition="in" filter="fade">
                                      <p:cBhvr>
                                        <p:cTn id="71" dur="1000"/>
                                        <p:tgtEl>
                                          <p:spTgt spid="108553">
                                            <p:txEl>
                                              <p:pRg st="0" end="0"/>
                                            </p:txEl>
                                          </p:spTgt>
                                        </p:tgtEl>
                                      </p:cBhvr>
                                    </p:animEffect>
                                    <p:anim calcmode="lin" valueType="num">
                                      <p:cBhvr>
                                        <p:cTn id="72" dur="1000" fill="hold"/>
                                        <p:tgtEl>
                                          <p:spTgt spid="108553">
                                            <p:txEl>
                                              <p:pRg st="0" end="0"/>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08553">
                                            <p:txEl>
                                              <p:pRg st="0" end="0"/>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0855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08553">
                                            <p:txEl>
                                              <p:pRg st="1" end="1"/>
                                            </p:txEl>
                                          </p:spTgt>
                                        </p:tgtEl>
                                        <p:attrNameLst>
                                          <p:attrName>style.visibility</p:attrName>
                                        </p:attrNameLst>
                                      </p:cBhvr>
                                      <p:to>
                                        <p:strVal val="visible"/>
                                      </p:to>
                                    </p:set>
                                    <p:animEffect transition="in" filter="fade">
                                      <p:cBhvr>
                                        <p:cTn id="79" dur="1000"/>
                                        <p:tgtEl>
                                          <p:spTgt spid="108553">
                                            <p:txEl>
                                              <p:pRg st="1" end="1"/>
                                            </p:txEl>
                                          </p:spTgt>
                                        </p:tgtEl>
                                      </p:cBhvr>
                                    </p:animEffect>
                                    <p:anim calcmode="lin" valueType="num">
                                      <p:cBhvr>
                                        <p:cTn id="80" dur="1000" fill="hold"/>
                                        <p:tgtEl>
                                          <p:spTgt spid="108553">
                                            <p:txEl>
                                              <p:pRg st="1" end="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108553">
                                            <p:txEl>
                                              <p:pRg st="1" end="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0855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08553">
                                            <p:txEl>
                                              <p:pRg st="2" end="2"/>
                                            </p:txEl>
                                          </p:spTgt>
                                        </p:tgtEl>
                                        <p:attrNameLst>
                                          <p:attrName>style.visibility</p:attrName>
                                        </p:attrNameLst>
                                      </p:cBhvr>
                                      <p:to>
                                        <p:strVal val="visible"/>
                                      </p:to>
                                    </p:set>
                                    <p:animEffect transition="in" filter="fade">
                                      <p:cBhvr>
                                        <p:cTn id="87" dur="1000"/>
                                        <p:tgtEl>
                                          <p:spTgt spid="108553">
                                            <p:txEl>
                                              <p:pRg st="2" end="2"/>
                                            </p:txEl>
                                          </p:spTgt>
                                        </p:tgtEl>
                                      </p:cBhvr>
                                    </p:animEffect>
                                    <p:anim calcmode="lin" valueType="num">
                                      <p:cBhvr>
                                        <p:cTn id="88" dur="1000" fill="hold"/>
                                        <p:tgtEl>
                                          <p:spTgt spid="108553">
                                            <p:txEl>
                                              <p:pRg st="2" end="2"/>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108553">
                                            <p:txEl>
                                              <p:pRg st="2" end="2"/>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0855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P spid="108550" grpId="0" animBg="1"/>
      <p:bldP spid="108552" grpId="0" build="p"/>
      <p:bldP spid="10855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1292225" y="357188"/>
            <a:ext cx="7110413" cy="1978025"/>
            <a:chOff x="814" y="225"/>
            <a:chExt cx="4479" cy="1246"/>
          </a:xfrm>
        </p:grpSpPr>
        <p:sp>
          <p:nvSpPr>
            <p:cNvPr id="32771" name="Rectangle 3"/>
            <p:cNvSpPr>
              <a:spLocks noChangeArrowheads="1"/>
            </p:cNvSpPr>
            <p:nvPr/>
          </p:nvSpPr>
          <p:spPr bwMode="auto">
            <a:xfrm>
              <a:off x="814" y="225"/>
              <a:ext cx="4479" cy="124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2800" b="1">
                  <a:solidFill>
                    <a:srgbClr val="FAFD00"/>
                  </a:solidFill>
                  <a:latin typeface="Times" pitchFamily="-84" charset="0"/>
                  <a:cs typeface="+mn-cs"/>
                </a:rPr>
                <a:t>                            </a:t>
              </a:r>
              <a:r>
                <a:rPr lang="ja-JP" altLang="en-US" sz="2800" b="1">
                  <a:solidFill>
                    <a:srgbClr val="FAFD00"/>
                  </a:solidFill>
                  <a:latin typeface="Times" pitchFamily="-84" charset="0"/>
                  <a:cs typeface="+mn-cs"/>
                </a:rPr>
                <a:t>创世记</a:t>
              </a:r>
              <a:r>
                <a:rPr lang="en-US" altLang="ja-JP" sz="2800" b="1">
                  <a:solidFill>
                    <a:srgbClr val="FAFD00"/>
                  </a:solidFill>
                  <a:latin typeface="Times" pitchFamily="-84" charset="0"/>
                  <a:cs typeface="+mn-cs"/>
                </a:rPr>
                <a:t> 12</a:t>
              </a:r>
            </a:p>
            <a:p>
              <a:r>
                <a:rPr lang="en-US" altLang="en-US" sz="2200" b="1">
                  <a:solidFill>
                    <a:srgbClr val="F1EB07"/>
                  </a:solidFill>
                  <a:latin typeface="Times" pitchFamily="-84" charset="0"/>
                  <a:cs typeface="+mn-cs"/>
                </a:rPr>
                <a:t>	</a:t>
              </a:r>
              <a:r>
                <a:rPr lang="zh-CN" altLang="en-US" sz="3200" b="1">
                  <a:solidFill>
                    <a:srgbClr val="F1EB07"/>
                  </a:solidFill>
                  <a:ea typeface="SimSun" pitchFamily="2" charset="-122"/>
                  <a:cs typeface="+mn-cs"/>
                </a:rPr>
                <a:t>耶和华对亚伯兰说，你要离开本地，本族，父家，往我所要指示你的</a:t>
              </a:r>
              <a:r>
                <a:rPr lang="zh-CN" altLang="en-US" sz="3200" b="1">
                  <a:solidFill>
                    <a:srgbClr val="08D4F0"/>
                  </a:solidFill>
                  <a:ea typeface="SimSun" pitchFamily="2" charset="-122"/>
                  <a:cs typeface="+mn-cs"/>
                </a:rPr>
                <a:t>地</a:t>
              </a:r>
              <a:r>
                <a:rPr lang="zh-CN" altLang="en-US" sz="3200" b="1">
                  <a:solidFill>
                    <a:srgbClr val="F1EB07"/>
                  </a:solidFill>
                  <a:ea typeface="SimSun" pitchFamily="2" charset="-122"/>
                  <a:cs typeface="+mn-cs"/>
                </a:rPr>
                <a:t>去。 </a:t>
              </a:r>
              <a:endParaRPr lang="en-US" altLang="en-US" sz="3200" b="1">
                <a:solidFill>
                  <a:srgbClr val="F1EB07"/>
                </a:solidFill>
                <a:cs typeface="+mn-cs"/>
              </a:endParaRPr>
            </a:p>
          </p:txBody>
        </p:sp>
        <p:sp>
          <p:nvSpPr>
            <p:cNvPr id="32772" name="Rectangle 4"/>
            <p:cNvSpPr>
              <a:spLocks noChangeArrowheads="1"/>
            </p:cNvSpPr>
            <p:nvPr/>
          </p:nvSpPr>
          <p:spPr bwMode="auto">
            <a:xfrm>
              <a:off x="1207" y="440"/>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defRPr/>
              </a:pPr>
              <a:r>
                <a:rPr lang="en-US" b="1">
                  <a:solidFill>
                    <a:srgbClr val="FAFD00"/>
                  </a:solidFill>
                  <a:latin typeface="Times" charset="0"/>
                  <a:cs typeface="+mn-cs"/>
                </a:rPr>
                <a:t>1</a:t>
              </a:r>
            </a:p>
          </p:txBody>
        </p:sp>
      </p:grpSp>
      <p:grpSp>
        <p:nvGrpSpPr>
          <p:cNvPr id="32773" name="Group 5"/>
          <p:cNvGrpSpPr>
            <a:grpSpLocks/>
          </p:cNvGrpSpPr>
          <p:nvPr/>
        </p:nvGrpSpPr>
        <p:grpSpPr bwMode="auto">
          <a:xfrm>
            <a:off x="1154113" y="2125663"/>
            <a:ext cx="7110412" cy="1978025"/>
            <a:chOff x="727" y="1339"/>
            <a:chExt cx="4479" cy="1246"/>
          </a:xfrm>
        </p:grpSpPr>
        <p:sp>
          <p:nvSpPr>
            <p:cNvPr id="32774" name="Rectangle 6"/>
            <p:cNvSpPr>
              <a:spLocks noChangeArrowheads="1"/>
            </p:cNvSpPr>
            <p:nvPr/>
          </p:nvSpPr>
          <p:spPr bwMode="auto">
            <a:xfrm>
              <a:off x="727" y="1339"/>
              <a:ext cx="4479" cy="124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2800" b="1">
                <a:solidFill>
                  <a:srgbClr val="FAFD00"/>
                </a:solidFill>
                <a:latin typeface="Times" pitchFamily="-84" charset="0"/>
                <a:cs typeface="+mn-cs"/>
              </a:endParaRPr>
            </a:p>
            <a:p>
              <a:r>
                <a:rPr lang="en-US" altLang="en-US" sz="3200" b="1">
                  <a:solidFill>
                    <a:srgbClr val="F1EB07"/>
                  </a:solidFill>
                  <a:latin typeface="Times" pitchFamily="-84" charset="0"/>
                  <a:cs typeface="+mn-cs"/>
                </a:rPr>
                <a:t>	</a:t>
              </a:r>
              <a:r>
                <a:rPr lang="zh-CN" altLang="en-US" sz="3200" b="1">
                  <a:solidFill>
                    <a:srgbClr val="F1EB07"/>
                  </a:solidFill>
                  <a:ea typeface="SimSun" pitchFamily="2" charset="-122"/>
                  <a:cs typeface="+mn-cs"/>
                </a:rPr>
                <a:t>我必叫你成为</a:t>
              </a:r>
              <a:r>
                <a:rPr lang="zh-CN" altLang="en-US" sz="3200" b="1">
                  <a:solidFill>
                    <a:srgbClr val="08D4F0"/>
                  </a:solidFill>
                  <a:ea typeface="SimSun" pitchFamily="2" charset="-122"/>
                  <a:cs typeface="+mn-cs"/>
                </a:rPr>
                <a:t>大国</a:t>
              </a:r>
              <a:r>
                <a:rPr lang="zh-CN" altLang="en-US" sz="3200" b="1">
                  <a:solidFill>
                    <a:srgbClr val="F1EB07"/>
                  </a:solidFill>
                  <a:ea typeface="SimSun" pitchFamily="2" charset="-122"/>
                  <a:cs typeface="+mn-cs"/>
                </a:rPr>
                <a:t>，我必赐福给你，叫你的名为大，你也要叫别人得福。</a:t>
              </a:r>
              <a:r>
                <a:rPr lang="zh-CN" altLang="en-US" sz="3200">
                  <a:solidFill>
                    <a:srgbClr val="F1EB07"/>
                  </a:solidFill>
                  <a:ea typeface="SimSun" pitchFamily="2" charset="-122"/>
                  <a:cs typeface="+mn-cs"/>
                </a:rPr>
                <a:t> </a:t>
              </a:r>
              <a:endParaRPr lang="en-US" altLang="en-US" sz="3200">
                <a:solidFill>
                  <a:srgbClr val="F1EB07"/>
                </a:solidFill>
                <a:cs typeface="+mn-cs"/>
              </a:endParaRPr>
            </a:p>
          </p:txBody>
        </p:sp>
        <p:sp>
          <p:nvSpPr>
            <p:cNvPr id="32775" name="Rectangle 7"/>
            <p:cNvSpPr>
              <a:spLocks noChangeArrowheads="1"/>
            </p:cNvSpPr>
            <p:nvPr/>
          </p:nvSpPr>
          <p:spPr bwMode="auto">
            <a:xfrm>
              <a:off x="1227" y="1513"/>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defRPr/>
              </a:pPr>
              <a:r>
                <a:rPr lang="en-US" b="1">
                  <a:solidFill>
                    <a:srgbClr val="FAFD00"/>
                  </a:solidFill>
                  <a:latin typeface="Times" charset="0"/>
                  <a:cs typeface="+mn-cs"/>
                </a:rPr>
                <a:t>2</a:t>
              </a:r>
            </a:p>
          </p:txBody>
        </p:sp>
      </p:grpSp>
      <p:grpSp>
        <p:nvGrpSpPr>
          <p:cNvPr id="32776" name="Group 8"/>
          <p:cNvGrpSpPr>
            <a:grpSpLocks/>
          </p:cNvGrpSpPr>
          <p:nvPr/>
        </p:nvGrpSpPr>
        <p:grpSpPr bwMode="auto">
          <a:xfrm>
            <a:off x="1131888" y="3856038"/>
            <a:ext cx="7110412" cy="1978025"/>
            <a:chOff x="713" y="2429"/>
            <a:chExt cx="4479" cy="1246"/>
          </a:xfrm>
        </p:grpSpPr>
        <p:sp>
          <p:nvSpPr>
            <p:cNvPr id="32777" name="Rectangle 9"/>
            <p:cNvSpPr>
              <a:spLocks noChangeArrowheads="1"/>
            </p:cNvSpPr>
            <p:nvPr/>
          </p:nvSpPr>
          <p:spPr bwMode="auto">
            <a:xfrm>
              <a:off x="713" y="2429"/>
              <a:ext cx="4479" cy="124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2800" b="1">
                <a:solidFill>
                  <a:srgbClr val="FAFD00"/>
                </a:solidFill>
                <a:latin typeface="Times" pitchFamily="-84" charset="0"/>
                <a:cs typeface="+mn-cs"/>
              </a:endParaRPr>
            </a:p>
            <a:p>
              <a:r>
                <a:rPr lang="en-US" altLang="en-US" sz="3200" b="1">
                  <a:solidFill>
                    <a:srgbClr val="F1EB07"/>
                  </a:solidFill>
                  <a:latin typeface="Times" pitchFamily="-84" charset="0"/>
                  <a:cs typeface="+mn-cs"/>
                </a:rPr>
                <a:t>	</a:t>
              </a:r>
              <a:r>
                <a:rPr lang="zh-CN" altLang="en-US" sz="3200" b="1">
                  <a:solidFill>
                    <a:srgbClr val="F1EB07"/>
                  </a:solidFill>
                  <a:ea typeface="SimSun" pitchFamily="2" charset="-122"/>
                  <a:cs typeface="+mn-cs"/>
                </a:rPr>
                <a:t>为你祝福的，我必赐福与他。那咒诅你的，我必咒诅他，</a:t>
              </a:r>
              <a:r>
                <a:rPr lang="zh-CN" altLang="en-US" sz="3200" b="1">
                  <a:solidFill>
                    <a:srgbClr val="08D4F0"/>
                  </a:solidFill>
                  <a:ea typeface="SimSun" pitchFamily="2" charset="-122"/>
                  <a:cs typeface="+mn-cs"/>
                </a:rPr>
                <a:t>地上的万族都要因你得福</a:t>
              </a:r>
              <a:r>
                <a:rPr lang="zh-CN" altLang="en-US" sz="3200" b="1">
                  <a:solidFill>
                    <a:srgbClr val="F1EB07"/>
                  </a:solidFill>
                  <a:ea typeface="SimSun" pitchFamily="2" charset="-122"/>
                  <a:cs typeface="+mn-cs"/>
                </a:rPr>
                <a:t>。</a:t>
              </a:r>
              <a:r>
                <a:rPr lang="zh-CN" altLang="en-US" sz="3200">
                  <a:solidFill>
                    <a:srgbClr val="F1EB07"/>
                  </a:solidFill>
                  <a:ea typeface="SimSun" pitchFamily="2" charset="-122"/>
                  <a:cs typeface="+mn-cs"/>
                </a:rPr>
                <a:t> </a:t>
              </a:r>
              <a:endParaRPr lang="en-US" altLang="en-US" sz="3200">
                <a:solidFill>
                  <a:srgbClr val="F1EB07"/>
                </a:solidFill>
                <a:cs typeface="+mn-cs"/>
              </a:endParaRPr>
            </a:p>
          </p:txBody>
        </p:sp>
        <p:sp>
          <p:nvSpPr>
            <p:cNvPr id="32778" name="Rectangle 10"/>
            <p:cNvSpPr>
              <a:spLocks noChangeArrowheads="1"/>
            </p:cNvSpPr>
            <p:nvPr/>
          </p:nvSpPr>
          <p:spPr bwMode="auto">
            <a:xfrm>
              <a:off x="1207" y="2589"/>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defRPr/>
              </a:pPr>
              <a:r>
                <a:rPr lang="en-US" b="1">
                  <a:solidFill>
                    <a:srgbClr val="FAFD00"/>
                  </a:solidFill>
                  <a:latin typeface="Times" charset="0"/>
                  <a:cs typeface="+mn-cs"/>
                </a:rPr>
                <a:t>3</a:t>
              </a:r>
            </a:p>
          </p:txBody>
        </p:sp>
      </p:grpSp>
      <p:sp>
        <p:nvSpPr>
          <p:cNvPr id="32779" name="Rectangle 11"/>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spcBef>
                <a:spcPct val="50000"/>
              </a:spcBef>
              <a:defRPr/>
            </a:pPr>
            <a:r>
              <a:rPr lang="en-US" sz="8800">
                <a:solidFill>
                  <a:srgbClr val="FFD34A"/>
                </a:solidFill>
                <a:latin typeface="Times" charset="0"/>
                <a:cs typeface="+mn-cs"/>
              </a:rPr>
              <a:t>7</a:t>
            </a:r>
          </a:p>
        </p:txBody>
      </p:sp>
      <p:sp>
        <p:nvSpPr>
          <p:cNvPr id="32780" name="Line 1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2781" name="Freeform 13"/>
          <p:cNvSpPr>
            <a:spLocks/>
          </p:cNvSpPr>
          <p:nvPr/>
        </p:nvSpPr>
        <p:spPr bwMode="auto">
          <a:xfrm>
            <a:off x="8764588" y="3565525"/>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2782" name="AutoShape 1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2783" name="Rectangle 1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endParaRPr lang="en-US" altLang="en-US" sz="1800">
              <a:solidFill>
                <a:srgbClr val="FFFFFF"/>
              </a:solidFill>
              <a:cs typeface="+mn-cs"/>
            </a:endParaRPr>
          </a:p>
        </p:txBody>
      </p:sp>
      <p:sp>
        <p:nvSpPr>
          <p:cNvPr id="32784" name="AutoShape 16"/>
          <p:cNvSpPr>
            <a:spLocks noChangeArrowheads="1"/>
          </p:cNvSpPr>
          <p:nvPr/>
        </p:nvSpPr>
        <p:spPr bwMode="auto">
          <a:xfrm>
            <a:off x="8072438" y="3482975"/>
            <a:ext cx="692150" cy="903288"/>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2787" name="Rectangle 19"/>
          <p:cNvSpPr>
            <a:spLocks noChangeArrowheads="1"/>
          </p:cNvSpPr>
          <p:nvPr/>
        </p:nvSpPr>
        <p:spPr bwMode="auto">
          <a:xfrm>
            <a:off x="8437563" y="4060825"/>
            <a:ext cx="330200" cy="114300"/>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2788" name="Rectangle 20"/>
          <p:cNvSpPr>
            <a:spLocks noChangeArrowheads="1"/>
          </p:cNvSpPr>
          <p:nvPr/>
        </p:nvSpPr>
        <p:spPr bwMode="auto">
          <a:xfrm>
            <a:off x="8153400" y="3886200"/>
            <a:ext cx="728663" cy="72707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ja-JP" altLang="en-US" sz="1400" b="1">
                <a:solidFill>
                  <a:srgbClr val="000000"/>
                </a:solidFill>
                <a:latin typeface="SimSun" charset="0"/>
                <a:ea typeface="SimSun" charset="0"/>
                <a:cs typeface="SimSun" charset="0"/>
              </a:rPr>
              <a:t>地</a:t>
            </a:r>
            <a:endParaRPr lang="en-US" sz="1400" b="1">
              <a:solidFill>
                <a:srgbClr val="000000"/>
              </a:solidFill>
              <a:latin typeface="SimSun" charset="0"/>
              <a:ea typeface="SimSun" charset="0"/>
              <a:cs typeface="SimSun" charset="0"/>
            </a:endParaRPr>
          </a:p>
          <a:p>
            <a:pPr>
              <a:defRPr/>
            </a:pPr>
            <a:r>
              <a:rPr lang="ja-JP" altLang="en-US" sz="1400" b="1">
                <a:solidFill>
                  <a:srgbClr val="000000"/>
                </a:solidFill>
                <a:latin typeface="SimSun" charset="0"/>
                <a:ea typeface="SimSun" charset="0"/>
                <a:cs typeface="SimSun" charset="0"/>
              </a:rPr>
              <a:t>种</a:t>
            </a:r>
            <a:endParaRPr lang="en-US" sz="1400" b="1">
              <a:solidFill>
                <a:srgbClr val="000000"/>
              </a:solidFill>
              <a:latin typeface="SimSun" charset="0"/>
              <a:ea typeface="SimSun" charset="0"/>
              <a:cs typeface="SimSun" charset="0"/>
            </a:endParaRPr>
          </a:p>
          <a:p>
            <a:pPr>
              <a:defRPr/>
            </a:pPr>
            <a:r>
              <a:rPr lang="ja-JP" altLang="en-US" sz="1400" b="1">
                <a:solidFill>
                  <a:srgbClr val="000000"/>
                </a:solidFill>
                <a:latin typeface="SimSun" charset="0"/>
                <a:ea typeface="SimSun" charset="0"/>
                <a:cs typeface="SimSun" charset="0"/>
              </a:rPr>
              <a:t>福</a:t>
            </a:r>
            <a:endParaRPr lang="en-US" sz="1400" b="1">
              <a:solidFill>
                <a:srgbClr val="000000"/>
              </a:solidFill>
              <a:latin typeface="SimSun" charset="0"/>
              <a:ea typeface="SimSun" charset="0"/>
              <a:cs typeface="SimSun" charset="0"/>
            </a:endParaRPr>
          </a:p>
        </p:txBody>
      </p:sp>
      <p:sp>
        <p:nvSpPr>
          <p:cNvPr id="32789" name="Rectangle 21"/>
          <p:cNvSpPr>
            <a:spLocks noChangeArrowheads="1"/>
          </p:cNvSpPr>
          <p:nvPr/>
        </p:nvSpPr>
        <p:spPr bwMode="auto">
          <a:xfrm>
            <a:off x="8229600" y="3660775"/>
            <a:ext cx="536575" cy="3016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400" b="1">
                <a:solidFill>
                  <a:srgbClr val="1A0004"/>
                </a:solidFill>
                <a:cs typeface="+mn-cs"/>
              </a:rPr>
              <a:t>呼召</a:t>
            </a:r>
            <a:endParaRPr lang="en-US" altLang="en-US" sz="1400" b="1">
              <a:solidFill>
                <a:srgbClr val="1A0004"/>
              </a:solidFill>
              <a:cs typeface="+mn-cs"/>
            </a:endParaRPr>
          </a:p>
        </p:txBody>
      </p:sp>
      <p:sp>
        <p:nvSpPr>
          <p:cNvPr id="32790" name="Rectangle 22"/>
          <p:cNvSpPr>
            <a:spLocks noChangeArrowheads="1"/>
          </p:cNvSpPr>
          <p:nvPr/>
        </p:nvSpPr>
        <p:spPr bwMode="auto">
          <a:xfrm>
            <a:off x="8001000" y="3432175"/>
            <a:ext cx="790575"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200" b="1">
                <a:solidFill>
                  <a:srgbClr val="000000"/>
                </a:solidFill>
                <a:latin typeface="Chicago" charset="0"/>
                <a:cs typeface="+mn-cs"/>
              </a:rPr>
              <a:t>亚伯拉罕</a:t>
            </a:r>
            <a:endParaRPr lang="en-US" altLang="en-US" sz="1200" b="1">
              <a:solidFill>
                <a:srgbClr val="000000"/>
              </a:solidFill>
              <a:latin typeface="Chicago" charset="0"/>
              <a:cs typeface="+mn-cs"/>
            </a:endParaRPr>
          </a:p>
        </p:txBody>
      </p:sp>
      <p:sp>
        <p:nvSpPr>
          <p:cNvPr id="32793" name="Line 25"/>
          <p:cNvSpPr>
            <a:spLocks noChangeShapeType="1"/>
          </p:cNvSpPr>
          <p:nvPr/>
        </p:nvSpPr>
        <p:spPr bwMode="auto">
          <a:xfrm flipV="1">
            <a:off x="8107363" y="4597400"/>
            <a:ext cx="838200"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
        <p:nvSpPr>
          <p:cNvPr id="32794" name="Text Box 26"/>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2000">
              <a:solidFill>
                <a:srgbClr val="FFA27C"/>
              </a:solidFill>
              <a:latin typeface="B VAG Rounded Bold" charset="0"/>
              <a:cs typeface="+mn-cs"/>
            </a:endParaRPr>
          </a:p>
        </p:txBody>
      </p:sp>
      <p:sp>
        <p:nvSpPr>
          <p:cNvPr id="32795" name="Text Box 27"/>
          <p:cNvSpPr txBox="1">
            <a:spLocks noChangeArrowheads="1"/>
          </p:cNvSpPr>
          <p:nvPr/>
        </p:nvSpPr>
        <p:spPr bwMode="auto">
          <a:xfrm>
            <a:off x="8577263" y="6416675"/>
            <a:ext cx="3254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2000">
                <a:solidFill>
                  <a:srgbClr val="FFFFFF"/>
                </a:solidFill>
                <a:cs typeface="+mn-cs"/>
              </a:rPr>
              <a:t>2</a:t>
            </a:r>
          </a:p>
        </p:txBody>
      </p:sp>
      <p:sp>
        <p:nvSpPr>
          <p:cNvPr id="32796" name="Rectangle 28"/>
          <p:cNvSpPr>
            <a:spLocks noChangeArrowheads="1"/>
          </p:cNvSpPr>
          <p:nvPr/>
        </p:nvSpPr>
        <p:spPr bwMode="auto">
          <a:xfrm>
            <a:off x="8093075" y="6513513"/>
            <a:ext cx="336550" cy="26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13</a:t>
            </a:r>
          </a:p>
        </p:txBody>
      </p:sp>
      <p:sp>
        <p:nvSpPr>
          <p:cNvPr id="32797" name="Text Box 29"/>
          <p:cNvSpPr txBox="1">
            <a:spLocks noChangeArrowheads="1"/>
          </p:cNvSpPr>
          <p:nvPr/>
        </p:nvSpPr>
        <p:spPr bwMode="auto">
          <a:xfrm>
            <a:off x="7005638" y="6242050"/>
            <a:ext cx="16065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1200" b="1">
                <a:solidFill>
                  <a:srgbClr val="FFFFFF"/>
                </a:solidFill>
                <a:cs typeface="+mn-cs"/>
              </a:rPr>
              <a:t>Handbook pg. 19-24</a:t>
            </a:r>
          </a:p>
        </p:txBody>
      </p:sp>
      <p:sp>
        <p:nvSpPr>
          <p:cNvPr id="32798" name="Rectangle 30"/>
          <p:cNvSpPr>
            <a:spLocks noGrp="1" noChangeArrowheads="1"/>
          </p:cNvSpPr>
          <p:nvPr>
            <p:ph type="title" idx="4294967295"/>
          </p:nvPr>
        </p:nvSpPr>
        <p:spPr bwMode="auto">
          <a:xfrm>
            <a:off x="2362200" y="152400"/>
            <a:ext cx="4724400" cy="6858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zh-CN" altLang="en-US">
                <a:effectLst>
                  <a:outerShdw blurRad="38100" dist="38100" dir="2700000" algn="tl">
                    <a:srgbClr val="FFFFFF"/>
                  </a:outerShdw>
                </a:effectLst>
                <a:ea typeface="SimSun" pitchFamily="2" charset="-122"/>
              </a:rPr>
              <a:t>创世记</a:t>
            </a:r>
            <a:r>
              <a:rPr lang="en-US" altLang="ja-JP">
                <a:effectLst>
                  <a:outerShdw blurRad="38100" dist="38100" dir="2700000" algn="tl">
                    <a:srgbClr val="FFFFFF"/>
                  </a:outerShdw>
                </a:effectLst>
              </a:rPr>
              <a:t>12:1-3</a:t>
            </a:r>
            <a:endParaRPr lang="en-US" altLang="en-US">
              <a:effectLst>
                <a:outerShdw blurRad="38100" dist="38100" dir="2700000" algn="tl">
                  <a:srgbClr val="FFFFFF"/>
                </a:outerShdw>
              </a:effectLst>
            </a:endParaRPr>
          </a:p>
        </p:txBody>
      </p:sp>
    </p:spTree>
    <p:extLst>
      <p:ext uri="{BB962C8B-B14F-4D97-AF65-F5344CB8AC3E}">
        <p14:creationId xmlns:p14="http://schemas.microsoft.com/office/powerpoint/2010/main" val="1557379449"/>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dissolve">
                                      <p:cBhvr>
                                        <p:cTn id="12" dur="5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dissolve">
                                      <p:cBhvr>
                                        <p:cTn id="1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
          <p:cNvGrpSpPr>
            <a:grpSpLocks/>
          </p:cNvGrpSpPr>
          <p:nvPr/>
        </p:nvGrpSpPr>
        <p:grpSpPr bwMode="auto">
          <a:xfrm>
            <a:off x="1292225" y="357188"/>
            <a:ext cx="7110413" cy="1978025"/>
            <a:chOff x="814" y="225"/>
            <a:chExt cx="4479" cy="1246"/>
          </a:xfrm>
        </p:grpSpPr>
        <p:sp>
          <p:nvSpPr>
            <p:cNvPr id="33795" name="Rectangle 3"/>
            <p:cNvSpPr>
              <a:spLocks noChangeArrowheads="1"/>
            </p:cNvSpPr>
            <p:nvPr/>
          </p:nvSpPr>
          <p:spPr bwMode="auto">
            <a:xfrm>
              <a:off x="814" y="225"/>
              <a:ext cx="4479" cy="124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2800" b="1">
                  <a:solidFill>
                    <a:srgbClr val="FAFD00"/>
                  </a:solidFill>
                  <a:latin typeface="Times" pitchFamily="-84" charset="0"/>
                  <a:cs typeface="+mn-cs"/>
                </a:rPr>
                <a:t>                            </a:t>
              </a:r>
              <a:r>
                <a:rPr lang="ja-JP" altLang="en-US" sz="2800" b="1">
                  <a:solidFill>
                    <a:srgbClr val="FAFD00"/>
                  </a:solidFill>
                  <a:latin typeface="Times" pitchFamily="-84" charset="0"/>
                  <a:cs typeface="+mn-cs"/>
                </a:rPr>
                <a:t>创世记</a:t>
              </a:r>
              <a:r>
                <a:rPr lang="en-US" altLang="ja-JP" sz="2800" b="1">
                  <a:solidFill>
                    <a:srgbClr val="FAFD00"/>
                  </a:solidFill>
                  <a:latin typeface="Times" pitchFamily="-84" charset="0"/>
                  <a:cs typeface="+mn-cs"/>
                </a:rPr>
                <a:t> 12</a:t>
              </a:r>
            </a:p>
            <a:p>
              <a:r>
                <a:rPr lang="en-US" altLang="en-US" sz="3200" b="1">
                  <a:solidFill>
                    <a:srgbClr val="FAFD00"/>
                  </a:solidFill>
                  <a:latin typeface="Times" pitchFamily="-84" charset="0"/>
                  <a:cs typeface="+mn-cs"/>
                </a:rPr>
                <a:t>	</a:t>
              </a:r>
              <a:r>
                <a:rPr lang="zh-CN" altLang="en-US" sz="3200" b="1">
                  <a:solidFill>
                    <a:srgbClr val="F1EB07"/>
                  </a:solidFill>
                  <a:ea typeface="SimSun" pitchFamily="2" charset="-122"/>
                  <a:cs typeface="+mn-cs"/>
                </a:rPr>
                <a:t>耶和华对亚伯兰说，你要离开本地，本族，父家，往我所要指示你的</a:t>
              </a:r>
              <a:r>
                <a:rPr lang="zh-CN" altLang="en-US" sz="3200" b="1">
                  <a:solidFill>
                    <a:srgbClr val="08D4F0"/>
                  </a:solidFill>
                  <a:ea typeface="SimSun" pitchFamily="2" charset="-122"/>
                  <a:cs typeface="+mn-cs"/>
                </a:rPr>
                <a:t>地</a:t>
              </a:r>
              <a:r>
                <a:rPr lang="zh-CN" altLang="en-US" sz="3200" b="1">
                  <a:solidFill>
                    <a:srgbClr val="F1EB07"/>
                  </a:solidFill>
                  <a:ea typeface="SimSun" pitchFamily="2" charset="-122"/>
                  <a:cs typeface="+mn-cs"/>
                </a:rPr>
                <a:t>去。</a:t>
              </a:r>
              <a:endParaRPr lang="en-US" altLang="en-US" sz="3200" b="1">
                <a:solidFill>
                  <a:srgbClr val="F1EB07"/>
                </a:solidFill>
                <a:ea typeface="SimSun" pitchFamily="2" charset="-122"/>
                <a:cs typeface="+mn-cs"/>
              </a:endParaRPr>
            </a:p>
          </p:txBody>
        </p:sp>
        <p:sp>
          <p:nvSpPr>
            <p:cNvPr id="33796" name="Rectangle 4"/>
            <p:cNvSpPr>
              <a:spLocks noChangeArrowheads="1"/>
            </p:cNvSpPr>
            <p:nvPr/>
          </p:nvSpPr>
          <p:spPr bwMode="auto">
            <a:xfrm>
              <a:off x="1207" y="440"/>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defRPr/>
              </a:pPr>
              <a:r>
                <a:rPr lang="en-US" b="1">
                  <a:solidFill>
                    <a:srgbClr val="FAFD00"/>
                  </a:solidFill>
                  <a:latin typeface="Times" charset="0"/>
                  <a:cs typeface="+mn-cs"/>
                </a:rPr>
                <a:t>1</a:t>
              </a:r>
            </a:p>
          </p:txBody>
        </p:sp>
      </p:grpSp>
      <p:grpSp>
        <p:nvGrpSpPr>
          <p:cNvPr id="34818" name="Group 5"/>
          <p:cNvGrpSpPr>
            <a:grpSpLocks/>
          </p:cNvGrpSpPr>
          <p:nvPr/>
        </p:nvGrpSpPr>
        <p:grpSpPr bwMode="auto">
          <a:xfrm>
            <a:off x="1154113" y="2125663"/>
            <a:ext cx="7110412" cy="1978025"/>
            <a:chOff x="727" y="1339"/>
            <a:chExt cx="4479" cy="1246"/>
          </a:xfrm>
        </p:grpSpPr>
        <p:sp>
          <p:nvSpPr>
            <p:cNvPr id="33798" name="Rectangle 6"/>
            <p:cNvSpPr>
              <a:spLocks noChangeArrowheads="1"/>
            </p:cNvSpPr>
            <p:nvPr/>
          </p:nvSpPr>
          <p:spPr bwMode="auto">
            <a:xfrm>
              <a:off x="727" y="1339"/>
              <a:ext cx="4479" cy="124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2800" b="1">
                <a:solidFill>
                  <a:srgbClr val="FAFD00"/>
                </a:solidFill>
                <a:latin typeface="Times" pitchFamily="-84" charset="0"/>
                <a:cs typeface="+mn-cs"/>
              </a:endParaRPr>
            </a:p>
            <a:p>
              <a:r>
                <a:rPr lang="en-US" altLang="en-US" sz="3200" b="1">
                  <a:solidFill>
                    <a:srgbClr val="FAFD00"/>
                  </a:solidFill>
                  <a:latin typeface="Times" pitchFamily="-84" charset="0"/>
                  <a:cs typeface="+mn-cs"/>
                </a:rPr>
                <a:t>	</a:t>
              </a:r>
              <a:r>
                <a:rPr lang="zh-CN" altLang="en-US" sz="3200" b="1">
                  <a:solidFill>
                    <a:srgbClr val="F1EB07"/>
                  </a:solidFill>
                  <a:ea typeface="SimSun" pitchFamily="2" charset="-122"/>
                  <a:cs typeface="+mn-cs"/>
                </a:rPr>
                <a:t>我必叫你成为</a:t>
              </a:r>
              <a:r>
                <a:rPr lang="zh-CN" altLang="en-US" sz="3200" b="1">
                  <a:solidFill>
                    <a:srgbClr val="08D4F0"/>
                  </a:solidFill>
                  <a:ea typeface="SimSun" pitchFamily="2" charset="-122"/>
                  <a:cs typeface="+mn-cs"/>
                </a:rPr>
                <a:t>大国</a:t>
              </a:r>
              <a:r>
                <a:rPr lang="zh-CN" altLang="en-US" sz="3200" b="1">
                  <a:solidFill>
                    <a:srgbClr val="F1EB07"/>
                  </a:solidFill>
                  <a:ea typeface="SimSun" pitchFamily="2" charset="-122"/>
                  <a:cs typeface="+mn-cs"/>
                </a:rPr>
                <a:t>，我必赐福给你，叫你的名为大，你也要叫别人得福。</a:t>
              </a:r>
              <a:endParaRPr lang="en-US" altLang="en-US" sz="3200" b="1">
                <a:solidFill>
                  <a:srgbClr val="F1EB07"/>
                </a:solidFill>
                <a:ea typeface="SimSun" pitchFamily="2" charset="-122"/>
                <a:cs typeface="+mn-cs"/>
              </a:endParaRPr>
            </a:p>
          </p:txBody>
        </p:sp>
        <p:sp>
          <p:nvSpPr>
            <p:cNvPr id="33799" name="Rectangle 7"/>
            <p:cNvSpPr>
              <a:spLocks noChangeArrowheads="1"/>
            </p:cNvSpPr>
            <p:nvPr/>
          </p:nvSpPr>
          <p:spPr bwMode="auto">
            <a:xfrm>
              <a:off x="1227" y="1513"/>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defRPr/>
              </a:pPr>
              <a:r>
                <a:rPr lang="en-US" b="1">
                  <a:solidFill>
                    <a:srgbClr val="FAFD00"/>
                  </a:solidFill>
                  <a:latin typeface="Times" charset="0"/>
                  <a:cs typeface="+mn-cs"/>
                </a:rPr>
                <a:t>2</a:t>
              </a:r>
            </a:p>
          </p:txBody>
        </p:sp>
      </p:grpSp>
      <p:grpSp>
        <p:nvGrpSpPr>
          <p:cNvPr id="34819" name="Group 8"/>
          <p:cNvGrpSpPr>
            <a:grpSpLocks/>
          </p:cNvGrpSpPr>
          <p:nvPr/>
        </p:nvGrpSpPr>
        <p:grpSpPr bwMode="auto">
          <a:xfrm>
            <a:off x="1131888" y="3856038"/>
            <a:ext cx="7110412" cy="1978025"/>
            <a:chOff x="713" y="2429"/>
            <a:chExt cx="4479" cy="1246"/>
          </a:xfrm>
        </p:grpSpPr>
        <p:sp>
          <p:nvSpPr>
            <p:cNvPr id="33801" name="Rectangle 9"/>
            <p:cNvSpPr>
              <a:spLocks noChangeArrowheads="1"/>
            </p:cNvSpPr>
            <p:nvPr/>
          </p:nvSpPr>
          <p:spPr bwMode="auto">
            <a:xfrm>
              <a:off x="713" y="2429"/>
              <a:ext cx="4479" cy="124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2800" b="1">
                <a:solidFill>
                  <a:srgbClr val="FAFD00"/>
                </a:solidFill>
                <a:latin typeface="Times" pitchFamily="-84" charset="0"/>
                <a:cs typeface="+mn-cs"/>
              </a:endParaRPr>
            </a:p>
            <a:p>
              <a:r>
                <a:rPr lang="en-US" altLang="en-US" sz="2800" b="1">
                  <a:solidFill>
                    <a:srgbClr val="FAFD00"/>
                  </a:solidFill>
                  <a:latin typeface="Times" pitchFamily="-84" charset="0"/>
                  <a:cs typeface="+mn-cs"/>
                </a:rPr>
                <a:t>	</a:t>
              </a:r>
              <a:r>
                <a:rPr lang="zh-CN" altLang="en-US" sz="3200" b="1">
                  <a:solidFill>
                    <a:srgbClr val="F1EB07"/>
                  </a:solidFill>
                  <a:ea typeface="SimSun" pitchFamily="2" charset="-122"/>
                  <a:cs typeface="+mn-cs"/>
                </a:rPr>
                <a:t>为你祝福的，我必赐福与他。那咒诅你的，我必咒诅他，</a:t>
              </a:r>
              <a:r>
                <a:rPr lang="zh-CN" altLang="en-US" sz="3200" b="1">
                  <a:solidFill>
                    <a:srgbClr val="08D4F0"/>
                  </a:solidFill>
                  <a:ea typeface="SimSun" pitchFamily="2" charset="-122"/>
                  <a:cs typeface="+mn-cs"/>
                </a:rPr>
                <a:t>地上的万族都要因你得福</a:t>
              </a:r>
              <a:r>
                <a:rPr lang="zh-CN" altLang="en-US" sz="3200" b="1">
                  <a:solidFill>
                    <a:srgbClr val="F1EB07"/>
                  </a:solidFill>
                  <a:ea typeface="SimSun" pitchFamily="2" charset="-122"/>
                  <a:cs typeface="+mn-cs"/>
                </a:rPr>
                <a:t>。</a:t>
              </a:r>
              <a:endParaRPr lang="en-US" altLang="en-US" sz="3200" b="1">
                <a:solidFill>
                  <a:srgbClr val="F1EB07"/>
                </a:solidFill>
                <a:ea typeface="SimSun" pitchFamily="2" charset="-122"/>
                <a:cs typeface="+mn-cs"/>
              </a:endParaRPr>
            </a:p>
          </p:txBody>
        </p:sp>
        <p:sp>
          <p:nvSpPr>
            <p:cNvPr id="33802" name="Rectangle 10"/>
            <p:cNvSpPr>
              <a:spLocks noChangeArrowheads="1"/>
            </p:cNvSpPr>
            <p:nvPr/>
          </p:nvSpPr>
          <p:spPr bwMode="auto">
            <a:xfrm>
              <a:off x="1207" y="2589"/>
              <a:ext cx="180" cy="286"/>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defRPr/>
              </a:pPr>
              <a:r>
                <a:rPr lang="en-US" b="1">
                  <a:solidFill>
                    <a:srgbClr val="FAFD00"/>
                  </a:solidFill>
                  <a:latin typeface="Times" charset="0"/>
                  <a:cs typeface="+mn-cs"/>
                </a:rPr>
                <a:t>3</a:t>
              </a:r>
            </a:p>
          </p:txBody>
        </p:sp>
      </p:grpSp>
      <p:sp>
        <p:nvSpPr>
          <p:cNvPr id="33803" name="Rectangle 11"/>
          <p:cNvSpPr>
            <a:spLocks noChangeArrowheads="1"/>
          </p:cNvSpPr>
          <p:nvPr/>
        </p:nvSpPr>
        <p:spPr bwMode="auto">
          <a:xfrm>
            <a:off x="1168400" y="357188"/>
            <a:ext cx="7110413"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a:defRPr/>
            </a:pPr>
            <a:r>
              <a:rPr lang="en-US" sz="2800" b="1">
                <a:solidFill>
                  <a:srgbClr val="FAFD00"/>
                </a:solidFill>
                <a:latin typeface="Times" charset="0"/>
                <a:cs typeface="+mn-cs"/>
              </a:rPr>
              <a:t>                            </a:t>
            </a:r>
          </a:p>
        </p:txBody>
      </p:sp>
      <p:grpSp>
        <p:nvGrpSpPr>
          <p:cNvPr id="33804" name="Group 12"/>
          <p:cNvGrpSpPr>
            <a:grpSpLocks/>
          </p:cNvGrpSpPr>
          <p:nvPr/>
        </p:nvGrpSpPr>
        <p:grpSpPr bwMode="auto">
          <a:xfrm>
            <a:off x="3949700" y="4927600"/>
            <a:ext cx="2870200" cy="625475"/>
            <a:chOff x="2488" y="3104"/>
            <a:chExt cx="1808" cy="394"/>
          </a:xfrm>
        </p:grpSpPr>
        <p:sp>
          <p:nvSpPr>
            <p:cNvPr id="33805" name="Oval 13"/>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3806" name="Rectangle 14"/>
            <p:cNvSpPr>
              <a:spLocks noChangeArrowheads="1"/>
            </p:cNvSpPr>
            <p:nvPr/>
          </p:nvSpPr>
          <p:spPr bwMode="auto">
            <a:xfrm>
              <a:off x="2689" y="3147"/>
              <a:ext cx="1010" cy="3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2800">
                  <a:solidFill>
                    <a:srgbClr val="FFFFFF"/>
                  </a:solidFill>
                  <a:latin typeface="Times" pitchFamily="-84" charset="0"/>
                  <a:cs typeface="+mn-cs"/>
                </a:rPr>
                <a:t>一个祝福</a:t>
              </a:r>
              <a:endParaRPr lang="en-US" altLang="en-US" sz="2800">
                <a:solidFill>
                  <a:srgbClr val="FFFFFF"/>
                </a:solidFill>
                <a:latin typeface="Times" pitchFamily="-84" charset="0"/>
                <a:cs typeface="+mn-cs"/>
              </a:endParaRPr>
            </a:p>
          </p:txBody>
        </p:sp>
      </p:grpSp>
      <p:grpSp>
        <p:nvGrpSpPr>
          <p:cNvPr id="33807" name="Group 15"/>
          <p:cNvGrpSpPr>
            <a:grpSpLocks/>
          </p:cNvGrpSpPr>
          <p:nvPr/>
        </p:nvGrpSpPr>
        <p:grpSpPr bwMode="auto">
          <a:xfrm>
            <a:off x="4894263" y="2012950"/>
            <a:ext cx="2166937" cy="576263"/>
            <a:chOff x="3083" y="1268"/>
            <a:chExt cx="1365" cy="363"/>
          </a:xfrm>
        </p:grpSpPr>
        <p:sp>
          <p:nvSpPr>
            <p:cNvPr id="33808" name="Oval 16"/>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3809" name="Rectangle 17"/>
            <p:cNvSpPr>
              <a:spLocks noChangeArrowheads="1"/>
            </p:cNvSpPr>
            <p:nvPr/>
          </p:nvSpPr>
          <p:spPr bwMode="auto">
            <a:xfrm>
              <a:off x="3264" y="1268"/>
              <a:ext cx="1138" cy="36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3200">
                  <a:solidFill>
                    <a:srgbClr val="FFFFFF"/>
                  </a:solidFill>
                  <a:latin typeface="Times" pitchFamily="-84" charset="0"/>
                  <a:cs typeface="+mn-cs"/>
                </a:rPr>
                <a:t>一个种子</a:t>
              </a:r>
              <a:endParaRPr lang="en-US" altLang="en-US" sz="3200">
                <a:solidFill>
                  <a:srgbClr val="FFFFFF"/>
                </a:solidFill>
                <a:latin typeface="Times" pitchFamily="-84" charset="0"/>
                <a:cs typeface="+mn-cs"/>
              </a:endParaRPr>
            </a:p>
          </p:txBody>
        </p:sp>
      </p:grpSp>
      <p:grpSp>
        <p:nvGrpSpPr>
          <p:cNvPr id="33810" name="Group 18"/>
          <p:cNvGrpSpPr>
            <a:grpSpLocks/>
          </p:cNvGrpSpPr>
          <p:nvPr/>
        </p:nvGrpSpPr>
        <p:grpSpPr bwMode="auto">
          <a:xfrm>
            <a:off x="6611938" y="1176338"/>
            <a:ext cx="2252662" cy="530225"/>
            <a:chOff x="4165" y="741"/>
            <a:chExt cx="1419" cy="334"/>
          </a:xfrm>
        </p:grpSpPr>
        <p:sp>
          <p:nvSpPr>
            <p:cNvPr id="33811" name="Oval 19"/>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3812" name="Rectangle 20"/>
            <p:cNvSpPr>
              <a:spLocks noChangeArrowheads="1"/>
            </p:cNvSpPr>
            <p:nvPr/>
          </p:nvSpPr>
          <p:spPr bwMode="auto">
            <a:xfrm>
              <a:off x="4380" y="750"/>
              <a:ext cx="1010" cy="3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2800">
                  <a:solidFill>
                    <a:srgbClr val="FFFFFF"/>
                  </a:solidFill>
                  <a:latin typeface="Times" pitchFamily="-84" charset="0"/>
                  <a:cs typeface="+mn-cs"/>
                </a:rPr>
                <a:t>一个地区</a:t>
              </a:r>
              <a:endParaRPr lang="en-US" altLang="en-US" sz="2800">
                <a:solidFill>
                  <a:srgbClr val="FFFFFF"/>
                </a:solidFill>
                <a:latin typeface="Times" pitchFamily="-84" charset="0"/>
                <a:cs typeface="+mn-cs"/>
              </a:endParaRPr>
            </a:p>
          </p:txBody>
        </p:sp>
      </p:grpSp>
      <p:sp>
        <p:nvSpPr>
          <p:cNvPr id="33813" name="Rectangle 21"/>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spcBef>
                <a:spcPct val="50000"/>
              </a:spcBef>
              <a:defRPr/>
            </a:pPr>
            <a:r>
              <a:rPr lang="en-US" sz="8800">
                <a:solidFill>
                  <a:srgbClr val="FFD34A"/>
                </a:solidFill>
                <a:latin typeface="Times" charset="0"/>
                <a:cs typeface="+mn-cs"/>
              </a:rPr>
              <a:t>7</a:t>
            </a:r>
          </a:p>
        </p:txBody>
      </p:sp>
      <p:sp>
        <p:nvSpPr>
          <p:cNvPr id="33814"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3815" name="Freeform 23"/>
          <p:cNvSpPr>
            <a:spLocks/>
          </p:cNvSpPr>
          <p:nvPr/>
        </p:nvSpPr>
        <p:spPr bwMode="auto">
          <a:xfrm>
            <a:off x="8764588" y="3565525"/>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3816" name="AutoShape 2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3817" name="Rectangle 2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3818" name="AutoShape 26"/>
          <p:cNvSpPr>
            <a:spLocks noChangeArrowheads="1"/>
          </p:cNvSpPr>
          <p:nvPr/>
        </p:nvSpPr>
        <p:spPr bwMode="auto">
          <a:xfrm>
            <a:off x="8072438" y="3482975"/>
            <a:ext cx="692150" cy="903288"/>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3824" name="Rectangle 32"/>
          <p:cNvSpPr>
            <a:spLocks noChangeArrowheads="1"/>
          </p:cNvSpPr>
          <p:nvPr/>
        </p:nvSpPr>
        <p:spPr bwMode="auto">
          <a:xfrm>
            <a:off x="8023225" y="3448050"/>
            <a:ext cx="790575"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200" b="1">
                <a:solidFill>
                  <a:srgbClr val="000000"/>
                </a:solidFill>
                <a:cs typeface="+mn-cs"/>
              </a:rPr>
              <a:t>亚伯拉罕</a:t>
            </a:r>
            <a:endParaRPr lang="en-US" altLang="ja-JP" sz="1200" b="1">
              <a:solidFill>
                <a:srgbClr val="000000"/>
              </a:solidFill>
              <a:cs typeface="+mn-cs"/>
            </a:endParaRPr>
          </a:p>
          <a:p>
            <a:endParaRPr lang="en-US" altLang="en-US" sz="1200" b="1">
              <a:solidFill>
                <a:srgbClr val="000000"/>
              </a:solidFill>
              <a:latin typeface="Chicago" charset="0"/>
              <a:cs typeface="+mn-cs"/>
            </a:endParaRPr>
          </a:p>
        </p:txBody>
      </p:sp>
      <p:sp>
        <p:nvSpPr>
          <p:cNvPr id="33827" name="Line 35"/>
          <p:cNvSpPr>
            <a:spLocks noChangeShapeType="1"/>
          </p:cNvSpPr>
          <p:nvPr/>
        </p:nvSpPr>
        <p:spPr bwMode="auto">
          <a:xfrm flipV="1">
            <a:off x="8107363" y="4597400"/>
            <a:ext cx="838200"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
        <p:nvSpPr>
          <p:cNvPr id="33828" name="Text Box 36"/>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2000">
              <a:solidFill>
                <a:srgbClr val="FFA27C"/>
              </a:solidFill>
              <a:latin typeface="B VAG Rounded Bold" charset="0"/>
              <a:cs typeface="+mn-cs"/>
            </a:endParaRPr>
          </a:p>
        </p:txBody>
      </p:sp>
      <p:sp>
        <p:nvSpPr>
          <p:cNvPr id="33829" name="Text Box 37"/>
          <p:cNvSpPr txBox="1">
            <a:spLocks noChangeArrowheads="1"/>
          </p:cNvSpPr>
          <p:nvPr/>
        </p:nvSpPr>
        <p:spPr bwMode="auto">
          <a:xfrm>
            <a:off x="8591550" y="64135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2000">
                <a:solidFill>
                  <a:srgbClr val="FFFFFF"/>
                </a:solidFill>
                <a:cs typeface="+mn-cs"/>
              </a:rPr>
              <a:t>2</a:t>
            </a:r>
          </a:p>
        </p:txBody>
      </p:sp>
      <p:sp>
        <p:nvSpPr>
          <p:cNvPr id="33830" name="Rectangle 38"/>
          <p:cNvSpPr>
            <a:spLocks noChangeArrowheads="1"/>
          </p:cNvSpPr>
          <p:nvPr/>
        </p:nvSpPr>
        <p:spPr bwMode="auto">
          <a:xfrm>
            <a:off x="8093075" y="6513513"/>
            <a:ext cx="336550" cy="26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14</a:t>
            </a:r>
          </a:p>
        </p:txBody>
      </p:sp>
      <p:sp>
        <p:nvSpPr>
          <p:cNvPr id="33831" name="Text Box 39"/>
          <p:cNvSpPr txBox="1">
            <a:spLocks noChangeArrowheads="1"/>
          </p:cNvSpPr>
          <p:nvPr/>
        </p:nvSpPr>
        <p:spPr bwMode="auto">
          <a:xfrm>
            <a:off x="7005638" y="6242050"/>
            <a:ext cx="16065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1200" b="1">
                <a:solidFill>
                  <a:srgbClr val="FFFFFF"/>
                </a:solidFill>
                <a:cs typeface="+mn-cs"/>
              </a:rPr>
              <a:t>Handbook pg. 19-24</a:t>
            </a:r>
          </a:p>
        </p:txBody>
      </p:sp>
      <p:sp>
        <p:nvSpPr>
          <p:cNvPr id="33832" name="Rectangle 40"/>
          <p:cNvSpPr>
            <a:spLocks noGrp="1" noChangeArrowheads="1"/>
          </p:cNvSpPr>
          <p:nvPr>
            <p:ph type="title" idx="4294967295"/>
          </p:nvPr>
        </p:nvSpPr>
        <p:spPr bwMode="auto">
          <a:xfrm>
            <a:off x="2057400" y="0"/>
            <a:ext cx="4876800" cy="8382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ja-JP" altLang="en-US">
                <a:effectLst>
                  <a:outerShdw blurRad="38100" dist="38100" dir="2700000" algn="tl">
                    <a:srgbClr val="FFFFFF"/>
                  </a:outerShdw>
                </a:effectLst>
              </a:rPr>
              <a:t>三个应许</a:t>
            </a:r>
            <a:endParaRPr lang="en-US" altLang="en-US">
              <a:effectLst>
                <a:outerShdw blurRad="38100" dist="38100" dir="2700000" algn="tl">
                  <a:srgbClr val="FFFFFF"/>
                </a:outerShdw>
              </a:effectLst>
            </a:endParaRPr>
          </a:p>
        </p:txBody>
      </p:sp>
      <p:sp>
        <p:nvSpPr>
          <p:cNvPr id="33833" name="Rectangle 41"/>
          <p:cNvSpPr>
            <a:spLocks noChangeArrowheads="1"/>
          </p:cNvSpPr>
          <p:nvPr/>
        </p:nvSpPr>
        <p:spPr bwMode="auto">
          <a:xfrm>
            <a:off x="8229600" y="3660775"/>
            <a:ext cx="536575" cy="3016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400" b="1">
                <a:solidFill>
                  <a:srgbClr val="1A0004"/>
                </a:solidFill>
                <a:cs typeface="+mn-cs"/>
              </a:rPr>
              <a:t>呼召</a:t>
            </a:r>
            <a:endParaRPr lang="en-US" altLang="en-US" sz="1400" b="1">
              <a:solidFill>
                <a:srgbClr val="1A0004"/>
              </a:solidFill>
              <a:cs typeface="+mn-cs"/>
            </a:endParaRPr>
          </a:p>
        </p:txBody>
      </p:sp>
      <p:sp>
        <p:nvSpPr>
          <p:cNvPr id="33834" name="Rectangle 42"/>
          <p:cNvSpPr>
            <a:spLocks noChangeArrowheads="1"/>
          </p:cNvSpPr>
          <p:nvPr/>
        </p:nvSpPr>
        <p:spPr bwMode="auto">
          <a:xfrm>
            <a:off x="8153400" y="3886200"/>
            <a:ext cx="728663" cy="72707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ja-JP" altLang="en-US" sz="1400" b="1">
                <a:solidFill>
                  <a:srgbClr val="000000"/>
                </a:solidFill>
                <a:latin typeface="SimSun" charset="0"/>
                <a:ea typeface="SimSun" charset="0"/>
                <a:cs typeface="SimSun" charset="0"/>
              </a:rPr>
              <a:t>地</a:t>
            </a:r>
            <a:endParaRPr lang="en-US" sz="1400" b="1">
              <a:solidFill>
                <a:srgbClr val="000000"/>
              </a:solidFill>
              <a:latin typeface="SimSun" charset="0"/>
              <a:ea typeface="SimSun" charset="0"/>
              <a:cs typeface="SimSun" charset="0"/>
            </a:endParaRPr>
          </a:p>
          <a:p>
            <a:pPr>
              <a:defRPr/>
            </a:pPr>
            <a:r>
              <a:rPr lang="ja-JP" altLang="en-US" sz="1400" b="1">
                <a:solidFill>
                  <a:srgbClr val="000000"/>
                </a:solidFill>
                <a:latin typeface="SimSun" charset="0"/>
                <a:ea typeface="SimSun" charset="0"/>
                <a:cs typeface="SimSun" charset="0"/>
              </a:rPr>
              <a:t>种</a:t>
            </a:r>
            <a:endParaRPr lang="en-US" sz="1400" b="1">
              <a:solidFill>
                <a:srgbClr val="000000"/>
              </a:solidFill>
              <a:latin typeface="SimSun" charset="0"/>
              <a:ea typeface="SimSun" charset="0"/>
              <a:cs typeface="SimSun" charset="0"/>
            </a:endParaRPr>
          </a:p>
          <a:p>
            <a:pPr>
              <a:defRPr/>
            </a:pPr>
            <a:r>
              <a:rPr lang="ja-JP" altLang="en-US" sz="1400" b="1">
                <a:solidFill>
                  <a:srgbClr val="000000"/>
                </a:solidFill>
                <a:latin typeface="SimSun" charset="0"/>
                <a:ea typeface="SimSun" charset="0"/>
                <a:cs typeface="SimSun" charset="0"/>
              </a:rPr>
              <a:t>福</a:t>
            </a:r>
            <a:endParaRPr lang="en-US" sz="1400" b="1">
              <a:solidFill>
                <a:srgbClr val="000000"/>
              </a:solidFill>
              <a:latin typeface="SimSun" charset="0"/>
              <a:ea typeface="SimSun" charset="0"/>
              <a:cs typeface="SimSun" charset="0"/>
            </a:endParaRPr>
          </a:p>
        </p:txBody>
      </p:sp>
    </p:spTree>
    <p:extLst>
      <p:ext uri="{BB962C8B-B14F-4D97-AF65-F5344CB8AC3E}">
        <p14:creationId xmlns:p14="http://schemas.microsoft.com/office/powerpoint/2010/main" val="3403822150"/>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33810"/>
                                        </p:tgtEl>
                                        <p:attrNameLst>
                                          <p:attrName>style.visibility</p:attrName>
                                        </p:attrNameLst>
                                      </p:cBhvr>
                                      <p:to>
                                        <p:strVal val="visible"/>
                                      </p:to>
                                    </p:set>
                                    <p:anim calcmode="lin" valueType="num">
                                      <p:cBhvr>
                                        <p:cTn id="7" dur="500" fill="hold"/>
                                        <p:tgtEl>
                                          <p:spTgt spid="33810"/>
                                        </p:tgtEl>
                                        <p:attrNameLst>
                                          <p:attrName>ppt_w</p:attrName>
                                        </p:attrNameLst>
                                      </p:cBhvr>
                                      <p:tavLst>
                                        <p:tav tm="0">
                                          <p:val>
                                            <p:fltVal val="0"/>
                                          </p:val>
                                        </p:tav>
                                        <p:tav tm="100000">
                                          <p:val>
                                            <p:strVal val="#ppt_w"/>
                                          </p:val>
                                        </p:tav>
                                      </p:tavLst>
                                    </p:anim>
                                    <p:anim calcmode="lin" valueType="num">
                                      <p:cBhvr>
                                        <p:cTn id="8" dur="500" fill="hold"/>
                                        <p:tgtEl>
                                          <p:spTgt spid="33810"/>
                                        </p:tgtEl>
                                        <p:attrNameLst>
                                          <p:attrName>ppt_h</p:attrName>
                                        </p:attrNameLst>
                                      </p:cBhvr>
                                      <p:tavLst>
                                        <p:tav tm="0">
                                          <p:val>
                                            <p:fltVal val="0"/>
                                          </p:val>
                                        </p:tav>
                                        <p:tav tm="100000">
                                          <p:val>
                                            <p:strVal val="#ppt_h"/>
                                          </p:val>
                                        </p:tav>
                                      </p:tavLst>
                                    </p:anim>
                                    <p:anim calcmode="lin" valueType="num">
                                      <p:cBhvr>
                                        <p:cTn id="9" dur="500" fill="hold"/>
                                        <p:tgtEl>
                                          <p:spTgt spid="33810"/>
                                        </p:tgtEl>
                                        <p:attrNameLst>
                                          <p:attrName>ppt_x</p:attrName>
                                        </p:attrNameLst>
                                      </p:cBhvr>
                                      <p:tavLst>
                                        <p:tav tm="0">
                                          <p:val>
                                            <p:fltVal val="0.5"/>
                                          </p:val>
                                        </p:tav>
                                        <p:tav tm="100000">
                                          <p:val>
                                            <p:strVal val="#ppt_x"/>
                                          </p:val>
                                        </p:tav>
                                      </p:tavLst>
                                    </p:anim>
                                    <p:anim calcmode="lin" valueType="num">
                                      <p:cBhvr>
                                        <p:cTn id="10" dur="500" fill="hold"/>
                                        <p:tgtEl>
                                          <p:spTgt spid="3381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3807"/>
                                        </p:tgtEl>
                                        <p:attrNameLst>
                                          <p:attrName>style.visibility</p:attrName>
                                        </p:attrNameLst>
                                      </p:cBhvr>
                                      <p:to>
                                        <p:strVal val="visible"/>
                                      </p:to>
                                    </p:set>
                                    <p:anim calcmode="lin" valueType="num">
                                      <p:cBhvr>
                                        <p:cTn id="15" dur="500" fill="hold"/>
                                        <p:tgtEl>
                                          <p:spTgt spid="33807"/>
                                        </p:tgtEl>
                                        <p:attrNameLst>
                                          <p:attrName>ppt_w</p:attrName>
                                        </p:attrNameLst>
                                      </p:cBhvr>
                                      <p:tavLst>
                                        <p:tav tm="0">
                                          <p:val>
                                            <p:fltVal val="0"/>
                                          </p:val>
                                        </p:tav>
                                        <p:tav tm="100000">
                                          <p:val>
                                            <p:strVal val="#ppt_w"/>
                                          </p:val>
                                        </p:tav>
                                      </p:tavLst>
                                    </p:anim>
                                    <p:anim calcmode="lin" valueType="num">
                                      <p:cBhvr>
                                        <p:cTn id="16" dur="500" fill="hold"/>
                                        <p:tgtEl>
                                          <p:spTgt spid="33807"/>
                                        </p:tgtEl>
                                        <p:attrNameLst>
                                          <p:attrName>ppt_h</p:attrName>
                                        </p:attrNameLst>
                                      </p:cBhvr>
                                      <p:tavLst>
                                        <p:tav tm="0">
                                          <p:val>
                                            <p:fltVal val="0"/>
                                          </p:val>
                                        </p:tav>
                                        <p:tav tm="100000">
                                          <p:val>
                                            <p:strVal val="#ppt_h"/>
                                          </p:val>
                                        </p:tav>
                                      </p:tavLst>
                                    </p:anim>
                                    <p:anim calcmode="lin" valueType="num">
                                      <p:cBhvr>
                                        <p:cTn id="17" dur="500" fill="hold"/>
                                        <p:tgtEl>
                                          <p:spTgt spid="33807"/>
                                        </p:tgtEl>
                                        <p:attrNameLst>
                                          <p:attrName>ppt_x</p:attrName>
                                        </p:attrNameLst>
                                      </p:cBhvr>
                                      <p:tavLst>
                                        <p:tav tm="0">
                                          <p:val>
                                            <p:fltVal val="0.5"/>
                                          </p:val>
                                        </p:tav>
                                        <p:tav tm="100000">
                                          <p:val>
                                            <p:strVal val="#ppt_x"/>
                                          </p:val>
                                        </p:tav>
                                      </p:tavLst>
                                    </p:anim>
                                    <p:anim calcmode="lin" valueType="num">
                                      <p:cBhvr>
                                        <p:cTn id="18" dur="500" fill="hold"/>
                                        <p:tgtEl>
                                          <p:spTgt spid="33807"/>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33804"/>
                                        </p:tgtEl>
                                        <p:attrNameLst>
                                          <p:attrName>style.visibility</p:attrName>
                                        </p:attrNameLst>
                                      </p:cBhvr>
                                      <p:to>
                                        <p:strVal val="visible"/>
                                      </p:to>
                                    </p:set>
                                    <p:anim calcmode="lin" valueType="num">
                                      <p:cBhvr>
                                        <p:cTn id="23" dur="500" fill="hold"/>
                                        <p:tgtEl>
                                          <p:spTgt spid="33804"/>
                                        </p:tgtEl>
                                        <p:attrNameLst>
                                          <p:attrName>ppt_w</p:attrName>
                                        </p:attrNameLst>
                                      </p:cBhvr>
                                      <p:tavLst>
                                        <p:tav tm="0">
                                          <p:val>
                                            <p:fltVal val="0"/>
                                          </p:val>
                                        </p:tav>
                                        <p:tav tm="100000">
                                          <p:val>
                                            <p:strVal val="#ppt_w"/>
                                          </p:val>
                                        </p:tav>
                                      </p:tavLst>
                                    </p:anim>
                                    <p:anim calcmode="lin" valueType="num">
                                      <p:cBhvr>
                                        <p:cTn id="24" dur="500" fill="hold"/>
                                        <p:tgtEl>
                                          <p:spTgt spid="33804"/>
                                        </p:tgtEl>
                                        <p:attrNameLst>
                                          <p:attrName>ppt_h</p:attrName>
                                        </p:attrNameLst>
                                      </p:cBhvr>
                                      <p:tavLst>
                                        <p:tav tm="0">
                                          <p:val>
                                            <p:fltVal val="0"/>
                                          </p:val>
                                        </p:tav>
                                        <p:tav tm="100000">
                                          <p:val>
                                            <p:strVal val="#ppt_h"/>
                                          </p:val>
                                        </p:tav>
                                      </p:tavLst>
                                    </p:anim>
                                    <p:anim calcmode="lin" valueType="num">
                                      <p:cBhvr>
                                        <p:cTn id="25" dur="500" fill="hold"/>
                                        <p:tgtEl>
                                          <p:spTgt spid="33804"/>
                                        </p:tgtEl>
                                        <p:attrNameLst>
                                          <p:attrName>ppt_x</p:attrName>
                                        </p:attrNameLst>
                                      </p:cBhvr>
                                      <p:tavLst>
                                        <p:tav tm="0">
                                          <p:val>
                                            <p:fltVal val="0.5"/>
                                          </p:val>
                                        </p:tav>
                                        <p:tav tm="100000">
                                          <p:val>
                                            <p:strVal val="#ppt_x"/>
                                          </p:val>
                                        </p:tav>
                                      </p:tavLst>
                                    </p:anim>
                                    <p:anim calcmode="lin" valueType="num">
                                      <p:cBhvr>
                                        <p:cTn id="26" dur="500" fill="hold"/>
                                        <p:tgtEl>
                                          <p:spTgt spid="3380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4819" name="Line 3"/>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4820" name="Line 4"/>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4821" name="Line 5"/>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4822" name="Line 6"/>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grpSp>
        <p:nvGrpSpPr>
          <p:cNvPr id="34823" name="Group 7"/>
          <p:cNvGrpSpPr>
            <a:grpSpLocks/>
          </p:cNvGrpSpPr>
          <p:nvPr/>
        </p:nvGrpSpPr>
        <p:grpSpPr bwMode="auto">
          <a:xfrm>
            <a:off x="1044575" y="4151313"/>
            <a:ext cx="6945313" cy="1981200"/>
            <a:chOff x="658" y="2615"/>
            <a:chExt cx="4375" cy="1248"/>
          </a:xfrm>
        </p:grpSpPr>
        <p:sp>
          <p:nvSpPr>
            <p:cNvPr id="34824" name="Rectangle 8"/>
            <p:cNvSpPr>
              <a:spLocks noChangeArrowheads="1"/>
            </p:cNvSpPr>
            <p:nvPr/>
          </p:nvSpPr>
          <p:spPr bwMode="auto">
            <a:xfrm>
              <a:off x="658" y="2617"/>
              <a:ext cx="847" cy="9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EEFF4B"/>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4400" b="1" i="1">
                  <a:solidFill>
                    <a:srgbClr val="66FF66"/>
                  </a:solidFill>
                  <a:latin typeface="Times" pitchFamily="-84" charset="0"/>
                  <a:cs typeface="+mn-cs"/>
                </a:rPr>
                <a:t>12: 1</a:t>
              </a:r>
            </a:p>
            <a:p>
              <a:endParaRPr lang="en-US" altLang="en-US" sz="4400" b="1" i="1">
                <a:solidFill>
                  <a:srgbClr val="66FF66"/>
                </a:solidFill>
                <a:latin typeface="Times" pitchFamily="-84" charset="0"/>
                <a:cs typeface="+mn-cs"/>
              </a:endParaRPr>
            </a:p>
          </p:txBody>
        </p:sp>
        <p:sp>
          <p:nvSpPr>
            <p:cNvPr id="34825" name="Rectangle 9"/>
            <p:cNvSpPr>
              <a:spLocks noChangeArrowheads="1"/>
            </p:cNvSpPr>
            <p:nvPr/>
          </p:nvSpPr>
          <p:spPr bwMode="auto">
            <a:xfrm>
              <a:off x="2455" y="2616"/>
              <a:ext cx="861" cy="9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EEFF4B"/>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4400" b="1" i="1">
                  <a:solidFill>
                    <a:srgbClr val="66FF66"/>
                  </a:solidFill>
                  <a:latin typeface="Times" pitchFamily="-84" charset="0"/>
                  <a:cs typeface="+mn-cs"/>
                </a:rPr>
                <a:t>12: 2</a:t>
              </a:r>
            </a:p>
            <a:p>
              <a:pPr algn="ctr"/>
              <a:endParaRPr lang="en-US" altLang="en-US" sz="4400" b="1" i="1">
                <a:solidFill>
                  <a:srgbClr val="66FF66"/>
                </a:solidFill>
                <a:latin typeface="Times" pitchFamily="-84" charset="0"/>
                <a:cs typeface="+mn-cs"/>
              </a:endParaRPr>
            </a:p>
          </p:txBody>
        </p:sp>
        <p:sp>
          <p:nvSpPr>
            <p:cNvPr id="34826" name="Rectangle 10"/>
            <p:cNvSpPr>
              <a:spLocks noChangeArrowheads="1"/>
            </p:cNvSpPr>
            <p:nvPr/>
          </p:nvSpPr>
          <p:spPr bwMode="auto">
            <a:xfrm>
              <a:off x="4172" y="2615"/>
              <a:ext cx="861" cy="9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EEFF4B"/>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4400" b="1" i="1">
                  <a:solidFill>
                    <a:srgbClr val="66FF66"/>
                  </a:solidFill>
                  <a:latin typeface="Times" pitchFamily="-84" charset="0"/>
                  <a:cs typeface="+mn-cs"/>
                </a:rPr>
                <a:t>12: 3</a:t>
              </a:r>
            </a:p>
            <a:p>
              <a:pPr algn="ctr"/>
              <a:endParaRPr lang="en-US" altLang="en-US" sz="4400" b="1" i="1">
                <a:solidFill>
                  <a:srgbClr val="66FF66"/>
                </a:solidFill>
                <a:latin typeface="Times" pitchFamily="-84" charset="0"/>
                <a:cs typeface="+mn-cs"/>
              </a:endParaRPr>
            </a:p>
          </p:txBody>
        </p:sp>
        <p:sp>
          <p:nvSpPr>
            <p:cNvPr id="34827" name="Rectangle 11"/>
            <p:cNvSpPr>
              <a:spLocks noChangeArrowheads="1"/>
            </p:cNvSpPr>
            <p:nvPr/>
          </p:nvSpPr>
          <p:spPr bwMode="auto">
            <a:xfrm>
              <a:off x="1682" y="3039"/>
              <a:ext cx="3172" cy="82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EEFF4B"/>
                  </a:solidFill>
                  <a:miter lim="800000"/>
                  <a:headEnd/>
                  <a:tailEnd/>
                </a14:hiddenLine>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8000" i="1">
                  <a:solidFill>
                    <a:srgbClr val="66FF66"/>
                  </a:solidFill>
                  <a:latin typeface="Arial" pitchFamily="34" charset="0"/>
                  <a:cs typeface="+mn-cs"/>
                </a:rPr>
                <a:t>“</a:t>
              </a:r>
              <a:r>
                <a:rPr lang="ja-JP" altLang="en-US" sz="8000" i="1">
                  <a:solidFill>
                    <a:srgbClr val="66FF66"/>
                  </a:solidFill>
                  <a:latin typeface="Times" pitchFamily="-84" charset="0"/>
                  <a:cs typeface="+mn-cs"/>
                </a:rPr>
                <a:t>地</a:t>
              </a:r>
              <a:r>
                <a:rPr lang="en-US" altLang="ja-JP" sz="8000" i="1">
                  <a:solidFill>
                    <a:srgbClr val="66FF66"/>
                  </a:solidFill>
                  <a:latin typeface="Times" pitchFamily="-84" charset="0"/>
                  <a:cs typeface="+mn-cs"/>
                </a:rPr>
                <a:t>-</a:t>
              </a:r>
              <a:r>
                <a:rPr lang="ja-JP" altLang="en-US" sz="8000" i="1">
                  <a:solidFill>
                    <a:srgbClr val="66FF66"/>
                  </a:solidFill>
                  <a:latin typeface="Times" pitchFamily="-84" charset="0"/>
                  <a:cs typeface="+mn-cs"/>
                </a:rPr>
                <a:t>种</a:t>
              </a:r>
              <a:r>
                <a:rPr lang="en-US" altLang="ja-JP" sz="8000" i="1">
                  <a:solidFill>
                    <a:srgbClr val="66FF66"/>
                  </a:solidFill>
                  <a:latin typeface="Times" pitchFamily="-84" charset="0"/>
                  <a:cs typeface="+mn-cs"/>
                </a:rPr>
                <a:t>-</a:t>
              </a:r>
              <a:r>
                <a:rPr lang="ja-JP" altLang="en-US" sz="8000" i="1">
                  <a:solidFill>
                    <a:srgbClr val="66FF66"/>
                  </a:solidFill>
                  <a:latin typeface="Times" pitchFamily="-84" charset="0"/>
                  <a:cs typeface="+mn-cs"/>
                </a:rPr>
                <a:t>福</a:t>
              </a:r>
              <a:r>
                <a:rPr lang="ja-JP" altLang="en-US" sz="8000" i="1">
                  <a:solidFill>
                    <a:srgbClr val="66FF66"/>
                  </a:solidFill>
                  <a:latin typeface="Arial" pitchFamily="34" charset="0"/>
                  <a:cs typeface="+mn-cs"/>
                </a:rPr>
                <a:t>”</a:t>
              </a:r>
              <a:endParaRPr lang="en-US" altLang="en-US" sz="8000" i="1">
                <a:solidFill>
                  <a:srgbClr val="66FF66"/>
                </a:solidFill>
                <a:latin typeface="Times" pitchFamily="-84" charset="0"/>
                <a:cs typeface="+mn-cs"/>
              </a:endParaRPr>
            </a:p>
          </p:txBody>
        </p:sp>
      </p:grpSp>
      <p:sp>
        <p:nvSpPr>
          <p:cNvPr id="34828" name="Rectangle 1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spcBef>
                <a:spcPct val="50000"/>
              </a:spcBef>
              <a:defRPr/>
            </a:pPr>
            <a:r>
              <a:rPr lang="en-US" sz="8800">
                <a:solidFill>
                  <a:srgbClr val="FFD34A"/>
                </a:solidFill>
                <a:latin typeface="Times" charset="0"/>
                <a:cs typeface="+mn-cs"/>
              </a:rPr>
              <a:t>7</a:t>
            </a:r>
          </a:p>
        </p:txBody>
      </p:sp>
      <p:sp>
        <p:nvSpPr>
          <p:cNvPr id="34829" name="Line 1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4830" name="Rectangle 14"/>
          <p:cNvSpPr>
            <a:spLocks noChangeArrowheads="1"/>
          </p:cNvSpPr>
          <p:nvPr/>
        </p:nvSpPr>
        <p:spPr bwMode="auto">
          <a:xfrm>
            <a:off x="103188" y="604838"/>
            <a:ext cx="8942387" cy="36544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5400" b="1">
                <a:solidFill>
                  <a:srgbClr val="FAFD00"/>
                </a:solidFill>
                <a:latin typeface="Times" pitchFamily="-84" charset="0"/>
                <a:cs typeface="+mn-cs"/>
              </a:rPr>
              <a:t>        </a:t>
            </a:r>
            <a:r>
              <a:rPr lang="ja-JP" altLang="en-US" sz="5400" b="1">
                <a:solidFill>
                  <a:srgbClr val="FAFD00"/>
                </a:solidFill>
                <a:latin typeface="Times" pitchFamily="-84" charset="0"/>
                <a:cs typeface="+mn-cs"/>
              </a:rPr>
              <a:t>亚伯拉罕的圣约</a:t>
            </a:r>
            <a:endParaRPr lang="en-US" altLang="ja-JP" sz="5400" b="1">
              <a:solidFill>
                <a:srgbClr val="FAFD00"/>
              </a:solidFill>
              <a:latin typeface="Times" pitchFamily="-84" charset="0"/>
              <a:cs typeface="+mn-cs"/>
            </a:endParaRPr>
          </a:p>
          <a:p>
            <a:pPr algn="ctr"/>
            <a:r>
              <a:rPr lang="ja-JP" altLang="en-US" sz="4400" b="1" i="1">
                <a:solidFill>
                  <a:srgbClr val="00FF00"/>
                </a:solidFill>
                <a:latin typeface="Times" pitchFamily="-84" charset="0"/>
                <a:cs typeface="+mn-cs"/>
              </a:rPr>
              <a:t>创</a:t>
            </a:r>
            <a:r>
              <a:rPr lang="en-US" altLang="ja-JP" sz="4400" b="1" i="1">
                <a:solidFill>
                  <a:srgbClr val="00FF00"/>
                </a:solidFill>
                <a:latin typeface="Times" pitchFamily="-84" charset="0"/>
                <a:cs typeface="+mn-cs"/>
              </a:rPr>
              <a:t> 12: 1-3</a:t>
            </a:r>
          </a:p>
          <a:p>
            <a:pPr algn="ctr"/>
            <a:endParaRPr lang="en-US" altLang="en-US" sz="3200" i="1">
              <a:solidFill>
                <a:srgbClr val="00FF00"/>
              </a:solidFill>
              <a:latin typeface="Times" pitchFamily="-84" charset="0"/>
              <a:cs typeface="+mn-cs"/>
            </a:endParaRPr>
          </a:p>
          <a:p>
            <a:pPr algn="ctr"/>
            <a:endParaRPr lang="en-US" altLang="en-US" sz="3200" i="1">
              <a:solidFill>
                <a:srgbClr val="00FF00"/>
              </a:solidFill>
              <a:latin typeface="Times" pitchFamily="-84" charset="0"/>
              <a:cs typeface="+mn-cs"/>
            </a:endParaRPr>
          </a:p>
          <a:p>
            <a:pPr algn="ctr"/>
            <a:endParaRPr lang="en-US" altLang="en-US" sz="3600">
              <a:solidFill>
                <a:srgbClr val="00DFCA"/>
              </a:solidFill>
              <a:latin typeface="Times" pitchFamily="-84" charset="0"/>
              <a:cs typeface="+mn-cs"/>
            </a:endParaRPr>
          </a:p>
          <a:p>
            <a:r>
              <a:rPr lang="en-US" altLang="en-US" sz="3600">
                <a:solidFill>
                  <a:srgbClr val="FAFD00"/>
                </a:solidFill>
                <a:latin typeface="Times" pitchFamily="-84" charset="0"/>
                <a:cs typeface="+mn-cs"/>
              </a:rPr>
              <a:t>          </a:t>
            </a:r>
            <a:r>
              <a:rPr lang="ja-JP" altLang="en-US" sz="3600" b="1">
                <a:solidFill>
                  <a:srgbClr val="FAFD00"/>
                </a:solidFill>
                <a:latin typeface="Times" pitchFamily="-84" charset="0"/>
                <a:cs typeface="+mn-cs"/>
              </a:rPr>
              <a:t>地区</a:t>
            </a:r>
            <a:r>
              <a:rPr lang="en-US" altLang="ja-JP" sz="3600" b="1">
                <a:solidFill>
                  <a:srgbClr val="FAFD00"/>
                </a:solidFill>
                <a:latin typeface="Times" pitchFamily="-84" charset="0"/>
                <a:cs typeface="+mn-cs"/>
              </a:rPr>
              <a:t>                 </a:t>
            </a:r>
            <a:r>
              <a:rPr lang="ja-JP" altLang="en-US" sz="3600" b="1">
                <a:solidFill>
                  <a:srgbClr val="FAFD00"/>
                </a:solidFill>
                <a:latin typeface="Times" pitchFamily="-84" charset="0"/>
                <a:cs typeface="+mn-cs"/>
              </a:rPr>
              <a:t>种子</a:t>
            </a:r>
            <a:r>
              <a:rPr lang="en-US" altLang="ja-JP" sz="3600" b="1">
                <a:solidFill>
                  <a:srgbClr val="FAFD00"/>
                </a:solidFill>
                <a:latin typeface="Times" pitchFamily="-84" charset="0"/>
                <a:cs typeface="+mn-cs"/>
              </a:rPr>
              <a:t>               </a:t>
            </a:r>
            <a:r>
              <a:rPr lang="ja-JP" altLang="en-US" sz="3600" b="1">
                <a:solidFill>
                  <a:srgbClr val="FAFD00"/>
                </a:solidFill>
                <a:latin typeface="Times" pitchFamily="-84" charset="0"/>
                <a:cs typeface="+mn-cs"/>
              </a:rPr>
              <a:t>祝福</a:t>
            </a:r>
            <a:endParaRPr lang="en-US" altLang="en-US" sz="3600" b="1">
              <a:solidFill>
                <a:srgbClr val="FAFD00"/>
              </a:solidFill>
              <a:latin typeface="Times" pitchFamily="-84" charset="0"/>
              <a:cs typeface="+mn-cs"/>
            </a:endParaRPr>
          </a:p>
        </p:txBody>
      </p:sp>
      <p:sp>
        <p:nvSpPr>
          <p:cNvPr id="34831" name="Oval 15"/>
          <p:cNvSpPr>
            <a:spLocks noChangeArrowheads="1"/>
          </p:cNvSpPr>
          <p:nvPr/>
        </p:nvSpPr>
        <p:spPr bwMode="auto">
          <a:xfrm>
            <a:off x="5518150" y="3386138"/>
            <a:ext cx="29638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0000"/>
                </a:solidFill>
              </a14:hiddenFill>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4845" name="Text Box 29"/>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2000">
              <a:solidFill>
                <a:srgbClr val="FFA27C"/>
              </a:solidFill>
              <a:latin typeface="B VAG Rounded Bold" charset="0"/>
              <a:cs typeface="+mn-cs"/>
            </a:endParaRPr>
          </a:p>
        </p:txBody>
      </p:sp>
      <p:sp>
        <p:nvSpPr>
          <p:cNvPr id="34846" name="Oval 30"/>
          <p:cNvSpPr>
            <a:spLocks noChangeArrowheads="1"/>
          </p:cNvSpPr>
          <p:nvPr/>
        </p:nvSpPr>
        <p:spPr bwMode="auto">
          <a:xfrm>
            <a:off x="3633788" y="3386138"/>
            <a:ext cx="1871662"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0000"/>
                </a:solidFill>
              </a14:hiddenFill>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4847" name="Oval 31"/>
          <p:cNvSpPr>
            <a:spLocks noChangeArrowheads="1"/>
          </p:cNvSpPr>
          <p:nvPr/>
        </p:nvSpPr>
        <p:spPr bwMode="auto">
          <a:xfrm>
            <a:off x="603250" y="3411538"/>
            <a:ext cx="21256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0000"/>
                </a:solidFill>
              </a14:hiddenFill>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4848" name="Rectangle 32"/>
          <p:cNvSpPr>
            <a:spLocks noChangeArrowheads="1"/>
          </p:cNvSpPr>
          <p:nvPr/>
        </p:nvSpPr>
        <p:spPr bwMode="auto">
          <a:xfrm>
            <a:off x="8093075" y="6513513"/>
            <a:ext cx="336550" cy="26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15</a:t>
            </a:r>
          </a:p>
        </p:txBody>
      </p:sp>
      <p:sp>
        <p:nvSpPr>
          <p:cNvPr id="34849" name="Text Box 33"/>
          <p:cNvSpPr txBox="1">
            <a:spLocks noChangeArrowheads="1"/>
          </p:cNvSpPr>
          <p:nvPr/>
        </p:nvSpPr>
        <p:spPr bwMode="auto">
          <a:xfrm>
            <a:off x="7005638" y="6242050"/>
            <a:ext cx="16065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1200" b="1">
                <a:solidFill>
                  <a:srgbClr val="FFFFFF"/>
                </a:solidFill>
                <a:cs typeface="+mn-cs"/>
              </a:rPr>
              <a:t>Handbook pg. 19-24</a:t>
            </a:r>
          </a:p>
        </p:txBody>
      </p:sp>
      <p:sp>
        <p:nvSpPr>
          <p:cNvPr id="34850" name="Rectangle 34"/>
          <p:cNvSpPr>
            <a:spLocks noGrp="1" noChangeArrowheads="1"/>
          </p:cNvSpPr>
          <p:nvPr>
            <p:ph type="title" idx="4294967295"/>
          </p:nvPr>
        </p:nvSpPr>
        <p:spPr bwMode="auto">
          <a:xfrm>
            <a:off x="1524000" y="533400"/>
            <a:ext cx="7162800" cy="8382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ja-JP" altLang="en-US">
                <a:effectLst>
                  <a:outerShdw blurRad="38100" dist="38100" dir="2700000" algn="tl">
                    <a:srgbClr val="FFFFFF"/>
                  </a:outerShdw>
                </a:effectLst>
              </a:rPr>
              <a:t>亚伯拉罕圣约的应许</a:t>
            </a:r>
            <a:endParaRPr lang="en-US" altLang="en-US">
              <a:effectLst>
                <a:outerShdw blurRad="38100" dist="38100" dir="2700000" algn="tl">
                  <a:srgbClr val="FFFFFF"/>
                </a:outerShdw>
              </a:effectLst>
            </a:endParaRPr>
          </a:p>
        </p:txBody>
      </p:sp>
      <p:sp>
        <p:nvSpPr>
          <p:cNvPr id="34860" name="Freeform 44"/>
          <p:cNvSpPr>
            <a:spLocks/>
          </p:cNvSpPr>
          <p:nvPr/>
        </p:nvSpPr>
        <p:spPr bwMode="auto">
          <a:xfrm>
            <a:off x="8764588" y="3565525"/>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4861" name="AutoShape 45"/>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4862" name="Rectangle 46"/>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4863" name="AutoShape 47"/>
          <p:cNvSpPr>
            <a:spLocks noChangeArrowheads="1"/>
          </p:cNvSpPr>
          <p:nvPr/>
        </p:nvSpPr>
        <p:spPr bwMode="auto">
          <a:xfrm>
            <a:off x="8072438" y="3482975"/>
            <a:ext cx="692150" cy="903288"/>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4864" name="Rectangle 48"/>
          <p:cNvSpPr>
            <a:spLocks noChangeArrowheads="1"/>
          </p:cNvSpPr>
          <p:nvPr/>
        </p:nvSpPr>
        <p:spPr bwMode="auto">
          <a:xfrm>
            <a:off x="8437563" y="4060825"/>
            <a:ext cx="330200" cy="114300"/>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4865" name="Rectangle 49"/>
          <p:cNvSpPr>
            <a:spLocks noChangeArrowheads="1"/>
          </p:cNvSpPr>
          <p:nvPr/>
        </p:nvSpPr>
        <p:spPr bwMode="auto">
          <a:xfrm>
            <a:off x="8305800" y="3921125"/>
            <a:ext cx="358775" cy="72707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400" b="1">
                <a:solidFill>
                  <a:srgbClr val="000000"/>
                </a:solidFill>
                <a:latin typeface="Helvetica" pitchFamily="-84" charset="0"/>
                <a:cs typeface="+mn-cs"/>
              </a:rPr>
              <a:t>地</a:t>
            </a:r>
            <a:endParaRPr lang="en-US" altLang="ja-JP" sz="1400" b="1">
              <a:solidFill>
                <a:srgbClr val="000000"/>
              </a:solidFill>
              <a:latin typeface="Helvetica" pitchFamily="-84" charset="0"/>
              <a:cs typeface="+mn-cs"/>
            </a:endParaRPr>
          </a:p>
          <a:p>
            <a:r>
              <a:rPr lang="ja-JP" altLang="en-US" sz="1400" b="1">
                <a:solidFill>
                  <a:srgbClr val="000000"/>
                </a:solidFill>
                <a:latin typeface="Helvetica" pitchFamily="-84" charset="0"/>
                <a:cs typeface="+mn-cs"/>
              </a:rPr>
              <a:t>种</a:t>
            </a:r>
            <a:endParaRPr lang="en-US" altLang="ja-JP" sz="1400" b="1">
              <a:solidFill>
                <a:srgbClr val="000000"/>
              </a:solidFill>
              <a:latin typeface="Helvetica" pitchFamily="-84" charset="0"/>
              <a:cs typeface="+mn-cs"/>
            </a:endParaRPr>
          </a:p>
          <a:p>
            <a:r>
              <a:rPr lang="ja-JP" altLang="en-US" sz="1400" b="1">
                <a:solidFill>
                  <a:srgbClr val="000000"/>
                </a:solidFill>
                <a:latin typeface="Helvetica" pitchFamily="-84" charset="0"/>
                <a:cs typeface="+mn-cs"/>
              </a:rPr>
              <a:t>福</a:t>
            </a:r>
            <a:endParaRPr lang="en-US" altLang="en-US" sz="1400" b="1">
              <a:solidFill>
                <a:srgbClr val="000000"/>
              </a:solidFill>
              <a:latin typeface="Helvetica" pitchFamily="-84" charset="0"/>
              <a:cs typeface="+mn-cs"/>
            </a:endParaRPr>
          </a:p>
        </p:txBody>
      </p:sp>
      <p:sp>
        <p:nvSpPr>
          <p:cNvPr id="34866" name="Rectangle 50"/>
          <p:cNvSpPr>
            <a:spLocks noChangeArrowheads="1"/>
          </p:cNvSpPr>
          <p:nvPr/>
        </p:nvSpPr>
        <p:spPr bwMode="auto">
          <a:xfrm>
            <a:off x="8226425" y="3660775"/>
            <a:ext cx="536575" cy="3016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400" b="1">
                <a:solidFill>
                  <a:srgbClr val="000000"/>
                </a:solidFill>
                <a:latin typeface="Helvetica" pitchFamily="-84" charset="0"/>
                <a:cs typeface="+mn-cs"/>
              </a:rPr>
              <a:t>呼召</a:t>
            </a:r>
            <a:endParaRPr lang="en-US" altLang="en-US" sz="1400" b="1">
              <a:solidFill>
                <a:srgbClr val="000000"/>
              </a:solidFill>
              <a:latin typeface="Helvetica" pitchFamily="-84" charset="0"/>
              <a:cs typeface="+mn-cs"/>
            </a:endParaRPr>
          </a:p>
        </p:txBody>
      </p:sp>
      <p:sp>
        <p:nvSpPr>
          <p:cNvPr id="34867" name="Rectangle 51"/>
          <p:cNvSpPr>
            <a:spLocks noChangeArrowheads="1"/>
          </p:cNvSpPr>
          <p:nvPr/>
        </p:nvSpPr>
        <p:spPr bwMode="auto">
          <a:xfrm>
            <a:off x="8004175" y="3432175"/>
            <a:ext cx="917575"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200" b="1">
                <a:solidFill>
                  <a:srgbClr val="000000"/>
                </a:solidFill>
                <a:latin typeface="Chicago" charset="0"/>
                <a:cs typeface="+mn-cs"/>
              </a:rPr>
              <a:t>亚伯拉罕</a:t>
            </a:r>
            <a:r>
              <a:rPr lang="en-US" altLang="ja-JP" sz="1200" b="1">
                <a:solidFill>
                  <a:srgbClr val="000000"/>
                </a:solidFill>
                <a:latin typeface="Chicago" charset="0"/>
                <a:cs typeface="+mn-cs"/>
              </a:rPr>
              <a:t>M</a:t>
            </a:r>
            <a:endParaRPr lang="en-US" altLang="en-US" sz="1200" b="1">
              <a:solidFill>
                <a:srgbClr val="000000"/>
              </a:solidFill>
              <a:latin typeface="Chicago" charset="0"/>
              <a:cs typeface="+mn-cs"/>
            </a:endParaRPr>
          </a:p>
        </p:txBody>
      </p:sp>
      <p:sp>
        <p:nvSpPr>
          <p:cNvPr id="34868" name="Line 52"/>
          <p:cNvSpPr>
            <a:spLocks noChangeShapeType="1"/>
          </p:cNvSpPr>
          <p:nvPr/>
        </p:nvSpPr>
        <p:spPr bwMode="auto">
          <a:xfrm flipV="1">
            <a:off x="8107363" y="4597400"/>
            <a:ext cx="838200"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Tree>
    <p:extLst>
      <p:ext uri="{BB962C8B-B14F-4D97-AF65-F5344CB8AC3E}">
        <p14:creationId xmlns:p14="http://schemas.microsoft.com/office/powerpoint/2010/main" val="640243384"/>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500" fill="hold"/>
                                        <p:tgtEl>
                                          <p:spTgt spid="34823"/>
                                        </p:tgtEl>
                                        <p:attrNameLst>
                                          <p:attrName>ppt_w</p:attrName>
                                        </p:attrNameLst>
                                      </p:cBhvr>
                                      <p:tavLst>
                                        <p:tav tm="0">
                                          <p:val>
                                            <p:fltVal val="0"/>
                                          </p:val>
                                        </p:tav>
                                        <p:tav tm="100000">
                                          <p:val>
                                            <p:strVal val="#ppt_w"/>
                                          </p:val>
                                        </p:tav>
                                      </p:tavLst>
                                    </p:anim>
                                    <p:anim calcmode="lin" valueType="num">
                                      <p:cBhvr>
                                        <p:cTn id="8" dur="500" fill="hold"/>
                                        <p:tgtEl>
                                          <p:spTgt spid="34823"/>
                                        </p:tgtEl>
                                        <p:attrNameLst>
                                          <p:attrName>ppt_h</p:attrName>
                                        </p:attrNameLst>
                                      </p:cBhvr>
                                      <p:tavLst>
                                        <p:tav tm="0">
                                          <p:val>
                                            <p:fltVal val="0"/>
                                          </p:val>
                                        </p:tav>
                                        <p:tav tm="100000">
                                          <p:val>
                                            <p:strVal val="#ppt_h"/>
                                          </p:val>
                                        </p:tav>
                                      </p:tavLst>
                                    </p:anim>
                                    <p:anim calcmode="lin" valueType="num">
                                      <p:cBhvr>
                                        <p:cTn id="9" dur="500" fill="hold"/>
                                        <p:tgtEl>
                                          <p:spTgt spid="34823"/>
                                        </p:tgtEl>
                                        <p:attrNameLst>
                                          <p:attrName>ppt_x</p:attrName>
                                        </p:attrNameLst>
                                      </p:cBhvr>
                                      <p:tavLst>
                                        <p:tav tm="0">
                                          <p:val>
                                            <p:fltVal val="0.5"/>
                                          </p:val>
                                        </p:tav>
                                        <p:tav tm="100000">
                                          <p:val>
                                            <p:strVal val="#ppt_x"/>
                                          </p:val>
                                        </p:tav>
                                      </p:tavLst>
                                    </p:anim>
                                    <p:anim calcmode="lin" valueType="num">
                                      <p:cBhvr>
                                        <p:cTn id="10" dur="500" fill="hold"/>
                                        <p:tgtEl>
                                          <p:spTgt spid="3482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34847"/>
                                        </p:tgtEl>
                                        <p:attrNameLst>
                                          <p:attrName>style.visibility</p:attrName>
                                        </p:attrNameLst>
                                      </p:cBhvr>
                                      <p:to>
                                        <p:strVal val="visible"/>
                                      </p:to>
                                    </p:set>
                                    <p:animEffect transition="in" filter="dissolve">
                                      <p:cBhvr>
                                        <p:cTn id="14" dur="500"/>
                                        <p:tgtEl>
                                          <p:spTgt spid="34847"/>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4846"/>
                                        </p:tgtEl>
                                        <p:attrNameLst>
                                          <p:attrName>style.visibility</p:attrName>
                                        </p:attrNameLst>
                                      </p:cBhvr>
                                      <p:to>
                                        <p:strVal val="visible"/>
                                      </p:to>
                                    </p:set>
                                    <p:animEffect transition="in" filter="dissolve">
                                      <p:cBhvr>
                                        <p:cTn id="18" dur="500"/>
                                        <p:tgtEl>
                                          <p:spTgt spid="34846"/>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34831"/>
                                        </p:tgtEl>
                                        <p:attrNameLst>
                                          <p:attrName>style.visibility</p:attrName>
                                        </p:attrNameLst>
                                      </p:cBhvr>
                                      <p:to>
                                        <p:strVal val="visible"/>
                                      </p:to>
                                    </p:set>
                                    <p:animEffect transition="in" filter="dissolve">
                                      <p:cBhvr>
                                        <p:cTn id="22" dur="500"/>
                                        <p:tgtEl>
                                          <p:spTgt spid="3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animBg="1"/>
      <p:bldP spid="34846" grpId="0" animBg="1"/>
      <p:bldP spid="348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Line 3"/>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5844" name="Line 4"/>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5845" name="Line 5"/>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5846" name="Line 6"/>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sp>
        <p:nvSpPr>
          <p:cNvPr id="35847" name="Line 7"/>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grpSp>
        <p:nvGrpSpPr>
          <p:cNvPr id="49158" name="Group 8"/>
          <p:cNvGrpSpPr>
            <a:grpSpLocks/>
          </p:cNvGrpSpPr>
          <p:nvPr/>
        </p:nvGrpSpPr>
        <p:grpSpPr bwMode="auto">
          <a:xfrm>
            <a:off x="620713" y="160338"/>
            <a:ext cx="739775" cy="1430337"/>
            <a:chOff x="391" y="101"/>
            <a:chExt cx="466" cy="901"/>
          </a:xfrm>
        </p:grpSpPr>
        <p:sp>
          <p:nvSpPr>
            <p:cNvPr id="35849" name="Rectangle 9"/>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spcBef>
                  <a:spcPct val="50000"/>
                </a:spcBef>
                <a:defRPr/>
              </a:pPr>
              <a:r>
                <a:rPr lang="en-US" sz="8800">
                  <a:solidFill>
                    <a:srgbClr val="FFD34A"/>
                  </a:solidFill>
                  <a:latin typeface="Times" charset="0"/>
                  <a:cs typeface="+mn-cs"/>
                </a:rPr>
                <a:t>7</a:t>
              </a:r>
            </a:p>
          </p:txBody>
        </p:sp>
        <p:sp>
          <p:nvSpPr>
            <p:cNvPr id="35850" name="Line 10"/>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pPr>
                <a:defRPr/>
              </a:pPr>
              <a:endParaRPr lang="en-US" sz="1800">
                <a:solidFill>
                  <a:srgbClr val="FFFFFF"/>
                </a:solidFill>
                <a:latin typeface="Tahoma" charset="0"/>
                <a:cs typeface="+mn-cs"/>
              </a:endParaRPr>
            </a:p>
          </p:txBody>
        </p:sp>
      </p:grpSp>
      <p:sp>
        <p:nvSpPr>
          <p:cNvPr id="35851" name="Text Box 11"/>
          <p:cNvSpPr txBox="1">
            <a:spLocks noChangeArrowheads="1"/>
          </p:cNvSpPr>
          <p:nvPr/>
        </p:nvSpPr>
        <p:spPr bwMode="auto">
          <a:xfrm>
            <a:off x="5867400" y="5759450"/>
            <a:ext cx="2895600" cy="6413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spcBef>
                <a:spcPct val="50000"/>
              </a:spcBef>
            </a:pPr>
            <a:r>
              <a:rPr lang="en-US" altLang="en-US" sz="3600" b="1">
                <a:solidFill>
                  <a:srgbClr val="00FF00"/>
                </a:solidFill>
                <a:latin typeface="Times" pitchFamily="-84" charset="0"/>
                <a:cs typeface="+mn-cs"/>
              </a:rPr>
              <a:t>• </a:t>
            </a:r>
            <a:r>
              <a:rPr lang="ja-JP" altLang="en-US" sz="3600" b="1">
                <a:solidFill>
                  <a:srgbClr val="00FF00"/>
                </a:solidFill>
                <a:latin typeface="Times" pitchFamily="-84" charset="0"/>
                <a:cs typeface="+mn-cs"/>
              </a:rPr>
              <a:t>无条件的</a:t>
            </a:r>
            <a:endParaRPr lang="en-US" altLang="en-US" sz="3600" b="1">
              <a:solidFill>
                <a:srgbClr val="00FF00"/>
              </a:solidFill>
              <a:latin typeface="Times" pitchFamily="-84" charset="0"/>
              <a:cs typeface="+mn-cs"/>
            </a:endParaRPr>
          </a:p>
        </p:txBody>
      </p:sp>
      <p:sp>
        <p:nvSpPr>
          <p:cNvPr id="35852" name="Text Box 12"/>
          <p:cNvSpPr txBox="1">
            <a:spLocks noChangeArrowheads="1"/>
          </p:cNvSpPr>
          <p:nvPr/>
        </p:nvSpPr>
        <p:spPr bwMode="auto">
          <a:xfrm>
            <a:off x="3505200" y="4997450"/>
            <a:ext cx="2819400" cy="6413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spcBef>
                <a:spcPct val="50000"/>
              </a:spcBef>
            </a:pPr>
            <a:r>
              <a:rPr lang="en-US" altLang="en-US" sz="3600" b="1">
                <a:solidFill>
                  <a:srgbClr val="00FF00"/>
                </a:solidFill>
                <a:latin typeface="Times" pitchFamily="-84" charset="0"/>
                <a:cs typeface="+mn-cs"/>
              </a:rPr>
              <a:t>• </a:t>
            </a:r>
            <a:r>
              <a:rPr lang="ja-JP" altLang="en-US" sz="3600" b="1">
                <a:solidFill>
                  <a:srgbClr val="00FF00"/>
                </a:solidFill>
                <a:latin typeface="Times" pitchFamily="-84" charset="0"/>
                <a:cs typeface="+mn-cs"/>
              </a:rPr>
              <a:t>永远的</a:t>
            </a:r>
            <a:endParaRPr lang="en-US" altLang="en-US" sz="3600" b="1">
              <a:solidFill>
                <a:srgbClr val="00FF00"/>
              </a:solidFill>
              <a:latin typeface="Times" pitchFamily="-84" charset="0"/>
              <a:cs typeface="+mn-cs"/>
            </a:endParaRPr>
          </a:p>
        </p:txBody>
      </p:sp>
      <p:sp>
        <p:nvSpPr>
          <p:cNvPr id="35853" name="Rectangle 13"/>
          <p:cNvSpPr>
            <a:spLocks noChangeArrowheads="1"/>
          </p:cNvSpPr>
          <p:nvPr/>
        </p:nvSpPr>
        <p:spPr bwMode="auto">
          <a:xfrm>
            <a:off x="836613" y="4267200"/>
            <a:ext cx="2744787" cy="6413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3600" b="1">
                <a:solidFill>
                  <a:srgbClr val="00FF00"/>
                </a:solidFill>
                <a:latin typeface="Times" pitchFamily="-84" charset="0"/>
                <a:cs typeface="+mn-cs"/>
              </a:rPr>
              <a:t>• </a:t>
            </a:r>
            <a:r>
              <a:rPr lang="ja-JP" altLang="en-US" sz="3600" b="1">
                <a:solidFill>
                  <a:srgbClr val="00FF00"/>
                </a:solidFill>
                <a:latin typeface="Times" pitchFamily="-84" charset="0"/>
                <a:cs typeface="+mn-cs"/>
              </a:rPr>
              <a:t>照字面上的</a:t>
            </a:r>
            <a:endParaRPr lang="en-US" altLang="en-US" sz="3600" b="1">
              <a:solidFill>
                <a:srgbClr val="00FF00"/>
              </a:solidFill>
              <a:latin typeface="Times" pitchFamily="-84" charset="0"/>
              <a:cs typeface="+mn-cs"/>
            </a:endParaRPr>
          </a:p>
        </p:txBody>
      </p:sp>
      <p:sp>
        <p:nvSpPr>
          <p:cNvPr id="35854" name="Text Box 14"/>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spcBef>
                <a:spcPct val="50000"/>
              </a:spcBef>
            </a:pPr>
            <a:endParaRPr lang="en-US" altLang="en-US" sz="1600">
              <a:solidFill>
                <a:srgbClr val="FFFFFF"/>
              </a:solidFill>
              <a:latin typeface="Comic Sans MS" pitchFamily="66" charset="0"/>
              <a:cs typeface="+mn-cs"/>
            </a:endParaRPr>
          </a:p>
        </p:txBody>
      </p:sp>
      <p:sp>
        <p:nvSpPr>
          <p:cNvPr id="35855" name="Text Box 15"/>
          <p:cNvSpPr txBox="1">
            <a:spLocks noChangeArrowheads="1"/>
          </p:cNvSpPr>
          <p:nvPr/>
        </p:nvSpPr>
        <p:spPr bwMode="auto">
          <a:xfrm>
            <a:off x="1785938" y="0"/>
            <a:ext cx="2603500" cy="27463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spcBef>
                <a:spcPct val="50000"/>
              </a:spcBef>
            </a:pPr>
            <a:r>
              <a:rPr lang="ja-JP" altLang="en-US" sz="1200" b="1">
                <a:solidFill>
                  <a:srgbClr val="FFFFFF"/>
                </a:solidFill>
                <a:latin typeface="Comic Sans MS" pitchFamily="66" charset="0"/>
                <a:cs typeface="+mn-cs"/>
              </a:rPr>
              <a:t>创</a:t>
            </a:r>
            <a:r>
              <a:rPr lang="en-US" altLang="ja-JP" sz="1200" b="1">
                <a:solidFill>
                  <a:srgbClr val="FFFFFF"/>
                </a:solidFill>
                <a:latin typeface="Comic Sans MS" pitchFamily="66" charset="0"/>
                <a:cs typeface="+mn-cs"/>
              </a:rPr>
              <a:t> 13:15; </a:t>
            </a:r>
            <a:r>
              <a:rPr lang="ja-JP" altLang="en-US" sz="1200" b="1">
                <a:solidFill>
                  <a:srgbClr val="FFFFFF"/>
                </a:solidFill>
                <a:latin typeface="Comic Sans MS" pitchFamily="66" charset="0"/>
                <a:cs typeface="+mn-cs"/>
              </a:rPr>
              <a:t>创</a:t>
            </a:r>
            <a:r>
              <a:rPr lang="en-US" altLang="ja-JP" sz="1200" b="1">
                <a:solidFill>
                  <a:srgbClr val="FFFFFF"/>
                </a:solidFill>
                <a:latin typeface="Comic Sans MS" pitchFamily="66" charset="0"/>
                <a:cs typeface="+mn-cs"/>
              </a:rPr>
              <a:t> 15</a:t>
            </a:r>
            <a:endParaRPr lang="en-US" altLang="en-US" sz="1200" b="1">
              <a:solidFill>
                <a:srgbClr val="FFFFFF"/>
              </a:solidFill>
              <a:latin typeface="Comic Sans MS" pitchFamily="66" charset="0"/>
              <a:cs typeface="+mn-cs"/>
            </a:endParaRPr>
          </a:p>
        </p:txBody>
      </p:sp>
      <p:pic>
        <p:nvPicPr>
          <p:cNvPr id="35856" name="Picture 16"/>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97138" y="2235200"/>
            <a:ext cx="4276725" cy="1346200"/>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5870" name="Text Box 30"/>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endParaRPr lang="en-US" altLang="en-US" sz="2000">
              <a:solidFill>
                <a:srgbClr val="FFA27C"/>
              </a:solidFill>
              <a:latin typeface="B VAG Rounded Bold" charset="0"/>
              <a:cs typeface="+mn-cs"/>
            </a:endParaRPr>
          </a:p>
        </p:txBody>
      </p:sp>
      <p:sp>
        <p:nvSpPr>
          <p:cNvPr id="35871" name="Text Box 31"/>
          <p:cNvSpPr txBox="1">
            <a:spLocks noChangeArrowheads="1"/>
          </p:cNvSpPr>
          <p:nvPr/>
        </p:nvSpPr>
        <p:spPr bwMode="auto">
          <a:xfrm>
            <a:off x="8591550" y="641667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2000">
                <a:solidFill>
                  <a:srgbClr val="FFFFFF"/>
                </a:solidFill>
                <a:cs typeface="+mn-cs"/>
              </a:rPr>
              <a:t>3</a:t>
            </a:r>
          </a:p>
        </p:txBody>
      </p:sp>
      <p:sp>
        <p:nvSpPr>
          <p:cNvPr id="35872" name="Rectangle 32"/>
          <p:cNvSpPr>
            <a:spLocks noChangeArrowheads="1"/>
          </p:cNvSpPr>
          <p:nvPr/>
        </p:nvSpPr>
        <p:spPr bwMode="auto">
          <a:xfrm>
            <a:off x="8093075" y="6513513"/>
            <a:ext cx="336550" cy="26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1000" b="1">
                <a:solidFill>
                  <a:srgbClr val="FFFFFF"/>
                </a:solidFill>
                <a:effectLst>
                  <a:outerShdw blurRad="38100" dist="38100" dir="2700000" algn="tl">
                    <a:srgbClr val="000000"/>
                  </a:outerShdw>
                </a:effectLst>
                <a:latin typeface="Comic Sans MS" pitchFamily="66" charset="0"/>
                <a:cs typeface="+mn-cs"/>
              </a:rPr>
              <a:t>16</a:t>
            </a:r>
          </a:p>
        </p:txBody>
      </p:sp>
      <p:sp>
        <p:nvSpPr>
          <p:cNvPr id="35873" name="Text Box 33"/>
          <p:cNvSpPr txBox="1">
            <a:spLocks noChangeArrowheads="1"/>
          </p:cNvSpPr>
          <p:nvPr/>
        </p:nvSpPr>
        <p:spPr bwMode="auto">
          <a:xfrm>
            <a:off x="7005638" y="6242050"/>
            <a:ext cx="16065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1200" b="1">
                <a:solidFill>
                  <a:srgbClr val="FFFFFF"/>
                </a:solidFill>
                <a:cs typeface="+mn-cs"/>
              </a:rPr>
              <a:t>Handbook pg. 19-24</a:t>
            </a:r>
          </a:p>
        </p:txBody>
      </p:sp>
      <p:sp>
        <p:nvSpPr>
          <p:cNvPr id="49169" name="Rectangle 34"/>
          <p:cNvSpPr>
            <a:spLocks noGrp="1" noChangeArrowheads="1"/>
          </p:cNvSpPr>
          <p:nvPr>
            <p:ph type="title" idx="4294967295"/>
          </p:nvPr>
        </p:nvSpPr>
        <p:spPr bwMode="auto">
          <a:xfrm>
            <a:off x="4267200" y="0"/>
            <a:ext cx="4876800" cy="533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r>
              <a:rPr lang="ja-JP" altLang="en-US" sz="2000">
                <a:effectLst/>
              </a:rPr>
              <a:t>照字面上的</a:t>
            </a:r>
            <a:r>
              <a:rPr lang="en-US" altLang="ja-JP" sz="2000">
                <a:effectLst/>
              </a:rPr>
              <a:t> * </a:t>
            </a:r>
            <a:r>
              <a:rPr lang="ja-JP" altLang="en-US" sz="2000">
                <a:effectLst/>
              </a:rPr>
              <a:t>永远的</a:t>
            </a:r>
            <a:r>
              <a:rPr lang="en-US" altLang="ja-JP" sz="2000">
                <a:effectLst/>
              </a:rPr>
              <a:t> * </a:t>
            </a:r>
            <a:r>
              <a:rPr lang="ja-JP" altLang="en-US" sz="2000">
                <a:effectLst/>
              </a:rPr>
              <a:t>无条件的</a:t>
            </a:r>
            <a:endParaRPr lang="en-US" altLang="en-US" sz="2000">
              <a:effectLst/>
            </a:endParaRPr>
          </a:p>
        </p:txBody>
      </p:sp>
      <p:sp>
        <p:nvSpPr>
          <p:cNvPr id="35876" name="Rectangle 36"/>
          <p:cNvSpPr>
            <a:spLocks noChangeArrowheads="1"/>
          </p:cNvSpPr>
          <p:nvPr/>
        </p:nvSpPr>
        <p:spPr bwMode="auto">
          <a:xfrm>
            <a:off x="103188" y="604838"/>
            <a:ext cx="8942387" cy="36544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en-US" altLang="en-US" sz="5400" b="1">
                <a:solidFill>
                  <a:srgbClr val="FAFD00"/>
                </a:solidFill>
                <a:latin typeface="Times" pitchFamily="-84" charset="0"/>
                <a:cs typeface="+mn-cs"/>
              </a:rPr>
              <a:t>   </a:t>
            </a:r>
            <a:r>
              <a:rPr lang="ja-JP" altLang="en-US" sz="5400" b="1">
                <a:solidFill>
                  <a:srgbClr val="FAFD00"/>
                </a:solidFill>
                <a:latin typeface="Times" pitchFamily="-84" charset="0"/>
                <a:cs typeface="+mn-cs"/>
              </a:rPr>
              <a:t>亚伯拉罕的圣约</a:t>
            </a:r>
            <a:endParaRPr lang="en-US" altLang="ja-JP" sz="5400" b="1">
              <a:solidFill>
                <a:srgbClr val="FAFD00"/>
              </a:solidFill>
              <a:latin typeface="Times" pitchFamily="-84" charset="0"/>
              <a:cs typeface="+mn-cs"/>
            </a:endParaRPr>
          </a:p>
          <a:p>
            <a:pPr algn="ctr"/>
            <a:r>
              <a:rPr lang="ja-JP" altLang="en-US" sz="4400" b="1" i="1">
                <a:solidFill>
                  <a:srgbClr val="00FF00"/>
                </a:solidFill>
                <a:latin typeface="Times" pitchFamily="-84" charset="0"/>
                <a:cs typeface="+mn-cs"/>
              </a:rPr>
              <a:t>创</a:t>
            </a:r>
            <a:r>
              <a:rPr lang="en-US" altLang="ja-JP" sz="4400" b="1" i="1">
                <a:solidFill>
                  <a:srgbClr val="00FF00"/>
                </a:solidFill>
                <a:latin typeface="Times" pitchFamily="-84" charset="0"/>
                <a:cs typeface="+mn-cs"/>
              </a:rPr>
              <a:t> 12: 1-3</a:t>
            </a:r>
          </a:p>
          <a:p>
            <a:pPr algn="ctr"/>
            <a:endParaRPr lang="en-US" altLang="en-US" sz="3200" i="1">
              <a:solidFill>
                <a:srgbClr val="00FF00"/>
              </a:solidFill>
              <a:latin typeface="Times" pitchFamily="-84" charset="0"/>
              <a:cs typeface="+mn-cs"/>
            </a:endParaRPr>
          </a:p>
          <a:p>
            <a:pPr algn="ctr"/>
            <a:endParaRPr lang="en-US" altLang="en-US" sz="3200" i="1">
              <a:solidFill>
                <a:srgbClr val="00FF00"/>
              </a:solidFill>
              <a:latin typeface="Times" pitchFamily="-84" charset="0"/>
              <a:cs typeface="+mn-cs"/>
            </a:endParaRPr>
          </a:p>
          <a:p>
            <a:pPr algn="ctr"/>
            <a:endParaRPr lang="en-US" altLang="en-US" sz="3600">
              <a:solidFill>
                <a:srgbClr val="00DFCA"/>
              </a:solidFill>
              <a:latin typeface="Times" pitchFamily="-84" charset="0"/>
              <a:cs typeface="+mn-cs"/>
            </a:endParaRPr>
          </a:p>
          <a:p>
            <a:r>
              <a:rPr lang="en-US" altLang="en-US" sz="3600">
                <a:solidFill>
                  <a:srgbClr val="FAFD00"/>
                </a:solidFill>
                <a:latin typeface="Times" pitchFamily="-84" charset="0"/>
                <a:cs typeface="+mn-cs"/>
              </a:rPr>
              <a:t>          </a:t>
            </a:r>
            <a:r>
              <a:rPr lang="ja-JP" altLang="en-US" sz="3600" b="1">
                <a:solidFill>
                  <a:srgbClr val="FAFD00"/>
                </a:solidFill>
                <a:latin typeface="Times" pitchFamily="-84" charset="0"/>
                <a:cs typeface="+mn-cs"/>
              </a:rPr>
              <a:t>地区</a:t>
            </a:r>
            <a:r>
              <a:rPr lang="en-US" altLang="ja-JP" sz="3600" b="1">
                <a:solidFill>
                  <a:srgbClr val="FAFD00"/>
                </a:solidFill>
                <a:latin typeface="Times" pitchFamily="-84" charset="0"/>
                <a:cs typeface="+mn-cs"/>
              </a:rPr>
              <a:t>                 </a:t>
            </a:r>
            <a:r>
              <a:rPr lang="ja-JP" altLang="en-US" sz="3600" b="1">
                <a:solidFill>
                  <a:srgbClr val="FAFD00"/>
                </a:solidFill>
                <a:latin typeface="Times" pitchFamily="-84" charset="0"/>
                <a:cs typeface="+mn-cs"/>
              </a:rPr>
              <a:t>种子</a:t>
            </a:r>
            <a:r>
              <a:rPr lang="en-US" altLang="ja-JP" sz="3600" b="1">
                <a:solidFill>
                  <a:srgbClr val="FAFD00"/>
                </a:solidFill>
                <a:latin typeface="Times" pitchFamily="-84" charset="0"/>
                <a:cs typeface="+mn-cs"/>
              </a:rPr>
              <a:t>               </a:t>
            </a:r>
            <a:r>
              <a:rPr lang="ja-JP" altLang="en-US" sz="3600" b="1">
                <a:solidFill>
                  <a:srgbClr val="FAFD00"/>
                </a:solidFill>
                <a:latin typeface="Times" pitchFamily="-84" charset="0"/>
                <a:cs typeface="+mn-cs"/>
              </a:rPr>
              <a:t>祝福</a:t>
            </a:r>
            <a:endParaRPr lang="en-US" altLang="en-US" sz="3600" b="1">
              <a:solidFill>
                <a:srgbClr val="FAFD00"/>
              </a:solidFill>
              <a:latin typeface="Times" pitchFamily="-84" charset="0"/>
              <a:cs typeface="+mn-cs"/>
            </a:endParaRPr>
          </a:p>
        </p:txBody>
      </p:sp>
      <p:sp>
        <p:nvSpPr>
          <p:cNvPr id="35877" name="Freeform 37"/>
          <p:cNvSpPr>
            <a:spLocks/>
          </p:cNvSpPr>
          <p:nvPr/>
        </p:nvSpPr>
        <p:spPr bwMode="auto">
          <a:xfrm>
            <a:off x="8764588" y="3565525"/>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GB">
              <a:solidFill>
                <a:srgbClr val="FFFFFF"/>
              </a:solidFill>
              <a:latin typeface="Tahoma" pitchFamily="34" charset="0"/>
              <a:ea typeface="MS PGothic" pitchFamily="34" charset="-128"/>
              <a:cs typeface="+mn-cs"/>
            </a:endParaRPr>
          </a:p>
        </p:txBody>
      </p:sp>
      <p:sp>
        <p:nvSpPr>
          <p:cNvPr id="35878" name="AutoShape 38"/>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5879" name="Rectangle 39"/>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5880" name="AutoShape 40"/>
          <p:cNvSpPr>
            <a:spLocks noChangeArrowheads="1"/>
          </p:cNvSpPr>
          <p:nvPr/>
        </p:nvSpPr>
        <p:spPr bwMode="auto">
          <a:xfrm>
            <a:off x="8072438" y="3482975"/>
            <a:ext cx="692150" cy="903288"/>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5881" name="Rectangle 41"/>
          <p:cNvSpPr>
            <a:spLocks noChangeArrowheads="1"/>
          </p:cNvSpPr>
          <p:nvPr/>
        </p:nvSpPr>
        <p:spPr bwMode="auto">
          <a:xfrm>
            <a:off x="8437563" y="4060825"/>
            <a:ext cx="330200" cy="114300"/>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endParaRPr lang="en-US" altLang="en-US" sz="1800">
              <a:solidFill>
                <a:srgbClr val="FFFFFF"/>
              </a:solidFill>
              <a:cs typeface="+mn-cs"/>
            </a:endParaRPr>
          </a:p>
        </p:txBody>
      </p:sp>
      <p:sp>
        <p:nvSpPr>
          <p:cNvPr id="35882" name="Rectangle 42"/>
          <p:cNvSpPr>
            <a:spLocks noChangeArrowheads="1"/>
          </p:cNvSpPr>
          <p:nvPr/>
        </p:nvSpPr>
        <p:spPr bwMode="auto">
          <a:xfrm>
            <a:off x="8305800" y="3921125"/>
            <a:ext cx="358775" cy="72707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400" b="1">
                <a:solidFill>
                  <a:srgbClr val="000000"/>
                </a:solidFill>
                <a:latin typeface="Helvetica" pitchFamily="-84" charset="0"/>
                <a:cs typeface="+mn-cs"/>
              </a:rPr>
              <a:t>地</a:t>
            </a:r>
            <a:endParaRPr lang="en-US" altLang="ja-JP" sz="1400" b="1">
              <a:solidFill>
                <a:srgbClr val="000000"/>
              </a:solidFill>
              <a:latin typeface="Helvetica" pitchFamily="-84" charset="0"/>
              <a:cs typeface="+mn-cs"/>
            </a:endParaRPr>
          </a:p>
          <a:p>
            <a:r>
              <a:rPr lang="ja-JP" altLang="en-US" sz="1400" b="1">
                <a:solidFill>
                  <a:srgbClr val="000000"/>
                </a:solidFill>
                <a:latin typeface="Helvetica" pitchFamily="-84" charset="0"/>
                <a:cs typeface="+mn-cs"/>
              </a:rPr>
              <a:t>种</a:t>
            </a:r>
            <a:endParaRPr lang="en-US" altLang="ja-JP" sz="1400" b="1">
              <a:solidFill>
                <a:srgbClr val="000000"/>
              </a:solidFill>
              <a:latin typeface="Helvetica" pitchFamily="-84" charset="0"/>
              <a:cs typeface="+mn-cs"/>
            </a:endParaRPr>
          </a:p>
          <a:p>
            <a:r>
              <a:rPr lang="ja-JP" altLang="en-US" sz="1400" b="1">
                <a:solidFill>
                  <a:srgbClr val="000000"/>
                </a:solidFill>
                <a:latin typeface="Helvetica" pitchFamily="-84" charset="0"/>
                <a:cs typeface="+mn-cs"/>
              </a:rPr>
              <a:t>福</a:t>
            </a:r>
            <a:endParaRPr lang="en-US" altLang="en-US" sz="1400" b="1">
              <a:solidFill>
                <a:srgbClr val="000000"/>
              </a:solidFill>
              <a:latin typeface="Helvetica" pitchFamily="-84" charset="0"/>
              <a:cs typeface="+mn-cs"/>
            </a:endParaRPr>
          </a:p>
        </p:txBody>
      </p:sp>
      <p:sp>
        <p:nvSpPr>
          <p:cNvPr id="35883" name="Rectangle 43"/>
          <p:cNvSpPr>
            <a:spLocks noChangeArrowheads="1"/>
          </p:cNvSpPr>
          <p:nvPr/>
        </p:nvSpPr>
        <p:spPr bwMode="auto">
          <a:xfrm>
            <a:off x="8226425" y="3660775"/>
            <a:ext cx="536575" cy="3016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400" b="1">
                <a:solidFill>
                  <a:srgbClr val="000000"/>
                </a:solidFill>
                <a:latin typeface="Helvetica" pitchFamily="-84" charset="0"/>
                <a:cs typeface="+mn-cs"/>
              </a:rPr>
              <a:t>呼召</a:t>
            </a:r>
            <a:endParaRPr lang="en-US" altLang="en-US" sz="1400" b="1">
              <a:solidFill>
                <a:srgbClr val="000000"/>
              </a:solidFill>
              <a:latin typeface="Helvetica" pitchFamily="-84" charset="0"/>
              <a:cs typeface="+mn-cs"/>
            </a:endParaRPr>
          </a:p>
        </p:txBody>
      </p:sp>
      <p:sp>
        <p:nvSpPr>
          <p:cNvPr id="35884" name="Rectangle 44"/>
          <p:cNvSpPr>
            <a:spLocks noChangeArrowheads="1"/>
          </p:cNvSpPr>
          <p:nvPr/>
        </p:nvSpPr>
        <p:spPr bwMode="auto">
          <a:xfrm>
            <a:off x="8004175" y="3432175"/>
            <a:ext cx="917575"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ja-JP" altLang="en-US" sz="1200" b="1">
                <a:solidFill>
                  <a:srgbClr val="000000"/>
                </a:solidFill>
                <a:latin typeface="Chicago" charset="0"/>
                <a:cs typeface="+mn-cs"/>
              </a:rPr>
              <a:t>亚伯拉罕</a:t>
            </a:r>
            <a:r>
              <a:rPr lang="en-US" altLang="ja-JP" sz="1200" b="1">
                <a:solidFill>
                  <a:srgbClr val="000000"/>
                </a:solidFill>
                <a:latin typeface="Chicago" charset="0"/>
                <a:cs typeface="+mn-cs"/>
              </a:rPr>
              <a:t>M</a:t>
            </a:r>
            <a:endParaRPr lang="en-US" altLang="en-US" sz="1200" b="1">
              <a:solidFill>
                <a:srgbClr val="000000"/>
              </a:solidFill>
              <a:latin typeface="Chicago" charset="0"/>
              <a:cs typeface="+mn-cs"/>
            </a:endParaRPr>
          </a:p>
        </p:txBody>
      </p:sp>
      <p:sp>
        <p:nvSpPr>
          <p:cNvPr id="35885" name="Line 45"/>
          <p:cNvSpPr>
            <a:spLocks noChangeShapeType="1"/>
          </p:cNvSpPr>
          <p:nvPr/>
        </p:nvSpPr>
        <p:spPr bwMode="auto">
          <a:xfrm flipV="1">
            <a:off x="8107363" y="4597400"/>
            <a:ext cx="838200" cy="3175"/>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FFFFFF"/>
              </a:solidFill>
              <a:latin typeface="Tahoma" charset="0"/>
              <a:cs typeface="+mn-cs"/>
            </a:endParaRPr>
          </a:p>
        </p:txBody>
      </p:sp>
    </p:spTree>
    <p:extLst>
      <p:ext uri="{BB962C8B-B14F-4D97-AF65-F5344CB8AC3E}">
        <p14:creationId xmlns:p14="http://schemas.microsoft.com/office/powerpoint/2010/main" val="3300625813"/>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53">
                                            <p:txEl>
                                              <p:pRg st="0" end="0"/>
                                            </p:txEl>
                                          </p:spTgt>
                                        </p:tgtEl>
                                        <p:attrNameLst>
                                          <p:attrName>style.visibility</p:attrName>
                                        </p:attrNameLst>
                                      </p:cBhvr>
                                      <p:to>
                                        <p:strVal val="visible"/>
                                      </p:to>
                                    </p:set>
                                    <p:animEffect transition="in" filter="box(out)">
                                      <p:cBhvr>
                                        <p:cTn id="7" dur="500"/>
                                        <p:tgtEl>
                                          <p:spTgt spid="358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Effect transition="in" filter="box(out)">
                                      <p:cBhvr>
                                        <p:cTn id="12" dur="500"/>
                                        <p:tgtEl>
                                          <p:spTgt spid="358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851">
                                            <p:txEl>
                                              <p:pRg st="0" end="0"/>
                                            </p:txEl>
                                          </p:spTgt>
                                        </p:tgtEl>
                                        <p:attrNameLst>
                                          <p:attrName>style.visibility</p:attrName>
                                        </p:attrNameLst>
                                      </p:cBhvr>
                                      <p:to>
                                        <p:strVal val="visible"/>
                                      </p:to>
                                    </p:set>
                                    <p:animEffect transition="in" filter="box(out)">
                                      <p:cBhvr>
                                        <p:cTn id="17" dur="500"/>
                                        <p:tgtEl>
                                          <p:spTgt spid="35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build="p" autoUpdateAnimBg="0"/>
      <p:bldP spid="35852" grpId="0" build="p" autoUpdateAnimBg="0"/>
      <p:bldP spid="3585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35" descr="12th century Church of Gamla Uppsala. Uppland, Sweden"/>
          <p:cNvPicPr>
            <a:picLocks noChangeAspect="1" noChangeArrowheads="1"/>
          </p:cNvPicPr>
          <p:nvPr/>
        </p:nvPicPr>
        <p:blipFill rotWithShape="1">
          <a:blip r:embed="rId3" cstate="screen">
            <a:lum bright="-18000"/>
            <a:extLst>
              <a:ext uri="{28A0092B-C50C-407E-A947-70E740481C1C}">
                <a14:useLocalDpi xmlns:a14="http://schemas.microsoft.com/office/drawing/2010/main"/>
              </a:ext>
            </a:extLst>
          </a:blip>
          <a:srcRect/>
          <a:stretch/>
        </p:blipFill>
        <p:spPr bwMode="auto">
          <a:xfrm>
            <a:off x="0" y="0"/>
            <a:ext cx="9144000" cy="715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3"/>
          <p:cNvSpPr>
            <a:spLocks noGrp="1" noChangeArrowheads="1"/>
          </p:cNvSpPr>
          <p:nvPr>
            <p:ph type="title"/>
          </p:nvPr>
        </p:nvSpPr>
        <p:spPr/>
        <p:txBody>
          <a:bodyPr/>
          <a:lstStyle/>
          <a:p>
            <a:pPr eaLnBrk="1" hangingPunct="1">
              <a:defRPr/>
            </a:pPr>
            <a:r>
              <a:rPr lang="zh-CN" altLang="en-US" sz="4000" dirty="0">
                <a:latin typeface="Arial" charset="0"/>
                <a:ea typeface="ＭＳ Ｐゴシック" charset="0"/>
                <a:cs typeface="ＭＳ Ｐゴシック" charset="0"/>
              </a:rPr>
              <a:t>无条件的种类</a:t>
            </a:r>
            <a:endParaRPr lang="en-US" sz="4000" dirty="0">
              <a:latin typeface="Arial" charset="0"/>
              <a:ea typeface="ＭＳ Ｐゴシック" charset="0"/>
              <a:cs typeface="ＭＳ Ｐゴシック" charset="0"/>
            </a:endParaRPr>
          </a:p>
        </p:txBody>
      </p:sp>
      <p:grpSp>
        <p:nvGrpSpPr>
          <p:cNvPr id="2" name="Group 4"/>
          <p:cNvGrpSpPr>
            <a:grpSpLocks noGrp="1" noChangeAspect="1"/>
          </p:cNvGrpSpPr>
          <p:nvPr/>
        </p:nvGrpSpPr>
        <p:grpSpPr bwMode="auto">
          <a:xfrm>
            <a:off x="-9525" y="1143000"/>
            <a:ext cx="9266238" cy="1676400"/>
            <a:chOff x="-5" y="449"/>
            <a:chExt cx="2883" cy="1161"/>
          </a:xfrm>
        </p:grpSpPr>
        <p:sp>
          <p:nvSpPr>
            <p:cNvPr id="142351" name="AutoShape 5"/>
            <p:cNvSpPr>
              <a:spLocks noChangeAspect="1" noChangeArrowheads="1" noTextEdit="1"/>
            </p:cNvSpPr>
            <p:nvPr/>
          </p:nvSpPr>
          <p:spPr bwMode="auto">
            <a:xfrm>
              <a:off x="-5" y="449"/>
              <a:ext cx="2883" cy="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endParaRPr>
            </a:p>
          </p:txBody>
        </p:sp>
        <p:cxnSp>
          <p:nvCxnSpPr>
            <p:cNvPr id="142352" name="_s214021"/>
            <p:cNvCxnSpPr>
              <a:cxnSpLocks noChangeShapeType="1"/>
              <a:stCxn id="142358" idx="0"/>
              <a:endCxn id="142355" idx="2"/>
            </p:cNvCxnSpPr>
            <p:nvPr/>
          </p:nvCxnSpPr>
          <p:spPr bwMode="auto">
            <a:xfrm rot="16200000" flipV="1">
              <a:off x="1855" y="628"/>
              <a:ext cx="94" cy="93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2353" name="_s214022"/>
            <p:cNvCxnSpPr>
              <a:cxnSpLocks noChangeShapeType="1"/>
              <a:stCxn id="142357" idx="0"/>
              <a:endCxn id="142355" idx="2"/>
            </p:cNvCxnSpPr>
            <p:nvPr/>
          </p:nvCxnSpPr>
          <p:spPr bwMode="auto">
            <a:xfrm rot="5400000" flipH="1">
              <a:off x="1390" y="1093"/>
              <a:ext cx="94" cy="1"/>
            </a:xfrm>
            <a:prstGeom prst="bentConnector3">
              <a:avLst>
                <a:gd name="adj1" fmla="val 4941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2354" name="_s214023"/>
            <p:cNvCxnSpPr>
              <a:cxnSpLocks noChangeShapeType="1"/>
              <a:stCxn id="142356" idx="0"/>
              <a:endCxn id="142355" idx="2"/>
            </p:cNvCxnSpPr>
            <p:nvPr/>
          </p:nvCxnSpPr>
          <p:spPr bwMode="auto">
            <a:xfrm rot="5400000" flipH="1" flipV="1">
              <a:off x="919" y="624"/>
              <a:ext cx="94" cy="94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42355" name="_s214024"/>
            <p:cNvSpPr>
              <a:spLocks noChangeArrowheads="1"/>
            </p:cNvSpPr>
            <p:nvPr/>
          </p:nvSpPr>
          <p:spPr bwMode="auto">
            <a:xfrm>
              <a:off x="1004" y="642"/>
              <a:ext cx="864" cy="405"/>
            </a:xfrm>
            <a:prstGeom prst="roundRect">
              <a:avLst>
                <a:gd name="adj" fmla="val 16667"/>
              </a:avLst>
            </a:prstGeom>
            <a:solidFill>
              <a:srgbClr val="0000FF"/>
            </a:solidFill>
            <a:ln w="9525">
              <a:solidFill>
                <a:schemeClr val="tx1"/>
              </a:solidFill>
              <a:round/>
              <a:headEnd/>
              <a:tailEnd/>
            </a:ln>
          </p:spPr>
          <p:txBody>
            <a:bodyPr wrap="none" lIns="35876" tIns="17938" rIns="35876" bIns="17938" anchor="ctr"/>
            <a:lstStyle/>
            <a:p>
              <a:pPr algn="ctr" eaLnBrk="1" hangingPunct="1"/>
              <a:r>
                <a:rPr lang="zh-CN" altLang="en-US" sz="3200" b="1" dirty="0">
                  <a:solidFill>
                    <a:srgbClr val="FFFFFF"/>
                  </a:solidFill>
                </a:rPr>
                <a:t>亚伯拉罕的</a:t>
              </a:r>
            </a:p>
          </p:txBody>
        </p:sp>
        <p:sp>
          <p:nvSpPr>
            <p:cNvPr id="142356" name="_s214025"/>
            <p:cNvSpPr>
              <a:spLocks noChangeArrowheads="1"/>
            </p:cNvSpPr>
            <p:nvPr/>
          </p:nvSpPr>
          <p:spPr bwMode="auto">
            <a:xfrm>
              <a:off x="6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zh-CN" altLang="en-US" sz="3200" b="1" dirty="0">
                  <a:solidFill>
                    <a:srgbClr val="FFFFFF"/>
                  </a:solidFill>
                </a:rPr>
                <a:t>巴勒斯坦的</a:t>
              </a:r>
            </a:p>
          </p:txBody>
        </p:sp>
        <p:sp>
          <p:nvSpPr>
            <p:cNvPr id="142357" name="_s214026"/>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zh-CN" altLang="en-US" sz="3200" b="1" dirty="0">
                  <a:solidFill>
                    <a:srgbClr val="FFFFFF"/>
                  </a:solidFill>
                </a:rPr>
                <a:t>大卫的</a:t>
              </a:r>
            </a:p>
          </p:txBody>
        </p:sp>
        <p:sp>
          <p:nvSpPr>
            <p:cNvPr id="142358" name="_s214027"/>
            <p:cNvSpPr>
              <a:spLocks noChangeArrowheads="1"/>
            </p:cNvSpPr>
            <p:nvPr/>
          </p:nvSpPr>
          <p:spPr bwMode="auto">
            <a:xfrm>
              <a:off x="1936"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zh-CN" altLang="en-US" sz="3200" b="1" dirty="0">
                  <a:solidFill>
                    <a:srgbClr val="FFFFFF"/>
                  </a:solidFill>
                </a:rPr>
                <a:t>新的</a:t>
              </a:r>
            </a:p>
          </p:txBody>
        </p:sp>
      </p:grpSp>
      <p:graphicFrame>
        <p:nvGraphicFramePr>
          <p:cNvPr id="37901" name="Group 13"/>
          <p:cNvGraphicFramePr>
            <a:graphicFrameLocks noGrp="1"/>
          </p:cNvGraphicFramePr>
          <p:nvPr>
            <p:extLst>
              <p:ext uri="{D42A27DB-BD31-4B8C-83A1-F6EECF244321}">
                <p14:modId xmlns:p14="http://schemas.microsoft.com/office/powerpoint/2010/main" val="983730701"/>
              </p:ext>
            </p:extLst>
          </p:nvPr>
        </p:nvGraphicFramePr>
        <p:xfrm>
          <a:off x="76200" y="2895600"/>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地区</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种子</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祝福</a:t>
                      </a:r>
                      <a:endPar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物质的</a:t>
                      </a:r>
                      <a:endPar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政治的</a:t>
                      </a:r>
                      <a:endPar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属灵的</a:t>
                      </a:r>
                      <a:endPar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申命记 </a:t>
                      </a:r>
                      <a:r>
                        <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撒母耳记下 </a:t>
                      </a:r>
                      <a:r>
                        <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zh-CN" alt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耶利米 </a:t>
                      </a:r>
                      <a:r>
                        <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31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 name="Text Box 34"/>
          <p:cNvSpPr txBox="1">
            <a:spLocks noChangeArrowheads="1"/>
          </p:cNvSpPr>
          <p:nvPr/>
        </p:nvSpPr>
        <p:spPr bwMode="auto">
          <a:xfrm>
            <a:off x="8496300" y="33338"/>
            <a:ext cx="52700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solidFill>
                  <a:srgbClr val="FFFFFF"/>
                </a:solidFill>
                <a:latin typeface="Arial"/>
                <a:ea typeface="ＭＳ Ｐゴシック" pitchFamily="-108" charset="-128"/>
                <a:cs typeface="Arial"/>
              </a:rPr>
              <a:t>21</a:t>
            </a:r>
          </a:p>
        </p:txBody>
      </p:sp>
    </p:spTree>
    <p:extLst>
      <p:ext uri="{BB962C8B-B14F-4D97-AF65-F5344CB8AC3E}">
        <p14:creationId xmlns:p14="http://schemas.microsoft.com/office/powerpoint/2010/main" val="3932708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7901"/>
                                        </p:tgtEl>
                                        <p:attrNameLst>
                                          <p:attrName>style.visibility</p:attrName>
                                        </p:attrNameLst>
                                      </p:cBhvr>
                                      <p:to>
                                        <p:strVal val="visible"/>
                                      </p:to>
                                    </p:set>
                                    <p:animEffect transition="in" filter="dissolve">
                                      <p:cBhvr>
                                        <p:cTn id="15"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352800" y="76200"/>
            <a:ext cx="5486400" cy="2362200"/>
          </a:xfrm>
          <a:effectLst>
            <a:outerShdw blurRad="25400" dist="38099" dir="2700000" algn="ctr" rotWithShape="0">
              <a:srgbClr val="000000">
                <a:alpha val="99962"/>
              </a:srgbClr>
            </a:outerShdw>
          </a:effectLst>
        </p:spPr>
        <p:txBody>
          <a:bodyPr/>
          <a:lstStyle/>
          <a:p>
            <a:pPr eaLnBrk="1" hangingPunct="1">
              <a:defRPr/>
            </a:pPr>
            <a:r>
              <a:rPr lang="zh-CN" altLang="en-US" dirty="0"/>
              <a:t>盟约的种类</a:t>
            </a:r>
            <a:endParaRPr lang="en-US" dirty="0"/>
          </a:p>
        </p:txBody>
      </p:sp>
      <p:sp>
        <p:nvSpPr>
          <p:cNvPr id="60419" name="Rectangle 3"/>
          <p:cNvSpPr>
            <a:spLocks noGrp="1" noChangeArrowheads="1"/>
          </p:cNvSpPr>
          <p:nvPr>
            <p:ph type="body" idx="1"/>
          </p:nvPr>
        </p:nvSpPr>
        <p:spPr>
          <a:xfrm>
            <a:off x="3059832" y="2438400"/>
            <a:ext cx="5855568" cy="4419600"/>
          </a:xfrm>
          <a:effectLst>
            <a:outerShdw blurRad="25400" dist="38099" dir="2700000" algn="ctr" rotWithShape="0">
              <a:srgbClr val="000000">
                <a:alpha val="99962"/>
              </a:srgbClr>
            </a:outerShdw>
          </a:effectLst>
        </p:spPr>
        <p:txBody>
          <a:bodyPr/>
          <a:lstStyle/>
          <a:p>
            <a:pPr marL="0" indent="0" algn="r" eaLnBrk="1" hangingPunct="1">
              <a:lnSpc>
                <a:spcPct val="90000"/>
              </a:lnSpc>
              <a:buNone/>
              <a:defRPr/>
            </a:pPr>
            <a:r>
              <a:rPr lang="zh-CN" altLang="en-US" sz="3600" dirty="0"/>
              <a:t>神学之约</a:t>
            </a:r>
            <a:endParaRPr lang="en-US" sz="3600" dirty="0"/>
          </a:p>
          <a:p>
            <a:pPr marL="0" indent="0" algn="r" eaLnBrk="1" hangingPunct="1">
              <a:lnSpc>
                <a:spcPct val="90000"/>
              </a:lnSpc>
              <a:buNone/>
              <a:defRPr/>
            </a:pPr>
            <a:endParaRPr lang="en-US" sz="3600" dirty="0"/>
          </a:p>
          <a:p>
            <a:pPr marL="0" indent="0" algn="r" eaLnBrk="1" hangingPunct="1">
              <a:lnSpc>
                <a:spcPct val="90000"/>
              </a:lnSpc>
              <a:buNone/>
              <a:defRPr/>
            </a:pPr>
            <a:r>
              <a:rPr lang="zh-CN" altLang="en-US" sz="3600" dirty="0"/>
              <a:t>圣经学之约</a:t>
            </a:r>
            <a:endParaRPr lang="en-US" sz="3600" dirty="0"/>
          </a:p>
        </p:txBody>
      </p:sp>
      <p:sp>
        <p:nvSpPr>
          <p:cNvPr id="60420" name="Text Box 4"/>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18</a:t>
            </a:r>
          </a:p>
        </p:txBody>
      </p:sp>
    </p:spTree>
    <p:extLst>
      <p:ext uri="{BB962C8B-B14F-4D97-AF65-F5344CB8AC3E}">
        <p14:creationId xmlns:p14="http://schemas.microsoft.com/office/powerpoint/2010/main" val="33190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ctrTitle"/>
          </p:nvPr>
        </p:nvSpPr>
        <p:spPr>
          <a:xfrm>
            <a:off x="0" y="44624"/>
            <a:ext cx="9144000" cy="541338"/>
          </a:xfrm>
        </p:spPr>
        <p:txBody>
          <a:bodyPr/>
          <a:lstStyle/>
          <a:p>
            <a:pPr eaLnBrk="1" hangingPunct="1"/>
            <a:r>
              <a:rPr kumimoji="1" lang="zh-CN" altLang="en-US" sz="3200" b="1" dirty="0">
                <a:solidFill>
                  <a:schemeClr val="bg1"/>
                </a:solidFill>
                <a:latin typeface="Arial" charset="0"/>
              </a:rPr>
              <a:t>应许之地</a:t>
            </a:r>
            <a:endParaRPr kumimoji="1" lang="en-US" altLang="zh-CN" sz="2000" b="1" dirty="0">
              <a:solidFill>
                <a:schemeClr val="bg1"/>
              </a:solidFill>
              <a:latin typeface="Arial" charset="0"/>
            </a:endParaRPr>
          </a:p>
        </p:txBody>
      </p:sp>
      <p:pic>
        <p:nvPicPr>
          <p:cNvPr id="2" name="Picture 1" descr="Screen Shot 2015-07-22 at 7.57.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6885"/>
            <a:ext cx="9144000" cy="6131115"/>
          </a:xfrm>
          <a:prstGeom prst="rect">
            <a:avLst/>
          </a:prstGeom>
        </p:spPr>
      </p:pic>
      <p:sp>
        <p:nvSpPr>
          <p:cNvPr id="17" name="Right Arrow 16"/>
          <p:cNvSpPr/>
          <p:nvPr/>
        </p:nvSpPr>
        <p:spPr bwMode="auto">
          <a:xfrm rot="1381308">
            <a:off x="8231331" y="4755655"/>
            <a:ext cx="856912" cy="4596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kern="0">
              <a:solidFill>
                <a:srgbClr val="FFFFFF"/>
              </a:solidFill>
              <a:latin typeface="BONES" pitchFamily="-105" charset="0"/>
            </a:endParaRPr>
          </a:p>
        </p:txBody>
      </p:sp>
      <p:sp>
        <p:nvSpPr>
          <p:cNvPr id="16" name="Text Box 9"/>
          <p:cNvSpPr txBox="1">
            <a:spLocks noChangeArrowheads="1"/>
          </p:cNvSpPr>
          <p:nvPr/>
        </p:nvSpPr>
        <p:spPr bwMode="auto">
          <a:xfrm>
            <a:off x="6920239" y="4216042"/>
            <a:ext cx="1501358" cy="769441"/>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defTabSz="457200" eaLnBrk="1" fontAlgn="t" hangingPunct="1">
              <a:spcBef>
                <a:spcPct val="50000"/>
              </a:spcBef>
              <a:spcAft>
                <a:spcPts val="0"/>
              </a:spcAft>
              <a:defRPr/>
            </a:pPr>
            <a:r>
              <a:rPr lang="en-US" sz="4400" b="1" dirty="0">
                <a:solidFill>
                  <a:srgbClr val="FFFFFF"/>
                </a:solidFill>
                <a:effectLst>
                  <a:glow rad="203200">
                    <a:srgbClr val="000514">
                      <a:alpha val="88000"/>
                    </a:srgbClr>
                  </a:glow>
                </a:effectLst>
                <a:latin typeface="Arial"/>
                <a:cs typeface="Arial"/>
              </a:rPr>
              <a:t>India</a:t>
            </a:r>
          </a:p>
        </p:txBody>
      </p:sp>
      <p:sp>
        <p:nvSpPr>
          <p:cNvPr id="9" name="Line 5"/>
          <p:cNvSpPr>
            <a:spLocks noChangeShapeType="1"/>
          </p:cNvSpPr>
          <p:nvPr/>
        </p:nvSpPr>
        <p:spPr bwMode="auto">
          <a:xfrm>
            <a:off x="2387937" y="4139157"/>
            <a:ext cx="228600" cy="304800"/>
          </a:xfrm>
          <a:prstGeom prst="line">
            <a:avLst/>
          </a:prstGeom>
          <a:noFill/>
          <a:ln w="76200">
            <a:solidFill>
              <a:schemeClr val="bg1"/>
            </a:solidFill>
            <a:round/>
            <a:headEnd/>
            <a:tailEnd/>
          </a:ln>
          <a:effectLst>
            <a:glow rad="101600">
              <a:schemeClr val="tx1"/>
            </a:glow>
          </a:effectLst>
          <a:extLst>
            <a:ext uri="{909E8E84-426E-40dd-AFC4-6F175D3DCCD1}">
              <a14:hiddenFill xmlns:a14="http://schemas.microsoft.com/office/drawing/2010/main" xmlns="">
                <a:noFill/>
              </a14:hiddenFill>
            </a:ext>
          </a:extLst>
        </p:spPr>
        <p:txBody>
          <a:bodyPr/>
          <a:lstStyle/>
          <a:p>
            <a:endParaRPr lang="en-US">
              <a:solidFill>
                <a:srgbClr val="FFFFFF"/>
              </a:solidFill>
            </a:endParaRPr>
          </a:p>
        </p:txBody>
      </p:sp>
      <p:sp>
        <p:nvSpPr>
          <p:cNvPr id="10" name="Line 6"/>
          <p:cNvSpPr>
            <a:spLocks noChangeShapeType="1"/>
          </p:cNvSpPr>
          <p:nvPr/>
        </p:nvSpPr>
        <p:spPr bwMode="auto">
          <a:xfrm>
            <a:off x="3812297" y="1484787"/>
            <a:ext cx="685800" cy="304800"/>
          </a:xfrm>
          <a:prstGeom prst="line">
            <a:avLst/>
          </a:prstGeom>
          <a:noFill/>
          <a:ln w="76200">
            <a:solidFill>
              <a:schemeClr val="bg1"/>
            </a:solidFill>
            <a:round/>
            <a:headEnd/>
            <a:tailEnd/>
          </a:ln>
          <a:effectLst>
            <a:glow rad="101600">
              <a:schemeClr val="tx1"/>
            </a:glow>
          </a:effectLst>
          <a:extLst>
            <a:ext uri="{909E8E84-426E-40dd-AFC4-6F175D3DCCD1}">
              <a14:hiddenFill xmlns:a14="http://schemas.microsoft.com/office/drawing/2010/main" xmlns="">
                <a:noFill/>
              </a14:hiddenFill>
            </a:ext>
          </a:extLst>
        </p:spPr>
        <p:txBody>
          <a:bodyPr/>
          <a:lstStyle/>
          <a:p>
            <a:endParaRPr lang="en-US">
              <a:solidFill>
                <a:srgbClr val="FFFFFF"/>
              </a:solidFill>
            </a:endParaRPr>
          </a:p>
        </p:txBody>
      </p:sp>
      <p:sp>
        <p:nvSpPr>
          <p:cNvPr id="11" name="AutoShape 7"/>
          <p:cNvSpPr>
            <a:spLocks noChangeArrowheads="1"/>
          </p:cNvSpPr>
          <p:nvPr/>
        </p:nvSpPr>
        <p:spPr bwMode="auto">
          <a:xfrm rot="12221868">
            <a:off x="2825920" y="1405928"/>
            <a:ext cx="965200" cy="3057290"/>
          </a:xfrm>
          <a:prstGeom prst="parallelogram">
            <a:avLst>
              <a:gd name="adj" fmla="val 25000"/>
            </a:avLst>
          </a:prstGeom>
          <a:noFill/>
          <a:ln w="76200">
            <a:solidFill>
              <a:schemeClr val="bg1"/>
            </a:solidFill>
            <a:miter lim="800000"/>
            <a:headEnd/>
            <a:tailEnd/>
          </a:ln>
          <a:effectLst>
            <a:glow rad="101600">
              <a:schemeClr val="tx1"/>
            </a:glo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FFFFFF"/>
              </a:solidFill>
            </a:endParaRPr>
          </a:p>
        </p:txBody>
      </p:sp>
      <p:sp>
        <p:nvSpPr>
          <p:cNvPr id="12" name="Text Box 8"/>
          <p:cNvSpPr txBox="1">
            <a:spLocks noChangeArrowheads="1"/>
          </p:cNvSpPr>
          <p:nvPr/>
        </p:nvSpPr>
        <p:spPr bwMode="auto">
          <a:xfrm>
            <a:off x="3062635" y="4365010"/>
            <a:ext cx="6200775" cy="2492990"/>
          </a:xfrm>
          <a:prstGeom prst="rect">
            <a:avLst/>
          </a:prstGeom>
          <a:gradFill rotWithShape="1">
            <a:gsLst>
              <a:gs pos="0">
                <a:srgbClr val="663300"/>
              </a:gs>
              <a:gs pos="100000">
                <a:srgbClr val="2F1800"/>
              </a:gs>
            </a:gsLst>
            <a:path path="shape">
              <a:fillToRect l="50000" t="50000" r="50000" b="50000"/>
            </a:path>
          </a:gra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zh-CN" altLang="en-US" sz="2800" b="1" u="sng" dirty="0">
                <a:solidFill>
                  <a:srgbClr val="FFFFFF"/>
                </a:solidFill>
                <a:effectLst>
                  <a:outerShdw blurRad="38100" dist="38100" dir="2700000" algn="tl">
                    <a:srgbClr val="000000"/>
                  </a:outerShdw>
                </a:effectLst>
                <a:cs typeface="Arial" charset="0"/>
              </a:rPr>
              <a:t>创世记 </a:t>
            </a:r>
            <a:r>
              <a:rPr lang="en-US" altLang="zh-CN" sz="2800" b="1" u="sng" dirty="0">
                <a:solidFill>
                  <a:srgbClr val="FFFFFF"/>
                </a:solidFill>
                <a:effectLst>
                  <a:outerShdw blurRad="38100" dist="38100" dir="2700000" algn="tl">
                    <a:srgbClr val="000000"/>
                  </a:outerShdw>
                </a:effectLst>
                <a:cs typeface="Arial" charset="0"/>
              </a:rPr>
              <a:t>15:18 </a:t>
            </a:r>
          </a:p>
          <a:p>
            <a:pPr>
              <a:defRPr/>
            </a:pPr>
            <a:r>
              <a:rPr lang="zh-CN" altLang="en-US" sz="3200" b="1" dirty="0">
                <a:solidFill>
                  <a:srgbClr val="FFFFFF"/>
                </a:solidFill>
                <a:effectLst>
                  <a:outerShdw blurRad="38100" dist="38100" dir="2700000" algn="tl">
                    <a:srgbClr val="000000"/>
                  </a:outerShdw>
                </a:effectLst>
                <a:cs typeface="Arial" charset="0"/>
              </a:rPr>
              <a:t>就在那时候，耶和华与亚伯兰立约说：“我已经把这地赐给你的后裔了，就是从埃及河直到幼发拉底河之地 ”</a:t>
            </a:r>
            <a:r>
              <a:rPr lang="en-US" altLang="zh-CN" sz="3200" b="1" dirty="0">
                <a:solidFill>
                  <a:srgbClr val="FFFFFF"/>
                </a:solidFill>
                <a:effectLst>
                  <a:outerShdw blurRad="38100" dist="38100" dir="2700000" algn="tl">
                    <a:srgbClr val="000000"/>
                  </a:outerShdw>
                </a:effectLst>
                <a:cs typeface="Arial" charset="0"/>
              </a:rPr>
              <a:t>(</a:t>
            </a:r>
            <a:r>
              <a:rPr lang="zh-CN" altLang="en-US" sz="3200" b="1" dirty="0">
                <a:solidFill>
                  <a:srgbClr val="FFFFFF"/>
                </a:solidFill>
                <a:effectLst>
                  <a:outerShdw blurRad="38100" dist="38100" dir="2700000" algn="tl">
                    <a:srgbClr val="000000"/>
                  </a:outerShdw>
                </a:effectLst>
                <a:cs typeface="Arial" charset="0"/>
              </a:rPr>
              <a:t>新译本</a:t>
            </a:r>
            <a:r>
              <a:rPr lang="en-US" altLang="zh-CN" sz="3200" b="1" dirty="0">
                <a:solidFill>
                  <a:srgbClr val="FFFFFF"/>
                </a:solidFill>
                <a:effectLst>
                  <a:outerShdw blurRad="38100" dist="38100" dir="2700000" algn="tl">
                    <a:srgbClr val="000000"/>
                  </a:outerShdw>
                </a:effectLst>
                <a:cs typeface="Arial" charset="0"/>
              </a:rPr>
              <a:t>)</a:t>
            </a:r>
          </a:p>
        </p:txBody>
      </p:sp>
      <p:sp>
        <p:nvSpPr>
          <p:cNvPr id="13" name="Text Box 9"/>
          <p:cNvSpPr txBox="1">
            <a:spLocks noChangeArrowheads="1"/>
          </p:cNvSpPr>
          <p:nvPr/>
        </p:nvSpPr>
        <p:spPr bwMode="auto">
          <a:xfrm>
            <a:off x="2357813" y="2384979"/>
            <a:ext cx="1882247" cy="769441"/>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defTabSz="457200" eaLnBrk="1" fontAlgn="t" hangingPunct="1">
              <a:spcBef>
                <a:spcPct val="50000"/>
              </a:spcBef>
              <a:spcAft>
                <a:spcPts val="0"/>
              </a:spcAft>
              <a:defRPr/>
            </a:pPr>
            <a:r>
              <a:rPr lang="zh-CN" altLang="en-US" sz="4400" b="1" dirty="0">
                <a:solidFill>
                  <a:srgbClr val="FFFFFF"/>
                </a:solidFill>
                <a:effectLst>
                  <a:glow rad="203200">
                    <a:srgbClr val="000514">
                      <a:alpha val="88000"/>
                    </a:srgbClr>
                  </a:glow>
                </a:effectLst>
                <a:latin typeface="Arial"/>
                <a:cs typeface="Arial"/>
              </a:rPr>
              <a:t>黎巴嫩</a:t>
            </a:r>
            <a:endParaRPr lang="en-US" sz="4400" b="1" dirty="0">
              <a:solidFill>
                <a:srgbClr val="FFFFFF"/>
              </a:solidFill>
              <a:effectLst>
                <a:glow rad="203200">
                  <a:srgbClr val="000514">
                    <a:alpha val="88000"/>
                  </a:srgbClr>
                </a:glow>
              </a:effectLst>
              <a:latin typeface="Arial"/>
              <a:cs typeface="Arial"/>
            </a:endParaRPr>
          </a:p>
        </p:txBody>
      </p:sp>
      <p:sp>
        <p:nvSpPr>
          <p:cNvPr id="14" name="Text Box 9"/>
          <p:cNvSpPr txBox="1">
            <a:spLocks noChangeArrowheads="1"/>
          </p:cNvSpPr>
          <p:nvPr/>
        </p:nvSpPr>
        <p:spPr bwMode="auto">
          <a:xfrm>
            <a:off x="2495969" y="3048860"/>
            <a:ext cx="1882247" cy="769441"/>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defTabSz="457200" eaLnBrk="1" fontAlgn="t" hangingPunct="1">
              <a:spcBef>
                <a:spcPct val="50000"/>
              </a:spcBef>
              <a:spcAft>
                <a:spcPts val="0"/>
              </a:spcAft>
              <a:defRPr/>
            </a:pPr>
            <a:r>
              <a:rPr lang="zh-CN" altLang="en-US" sz="4400" b="1" dirty="0">
                <a:solidFill>
                  <a:srgbClr val="FFFFFF"/>
                </a:solidFill>
                <a:effectLst>
                  <a:glow rad="203200">
                    <a:srgbClr val="000514">
                      <a:alpha val="88000"/>
                    </a:srgbClr>
                  </a:glow>
                </a:effectLst>
                <a:latin typeface="Arial"/>
                <a:cs typeface="Arial"/>
              </a:rPr>
              <a:t>以色列</a:t>
            </a:r>
            <a:endParaRPr lang="en-US" sz="4400" b="1" dirty="0">
              <a:solidFill>
                <a:srgbClr val="FFFFFF"/>
              </a:solidFill>
              <a:effectLst>
                <a:glow rad="203200">
                  <a:srgbClr val="000514">
                    <a:alpha val="88000"/>
                  </a:srgbClr>
                </a:glow>
              </a:effectLst>
              <a:latin typeface="Arial"/>
              <a:cs typeface="Arial"/>
            </a:endParaRPr>
          </a:p>
        </p:txBody>
      </p:sp>
      <p:sp>
        <p:nvSpPr>
          <p:cNvPr id="18" name="Text Box 9"/>
          <p:cNvSpPr txBox="1">
            <a:spLocks noChangeArrowheads="1"/>
          </p:cNvSpPr>
          <p:nvPr/>
        </p:nvSpPr>
        <p:spPr bwMode="auto">
          <a:xfrm>
            <a:off x="1139707" y="4447382"/>
            <a:ext cx="1316386" cy="769441"/>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defTabSz="457200" eaLnBrk="1" fontAlgn="t" hangingPunct="1">
              <a:spcBef>
                <a:spcPct val="50000"/>
              </a:spcBef>
              <a:spcAft>
                <a:spcPts val="0"/>
              </a:spcAft>
              <a:defRPr/>
            </a:pPr>
            <a:r>
              <a:rPr lang="zh-CN" altLang="en-US" sz="4400" b="1" dirty="0">
                <a:solidFill>
                  <a:srgbClr val="FFFFFF"/>
                </a:solidFill>
                <a:effectLst>
                  <a:glow rad="203200">
                    <a:srgbClr val="000514">
                      <a:alpha val="88000"/>
                    </a:srgbClr>
                  </a:glow>
                </a:effectLst>
                <a:latin typeface="Arial"/>
                <a:cs typeface="Arial"/>
              </a:rPr>
              <a:t>埃及</a:t>
            </a:r>
            <a:endParaRPr lang="en-US" sz="4400" b="1" dirty="0">
              <a:solidFill>
                <a:srgbClr val="FFFFFF"/>
              </a:solidFill>
              <a:effectLst>
                <a:glow rad="203200">
                  <a:srgbClr val="000514">
                    <a:alpha val="88000"/>
                  </a:srgbClr>
                </a:glow>
              </a:effectLst>
              <a:latin typeface="Arial"/>
              <a:cs typeface="Arial"/>
            </a:endParaRPr>
          </a:p>
        </p:txBody>
      </p:sp>
      <p:sp>
        <p:nvSpPr>
          <p:cNvPr id="15" name="Text Box 9"/>
          <p:cNvSpPr txBox="1">
            <a:spLocks noChangeArrowheads="1"/>
          </p:cNvSpPr>
          <p:nvPr/>
        </p:nvSpPr>
        <p:spPr bwMode="auto">
          <a:xfrm>
            <a:off x="2752167" y="1779142"/>
            <a:ext cx="1882247" cy="769441"/>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defTabSz="457200" eaLnBrk="1" fontAlgn="t" hangingPunct="1">
              <a:spcBef>
                <a:spcPct val="50000"/>
              </a:spcBef>
              <a:spcAft>
                <a:spcPts val="0"/>
              </a:spcAft>
              <a:defRPr/>
            </a:pPr>
            <a:r>
              <a:rPr lang="zh-CN" altLang="en-US" sz="4400" b="1" dirty="0">
                <a:solidFill>
                  <a:srgbClr val="FFFFFF"/>
                </a:solidFill>
                <a:effectLst>
                  <a:glow rad="203200">
                    <a:srgbClr val="000514">
                      <a:alpha val="88000"/>
                    </a:srgbClr>
                  </a:glow>
                </a:effectLst>
                <a:latin typeface="Arial"/>
                <a:cs typeface="Arial"/>
              </a:rPr>
              <a:t>叙利亚</a:t>
            </a:r>
            <a:endParaRPr lang="en-US" sz="4400" b="1" dirty="0">
              <a:solidFill>
                <a:srgbClr val="FFFFFF"/>
              </a:solidFill>
              <a:effectLst>
                <a:glow rad="203200">
                  <a:srgbClr val="000514">
                    <a:alpha val="88000"/>
                  </a:srgbClr>
                </a:glow>
              </a:effectLst>
              <a:latin typeface="Arial"/>
              <a:cs typeface="Arial"/>
            </a:endParaRPr>
          </a:p>
        </p:txBody>
      </p:sp>
      <p:sp>
        <p:nvSpPr>
          <p:cNvPr id="19" name="Text Box 9"/>
          <p:cNvSpPr txBox="1">
            <a:spLocks noChangeArrowheads="1"/>
          </p:cNvSpPr>
          <p:nvPr/>
        </p:nvSpPr>
        <p:spPr bwMode="auto">
          <a:xfrm>
            <a:off x="3363866" y="3618515"/>
            <a:ext cx="1316386" cy="769441"/>
          </a:xfrm>
          <a:prstGeom prst="rect">
            <a:avLst/>
          </a:prstGeom>
          <a:noFill/>
          <a:ln w="9525">
            <a:noFill/>
            <a:miter lim="800000"/>
            <a:headEnd/>
            <a:tailEnd/>
          </a:ln>
          <a:effectLst/>
        </p:spPr>
        <p:txBody>
          <a:bodyPr wrap="none">
            <a:spAutoFit/>
          </a:bodyPr>
          <a:lstStyle>
            <a:lvl1pPr>
              <a:defRPr sz="3600">
                <a:solidFill>
                  <a:schemeClr val="tx1"/>
                </a:solidFill>
                <a:latin typeface="Garamond" charset="0"/>
                <a:ea typeface="ＭＳ Ｐゴシック" charset="0"/>
                <a:cs typeface="ＭＳ Ｐゴシック" charset="0"/>
              </a:defRPr>
            </a:lvl1pPr>
            <a:lvl2pPr marL="37931725" indent="-37474525">
              <a:defRPr sz="3600">
                <a:solidFill>
                  <a:schemeClr val="tx1"/>
                </a:solidFill>
                <a:latin typeface="Garamond" charset="0"/>
                <a:ea typeface="ＭＳ Ｐゴシック" charset="0"/>
              </a:defRPr>
            </a:lvl2pPr>
            <a:lvl3pPr>
              <a:defRPr sz="3600">
                <a:solidFill>
                  <a:schemeClr val="tx1"/>
                </a:solidFill>
                <a:latin typeface="Garamond" charset="0"/>
                <a:ea typeface="ＭＳ Ｐゴシック" charset="0"/>
              </a:defRPr>
            </a:lvl3pPr>
            <a:lvl4pPr>
              <a:defRPr sz="3600">
                <a:solidFill>
                  <a:schemeClr val="tx1"/>
                </a:solidFill>
                <a:latin typeface="Garamond" charset="0"/>
                <a:ea typeface="ＭＳ Ｐゴシック" charset="0"/>
              </a:defRPr>
            </a:lvl4pPr>
            <a:lvl5pPr>
              <a:defRPr sz="3600">
                <a:solidFill>
                  <a:schemeClr val="tx1"/>
                </a:solidFill>
                <a:latin typeface="Garamond" charset="0"/>
                <a:ea typeface="ＭＳ Ｐゴシック" charset="0"/>
              </a:defRPr>
            </a:lvl5pPr>
            <a:lvl6pPr marL="457200" eaLnBrk="0" fontAlgn="t" hangingPunct="0">
              <a:spcBef>
                <a:spcPct val="50000"/>
              </a:spcBef>
              <a:spcAft>
                <a:spcPct val="0"/>
              </a:spcAft>
              <a:defRPr sz="3600">
                <a:solidFill>
                  <a:schemeClr val="tx1"/>
                </a:solidFill>
                <a:latin typeface="Garamond" charset="0"/>
                <a:ea typeface="ＭＳ Ｐゴシック" charset="0"/>
              </a:defRPr>
            </a:lvl6pPr>
            <a:lvl7pPr marL="914400" eaLnBrk="0" fontAlgn="t" hangingPunct="0">
              <a:spcBef>
                <a:spcPct val="50000"/>
              </a:spcBef>
              <a:spcAft>
                <a:spcPct val="0"/>
              </a:spcAft>
              <a:defRPr sz="3600">
                <a:solidFill>
                  <a:schemeClr val="tx1"/>
                </a:solidFill>
                <a:latin typeface="Garamond" charset="0"/>
                <a:ea typeface="ＭＳ Ｐゴシック" charset="0"/>
              </a:defRPr>
            </a:lvl7pPr>
            <a:lvl8pPr marL="1371600" eaLnBrk="0" fontAlgn="t" hangingPunct="0">
              <a:spcBef>
                <a:spcPct val="50000"/>
              </a:spcBef>
              <a:spcAft>
                <a:spcPct val="0"/>
              </a:spcAft>
              <a:defRPr sz="3600">
                <a:solidFill>
                  <a:schemeClr val="tx1"/>
                </a:solidFill>
                <a:latin typeface="Garamond" charset="0"/>
                <a:ea typeface="ＭＳ Ｐゴシック" charset="0"/>
              </a:defRPr>
            </a:lvl8pPr>
            <a:lvl9pPr marL="1828800" eaLnBrk="0" fontAlgn="t" hangingPunct="0">
              <a:spcBef>
                <a:spcPct val="50000"/>
              </a:spcBef>
              <a:spcAft>
                <a:spcPct val="0"/>
              </a:spcAft>
              <a:defRPr sz="3600">
                <a:solidFill>
                  <a:schemeClr val="tx1"/>
                </a:solidFill>
                <a:latin typeface="Garamond" charset="0"/>
                <a:ea typeface="ＭＳ Ｐゴシック" charset="0"/>
              </a:defRPr>
            </a:lvl9pPr>
          </a:lstStyle>
          <a:p>
            <a:pPr defTabSz="457200" eaLnBrk="1" fontAlgn="t" hangingPunct="1">
              <a:spcBef>
                <a:spcPct val="50000"/>
              </a:spcBef>
              <a:spcAft>
                <a:spcPts val="0"/>
              </a:spcAft>
              <a:defRPr/>
            </a:pPr>
            <a:r>
              <a:rPr lang="zh-CN" altLang="en-US" sz="4400" b="1" dirty="0">
                <a:solidFill>
                  <a:srgbClr val="FFFFFF"/>
                </a:solidFill>
                <a:effectLst>
                  <a:glow rad="203200">
                    <a:srgbClr val="000514">
                      <a:alpha val="88000"/>
                    </a:srgbClr>
                  </a:glow>
                </a:effectLst>
                <a:latin typeface="Arial"/>
                <a:cs typeface="Arial"/>
              </a:rPr>
              <a:t>约旦</a:t>
            </a:r>
            <a:endParaRPr lang="en-US" sz="4400" b="1" dirty="0">
              <a:solidFill>
                <a:srgbClr val="FFFFFF"/>
              </a:solidFill>
              <a:effectLst>
                <a:glow rad="203200">
                  <a:srgbClr val="000514">
                    <a:alpha val="88000"/>
                  </a:srgbClr>
                </a:glow>
              </a:effectLst>
              <a:latin typeface="Arial"/>
              <a:cs typeface="Arial"/>
            </a:endParaRPr>
          </a:p>
        </p:txBody>
      </p:sp>
      <p:sp>
        <p:nvSpPr>
          <p:cNvPr id="21" name="Text Box 21"/>
          <p:cNvSpPr txBox="1">
            <a:spLocks noChangeArrowheads="1"/>
          </p:cNvSpPr>
          <p:nvPr/>
        </p:nvSpPr>
        <p:spPr bwMode="auto">
          <a:xfrm>
            <a:off x="8028384" y="807095"/>
            <a:ext cx="1082143" cy="461665"/>
          </a:xfrm>
          <a:prstGeom prst="rect">
            <a:avLst/>
          </a:prstGeom>
          <a:solidFill>
            <a:schemeClr val="tx1"/>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pPr>
            <a:r>
              <a:rPr lang="en-US" b="1" kern="0">
                <a:solidFill>
                  <a:srgbClr val="FFFFFF"/>
                </a:solidFill>
              </a:rPr>
              <a:t>531e</a:t>
            </a:r>
          </a:p>
        </p:txBody>
      </p:sp>
    </p:spTree>
    <p:extLst>
      <p:ext uri="{BB962C8B-B14F-4D97-AF65-F5344CB8AC3E}">
        <p14:creationId xmlns:p14="http://schemas.microsoft.com/office/powerpoint/2010/main" val="22814276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4" grpId="0"/>
      <p:bldP spid="18" grpId="0"/>
      <p:bldP spid="15"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457200" y="1143000"/>
            <a:ext cx="8229600" cy="3886200"/>
          </a:xfrm>
        </p:spPr>
        <p:txBody>
          <a:bodyPr/>
          <a:lstStyle/>
          <a:p>
            <a:pPr eaLnBrk="1" hangingPunct="1"/>
            <a:r>
              <a:rPr lang="zh-CN" altLang="en-US" sz="5400" dirty="0">
                <a:solidFill>
                  <a:srgbClr val="FFFF00"/>
                </a:solidFill>
                <a:latin typeface="Bookman Old Style" charset="0"/>
                <a:ea typeface="ＭＳ Ｐゴシック" charset="0"/>
                <a:cs typeface="ＭＳ Ｐゴシック" charset="0"/>
              </a:rPr>
              <a:t>仁慈的约 </a:t>
            </a:r>
            <a:br>
              <a:rPr lang="zh-CN" altLang="en-US" sz="5400" dirty="0">
                <a:solidFill>
                  <a:srgbClr val="FFFF00"/>
                </a:solidFill>
                <a:latin typeface="Bookman Old Style" charset="0"/>
                <a:ea typeface="ＭＳ Ｐゴシック" charset="0"/>
                <a:cs typeface="ＭＳ Ｐゴシック" charset="0"/>
              </a:rPr>
            </a:br>
            <a:r>
              <a:rPr lang="zh-CN" altLang="en-US" sz="5400" dirty="0">
                <a:solidFill>
                  <a:srgbClr val="FFFF00"/>
                </a:solidFill>
                <a:latin typeface="Bookman Old Style" charset="0"/>
                <a:ea typeface="ＭＳ Ｐゴシック" charset="0"/>
                <a:cs typeface="ＭＳ Ｐゴシック" charset="0"/>
              </a:rPr>
              <a:t>给 </a:t>
            </a:r>
            <a:br>
              <a:rPr lang="zh-CN" altLang="en-US" sz="5400" dirty="0">
                <a:solidFill>
                  <a:srgbClr val="FFFF00"/>
                </a:solidFill>
                <a:latin typeface="Bookman Old Style" charset="0"/>
                <a:ea typeface="ＭＳ Ｐゴシック" charset="0"/>
                <a:cs typeface="ＭＳ Ｐゴシック" charset="0"/>
              </a:rPr>
            </a:br>
            <a:r>
              <a:rPr lang="zh-CN" altLang="en-US" sz="5400" dirty="0">
                <a:solidFill>
                  <a:srgbClr val="FFFF00"/>
                </a:solidFill>
                <a:latin typeface="Bookman Old Style" charset="0"/>
                <a:ea typeface="ＭＳ Ｐゴシック" charset="0"/>
                <a:cs typeface="ＭＳ Ｐゴシック" charset="0"/>
              </a:rPr>
              <a:t>大卫的王朝</a:t>
            </a:r>
            <a:endParaRPr lang="en-US" sz="5400" dirty="0">
              <a:solidFill>
                <a:srgbClr val="FFFF00"/>
              </a:solidFill>
              <a:latin typeface="Bookman Old Style" charset="0"/>
              <a:ea typeface="ＭＳ Ｐゴシック" charset="0"/>
              <a:cs typeface="ＭＳ Ｐゴシック" charset="0"/>
            </a:endParaRPr>
          </a:p>
        </p:txBody>
      </p:sp>
      <p:sp>
        <p:nvSpPr>
          <p:cNvPr id="146434" name="Text Box 3"/>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king-davi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067800" cy="1097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8482" name="Rectangle 4"/>
          <p:cNvSpPr>
            <a:spLocks noGrp="1" noChangeArrowheads="1"/>
          </p:cNvSpPr>
          <p:nvPr>
            <p:ph type="title" idx="4294967295"/>
          </p:nvPr>
        </p:nvSpPr>
        <p:spPr>
          <a:xfrm>
            <a:off x="2133600" y="609600"/>
            <a:ext cx="6324600" cy="1066800"/>
          </a:xfrm>
        </p:spPr>
        <p:txBody>
          <a:bodyPr/>
          <a:lstStyle/>
          <a:p>
            <a:pPr eaLnBrk="1" hangingPunct="1"/>
            <a:r>
              <a:rPr lang="zh-CN" altLang="en-US" sz="2800" b="1" dirty="0">
                <a:solidFill>
                  <a:srgbClr val="FFFF00"/>
                </a:solidFill>
                <a:latin typeface="Century Gothic" charset="0"/>
                <a:ea typeface="ＭＳ Ｐゴシック" charset="0"/>
                <a:cs typeface="ＭＳ Ｐゴシック" charset="0"/>
              </a:rPr>
              <a:t>拿单先知把上帝的应许传递给大卫王</a:t>
            </a:r>
            <a:r>
              <a:rPr lang="en-US" sz="2800" b="1" dirty="0">
                <a:solidFill>
                  <a:srgbClr val="FFFF00"/>
                </a:solidFill>
                <a:latin typeface="Century Gothic" charset="0"/>
                <a:ea typeface="ＭＳ Ｐゴシック" charset="0"/>
                <a:cs typeface="ＭＳ Ｐゴシック" charset="0"/>
              </a:rPr>
              <a:t> </a:t>
            </a:r>
            <a:r>
              <a:rPr lang="en-US" altLang="ja-JP" sz="2800" b="1" dirty="0">
                <a:solidFill>
                  <a:srgbClr val="FFFF00"/>
                </a:solidFill>
                <a:latin typeface="Century Gothic" charset="0"/>
                <a:ea typeface="ＭＳ Ｐゴシック" charset="0"/>
                <a:cs typeface="ＭＳ Ｐゴシック" charset="0"/>
              </a:rPr>
              <a:t>(</a:t>
            </a:r>
            <a:r>
              <a:rPr lang="zh-CN" altLang="en-US" sz="2800" b="1" dirty="0">
                <a:solidFill>
                  <a:srgbClr val="FFFF00"/>
                </a:solidFill>
                <a:latin typeface="Century Gothic" charset="0"/>
                <a:ea typeface="ＭＳ Ｐゴシック" charset="0"/>
                <a:cs typeface="ＭＳ Ｐゴシック" charset="0"/>
              </a:rPr>
              <a:t>撒下</a:t>
            </a:r>
            <a:r>
              <a:rPr lang="en-US" altLang="ja-JP" sz="2800" b="1" dirty="0">
                <a:solidFill>
                  <a:srgbClr val="FFFF00"/>
                </a:solidFill>
                <a:latin typeface="Century Gothic" charset="0"/>
                <a:ea typeface="ＭＳ Ｐゴシック" charset="0"/>
                <a:cs typeface="ＭＳ Ｐゴシック" charset="0"/>
              </a:rPr>
              <a:t> 7)</a:t>
            </a:r>
            <a:endParaRPr lang="en-US" dirty="0">
              <a:latin typeface="Times New Roman"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189038" y="304800"/>
            <a:ext cx="6837362" cy="1036638"/>
          </a:xfrm>
          <a:noFill/>
        </p:spPr>
        <p:txBody>
          <a:bodyPr/>
          <a:lstStyle/>
          <a:p>
            <a:pPr eaLnBrk="1" hangingPunct="1"/>
            <a:r>
              <a:rPr lang="zh-CN" altLang="en-US" dirty="0">
                <a:solidFill>
                  <a:srgbClr val="FFFF00"/>
                </a:solidFill>
                <a:latin typeface="Bookman Old Style" charset="0"/>
                <a:ea typeface="ＭＳ Ｐゴシック" charset="0"/>
                <a:cs typeface="ＭＳ Ｐゴシック" charset="0"/>
              </a:rPr>
              <a:t>关键节</a:t>
            </a:r>
            <a:endParaRPr lang="en-US" dirty="0">
              <a:solidFill>
                <a:srgbClr val="FFFF00"/>
              </a:solidFill>
              <a:latin typeface="Bookman Old Style" charset="0"/>
              <a:ea typeface="ＭＳ Ｐゴシック" charset="0"/>
              <a:cs typeface="ＭＳ Ｐゴシック" charset="0"/>
            </a:endParaRPr>
          </a:p>
        </p:txBody>
      </p:sp>
      <p:pic>
        <p:nvPicPr>
          <p:cNvPr id="150530" name="Picture 4" descr="Bible"/>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334000" y="4419600"/>
            <a:ext cx="3657600" cy="2286000"/>
          </a:xfrm>
        </p:spPr>
      </p:pic>
      <p:sp>
        <p:nvSpPr>
          <p:cNvPr id="150531" name="Text Box 7"/>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22</a:t>
            </a:r>
          </a:p>
        </p:txBody>
      </p:sp>
      <p:sp>
        <p:nvSpPr>
          <p:cNvPr id="115720" name="Rectangle 8"/>
          <p:cNvSpPr>
            <a:spLocks noChangeArrowheads="1"/>
          </p:cNvSpPr>
          <p:nvPr/>
        </p:nvSpPr>
        <p:spPr bwMode="auto">
          <a:xfrm>
            <a:off x="457200" y="1295400"/>
            <a:ext cx="76962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pPr>
            <a:r>
              <a:rPr lang="en-US" sz="2800" b="1" dirty="0">
                <a:latin typeface="Times New Roman" charset="0"/>
              </a:rPr>
              <a:t>   </a:t>
            </a:r>
            <a:r>
              <a:rPr lang="en-US" altLang="ja-JP" sz="3200" b="1" dirty="0">
                <a:solidFill>
                  <a:srgbClr val="FFFF00"/>
                </a:solidFill>
                <a:latin typeface="Times New Roman" charset="0"/>
              </a:rPr>
              <a:t>“</a:t>
            </a:r>
            <a:r>
              <a:rPr lang="zh-CN" altLang="en-US" sz="3200" b="1" dirty="0">
                <a:solidFill>
                  <a:srgbClr val="FFFF00"/>
                </a:solidFill>
                <a:latin typeface="Times New Roman" charset="0"/>
              </a:rPr>
              <a:t>到了你</a:t>
            </a:r>
            <a:r>
              <a:rPr lang="zh-CN" altLang="en-US" sz="3200" b="1" dirty="0">
                <a:solidFill>
                  <a:schemeClr val="bg1"/>
                </a:solidFill>
                <a:latin typeface="Times New Roman" charset="0"/>
              </a:rPr>
              <a:t>（大卫）</a:t>
            </a:r>
            <a:r>
              <a:rPr lang="zh-CN" altLang="en-US" sz="3200" b="1" dirty="0">
                <a:solidFill>
                  <a:srgbClr val="FFFF00"/>
                </a:solidFill>
                <a:latin typeface="Times New Roman" charset="0"/>
              </a:rPr>
              <a:t>的寿数满足，你与你的列祖一起长眠的时候，我必兴起你亲生的后裔接替你，并且我要坚固他的国。 </a:t>
            </a:r>
            <a:r>
              <a:rPr lang="en-US" altLang="zh-CN" sz="3200" b="1" dirty="0">
                <a:solidFill>
                  <a:srgbClr val="FFFF00"/>
                </a:solidFill>
                <a:latin typeface="Times New Roman" charset="0"/>
              </a:rPr>
              <a:t>13 </a:t>
            </a:r>
            <a:r>
              <a:rPr lang="zh-CN" altLang="en-US" sz="3200" b="1" dirty="0">
                <a:solidFill>
                  <a:srgbClr val="FFFF00"/>
                </a:solidFill>
                <a:latin typeface="Times New Roman" charset="0"/>
              </a:rPr>
              <a:t>他必为我的名建造一座殿宇，我要永远坚固他的国位。</a:t>
            </a:r>
            <a:r>
              <a:rPr lang="en-US" altLang="ja-JP" sz="3200" b="1" dirty="0">
                <a:solidFill>
                  <a:srgbClr val="FFFF00"/>
                </a:solidFill>
                <a:latin typeface="Times New Roman" charset="0"/>
              </a:rPr>
              <a:t>"</a:t>
            </a:r>
          </a:p>
          <a:p>
            <a:pPr marL="342900" indent="-342900" eaLnBrk="1" hangingPunct="1">
              <a:spcBef>
                <a:spcPct val="20000"/>
              </a:spcBef>
            </a:pPr>
            <a:r>
              <a:rPr lang="en-US" sz="3200" b="1" dirty="0">
                <a:solidFill>
                  <a:srgbClr val="FFFF00"/>
                </a:solidFill>
                <a:latin typeface="Times New Roman" charset="0"/>
              </a:rPr>
              <a:t>    </a:t>
            </a:r>
            <a:r>
              <a:rPr lang="zh-CN" altLang="en-US" sz="3200" b="1" dirty="0">
                <a:solidFill>
                  <a:srgbClr val="FFFF00"/>
                </a:solidFill>
                <a:latin typeface="Times New Roman" charset="0"/>
              </a:rPr>
              <a:t>撒母耳下 </a:t>
            </a:r>
            <a:r>
              <a:rPr lang="en-US" sz="3200" b="1" dirty="0">
                <a:solidFill>
                  <a:srgbClr val="FFFF00"/>
                </a:solidFill>
                <a:latin typeface="Times New Roman" charset="0"/>
              </a:rPr>
              <a:t>7:12-13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5720">
                                            <p:txEl>
                                              <p:pRg st="0" end="0"/>
                                            </p:txEl>
                                          </p:spTgt>
                                        </p:tgtEl>
                                        <p:attrNameLst>
                                          <p:attrName>style.visibility</p:attrName>
                                        </p:attrNameLst>
                                      </p:cBhvr>
                                      <p:to>
                                        <p:strVal val="visible"/>
                                      </p:to>
                                    </p:set>
                                    <p:animEffect transition="in" filter="fade">
                                      <p:cBhvr>
                                        <p:cTn id="7" dur="500"/>
                                        <p:tgtEl>
                                          <p:spTgt spid="115720">
                                            <p:txEl>
                                              <p:pRg st="0" end="0"/>
                                            </p:txEl>
                                          </p:spTgt>
                                        </p:tgtEl>
                                      </p:cBhvr>
                                    </p:animEffect>
                                    <p:anim calcmode="lin" valueType="num">
                                      <p:cBhvr>
                                        <p:cTn id="8" dur="500" fill="hold"/>
                                        <p:tgtEl>
                                          <p:spTgt spid="115720">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157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5720">
                                            <p:txEl>
                                              <p:pRg st="1" end="1"/>
                                            </p:txEl>
                                          </p:spTgt>
                                        </p:tgtEl>
                                        <p:attrNameLst>
                                          <p:attrName>style.visibility</p:attrName>
                                        </p:attrNameLst>
                                      </p:cBhvr>
                                      <p:to>
                                        <p:strVal val="visible"/>
                                      </p:to>
                                    </p:set>
                                    <p:animEffect transition="in" filter="fade">
                                      <p:cBhvr>
                                        <p:cTn id="14" dur="500"/>
                                        <p:tgtEl>
                                          <p:spTgt spid="115720">
                                            <p:txEl>
                                              <p:pRg st="1" end="1"/>
                                            </p:txEl>
                                          </p:spTgt>
                                        </p:tgtEl>
                                      </p:cBhvr>
                                    </p:animEffect>
                                    <p:anim calcmode="lin" valueType="num">
                                      <p:cBhvr>
                                        <p:cTn id="15" dur="500" fill="hold"/>
                                        <p:tgtEl>
                                          <p:spTgt spid="115720">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11572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447800" y="3505200"/>
            <a:ext cx="6096000" cy="1190625"/>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defRPr/>
            </a:pPr>
            <a:r>
              <a:rPr lang="zh-CN" altLang="en-US" sz="3600" b="1">
                <a:solidFill>
                  <a:srgbClr val="FFFFFF"/>
                </a:solidFill>
                <a:effectLst>
                  <a:outerShdw blurRad="38100" dist="38100" dir="2700000" algn="tl">
                    <a:srgbClr val="000000"/>
                  </a:outerShdw>
                </a:effectLst>
                <a:latin typeface="Arial" charset="0"/>
              </a:rPr>
              <a:t>行政之约</a:t>
            </a:r>
            <a:r>
              <a:rPr lang="en-US" altLang="zh-CN" sz="3600" b="1">
                <a:solidFill>
                  <a:srgbClr val="FFFFFF"/>
                </a:solidFill>
                <a:effectLst>
                  <a:outerShdw blurRad="38100" dist="38100" dir="2700000" algn="tl">
                    <a:srgbClr val="000000"/>
                  </a:outerShdw>
                </a:effectLst>
                <a:latin typeface="Arial" charset="0"/>
              </a:rPr>
              <a:t> </a:t>
            </a:r>
          </a:p>
          <a:p>
            <a:pPr algn="ctr" eaLnBrk="1" hangingPunct="1">
              <a:defRPr/>
            </a:pPr>
            <a:r>
              <a:rPr lang="zh-CN" altLang="en-US" sz="3600" b="1" i="1">
                <a:solidFill>
                  <a:srgbClr val="FFFFFF"/>
                </a:solidFill>
                <a:effectLst>
                  <a:outerShdw blurRad="38100" dist="38100" dir="2700000" algn="tl">
                    <a:srgbClr val="000000"/>
                  </a:outerShdw>
                </a:effectLst>
                <a:latin typeface="Arial" charset="0"/>
              </a:rPr>
              <a:t>如何体验祝福</a:t>
            </a:r>
            <a:endParaRPr lang="en-US" altLang="zh-CN" sz="3600" b="1" i="1">
              <a:solidFill>
                <a:srgbClr val="FFFFFF"/>
              </a:solidFill>
              <a:effectLst>
                <a:outerShdw blurRad="38100" dist="38100" dir="2700000" algn="tl">
                  <a:srgbClr val="000000"/>
                </a:outerShdw>
              </a:effectLst>
              <a:latin typeface="Arial" charset="0"/>
            </a:endParaRPr>
          </a:p>
        </p:txBody>
      </p:sp>
      <p:sp>
        <p:nvSpPr>
          <p:cNvPr id="3076" name="AutoShape 4"/>
          <p:cNvSpPr>
            <a:spLocks noChangeArrowheads="1"/>
          </p:cNvSpPr>
          <p:nvPr/>
        </p:nvSpPr>
        <p:spPr bwMode="auto">
          <a:xfrm>
            <a:off x="533400" y="990600"/>
            <a:ext cx="762000" cy="4114800"/>
          </a:xfrm>
          <a:prstGeom prst="upArrow">
            <a:avLst>
              <a:gd name="adj1" fmla="val 50000"/>
              <a:gd name="adj2" fmla="val 135000"/>
            </a:avLst>
          </a:prstGeom>
          <a:gradFill rotWithShape="0">
            <a:gsLst>
              <a:gs pos="0">
                <a:srgbClr val="0066CC"/>
              </a:gs>
              <a:gs pos="100000">
                <a:srgbClr val="0066CC">
                  <a:gamma/>
                  <a:shade val="46275"/>
                  <a:invGamma/>
                </a:srgbClr>
              </a:gs>
            </a:gsLst>
            <a:lin ang="5400000" scaled="1"/>
          </a:gradFill>
          <a:ln w="9525">
            <a:solidFill>
              <a:schemeClr val="tx1"/>
            </a:solidFill>
            <a:miter lim="800000"/>
            <a:headEnd/>
            <a:tailEnd/>
          </a:ln>
          <a:effectLst>
            <a:outerShdw blurRad="63500" dist="68978" dir="1379351" algn="ctr" rotWithShape="0">
              <a:srgbClr val="CC9900">
                <a:alpha val="74998"/>
              </a:srgbClr>
            </a:outerShdw>
          </a:effectLst>
        </p:spPr>
        <p:txBody>
          <a:bodyPr wrap="none" anchor="ctr"/>
          <a:lstStyle/>
          <a:p>
            <a:pPr eaLnBrk="1" hangingPunct="1">
              <a:defRPr/>
            </a:pPr>
            <a:endParaRPr lang="en-US">
              <a:solidFill>
                <a:srgbClr val="000000"/>
              </a:solidFill>
              <a:latin typeface="Lucida Console" pitchFamily="-112" charset="0"/>
              <a:ea typeface="宋体" pitchFamily="-112" charset="-122"/>
              <a:cs typeface="宋体" pitchFamily="-112" charset="-122"/>
            </a:endParaRPr>
          </a:p>
        </p:txBody>
      </p:sp>
      <p:sp>
        <p:nvSpPr>
          <p:cNvPr id="3077" name="AutoShape 5"/>
          <p:cNvSpPr>
            <a:spLocks noChangeArrowheads="1"/>
          </p:cNvSpPr>
          <p:nvPr/>
        </p:nvSpPr>
        <p:spPr bwMode="auto">
          <a:xfrm>
            <a:off x="7696200" y="838200"/>
            <a:ext cx="838200" cy="4343400"/>
          </a:xfrm>
          <a:prstGeom prst="upArrow">
            <a:avLst>
              <a:gd name="adj1" fmla="val 50000"/>
              <a:gd name="adj2" fmla="val 129545"/>
            </a:avLst>
          </a:prstGeom>
          <a:gradFill rotWithShape="0">
            <a:gsLst>
              <a:gs pos="0">
                <a:srgbClr val="0066CC"/>
              </a:gs>
              <a:gs pos="100000">
                <a:srgbClr val="0066CC">
                  <a:gamma/>
                  <a:shade val="46275"/>
                  <a:invGamma/>
                </a:srgbClr>
              </a:gs>
            </a:gsLst>
            <a:lin ang="5400000" scaled="1"/>
          </a:gradFill>
          <a:ln w="9525">
            <a:solidFill>
              <a:schemeClr val="tx1"/>
            </a:solidFill>
            <a:miter lim="800000"/>
            <a:headEnd/>
            <a:tailEnd/>
          </a:ln>
          <a:effectLst>
            <a:outerShdw blurRad="63500" dist="68978" dir="1379351" algn="ctr" rotWithShape="0">
              <a:srgbClr val="CC9900">
                <a:alpha val="74998"/>
              </a:srgbClr>
            </a:outerShdw>
          </a:effectLst>
        </p:spPr>
        <p:txBody>
          <a:bodyPr wrap="none" anchor="ctr"/>
          <a:lstStyle/>
          <a:p>
            <a:pPr eaLnBrk="1" hangingPunct="1">
              <a:defRPr/>
            </a:pPr>
            <a:endParaRPr lang="en-US">
              <a:solidFill>
                <a:srgbClr val="000000"/>
              </a:solidFill>
              <a:latin typeface="Lucida Console" pitchFamily="-112" charset="0"/>
              <a:ea typeface="宋体" pitchFamily="-112" charset="-122"/>
              <a:cs typeface="宋体" pitchFamily="-112" charset="-122"/>
            </a:endParaRPr>
          </a:p>
        </p:txBody>
      </p:sp>
      <p:sp>
        <p:nvSpPr>
          <p:cNvPr id="3078" name="Text Box 6"/>
          <p:cNvSpPr txBox="1">
            <a:spLocks noChangeArrowheads="1"/>
          </p:cNvSpPr>
          <p:nvPr/>
        </p:nvSpPr>
        <p:spPr bwMode="auto">
          <a:xfrm>
            <a:off x="152400" y="2543175"/>
            <a:ext cx="3124200" cy="641350"/>
          </a:xfrm>
          <a:prstGeom prst="rect">
            <a:avLst/>
          </a:prstGeom>
          <a:gradFill rotWithShape="0">
            <a:gsLst>
              <a:gs pos="0">
                <a:srgbClr val="993300"/>
              </a:gs>
              <a:gs pos="100000">
                <a:schemeClr val="tx2"/>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spcBef>
                <a:spcPct val="50000"/>
              </a:spcBef>
              <a:defRPr/>
            </a:pPr>
            <a:r>
              <a:rPr lang="zh-CN" altLang="en-US" sz="3600" b="1">
                <a:solidFill>
                  <a:srgbClr val="FFFFFF"/>
                </a:solidFill>
                <a:effectLst>
                  <a:outerShdw blurRad="38100" dist="38100" dir="2700000" algn="tl">
                    <a:srgbClr val="000000"/>
                  </a:outerShdw>
                </a:effectLst>
                <a:latin typeface="Times New Roman" charset="0"/>
              </a:rPr>
              <a:t>亚伯拉罕之约</a:t>
            </a:r>
            <a:endParaRPr lang="en-US" altLang="zh-CN" sz="3600" b="1">
              <a:solidFill>
                <a:srgbClr val="FFFFFF"/>
              </a:solidFill>
              <a:effectLst>
                <a:outerShdw blurRad="38100" dist="38100" dir="2700000" algn="tl">
                  <a:srgbClr val="000000"/>
                </a:outerShdw>
              </a:effectLst>
              <a:latin typeface="Times New Roman" charset="0"/>
            </a:endParaRPr>
          </a:p>
        </p:txBody>
      </p:sp>
      <p:sp>
        <p:nvSpPr>
          <p:cNvPr id="3079" name="Text Box 7"/>
          <p:cNvSpPr txBox="1">
            <a:spLocks noChangeArrowheads="1"/>
          </p:cNvSpPr>
          <p:nvPr/>
        </p:nvSpPr>
        <p:spPr bwMode="auto">
          <a:xfrm>
            <a:off x="5657850" y="2559050"/>
            <a:ext cx="3105150" cy="641350"/>
          </a:xfrm>
          <a:prstGeom prst="rect">
            <a:avLst/>
          </a:prstGeom>
          <a:gradFill rotWithShape="0">
            <a:gsLst>
              <a:gs pos="0">
                <a:srgbClr val="800080">
                  <a:gamma/>
                  <a:shade val="46275"/>
                  <a:invGamma/>
                </a:srgbClr>
              </a:gs>
              <a:gs pos="100000">
                <a:srgbClr val="800080"/>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spcBef>
                <a:spcPct val="50000"/>
              </a:spcBef>
              <a:defRPr/>
            </a:pPr>
            <a:r>
              <a:rPr lang="zh-CN" altLang="en-US" sz="3600" b="1">
                <a:solidFill>
                  <a:srgbClr val="FFFFFF"/>
                </a:solidFill>
                <a:effectLst>
                  <a:outerShdw blurRad="38100" dist="38100" dir="2700000" algn="tl">
                    <a:srgbClr val="000000"/>
                  </a:outerShdw>
                </a:effectLst>
                <a:latin typeface="Times New Roman" charset="0"/>
              </a:rPr>
              <a:t>大卫之约</a:t>
            </a:r>
            <a:endParaRPr lang="en-US" altLang="zh-CN" sz="3600" b="1">
              <a:solidFill>
                <a:srgbClr val="FFFFFF"/>
              </a:solidFill>
              <a:effectLst>
                <a:outerShdw blurRad="38100" dist="38100" dir="2700000" algn="tl">
                  <a:srgbClr val="000000"/>
                </a:outerShdw>
              </a:effectLst>
              <a:latin typeface="Times New Roman" charset="0"/>
            </a:endParaRPr>
          </a:p>
        </p:txBody>
      </p:sp>
      <p:sp>
        <p:nvSpPr>
          <p:cNvPr id="3080" name="Text Box 8"/>
          <p:cNvSpPr txBox="1">
            <a:spLocks noChangeArrowheads="1"/>
          </p:cNvSpPr>
          <p:nvPr/>
        </p:nvSpPr>
        <p:spPr bwMode="auto">
          <a:xfrm>
            <a:off x="228600" y="5410200"/>
            <a:ext cx="4410075" cy="1190625"/>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defRPr/>
            </a:pPr>
            <a:r>
              <a:rPr lang="zh-CN" altLang="en-US" sz="3600" b="1">
                <a:solidFill>
                  <a:srgbClr val="FFFFFF"/>
                </a:solidFill>
                <a:effectLst>
                  <a:outerShdw blurRad="38100" dist="38100" dir="2700000" algn="tl">
                    <a:srgbClr val="000000"/>
                  </a:outerShdw>
                </a:effectLst>
                <a:latin typeface="Arial" charset="0"/>
              </a:rPr>
              <a:t>摩西之约</a:t>
            </a:r>
            <a:r>
              <a:rPr lang="en-US" altLang="zh-CN" sz="3600" b="1">
                <a:solidFill>
                  <a:srgbClr val="FFFFFF"/>
                </a:solidFill>
                <a:effectLst>
                  <a:outerShdw blurRad="38100" dist="38100" dir="2700000" algn="tl">
                    <a:srgbClr val="000000"/>
                  </a:outerShdw>
                </a:effectLst>
                <a:latin typeface="Arial" charset="0"/>
              </a:rPr>
              <a:t>         </a:t>
            </a:r>
          </a:p>
          <a:p>
            <a:pPr algn="ctr" eaLnBrk="1" hangingPunct="1">
              <a:defRPr/>
            </a:pPr>
            <a:r>
              <a:rPr lang="zh-CN" altLang="en-US" sz="3600" b="1">
                <a:solidFill>
                  <a:srgbClr val="FFFFFF"/>
                </a:solidFill>
                <a:effectLst>
                  <a:outerShdw blurRad="38100" dist="38100" dir="2700000" algn="tl">
                    <a:srgbClr val="000000"/>
                  </a:outerShdw>
                </a:effectLst>
                <a:latin typeface="Arial" charset="0"/>
              </a:rPr>
              <a:t>以色列所遵守的条例</a:t>
            </a:r>
            <a:endParaRPr lang="en-US" altLang="zh-CN" sz="3600" b="1">
              <a:solidFill>
                <a:srgbClr val="FFFFFF"/>
              </a:solidFill>
              <a:effectLst>
                <a:outerShdw blurRad="38100" dist="38100" dir="2700000" algn="tl">
                  <a:srgbClr val="000000"/>
                </a:outerShdw>
              </a:effectLst>
              <a:latin typeface="Arial" charset="0"/>
            </a:endParaRPr>
          </a:p>
        </p:txBody>
      </p:sp>
      <p:sp>
        <p:nvSpPr>
          <p:cNvPr id="3081" name="Text Box 9"/>
          <p:cNvSpPr txBox="1">
            <a:spLocks noChangeArrowheads="1"/>
          </p:cNvSpPr>
          <p:nvPr/>
        </p:nvSpPr>
        <p:spPr bwMode="auto">
          <a:xfrm>
            <a:off x="4800600" y="5410200"/>
            <a:ext cx="4200525" cy="1190625"/>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defRPr/>
            </a:pPr>
            <a:r>
              <a:rPr lang="zh-CN" altLang="en-US" sz="3600" b="1" i="1">
                <a:solidFill>
                  <a:srgbClr val="FFFFFF"/>
                </a:solidFill>
                <a:effectLst>
                  <a:outerShdw blurRad="38100" dist="38100" dir="2700000" algn="tl">
                    <a:srgbClr val="000000"/>
                  </a:outerShdw>
                </a:effectLst>
                <a:latin typeface="Arial" charset="0"/>
              </a:rPr>
              <a:t>在弥赛亚之下</a:t>
            </a:r>
            <a:endParaRPr lang="en-US" altLang="zh-CN" sz="3600" b="1" i="1">
              <a:solidFill>
                <a:srgbClr val="FFFFFF"/>
              </a:solidFill>
              <a:effectLst>
                <a:outerShdw blurRad="38100" dist="38100" dir="2700000" algn="tl">
                  <a:srgbClr val="000000"/>
                </a:outerShdw>
              </a:effectLst>
              <a:latin typeface="Arial" charset="0"/>
            </a:endParaRPr>
          </a:p>
          <a:p>
            <a:pPr algn="ctr" eaLnBrk="1" hangingPunct="1">
              <a:defRPr/>
            </a:pPr>
            <a:r>
              <a:rPr lang="zh-CN" altLang="en-US" sz="3600" b="1">
                <a:solidFill>
                  <a:srgbClr val="FFFFFF"/>
                </a:solidFill>
                <a:effectLst>
                  <a:outerShdw blurRad="38100" dist="38100" dir="2700000" algn="tl">
                    <a:srgbClr val="000000"/>
                  </a:outerShdw>
                </a:effectLst>
                <a:latin typeface="Arial" charset="0"/>
              </a:rPr>
              <a:t>遵守新条例</a:t>
            </a:r>
            <a:endParaRPr lang="en-US" altLang="zh-CN" sz="3600" b="1">
              <a:solidFill>
                <a:srgbClr val="FFFFFF"/>
              </a:solidFill>
              <a:effectLst>
                <a:outerShdw blurRad="38100" dist="38100" dir="2700000" algn="tl">
                  <a:srgbClr val="000000"/>
                </a:outerShdw>
              </a:effectLst>
              <a:latin typeface="Arial" charset="0"/>
            </a:endParaRPr>
          </a:p>
        </p:txBody>
      </p:sp>
      <p:sp>
        <p:nvSpPr>
          <p:cNvPr id="3082" name="Text Box 10"/>
          <p:cNvSpPr txBox="1">
            <a:spLocks noChangeArrowheads="1"/>
          </p:cNvSpPr>
          <p:nvPr/>
        </p:nvSpPr>
        <p:spPr bwMode="auto">
          <a:xfrm>
            <a:off x="1143000" y="533400"/>
            <a:ext cx="6705600" cy="519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altLang="zh-CN" sz="2800" b="1">
                <a:solidFill>
                  <a:srgbClr val="FFFFFF"/>
                </a:solidFill>
                <a:latin typeface="Times New Roman" pitchFamily="-112" charset="0"/>
                <a:ea typeface="宋体" pitchFamily="-112" charset="-122"/>
                <a:cs typeface="宋体" pitchFamily="-112" charset="-122"/>
              </a:rPr>
              <a:t>Walt Russell, </a:t>
            </a:r>
            <a:r>
              <a:rPr lang="en-US" altLang="zh-CN" sz="2800" b="1" u="sng">
                <a:solidFill>
                  <a:srgbClr val="FFFFFF"/>
                </a:solidFill>
                <a:latin typeface="Times New Roman" pitchFamily="-112" charset="0"/>
                <a:ea typeface="宋体" pitchFamily="-112" charset="-122"/>
                <a:cs typeface="宋体" pitchFamily="-112" charset="-122"/>
              </a:rPr>
              <a:t>Playing with Fire</a:t>
            </a:r>
            <a:r>
              <a:rPr lang="en-US" altLang="zh-CN" sz="2800" b="1">
                <a:solidFill>
                  <a:srgbClr val="FFFFFF"/>
                </a:solidFill>
                <a:latin typeface="Times New Roman" pitchFamily="-112" charset="0"/>
                <a:ea typeface="宋体" pitchFamily="-112" charset="-122"/>
                <a:cs typeface="宋体" pitchFamily="-112" charset="-122"/>
              </a:rPr>
              <a:t>, p. 121</a:t>
            </a:r>
          </a:p>
        </p:txBody>
      </p:sp>
      <p:sp>
        <p:nvSpPr>
          <p:cNvPr id="3083" name="AutoShape 11"/>
          <p:cNvSpPr>
            <a:spLocks noChangeArrowheads="1"/>
          </p:cNvSpPr>
          <p:nvPr/>
        </p:nvSpPr>
        <p:spPr bwMode="auto">
          <a:xfrm>
            <a:off x="228600" y="76200"/>
            <a:ext cx="8686800" cy="1371600"/>
          </a:xfrm>
          <a:prstGeom prst="rightArrow">
            <a:avLst>
              <a:gd name="adj1" fmla="val 50000"/>
              <a:gd name="adj2" fmla="val 158333"/>
            </a:avLst>
          </a:prstGeom>
          <a:gradFill rotWithShape="0">
            <a:gsLst>
              <a:gs pos="0">
                <a:schemeClr val="tx1"/>
              </a:gs>
              <a:gs pos="50000">
                <a:srgbClr val="993300"/>
              </a:gs>
              <a:gs pos="100000">
                <a:schemeClr val="tx1"/>
              </a:gs>
            </a:gsLst>
            <a:lin ang="5400000" scaled="1"/>
          </a:gradFill>
          <a:ln w="9525">
            <a:solidFill>
              <a:schemeClr val="tx1"/>
            </a:solidFill>
            <a:miter lim="800000"/>
            <a:headEnd/>
            <a:tailEnd/>
          </a:ln>
          <a:effectLst>
            <a:outerShdw blurRad="63500" dist="91581" dir="3378596" algn="ctr" rotWithShape="0">
              <a:srgbClr val="CC9900">
                <a:alpha val="74998"/>
              </a:srgbClr>
            </a:outerShdw>
          </a:effectLst>
        </p:spPr>
        <p:txBody>
          <a:bodyPr wrap="none" anchor="ctr"/>
          <a:lstStyle/>
          <a:p>
            <a:pPr eaLnBrk="1" hangingPunct="1">
              <a:defRPr/>
            </a:pPr>
            <a:endParaRPr lang="en-US">
              <a:solidFill>
                <a:srgbClr val="000000"/>
              </a:solidFill>
              <a:latin typeface="Lucida Console" pitchFamily="-112" charset="0"/>
              <a:ea typeface="宋体" pitchFamily="-112" charset="-122"/>
              <a:cs typeface="宋体" pitchFamily="-112" charset="-122"/>
            </a:endParaRPr>
          </a:p>
        </p:txBody>
      </p:sp>
      <p:sp>
        <p:nvSpPr>
          <p:cNvPr id="3084" name="Text Box 12"/>
          <p:cNvSpPr txBox="1">
            <a:spLocks noChangeArrowheads="1"/>
          </p:cNvSpPr>
          <p:nvPr/>
        </p:nvSpPr>
        <p:spPr bwMode="auto">
          <a:xfrm>
            <a:off x="838200" y="350838"/>
            <a:ext cx="7207250" cy="823912"/>
          </a:xfrm>
          <a:prstGeom prst="rect">
            <a:avLst/>
          </a:prstGeom>
          <a:noFill/>
          <a:ln w="9525">
            <a:noFill/>
            <a:miter lim="800000"/>
            <a:headEnd/>
            <a:tailEnd/>
          </a:ln>
          <a:effectLst>
            <a:outerShdw blurRad="63500" dist="91581" dir="3378596" algn="ctr" rotWithShape="0">
              <a:schemeClr val="tx1">
                <a:alpha val="74998"/>
              </a:schemeClr>
            </a:outerShdw>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spcBef>
                <a:spcPct val="50000"/>
              </a:spcBef>
              <a:defRPr/>
            </a:pPr>
            <a:r>
              <a:rPr lang="zh-CN" altLang="en-US" sz="4800" b="1">
                <a:solidFill>
                  <a:srgbClr val="FFFFFF"/>
                </a:solidFill>
                <a:latin typeface="Times New Roman" charset="0"/>
              </a:rPr>
              <a:t>祝福</a:t>
            </a:r>
            <a:endParaRPr lang="en-US" altLang="zh-CN" sz="4800" b="1">
              <a:solidFill>
                <a:srgbClr val="FFFFFF"/>
              </a:solidFill>
              <a:latin typeface="Times New Roman" charset="0"/>
            </a:endParaRPr>
          </a:p>
        </p:txBody>
      </p:sp>
      <p:sp>
        <p:nvSpPr>
          <p:cNvPr id="3085" name="AutoShape 13"/>
          <p:cNvSpPr>
            <a:spLocks noChangeArrowheads="1"/>
          </p:cNvSpPr>
          <p:nvPr/>
        </p:nvSpPr>
        <p:spPr bwMode="auto">
          <a:xfrm>
            <a:off x="3048000" y="4876800"/>
            <a:ext cx="2895600" cy="838200"/>
          </a:xfrm>
          <a:prstGeom prst="rightArrow">
            <a:avLst>
              <a:gd name="adj1" fmla="val 50000"/>
              <a:gd name="adj2" fmla="val 86364"/>
            </a:avLst>
          </a:prstGeom>
          <a:gradFill rotWithShape="0">
            <a:gsLst>
              <a:gs pos="0">
                <a:srgbClr val="0066CC"/>
              </a:gs>
              <a:gs pos="100000">
                <a:schemeClr val="tx2"/>
              </a:gs>
            </a:gsLst>
            <a:lin ang="5400000" scaled="1"/>
          </a:gradFill>
          <a:ln w="9525">
            <a:solidFill>
              <a:schemeClr val="tx1"/>
            </a:solidFill>
            <a:miter lim="800000"/>
            <a:headEnd/>
            <a:tailEnd/>
          </a:ln>
          <a:effectLst>
            <a:outerShdw blurRad="63500" dist="38099" dir="2700000" algn="ctr" rotWithShape="0">
              <a:schemeClr val="bg1">
                <a:alpha val="74998"/>
              </a:schemeClr>
            </a:outerShdw>
          </a:effectLst>
        </p:spPr>
        <p:txBody>
          <a:bodyPr wrap="none" anchor="ctr"/>
          <a:lstStyle/>
          <a:p>
            <a:pPr eaLnBrk="1" hangingPunct="1">
              <a:defRPr/>
            </a:pPr>
            <a:endParaRPr lang="en-US">
              <a:solidFill>
                <a:srgbClr val="000000"/>
              </a:solidFill>
              <a:latin typeface="Lucida Console" pitchFamily="-112" charset="0"/>
              <a:ea typeface="宋体" pitchFamily="-112" charset="-122"/>
              <a:cs typeface="宋体" pitchFamily="-112" charset="-122"/>
            </a:endParaRPr>
          </a:p>
        </p:txBody>
      </p:sp>
      <p:sp>
        <p:nvSpPr>
          <p:cNvPr id="3086" name="Text Box 14"/>
          <p:cNvSpPr txBox="1">
            <a:spLocks noChangeArrowheads="1"/>
          </p:cNvSpPr>
          <p:nvPr/>
        </p:nvSpPr>
        <p:spPr bwMode="auto">
          <a:xfrm>
            <a:off x="2895600" y="5035550"/>
            <a:ext cx="3200400" cy="3667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spcBef>
                <a:spcPct val="50000"/>
              </a:spcBef>
              <a:defRPr/>
            </a:pPr>
            <a:r>
              <a:rPr lang="zh-CN" altLang="en-US" sz="1800" b="1">
                <a:solidFill>
                  <a:srgbClr val="FFFFFF"/>
                </a:solidFill>
                <a:latin typeface="Arial" charset="0"/>
              </a:rPr>
              <a:t>被取代</a:t>
            </a:r>
            <a:endParaRPr lang="en-US" altLang="zh-CN" sz="1800" b="1">
              <a:solidFill>
                <a:srgbClr val="FFFFFF"/>
              </a:solidFill>
              <a:latin typeface="Arial" charset="0"/>
            </a:endParaRPr>
          </a:p>
        </p:txBody>
      </p:sp>
      <p:sp>
        <p:nvSpPr>
          <p:cNvPr id="3087" name="AutoShape 15"/>
          <p:cNvSpPr>
            <a:spLocks noChangeArrowheads="1"/>
          </p:cNvSpPr>
          <p:nvPr/>
        </p:nvSpPr>
        <p:spPr bwMode="auto">
          <a:xfrm>
            <a:off x="3200400" y="1997075"/>
            <a:ext cx="2514600" cy="838200"/>
          </a:xfrm>
          <a:prstGeom prst="rightArrow">
            <a:avLst>
              <a:gd name="adj1" fmla="val 50000"/>
              <a:gd name="adj2" fmla="val 75000"/>
            </a:avLst>
          </a:prstGeom>
          <a:gradFill rotWithShape="0">
            <a:gsLst>
              <a:gs pos="0">
                <a:srgbClr val="BE5F00">
                  <a:gamma/>
                  <a:shade val="46275"/>
                  <a:invGamma/>
                </a:srgbClr>
              </a:gs>
              <a:gs pos="100000">
                <a:srgbClr val="BE5F00"/>
              </a:gs>
            </a:gsLst>
            <a:lin ang="5400000" scaled="1"/>
          </a:gradFill>
          <a:ln w="9525">
            <a:solidFill>
              <a:schemeClr val="tx1"/>
            </a:solidFill>
            <a:miter lim="800000"/>
            <a:headEnd/>
            <a:tailEnd/>
          </a:ln>
          <a:effectLst>
            <a:outerShdw blurRad="63500" dist="38099" dir="2700000" algn="ctr" rotWithShape="0">
              <a:srgbClr val="CC9900">
                <a:alpha val="74998"/>
              </a:srgbClr>
            </a:outerShdw>
          </a:effectLst>
        </p:spPr>
        <p:txBody>
          <a:bodyPr wrap="none" anchor="ctr"/>
          <a:lstStyle/>
          <a:p>
            <a:pPr eaLnBrk="1" hangingPunct="1">
              <a:defRPr/>
            </a:pPr>
            <a:endParaRPr lang="en-US">
              <a:solidFill>
                <a:srgbClr val="000000"/>
              </a:solidFill>
              <a:latin typeface="Lucida Console" pitchFamily="-112" charset="0"/>
              <a:ea typeface="宋体" pitchFamily="-112" charset="-122"/>
              <a:cs typeface="宋体" pitchFamily="-112" charset="-122"/>
            </a:endParaRPr>
          </a:p>
        </p:txBody>
      </p:sp>
      <p:sp>
        <p:nvSpPr>
          <p:cNvPr id="3088" name="Text Box 16"/>
          <p:cNvSpPr txBox="1">
            <a:spLocks noChangeArrowheads="1"/>
          </p:cNvSpPr>
          <p:nvPr/>
        </p:nvSpPr>
        <p:spPr bwMode="auto">
          <a:xfrm>
            <a:off x="3352800" y="2155825"/>
            <a:ext cx="2209800" cy="519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spcBef>
                <a:spcPct val="50000"/>
              </a:spcBef>
              <a:defRPr/>
            </a:pPr>
            <a:r>
              <a:rPr lang="zh-CN" altLang="en-US" sz="2800" b="1">
                <a:solidFill>
                  <a:srgbClr val="FFFFFF"/>
                </a:solidFill>
                <a:latin typeface="Times New Roman" charset="0"/>
              </a:rPr>
              <a:t>放大</a:t>
            </a:r>
            <a:endParaRPr lang="en-US" altLang="zh-CN" sz="2800" b="1">
              <a:solidFill>
                <a:srgbClr val="FFFFFF"/>
              </a:solidFill>
              <a:latin typeface="Times New Roman" charset="0"/>
            </a:endParaRPr>
          </a:p>
        </p:txBody>
      </p:sp>
      <p:sp>
        <p:nvSpPr>
          <p:cNvPr id="3089" name="Text Box 17"/>
          <p:cNvSpPr txBox="1">
            <a:spLocks noChangeArrowheads="1"/>
          </p:cNvSpPr>
          <p:nvPr/>
        </p:nvSpPr>
        <p:spPr bwMode="auto">
          <a:xfrm>
            <a:off x="5438775" y="3190875"/>
            <a:ext cx="3505200" cy="519113"/>
          </a:xfrm>
          <a:prstGeom prst="rect">
            <a:avLst/>
          </a:prstGeom>
          <a:gradFill rotWithShape="0">
            <a:gsLst>
              <a:gs pos="0">
                <a:srgbClr val="800080">
                  <a:gamma/>
                  <a:shade val="46275"/>
                  <a:invGamma/>
                </a:srgbClr>
              </a:gs>
              <a:gs pos="100000">
                <a:srgbClr val="800080"/>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Lucida Console" charset="0"/>
                <a:ea typeface="SimSun" charset="0"/>
                <a:cs typeface="SimSun" charset="0"/>
              </a:defRPr>
            </a:lvl1pPr>
            <a:lvl2pPr marL="37931725" indent="-37474525" eaLnBrk="0" hangingPunct="0">
              <a:defRPr sz="2400">
                <a:solidFill>
                  <a:schemeClr val="tx1"/>
                </a:solidFill>
                <a:latin typeface="Lucida Console" charset="0"/>
                <a:ea typeface="SimSun" charset="0"/>
                <a:cs typeface="SimSun" charset="0"/>
              </a:defRPr>
            </a:lvl2pPr>
            <a:lvl3pPr eaLnBrk="0" hangingPunct="0">
              <a:defRPr sz="2400">
                <a:solidFill>
                  <a:schemeClr val="tx1"/>
                </a:solidFill>
                <a:latin typeface="Lucida Console" charset="0"/>
                <a:ea typeface="SimSun" charset="0"/>
                <a:cs typeface="SimSun" charset="0"/>
              </a:defRPr>
            </a:lvl3pPr>
            <a:lvl4pPr eaLnBrk="0" hangingPunct="0">
              <a:defRPr sz="2400">
                <a:solidFill>
                  <a:schemeClr val="tx1"/>
                </a:solidFill>
                <a:latin typeface="Lucida Console" charset="0"/>
                <a:ea typeface="SimSun" charset="0"/>
                <a:cs typeface="SimSun" charset="0"/>
              </a:defRPr>
            </a:lvl4pPr>
            <a:lvl5pPr eaLnBrk="0" hangingPunct="0">
              <a:defRPr sz="2400">
                <a:solidFill>
                  <a:schemeClr val="tx1"/>
                </a:solidFill>
                <a:latin typeface="Lucida Console" charset="0"/>
                <a:ea typeface="SimSun" charset="0"/>
                <a:cs typeface="SimSun" charset="0"/>
              </a:defRPr>
            </a:lvl5pPr>
            <a:lvl6pPr marL="457200" eaLnBrk="0" fontAlgn="base" hangingPunct="0">
              <a:spcBef>
                <a:spcPct val="0"/>
              </a:spcBef>
              <a:spcAft>
                <a:spcPct val="0"/>
              </a:spcAft>
              <a:defRPr sz="2400">
                <a:solidFill>
                  <a:schemeClr val="tx1"/>
                </a:solidFill>
                <a:latin typeface="Lucida Console" charset="0"/>
                <a:ea typeface="SimSun" charset="0"/>
                <a:cs typeface="SimSun" charset="0"/>
              </a:defRPr>
            </a:lvl6pPr>
            <a:lvl7pPr marL="914400" eaLnBrk="0" fontAlgn="base" hangingPunct="0">
              <a:spcBef>
                <a:spcPct val="0"/>
              </a:spcBef>
              <a:spcAft>
                <a:spcPct val="0"/>
              </a:spcAft>
              <a:defRPr sz="2400">
                <a:solidFill>
                  <a:schemeClr val="tx1"/>
                </a:solidFill>
                <a:latin typeface="Lucida Console" charset="0"/>
                <a:ea typeface="SimSun" charset="0"/>
                <a:cs typeface="SimSun" charset="0"/>
              </a:defRPr>
            </a:lvl7pPr>
            <a:lvl8pPr marL="1371600" eaLnBrk="0" fontAlgn="base" hangingPunct="0">
              <a:spcBef>
                <a:spcPct val="0"/>
              </a:spcBef>
              <a:spcAft>
                <a:spcPct val="0"/>
              </a:spcAft>
              <a:defRPr sz="2400">
                <a:solidFill>
                  <a:schemeClr val="tx1"/>
                </a:solidFill>
                <a:latin typeface="Lucida Console" charset="0"/>
                <a:ea typeface="SimSun" charset="0"/>
                <a:cs typeface="SimSun" charset="0"/>
              </a:defRPr>
            </a:lvl8pPr>
            <a:lvl9pPr marL="1828800" eaLnBrk="0" fontAlgn="base" hangingPunct="0">
              <a:spcBef>
                <a:spcPct val="0"/>
              </a:spcBef>
              <a:spcAft>
                <a:spcPct val="0"/>
              </a:spcAft>
              <a:defRPr sz="2400">
                <a:solidFill>
                  <a:schemeClr val="tx1"/>
                </a:solidFill>
                <a:latin typeface="Lucida Console" charset="0"/>
                <a:ea typeface="SimSun" charset="0"/>
                <a:cs typeface="SimSun" charset="0"/>
              </a:defRPr>
            </a:lvl9pPr>
          </a:lstStyle>
          <a:p>
            <a:pPr algn="ctr" eaLnBrk="1" hangingPunct="1">
              <a:spcBef>
                <a:spcPct val="50000"/>
              </a:spcBef>
              <a:defRPr/>
            </a:pPr>
            <a:r>
              <a:rPr lang="zh-CN" altLang="en-US" sz="2800" b="1">
                <a:solidFill>
                  <a:srgbClr val="FFFFFF"/>
                </a:solidFill>
                <a:effectLst>
                  <a:outerShdw blurRad="38100" dist="38100" dir="2700000" algn="tl">
                    <a:srgbClr val="000000"/>
                  </a:outerShdw>
                </a:effectLst>
                <a:latin typeface="Times New Roman" charset="0"/>
              </a:rPr>
              <a:t>撒母耳记下</a:t>
            </a:r>
            <a:r>
              <a:rPr lang="en-US" altLang="zh-CN" sz="2800" b="1">
                <a:solidFill>
                  <a:srgbClr val="FFFFFF"/>
                </a:solidFill>
                <a:effectLst>
                  <a:outerShdw blurRad="38100" dist="38100" dir="2700000" algn="tl">
                    <a:srgbClr val="000000"/>
                  </a:outerShdw>
                </a:effectLst>
                <a:latin typeface="Times New Roman" charset="0"/>
              </a:rPr>
              <a:t> 7:12-16</a:t>
            </a:r>
          </a:p>
        </p:txBody>
      </p:sp>
      <p:sp>
        <p:nvSpPr>
          <p:cNvPr id="3090" name="Rectangle 18"/>
          <p:cNvSpPr>
            <a:spLocks noGrp="1" noChangeArrowheads="1"/>
          </p:cNvSpPr>
          <p:nvPr>
            <p:ph type="title" idx="4294967295"/>
          </p:nvPr>
        </p:nvSpPr>
        <p:spPr>
          <a:xfrm>
            <a:off x="0" y="1263650"/>
            <a:ext cx="4876800" cy="641350"/>
          </a:xfrm>
          <a:gradFill rotWithShape="0">
            <a:gsLst>
              <a:gs pos="0">
                <a:srgbClr val="993300"/>
              </a:gs>
              <a:gs pos="100000">
                <a:schemeClr val="tx2"/>
              </a:gs>
            </a:gsLst>
            <a:lin ang="5400000" scaled="1"/>
          </a:gra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zh-CN" altLang="en-US" sz="3600" b="1">
                <a:solidFill>
                  <a:schemeClr val="bg1"/>
                </a:solidFill>
                <a:effectLst>
                  <a:outerShdw blurRad="38100" dist="38100" dir="2700000" algn="tl">
                    <a:srgbClr val="000000"/>
                  </a:outerShdw>
                </a:effectLst>
                <a:latin typeface="Times New Roman" charset="0"/>
              </a:rPr>
              <a:t>约的应许</a:t>
            </a:r>
            <a:endParaRPr lang="en-US" altLang="zh-CN" sz="3600" b="1">
              <a:solidFill>
                <a:schemeClr val="bg1"/>
              </a:solidFill>
              <a:effectLst>
                <a:outerShdw blurRad="38100" dist="38100" dir="2700000" algn="tl">
                  <a:srgbClr val="000000"/>
                </a:outerShdw>
              </a:effectLst>
              <a:latin typeface="Times New Roman" charset="0"/>
            </a:endParaRPr>
          </a:p>
        </p:txBody>
      </p:sp>
    </p:spTree>
    <p:extLst>
      <p:ext uri="{BB962C8B-B14F-4D97-AF65-F5344CB8AC3E}">
        <p14:creationId xmlns:p14="http://schemas.microsoft.com/office/powerpoint/2010/main" val="1293633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5000"/>
                                  </p:stCondLst>
                                  <p:childTnLst>
                                    <p:set>
                                      <p:cBhvr>
                                        <p:cTn id="6" dur="1" fill="hold">
                                          <p:stCondLst>
                                            <p:cond delay="0"/>
                                          </p:stCondLst>
                                        </p:cTn>
                                        <p:tgtEl>
                                          <p:spTgt spid="3089"/>
                                        </p:tgtEl>
                                        <p:attrNameLst>
                                          <p:attrName>style.visibility</p:attrName>
                                        </p:attrNameLst>
                                      </p:cBhvr>
                                      <p:to>
                                        <p:strVal val="visible"/>
                                      </p:to>
                                    </p:set>
                                    <p:anim calcmode="lin" valueType="num">
                                      <p:cBhvr>
                                        <p:cTn id="7" dur="500" fill="hold"/>
                                        <p:tgtEl>
                                          <p:spTgt spid="3089"/>
                                        </p:tgtEl>
                                        <p:attrNameLst>
                                          <p:attrName>ppt_w</p:attrName>
                                        </p:attrNameLst>
                                      </p:cBhvr>
                                      <p:tavLst>
                                        <p:tav tm="0">
                                          <p:val>
                                            <p:fltVal val="0"/>
                                          </p:val>
                                        </p:tav>
                                        <p:tav tm="100000">
                                          <p:val>
                                            <p:strVal val="#ppt_w"/>
                                          </p:val>
                                        </p:tav>
                                      </p:tavLst>
                                    </p:anim>
                                    <p:anim calcmode="lin" valueType="num">
                                      <p:cBhvr>
                                        <p:cTn id="8" dur="500" fill="hold"/>
                                        <p:tgtEl>
                                          <p:spTgt spid="308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grpId="0" nodeType="clickEffect">
                                  <p:stCondLst>
                                    <p:cond delay="0"/>
                                  </p:stCondLst>
                                  <p:childTnLst>
                                    <p:animScale>
                                      <p:cBhvr>
                                        <p:cTn id="12" dur="2000" fill="hold"/>
                                        <p:tgtEl>
                                          <p:spTgt spid="3079"/>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grpId="1" nodeType="clickEffect">
                                  <p:stCondLst>
                                    <p:cond delay="0"/>
                                  </p:stCondLst>
                                  <p:childTnLst>
                                    <p:animScale>
                                      <p:cBhvr>
                                        <p:cTn id="16" dur="2000" fill="hold"/>
                                        <p:tgtEl>
                                          <p:spTgt spid="308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9" grpId="0" animBg="1" autoUpdateAnimBg="0"/>
      <p:bldP spid="308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2" descr="king-of-kings"/>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4306" name="Rectangle 3"/>
          <p:cNvSpPr>
            <a:spLocks noGrp="1" noChangeArrowheads="1"/>
          </p:cNvSpPr>
          <p:nvPr>
            <p:ph type="title"/>
          </p:nvPr>
        </p:nvSpPr>
        <p:spPr>
          <a:xfrm>
            <a:off x="0" y="533400"/>
            <a:ext cx="8763000" cy="838200"/>
          </a:xfrm>
        </p:spPr>
        <p:txBody>
          <a:bodyPr/>
          <a:lstStyle/>
          <a:p>
            <a:pPr eaLnBrk="1" hangingPunct="1"/>
            <a:r>
              <a:rPr lang="zh-CN" altLang="en-US" b="1">
                <a:latin typeface="Arial" charset="0"/>
              </a:rPr>
              <a:t>应许与大卫所立的约</a:t>
            </a:r>
            <a:endParaRPr lang="en-US" altLang="zh-CN" b="1">
              <a:latin typeface="Arial" charset="0"/>
            </a:endParaRPr>
          </a:p>
        </p:txBody>
      </p:sp>
      <p:sp>
        <p:nvSpPr>
          <p:cNvPr id="354307" name="Text Box 4"/>
          <p:cNvSpPr txBox="1">
            <a:spLocks noChangeArrowheads="1"/>
          </p:cNvSpPr>
          <p:nvPr/>
        </p:nvSpPr>
        <p:spPr bwMode="auto">
          <a:xfrm>
            <a:off x="8534400"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eaLnBrk="1" hangingPunct="1"/>
            <a:r>
              <a:rPr lang="en-US" altLang="zh-CN" sz="2400" b="1">
                <a:solidFill>
                  <a:srgbClr val="000000"/>
                </a:solidFill>
                <a:latin typeface="Arial" charset="0"/>
                <a:ea typeface="SimSun" charset="0"/>
                <a:cs typeface="SimSun" charset="0"/>
              </a:rPr>
              <a:t>22</a:t>
            </a:r>
            <a:endParaRPr lang="en-US" altLang="zh-CN" sz="1800">
              <a:solidFill>
                <a:srgbClr val="000000"/>
              </a:solidFill>
              <a:latin typeface="Arial" charset="0"/>
              <a:ea typeface="SimSun" charset="0"/>
              <a:cs typeface="SimSun" charset="0"/>
            </a:endParaRPr>
          </a:p>
        </p:txBody>
      </p:sp>
      <p:sp>
        <p:nvSpPr>
          <p:cNvPr id="354308" name="Rectangle 5"/>
          <p:cNvSpPr>
            <a:spLocks noChangeArrowheads="1"/>
          </p:cNvSpPr>
          <p:nvPr/>
        </p:nvSpPr>
        <p:spPr bwMode="auto">
          <a:xfrm>
            <a:off x="5562600" y="5943600"/>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zh-CN" altLang="en-US" sz="3200" b="1">
                <a:solidFill>
                  <a:srgbClr val="FFFFFF"/>
                </a:solidFill>
                <a:ea typeface="SimSun" charset="0"/>
              </a:rPr>
              <a:t>新王朝</a:t>
            </a:r>
            <a:br>
              <a:rPr lang="en-US" altLang="zh-CN" sz="3200" b="1">
                <a:solidFill>
                  <a:srgbClr val="FFFFFF"/>
                </a:solidFill>
                <a:ea typeface="SimSun" charset="0"/>
              </a:rPr>
            </a:br>
            <a:r>
              <a:rPr lang="en-US" altLang="zh-CN" b="1">
                <a:solidFill>
                  <a:srgbClr val="FFFFFF"/>
                </a:solidFill>
                <a:ea typeface="SimSun" charset="0"/>
              </a:rPr>
              <a:t>(</a:t>
            </a:r>
            <a:r>
              <a:rPr lang="zh-CN" altLang="en-US" b="1">
                <a:solidFill>
                  <a:srgbClr val="FFFFFF"/>
                </a:solidFill>
                <a:ea typeface="SimSun" charset="0"/>
              </a:rPr>
              <a:t>撒下</a:t>
            </a:r>
            <a:r>
              <a:rPr lang="en-US" altLang="zh-CN" b="1">
                <a:solidFill>
                  <a:srgbClr val="FFFFFF"/>
                </a:solidFill>
                <a:ea typeface="SimSun" charset="0"/>
              </a:rPr>
              <a:t> 7)</a:t>
            </a:r>
            <a:endParaRPr lang="en-US" altLang="zh-CN" sz="3200">
              <a:solidFill>
                <a:srgbClr val="FFFFFF"/>
              </a:solidFill>
              <a:ea typeface="SimSun" charset="0"/>
            </a:endParaRPr>
          </a:p>
        </p:txBody>
      </p:sp>
      <p:sp>
        <p:nvSpPr>
          <p:cNvPr id="8198" name="Rectangle 6"/>
          <p:cNvSpPr>
            <a:spLocks noChangeArrowheads="1"/>
          </p:cNvSpPr>
          <p:nvPr/>
        </p:nvSpPr>
        <p:spPr bwMode="auto">
          <a:xfrm>
            <a:off x="76200" y="1600200"/>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1963" indent="-461963" eaLnBrk="1" hangingPunct="1">
              <a:spcBef>
                <a:spcPct val="20000"/>
              </a:spcBef>
            </a:pPr>
            <a:r>
              <a:rPr lang="zh-CN" altLang="en-US" sz="2800" b="1" dirty="0">
                <a:solidFill>
                  <a:srgbClr val="000000"/>
                </a:solidFill>
                <a:ea typeface="SimSun" charset="0"/>
              </a:rPr>
              <a:t>神在撒母耳记下</a:t>
            </a:r>
            <a:r>
              <a:rPr lang="en-US" altLang="zh-CN" sz="2800" b="1" dirty="0">
                <a:solidFill>
                  <a:srgbClr val="000000"/>
                </a:solidFill>
                <a:ea typeface="SimSun" charset="0"/>
              </a:rPr>
              <a:t> 7:12-16 </a:t>
            </a:r>
            <a:r>
              <a:rPr lang="zh-CN" altLang="en-US" sz="2800" b="1" dirty="0">
                <a:solidFill>
                  <a:srgbClr val="000000"/>
                </a:solidFill>
                <a:ea typeface="SimSun" charset="0"/>
              </a:rPr>
              <a:t>应许大卫什么呢？</a:t>
            </a:r>
            <a:r>
              <a:rPr lang="en-US" altLang="zh-CN" sz="2800" b="1" dirty="0">
                <a:solidFill>
                  <a:srgbClr val="000000"/>
                </a:solidFill>
                <a:ea typeface="SimSun" charset="0"/>
              </a:rPr>
              <a:t> </a:t>
            </a:r>
          </a:p>
          <a:p>
            <a:pPr marL="461963" indent="-461963" eaLnBrk="1" hangingPunct="1">
              <a:spcBef>
                <a:spcPct val="20000"/>
              </a:spcBef>
              <a:buFontTx/>
              <a:buChar char="•"/>
            </a:pPr>
            <a:r>
              <a:rPr lang="zh-CN" altLang="en-US" sz="2800" b="1" u="sng" dirty="0">
                <a:solidFill>
                  <a:srgbClr val="000000"/>
                </a:solidFill>
                <a:ea typeface="SimSun" charset="0"/>
              </a:rPr>
              <a:t>后裔</a:t>
            </a:r>
            <a:r>
              <a:rPr lang="en-US" altLang="zh-CN" sz="2800" b="1" dirty="0">
                <a:solidFill>
                  <a:srgbClr val="000000"/>
                </a:solidFill>
                <a:ea typeface="SimSun" charset="0"/>
              </a:rPr>
              <a:t>: “</a:t>
            </a:r>
            <a:r>
              <a:rPr lang="zh-CN" altLang="en-US" sz="2800" b="1" dirty="0">
                <a:solidFill>
                  <a:srgbClr val="000000"/>
                </a:solidFill>
                <a:ea typeface="SimSun" charset="0"/>
              </a:rPr>
              <a:t>家</a:t>
            </a:r>
            <a:r>
              <a:rPr lang="en-US" altLang="zh-CN" sz="2800" b="1" dirty="0">
                <a:solidFill>
                  <a:srgbClr val="000000"/>
                </a:solidFill>
                <a:ea typeface="SimSun" charset="0"/>
              </a:rPr>
              <a:t>” </a:t>
            </a:r>
            <a:r>
              <a:rPr lang="zh-CN" altLang="en-US" sz="2800" b="1" dirty="0">
                <a:solidFill>
                  <a:srgbClr val="000000"/>
                </a:solidFill>
                <a:ea typeface="SimSun" charset="0"/>
              </a:rPr>
              <a:t>不被灭绝</a:t>
            </a:r>
            <a:endParaRPr lang="en-US" altLang="zh-CN" sz="2800" b="1" dirty="0">
              <a:solidFill>
                <a:srgbClr val="000000"/>
              </a:solidFill>
              <a:ea typeface="SimSun" charset="0"/>
            </a:endParaRPr>
          </a:p>
          <a:p>
            <a:pPr marL="461963" indent="-461963" eaLnBrk="1" hangingPunct="1">
              <a:spcBef>
                <a:spcPct val="20000"/>
              </a:spcBef>
              <a:buFontTx/>
              <a:buChar char="•"/>
            </a:pPr>
            <a:r>
              <a:rPr lang="zh-CN" altLang="en-US" sz="2800" b="1" u="sng" dirty="0">
                <a:solidFill>
                  <a:srgbClr val="000000"/>
                </a:solidFill>
                <a:ea typeface="SimSun" charset="0"/>
              </a:rPr>
              <a:t>王朝</a:t>
            </a:r>
            <a:r>
              <a:rPr lang="en-US" altLang="zh-CN" sz="2800" b="1" dirty="0">
                <a:solidFill>
                  <a:srgbClr val="000000"/>
                </a:solidFill>
                <a:ea typeface="SimSun" charset="0"/>
              </a:rPr>
              <a:t>: </a:t>
            </a:r>
            <a:r>
              <a:rPr lang="zh-CN" altLang="en-US" sz="2800" b="1" dirty="0">
                <a:solidFill>
                  <a:srgbClr val="000000"/>
                </a:solidFill>
                <a:ea typeface="SimSun" charset="0"/>
              </a:rPr>
              <a:t>政治王国</a:t>
            </a:r>
            <a:r>
              <a:rPr lang="en-US" altLang="zh-CN" sz="2800" b="1" dirty="0">
                <a:solidFill>
                  <a:srgbClr val="000000"/>
                </a:solidFill>
                <a:ea typeface="SimSun" charset="0"/>
              </a:rPr>
              <a:t> (</a:t>
            </a:r>
            <a:r>
              <a:rPr lang="zh-CN" altLang="en-US" sz="2800" b="1" dirty="0">
                <a:solidFill>
                  <a:srgbClr val="000000"/>
                </a:solidFill>
                <a:ea typeface="SimSun" charset="0"/>
              </a:rPr>
              <a:t>耶路撒冷的每一位王将是他的后裔</a:t>
            </a:r>
            <a:r>
              <a:rPr lang="en-US" altLang="zh-CN" sz="2800" b="1" dirty="0">
                <a:solidFill>
                  <a:srgbClr val="000000"/>
                </a:solidFill>
                <a:ea typeface="SimSun" charset="0"/>
              </a:rPr>
              <a:t>)</a:t>
            </a:r>
          </a:p>
          <a:p>
            <a:pPr marL="461963" indent="-461963" eaLnBrk="1" hangingPunct="1">
              <a:spcBef>
                <a:spcPct val="20000"/>
              </a:spcBef>
              <a:buFontTx/>
              <a:buChar char="•"/>
            </a:pPr>
            <a:r>
              <a:rPr lang="zh-CN" altLang="en-US" sz="2800" b="1" u="sng" dirty="0">
                <a:solidFill>
                  <a:srgbClr val="000000"/>
                </a:solidFill>
                <a:ea typeface="SimSun" charset="0"/>
              </a:rPr>
              <a:t>宝座</a:t>
            </a:r>
            <a:r>
              <a:rPr lang="en-US" altLang="zh-CN" sz="2800" b="1" dirty="0">
                <a:solidFill>
                  <a:srgbClr val="000000"/>
                </a:solidFill>
                <a:ea typeface="SimSun" charset="0"/>
              </a:rPr>
              <a:t>: </a:t>
            </a:r>
            <a:r>
              <a:rPr lang="zh-CN" altLang="en-US" sz="2800" b="1" dirty="0">
                <a:solidFill>
                  <a:srgbClr val="000000"/>
                </a:solidFill>
                <a:ea typeface="SimSun" charset="0"/>
              </a:rPr>
              <a:t>为永恒的约</a:t>
            </a:r>
            <a:r>
              <a:rPr lang="en-US" altLang="zh-CN" sz="2800" b="1" dirty="0">
                <a:solidFill>
                  <a:srgbClr val="000000"/>
                </a:solidFill>
                <a:ea typeface="SimSun" charset="0"/>
              </a:rPr>
              <a:t> (v. 16), </a:t>
            </a:r>
            <a:r>
              <a:rPr lang="zh-CN" altLang="en-US" sz="2800" b="1" dirty="0">
                <a:solidFill>
                  <a:srgbClr val="000000"/>
                </a:solidFill>
                <a:ea typeface="SimSun" charset="0"/>
              </a:rPr>
              <a:t>他家族会拥有永远统治的权柄</a:t>
            </a:r>
            <a:endParaRPr lang="en-US" altLang="zh-CN" sz="2800" b="1" dirty="0">
              <a:solidFill>
                <a:srgbClr val="000000"/>
              </a:solidFill>
              <a:ea typeface="SimSun" charset="0"/>
            </a:endParaRPr>
          </a:p>
          <a:p>
            <a:pPr marL="461963" indent="-461963" eaLnBrk="1" hangingPunct="1">
              <a:spcBef>
                <a:spcPct val="20000"/>
              </a:spcBef>
              <a:buFontTx/>
              <a:buChar char="•"/>
            </a:pPr>
            <a:r>
              <a:rPr lang="zh-CN" altLang="en-US" sz="2800" b="1" u="sng" dirty="0">
                <a:solidFill>
                  <a:srgbClr val="000000"/>
                </a:solidFill>
                <a:ea typeface="SimSun" charset="0"/>
              </a:rPr>
              <a:t>圣殿</a:t>
            </a:r>
            <a:r>
              <a:rPr lang="en-US" altLang="zh-CN" sz="2800" b="1" dirty="0">
                <a:solidFill>
                  <a:srgbClr val="000000"/>
                </a:solidFill>
                <a:ea typeface="SimSun" charset="0"/>
              </a:rPr>
              <a:t>: </a:t>
            </a:r>
            <a:r>
              <a:rPr lang="zh-CN" altLang="en-US" sz="2800" b="1" dirty="0">
                <a:solidFill>
                  <a:srgbClr val="000000"/>
                </a:solidFill>
                <a:ea typeface="SimSun" charset="0"/>
              </a:rPr>
              <a:t>所罗门将会建造圣殿</a:t>
            </a:r>
            <a:endParaRPr lang="en-US" altLang="zh-CN" sz="2800" b="1" dirty="0">
              <a:solidFill>
                <a:srgbClr val="000000"/>
              </a:solidFill>
              <a:ea typeface="SimSun" charset="0"/>
            </a:endParaRPr>
          </a:p>
          <a:p>
            <a:pPr marL="461963" indent="-461963" eaLnBrk="1" hangingPunct="1">
              <a:spcBef>
                <a:spcPct val="20000"/>
              </a:spcBef>
              <a:buFontTx/>
              <a:buChar char="•"/>
            </a:pPr>
            <a:r>
              <a:rPr lang="zh-CN" altLang="en-US" sz="2800" b="1" u="sng" dirty="0">
                <a:solidFill>
                  <a:srgbClr val="000000"/>
                </a:solidFill>
                <a:ea typeface="SimSun" charset="0"/>
              </a:rPr>
              <a:t>惩罚</a:t>
            </a:r>
            <a:r>
              <a:rPr lang="en-US" altLang="zh-CN" sz="2800" b="1" dirty="0">
                <a:solidFill>
                  <a:srgbClr val="000000"/>
                </a:solidFill>
                <a:ea typeface="SimSun" charset="0"/>
              </a:rPr>
              <a:t>: </a:t>
            </a:r>
            <a:r>
              <a:rPr lang="zh-CN" altLang="en-US" sz="2800" b="1" dirty="0">
                <a:solidFill>
                  <a:srgbClr val="000000"/>
                </a:solidFill>
                <a:ea typeface="SimSun" charset="0"/>
              </a:rPr>
              <a:t>神虽会惩罚不服从的王，但却会毫无条件的守他所立的约</a:t>
            </a:r>
            <a:endParaRPr lang="en-US" altLang="zh-CN" sz="2800" b="1" dirty="0">
              <a:solidFill>
                <a:srgbClr val="000000"/>
              </a:solidFill>
              <a:ea typeface="SimSun" charset="0"/>
            </a:endParaRPr>
          </a:p>
        </p:txBody>
      </p:sp>
      <p:pic>
        <p:nvPicPr>
          <p:cNvPr id="7" name="Picture 4" descr="bd10833_"/>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750" y="-11113"/>
            <a:ext cx="1563688" cy="1600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03483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8">
                                            <p:txEl>
                                              <p:pRg st="1" end="1"/>
                                            </p:txEl>
                                          </p:spTgt>
                                        </p:tgtEl>
                                        <p:attrNameLst>
                                          <p:attrName>style.visibility</p:attrName>
                                        </p:attrNameLst>
                                      </p:cBhvr>
                                      <p:to>
                                        <p:strVal val="visible"/>
                                      </p:to>
                                    </p:set>
                                    <p:animEffect transition="in" filter="circle(in)">
                                      <p:cBhvr>
                                        <p:cTn id="7" dur="2000"/>
                                        <p:tgtEl>
                                          <p:spTgt spid="81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8">
                                            <p:txEl>
                                              <p:pRg st="2" end="2"/>
                                            </p:txEl>
                                          </p:spTgt>
                                        </p:tgtEl>
                                        <p:attrNameLst>
                                          <p:attrName>style.visibility</p:attrName>
                                        </p:attrNameLst>
                                      </p:cBhvr>
                                      <p:to>
                                        <p:strVal val="visible"/>
                                      </p:to>
                                    </p:set>
                                    <p:animEffect transition="in" filter="circle(in)">
                                      <p:cBhvr>
                                        <p:cTn id="12" dur="2000"/>
                                        <p:tgtEl>
                                          <p:spTgt spid="81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198">
                                            <p:txEl>
                                              <p:pRg st="3" end="3"/>
                                            </p:txEl>
                                          </p:spTgt>
                                        </p:tgtEl>
                                        <p:attrNameLst>
                                          <p:attrName>style.visibility</p:attrName>
                                        </p:attrNameLst>
                                      </p:cBhvr>
                                      <p:to>
                                        <p:strVal val="visible"/>
                                      </p:to>
                                    </p:set>
                                    <p:animEffect transition="in" filter="circle(in)">
                                      <p:cBhvr>
                                        <p:cTn id="17" dur="2000"/>
                                        <p:tgtEl>
                                          <p:spTgt spid="819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198">
                                            <p:txEl>
                                              <p:pRg st="4" end="4"/>
                                            </p:txEl>
                                          </p:spTgt>
                                        </p:tgtEl>
                                        <p:attrNameLst>
                                          <p:attrName>style.visibility</p:attrName>
                                        </p:attrNameLst>
                                      </p:cBhvr>
                                      <p:to>
                                        <p:strVal val="visible"/>
                                      </p:to>
                                    </p:set>
                                    <p:animEffect transition="in" filter="circle(in)">
                                      <p:cBhvr>
                                        <p:cTn id="22" dur="2000"/>
                                        <p:tgtEl>
                                          <p:spTgt spid="819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198">
                                            <p:txEl>
                                              <p:pRg st="5" end="5"/>
                                            </p:txEl>
                                          </p:spTgt>
                                        </p:tgtEl>
                                        <p:attrNameLst>
                                          <p:attrName>style.visibility</p:attrName>
                                        </p:attrNameLst>
                                      </p:cBhvr>
                                      <p:to>
                                        <p:strVal val="visible"/>
                                      </p:to>
                                    </p:set>
                                    <p:animEffect transition="in" filter="circle(in)">
                                      <p:cBhvr>
                                        <p:cTn id="27" dur="2000"/>
                                        <p:tgtEl>
                                          <p:spTgt spid="8198">
                                            <p:txEl>
                                              <p:pRg st="5" end="5"/>
                                            </p:txEl>
                                          </p:spTgt>
                                        </p:tgtEl>
                                      </p:cBhvr>
                                    </p:animEffect>
                                  </p:childTnLst>
                                </p:cTn>
                              </p:par>
                            </p:childTnLst>
                          </p:cTn>
                        </p:par>
                        <p:par>
                          <p:cTn id="28" fill="hold" nodeType="afterGroup">
                            <p:stCondLst>
                              <p:cond delay="2000"/>
                            </p:stCondLst>
                            <p:childTnLst>
                              <p:par>
                                <p:cTn id="29" presetID="22" presetClass="entr" presetSubtype="1" fill="hold" nodeType="afterEffect">
                                  <p:stCondLst>
                                    <p:cond delay="300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ctrTitle"/>
          </p:nvPr>
        </p:nvSpPr>
        <p:spPr>
          <a:xfrm>
            <a:off x="63500" y="533400"/>
            <a:ext cx="9045575" cy="609600"/>
          </a:xfrm>
        </p:spPr>
        <p:txBody>
          <a:bodyPr/>
          <a:lstStyle/>
          <a:p>
            <a:pPr algn="ctr" eaLnBrk="1" hangingPunct="1"/>
            <a:r>
              <a:rPr lang="zh-CN" altLang="en-US" sz="3600" b="1" dirty="0">
                <a:latin typeface="Helvetica" charset="0"/>
                <a:ea typeface="ＭＳ Ｐゴシック" charset="0"/>
                <a:cs typeface="ＭＳ Ｐゴシック" charset="0"/>
              </a:rPr>
              <a:t>按字面赐于大卫后裔的国度</a:t>
            </a:r>
            <a:endParaRPr lang="en-US" dirty="0">
              <a:latin typeface="Helvetica" charset="0"/>
              <a:ea typeface="ＭＳ Ｐゴシック" charset="0"/>
              <a:cs typeface="ＭＳ Ｐゴシック" charset="0"/>
            </a:endParaRPr>
          </a:p>
        </p:txBody>
      </p:sp>
      <p:sp>
        <p:nvSpPr>
          <p:cNvPr id="156674" name="Rectangle 4"/>
          <p:cNvSpPr>
            <a:spLocks noChangeArrowheads="1"/>
          </p:cNvSpPr>
          <p:nvPr/>
        </p:nvSpPr>
        <p:spPr bwMode="auto">
          <a:xfrm>
            <a:off x="381000" y="1371600"/>
            <a:ext cx="8763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以一般的语言形容“国度”</a:t>
            </a:r>
            <a:endParaRPr lang="en-US" altLang="ja-JP" sz="2800"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先知们按照字面直译国度</a:t>
            </a:r>
            <a:endParaRPr lang="en-US" sz="2800"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以色列直译为国度</a:t>
            </a:r>
            <a:endParaRPr lang="en-SG" altLang="zh-CN" sz="2800"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同主前</a:t>
            </a:r>
            <a:r>
              <a:rPr lang="en-US" sz="2800" dirty="0">
                <a:latin typeface="Helvetica" charset="0"/>
              </a:rPr>
              <a:t>586 </a:t>
            </a:r>
            <a:r>
              <a:rPr lang="zh-CN" altLang="en-US" sz="2800" dirty="0">
                <a:latin typeface="Helvetica" charset="0"/>
              </a:rPr>
              <a:t>被推翻的国度是同样的</a:t>
            </a:r>
            <a:endParaRPr lang="en-US" sz="2800"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大卫之约只关乎以色列</a:t>
            </a:r>
            <a:endParaRPr lang="en-US" sz="2800"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大卫见解契约只关乎以色列</a:t>
            </a:r>
            <a:endParaRPr lang="en-US" sz="2800"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一部分的应许已应验</a:t>
            </a:r>
            <a:endParaRPr lang="en-US" sz="2800"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大卫的王位跟耶稣现今在天上的王位是没有关联的</a:t>
            </a:r>
            <a:endParaRPr lang="en-SG" altLang="zh-CN" sz="2800"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sz="2800" dirty="0">
                <a:latin typeface="Helvetica" charset="0"/>
              </a:rPr>
              <a:t>约翰，耶稣，十二门徒，以及耶稣差排的七十二人都向以色列讲述天国国度</a:t>
            </a:r>
            <a:r>
              <a:rPr lang="en-US" sz="2800" dirty="0">
                <a:latin typeface="Helvetica" charset="0"/>
              </a:rPr>
              <a:t> (</a:t>
            </a:r>
            <a:r>
              <a:rPr lang="zh-CN" altLang="en-US" sz="2800" dirty="0">
                <a:latin typeface="Helvetica" charset="0"/>
              </a:rPr>
              <a:t>太</a:t>
            </a:r>
            <a:r>
              <a:rPr lang="en-US" sz="2800" dirty="0">
                <a:latin typeface="Helvetica" charset="0"/>
              </a:rPr>
              <a:t> 3:11; 4;17; 10:7; </a:t>
            </a:r>
            <a:r>
              <a:rPr lang="zh-CN" altLang="en-US" sz="2800" dirty="0">
                <a:latin typeface="Helvetica" charset="0"/>
              </a:rPr>
              <a:t>路</a:t>
            </a:r>
            <a:r>
              <a:rPr lang="en-US" sz="2800" dirty="0">
                <a:latin typeface="Helvetica" charset="0"/>
              </a:rPr>
              <a:t> 10:1, 9)</a:t>
            </a:r>
          </a:p>
        </p:txBody>
      </p:sp>
      <p:sp>
        <p:nvSpPr>
          <p:cNvPr id="156675" name="Text Box 6"/>
          <p:cNvSpPr txBox="1">
            <a:spLocks noChangeArrowheads="1"/>
          </p:cNvSpPr>
          <p:nvPr/>
        </p:nvSpPr>
        <p:spPr bwMode="auto">
          <a:xfrm>
            <a:off x="8137525" y="47625"/>
            <a:ext cx="963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22-23</a:t>
            </a:r>
          </a:p>
        </p:txBody>
      </p:sp>
    </p:spTree>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ubtitle 4"/>
          <p:cNvSpPr txBox="1">
            <a:spLocks/>
          </p:cNvSpPr>
          <p:nvPr/>
        </p:nvSpPr>
        <p:spPr bwMode="auto">
          <a:xfrm>
            <a:off x="1295400" y="1828800"/>
            <a:ext cx="6400800" cy="4572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rgbClr val="D16349"/>
              </a:buClr>
              <a:buSzPct val="85000"/>
              <a:buFont typeface="Wingdings 2" charset="0"/>
              <a:buNone/>
              <a:defRPr/>
            </a:pPr>
            <a:r>
              <a:rPr lang="en-US" sz="1600" b="1">
                <a:solidFill>
                  <a:srgbClr val="000000"/>
                </a:solidFill>
                <a:effectLst>
                  <a:outerShdw blurRad="38100" dist="38100" dir="2700000" algn="tl">
                    <a:srgbClr val="FFFFFF"/>
                  </a:outerShdw>
                </a:effectLst>
                <a:cs typeface="Arial" charset="0"/>
              </a:rPr>
              <a:t>IN BRIEF</a:t>
            </a:r>
          </a:p>
        </p:txBody>
      </p:sp>
      <p:pic>
        <p:nvPicPr>
          <p:cNvPr id="158722" name="Picture 2"/>
          <p:cNvPicPr>
            <a:picLocks noChangeAspect="1" noChangeArrowheads="1"/>
          </p:cNvPicPr>
          <p:nvPr/>
        </p:nvPicPr>
        <p:blipFill>
          <a:blip r:embed="rId4">
            <a:lum bright="-24000"/>
            <a:extLst>
              <a:ext uri="{28A0092B-C50C-407E-A947-70E740481C1C}">
                <a14:useLocalDpi xmlns:a14="http://schemas.microsoft.com/office/drawing/2010/main"/>
              </a:ext>
            </a:extLst>
          </a:blip>
          <a:srcRect/>
          <a:stretch>
            <a:fillRect/>
          </a:stretch>
        </p:blipFill>
        <p:spPr bwMode="auto">
          <a:xfrm>
            <a:off x="1905000" y="0"/>
            <a:ext cx="5181600"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ctrTitle"/>
          </p:nvPr>
        </p:nvSpPr>
        <p:spPr>
          <a:xfrm>
            <a:off x="571500" y="71438"/>
            <a:ext cx="7772400" cy="995362"/>
          </a:xfrm>
        </p:spPr>
        <p:txBody>
          <a:bodyPr/>
          <a:lstStyle/>
          <a:p>
            <a:pPr>
              <a:defRPr/>
            </a:pPr>
            <a:r>
              <a:rPr lang="zh-CN" altLang="en-US" b="1" dirty="0">
                <a:solidFill>
                  <a:schemeClr val="bg1"/>
                </a:solidFill>
                <a:effectLst>
                  <a:outerShdw blurRad="38100" dist="38100" dir="2700000" algn="tl">
                    <a:srgbClr val="000000"/>
                  </a:outerShdw>
                </a:effectLst>
                <a:latin typeface="Arial" charset="0"/>
                <a:ea typeface="ＭＳ Ｐゴシック" charset="0"/>
                <a:cs typeface="Arial" charset="0"/>
              </a:rPr>
              <a:t>新约</a:t>
            </a:r>
            <a:endParaRPr lang="en-US"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158724"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23</a:t>
            </a:r>
          </a:p>
        </p:txBody>
      </p:sp>
    </p:spTree>
  </p:cSld>
  <p:clrMapOvr>
    <a:overrideClrMapping bg1="lt1" tx1="dk1" bg2="lt2" tx2="dk2" accent1="accent1" accent2="accent2" accent3="accent3" accent4="accent4" accent5="accent5" accent6="accent6" hlink="hlink" folHlink="folHlink"/>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6"/>
        <p:cNvGrpSpPr/>
        <p:nvPr/>
      </p:nvGrpSpPr>
      <p:grpSpPr>
        <a:xfrm>
          <a:off x="0" y="0"/>
          <a:ext cx="0" cy="0"/>
          <a:chOff x="0" y="0"/>
          <a:chExt cx="0" cy="0"/>
        </a:xfrm>
      </p:grpSpPr>
      <p:sp>
        <p:nvSpPr>
          <p:cNvPr id="1647" name="Shape 1647"/>
          <p:cNvSpPr txBox="1"/>
          <p:nvPr/>
        </p:nvSpPr>
        <p:spPr>
          <a:xfrm>
            <a:off x="1600200" y="847725"/>
            <a:ext cx="6248399" cy="708024"/>
          </a:xfrm>
          <a:prstGeom prst="rect">
            <a:avLst/>
          </a:prstGeom>
          <a:solidFill>
            <a:srgbClr val="000000"/>
          </a:solidFill>
          <a:ln w="19050" cap="flat" cmpd="sng">
            <a:solidFill>
              <a:schemeClr val="dk1"/>
            </a:solidFill>
            <a:prstDash val="solid"/>
            <a:miter/>
            <a:headEnd type="none" w="med" len="med"/>
            <a:tailEnd type="none" w="med" len="med"/>
          </a:ln>
        </p:spPr>
        <p:txBody>
          <a:bodyPr lIns="91425" tIns="45700" rIns="91425" bIns="45700" anchor="t" anchorCtr="0">
            <a:noAutofit/>
          </a:bodyPr>
          <a:lstStyle/>
          <a:p>
            <a:pPr algn="ctr" eaLnBrk="1" fontAlgn="auto" hangingPunct="1">
              <a:spcBef>
                <a:spcPts val="0"/>
              </a:spcBef>
              <a:spcAft>
                <a:spcPts val="0"/>
              </a:spcAft>
              <a:buClr>
                <a:srgbClr val="FFFFFF"/>
              </a:buClr>
              <a:buSzPct val="25000"/>
              <a:buFont typeface="Arial"/>
              <a:buNone/>
            </a:pPr>
            <a:r>
              <a:rPr lang="en-US" sz="2000" b="1" kern="0">
                <a:solidFill>
                  <a:srgbClr val="FFFFFF"/>
                </a:solidFill>
                <a:latin typeface="Arial"/>
                <a:cs typeface="Arial"/>
                <a:sym typeface="Arial"/>
                <a:rtl val="0"/>
              </a:rPr>
              <a:t>亚伯拉罕</a:t>
            </a:r>
            <a:br>
              <a:rPr lang="en-US" sz="2000" b="1" kern="0">
                <a:solidFill>
                  <a:srgbClr val="FFFFFF"/>
                </a:solidFill>
                <a:latin typeface="Arial"/>
                <a:cs typeface="Arial"/>
                <a:sym typeface="Arial"/>
                <a:rtl val="0"/>
              </a:rPr>
            </a:br>
            <a:r>
              <a:rPr lang="en-US" sz="2000" b="1" kern="0">
                <a:solidFill>
                  <a:srgbClr val="FFFFFF"/>
                </a:solidFill>
                <a:latin typeface="Arial"/>
                <a:cs typeface="Arial"/>
                <a:sym typeface="Arial"/>
                <a:rtl val="0"/>
              </a:rPr>
              <a:t>创 12:1-3</a:t>
            </a:r>
          </a:p>
        </p:txBody>
      </p:sp>
      <p:grpSp>
        <p:nvGrpSpPr>
          <p:cNvPr id="1648" name="Shape 1648"/>
          <p:cNvGrpSpPr/>
          <p:nvPr/>
        </p:nvGrpSpPr>
        <p:grpSpPr>
          <a:xfrm>
            <a:off x="1524000" y="1371600"/>
            <a:ext cx="6262686" cy="3113087"/>
            <a:chOff x="1066800" y="2573337"/>
            <a:chExt cx="6477000" cy="3217862"/>
          </a:xfrm>
        </p:grpSpPr>
        <p:sp>
          <p:nvSpPr>
            <p:cNvPr id="1649" name="Shape 1649"/>
            <p:cNvSpPr/>
            <p:nvPr/>
          </p:nvSpPr>
          <p:spPr>
            <a:xfrm>
              <a:off x="6019800" y="2819400"/>
              <a:ext cx="1524000" cy="2971799"/>
            </a:xfrm>
            <a:prstGeom prst="downArrow">
              <a:avLst>
                <a:gd name="adj1" fmla="val 50000"/>
                <a:gd name="adj2" fmla="val 50000"/>
              </a:avLst>
            </a:prstGeom>
            <a:gradFill>
              <a:gsLst>
                <a:gs pos="0">
                  <a:schemeClr val="accent1"/>
                </a:gs>
                <a:gs pos="100000">
                  <a:srgbClr val="00A3D6">
                    <a:alpha val="19607"/>
                  </a:srgbClr>
                </a:gs>
              </a:gsLst>
              <a:lin ang="5400000" scaled="0"/>
            </a:gra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cs typeface="Arial"/>
                <a:sym typeface="Arial"/>
                <a:rtl val="0"/>
              </a:endParaRPr>
            </a:p>
          </p:txBody>
        </p:sp>
        <p:sp>
          <p:nvSpPr>
            <p:cNvPr id="1650" name="Shape 1650"/>
            <p:cNvSpPr/>
            <p:nvPr/>
          </p:nvSpPr>
          <p:spPr>
            <a:xfrm>
              <a:off x="3505200" y="2819400"/>
              <a:ext cx="1524000" cy="2971799"/>
            </a:xfrm>
            <a:prstGeom prst="downArrow">
              <a:avLst>
                <a:gd name="adj1" fmla="val 50000"/>
                <a:gd name="adj2" fmla="val 50000"/>
              </a:avLst>
            </a:prstGeom>
            <a:gradFill>
              <a:gsLst>
                <a:gs pos="0">
                  <a:schemeClr val="accent1"/>
                </a:gs>
                <a:gs pos="100000">
                  <a:srgbClr val="00A3D6">
                    <a:alpha val="19607"/>
                  </a:srgbClr>
                </a:gs>
              </a:gsLst>
              <a:lin ang="5400000" scaled="0"/>
            </a:gra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cs typeface="Arial"/>
                <a:sym typeface="Arial"/>
                <a:rtl val="0"/>
              </a:endParaRPr>
            </a:p>
          </p:txBody>
        </p:sp>
        <p:sp>
          <p:nvSpPr>
            <p:cNvPr id="1651" name="Shape 1651"/>
            <p:cNvSpPr/>
            <p:nvPr/>
          </p:nvSpPr>
          <p:spPr>
            <a:xfrm>
              <a:off x="1066800" y="2819400"/>
              <a:ext cx="1524000" cy="2971799"/>
            </a:xfrm>
            <a:prstGeom prst="downArrow">
              <a:avLst>
                <a:gd name="adj1" fmla="val 50000"/>
                <a:gd name="adj2" fmla="val 50000"/>
              </a:avLst>
            </a:prstGeom>
            <a:gradFill>
              <a:gsLst>
                <a:gs pos="0">
                  <a:schemeClr val="accent1"/>
                </a:gs>
                <a:gs pos="100000">
                  <a:srgbClr val="00A3D6">
                    <a:alpha val="19607"/>
                  </a:srgbClr>
                </a:gs>
              </a:gsLst>
              <a:lin ang="5400000" scaled="0"/>
            </a:gra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pPr>
              <a:endParaRPr kern="0">
                <a:solidFill>
                  <a:srgbClr val="000000"/>
                </a:solidFill>
                <a:latin typeface="Arial"/>
                <a:cs typeface="Arial"/>
                <a:sym typeface="Arial"/>
                <a:rtl val="0"/>
              </a:endParaRPr>
            </a:p>
          </p:txBody>
        </p:sp>
        <p:sp>
          <p:nvSpPr>
            <p:cNvPr id="1652" name="Shape 1652"/>
            <p:cNvSpPr txBox="1"/>
            <p:nvPr/>
          </p:nvSpPr>
          <p:spPr>
            <a:xfrm rot="5400000" flipH="1">
              <a:off x="1060449" y="3530599"/>
              <a:ext cx="1598611" cy="636586"/>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000000"/>
                </a:buClr>
                <a:buSzPct val="25000"/>
                <a:buFont typeface="Arial"/>
                <a:buNone/>
              </a:pPr>
              <a:r>
                <a:rPr lang="en-US" sz="2800" b="1" kern="0">
                  <a:solidFill>
                    <a:srgbClr val="000000"/>
                  </a:solidFill>
                  <a:latin typeface="Arial"/>
                  <a:cs typeface="Arial"/>
                  <a:sym typeface="Arial"/>
                  <a:rtl val="0"/>
                </a:rPr>
                <a:t>土地</a:t>
              </a:r>
            </a:p>
          </p:txBody>
        </p:sp>
        <p:sp>
          <p:nvSpPr>
            <p:cNvPr id="1653" name="Shape 1653"/>
            <p:cNvSpPr txBox="1"/>
            <p:nvPr/>
          </p:nvSpPr>
          <p:spPr>
            <a:xfrm rot="-5400000">
              <a:off x="3437730" y="3607593"/>
              <a:ext cx="1600199" cy="636586"/>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000000"/>
                </a:buClr>
                <a:buSzPct val="25000"/>
                <a:buFont typeface="Arial"/>
                <a:buNone/>
              </a:pPr>
              <a:r>
                <a:rPr lang="en-US" sz="2800" b="1" kern="0">
                  <a:solidFill>
                    <a:srgbClr val="000000"/>
                  </a:solidFill>
                  <a:latin typeface="Arial"/>
                  <a:cs typeface="Arial"/>
                  <a:sym typeface="Arial"/>
                  <a:rtl val="0"/>
                </a:rPr>
                <a:t>后裔</a:t>
              </a:r>
            </a:p>
          </p:txBody>
        </p:sp>
        <p:sp>
          <p:nvSpPr>
            <p:cNvPr id="1654" name="Shape 1654"/>
            <p:cNvSpPr txBox="1"/>
            <p:nvPr/>
          </p:nvSpPr>
          <p:spPr>
            <a:xfrm rot="-5400000">
              <a:off x="5296693" y="3740943"/>
              <a:ext cx="2971799" cy="636586"/>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FF0508"/>
                </a:buClr>
                <a:buSzPct val="25000"/>
                <a:buFont typeface="Arial"/>
                <a:buNone/>
              </a:pPr>
              <a:r>
                <a:rPr lang="en-US" sz="2800" b="1" kern="0">
                  <a:solidFill>
                    <a:srgbClr val="FF0508"/>
                  </a:solidFill>
                  <a:latin typeface="Arial"/>
                  <a:cs typeface="Arial"/>
                  <a:sym typeface="Arial"/>
                  <a:rtl val="0"/>
                </a:rPr>
                <a:t>   </a:t>
              </a:r>
              <a:r>
                <a:rPr lang="en-US" sz="2800" b="1" kern="0">
                  <a:solidFill>
                    <a:srgbClr val="000000"/>
                  </a:solidFill>
                  <a:latin typeface="Arial"/>
                  <a:cs typeface="Arial"/>
                  <a:sym typeface="Arial"/>
                  <a:rtl val="0"/>
                </a:rPr>
                <a:t>祝福</a:t>
              </a:r>
            </a:p>
          </p:txBody>
        </p:sp>
      </p:grpSp>
      <p:sp>
        <p:nvSpPr>
          <p:cNvPr id="1655" name="Shape 1655"/>
          <p:cNvSpPr txBox="1"/>
          <p:nvPr/>
        </p:nvSpPr>
        <p:spPr>
          <a:xfrm>
            <a:off x="214312" y="4627562"/>
            <a:ext cx="2895600" cy="762000"/>
          </a:xfrm>
          <a:prstGeom prst="rect">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algn="ctr" eaLnBrk="1" fontAlgn="auto" hangingPunct="1">
              <a:spcBef>
                <a:spcPts val="0"/>
              </a:spcBef>
              <a:spcAft>
                <a:spcPts val="0"/>
              </a:spcAft>
              <a:buClr>
                <a:srgbClr val="000000"/>
              </a:buClr>
              <a:buSzPct val="25000"/>
              <a:buFont typeface="Arial"/>
              <a:buNone/>
            </a:pPr>
            <a:r>
              <a:rPr lang="en-US" sz="1800" b="1" kern="0">
                <a:solidFill>
                  <a:srgbClr val="000000"/>
                </a:solidFill>
                <a:latin typeface="Arial"/>
                <a:cs typeface="Arial"/>
                <a:sym typeface="Arial"/>
                <a:rtl val="0"/>
              </a:rPr>
              <a:t>土地</a:t>
            </a:r>
          </a:p>
          <a:p>
            <a:pPr algn="ctr" eaLnBrk="1" fontAlgn="auto" hangingPunct="1">
              <a:spcBef>
                <a:spcPts val="0"/>
              </a:spcBef>
              <a:spcAft>
                <a:spcPts val="0"/>
              </a:spcAft>
              <a:buClr>
                <a:srgbClr val="000000"/>
              </a:buClr>
              <a:buSzPct val="25000"/>
              <a:buFont typeface="Arial"/>
              <a:buNone/>
            </a:pPr>
            <a:r>
              <a:rPr lang="en-US" sz="1800" b="1" kern="0">
                <a:solidFill>
                  <a:srgbClr val="000000"/>
                </a:solidFill>
                <a:latin typeface="Arial"/>
                <a:cs typeface="Arial"/>
                <a:sym typeface="Arial"/>
                <a:rtl val="0"/>
              </a:rPr>
              <a:t>申 30:1-10</a:t>
            </a:r>
          </a:p>
        </p:txBody>
      </p:sp>
      <p:sp>
        <p:nvSpPr>
          <p:cNvPr id="1656" name="Shape 1656"/>
          <p:cNvSpPr txBox="1"/>
          <p:nvPr/>
        </p:nvSpPr>
        <p:spPr>
          <a:xfrm>
            <a:off x="3167061" y="4627562"/>
            <a:ext cx="2895600" cy="762000"/>
          </a:xfrm>
          <a:prstGeom prst="rect">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algn="ctr" eaLnBrk="1" fontAlgn="auto" hangingPunct="1">
              <a:spcBef>
                <a:spcPts val="0"/>
              </a:spcBef>
              <a:spcAft>
                <a:spcPts val="0"/>
              </a:spcAft>
              <a:buClr>
                <a:srgbClr val="000000"/>
              </a:buClr>
              <a:buSzPct val="25000"/>
              <a:buFont typeface="Arial"/>
              <a:buNone/>
            </a:pPr>
            <a:r>
              <a:rPr lang="en-US" sz="1800" b="1" kern="0">
                <a:solidFill>
                  <a:srgbClr val="000000"/>
                </a:solidFill>
                <a:latin typeface="Arial"/>
                <a:cs typeface="Arial"/>
                <a:sym typeface="Arial"/>
                <a:rtl val="0"/>
              </a:rPr>
              <a:t>大卫</a:t>
            </a:r>
          </a:p>
          <a:p>
            <a:pPr algn="ctr" eaLnBrk="1" fontAlgn="auto" hangingPunct="1">
              <a:spcBef>
                <a:spcPts val="0"/>
              </a:spcBef>
              <a:spcAft>
                <a:spcPts val="0"/>
              </a:spcAft>
              <a:buClr>
                <a:srgbClr val="000000"/>
              </a:buClr>
              <a:buSzPct val="25000"/>
              <a:buFont typeface="Arial"/>
              <a:buNone/>
            </a:pPr>
            <a:r>
              <a:rPr lang="en-US" sz="1800" b="1" kern="0">
                <a:solidFill>
                  <a:srgbClr val="000000"/>
                </a:solidFill>
                <a:latin typeface="Arial"/>
                <a:cs typeface="Arial"/>
                <a:sym typeface="Arial"/>
                <a:rtl val="0"/>
              </a:rPr>
              <a:t>撒下 7:12-16</a:t>
            </a:r>
          </a:p>
        </p:txBody>
      </p:sp>
      <p:sp>
        <p:nvSpPr>
          <p:cNvPr id="1657" name="Shape 1657"/>
          <p:cNvSpPr txBox="1"/>
          <p:nvPr/>
        </p:nvSpPr>
        <p:spPr>
          <a:xfrm>
            <a:off x="6119812" y="4627562"/>
            <a:ext cx="2895600" cy="762000"/>
          </a:xfrm>
          <a:prstGeom prst="rect">
            <a:avLst/>
          </a:prstGeom>
          <a:solidFill>
            <a:schemeClr val="lt1"/>
          </a:soli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algn="ctr" eaLnBrk="1" fontAlgn="auto" hangingPunct="1">
              <a:spcBef>
                <a:spcPts val="0"/>
              </a:spcBef>
              <a:spcAft>
                <a:spcPts val="0"/>
              </a:spcAft>
              <a:buClr>
                <a:srgbClr val="000000"/>
              </a:buClr>
              <a:buSzPct val="25000"/>
              <a:buFont typeface="Arial"/>
              <a:buNone/>
            </a:pPr>
            <a:r>
              <a:rPr lang="en-US" sz="1800" b="1" kern="0">
                <a:solidFill>
                  <a:srgbClr val="000000"/>
                </a:solidFill>
                <a:latin typeface="Arial"/>
                <a:cs typeface="Arial"/>
                <a:sym typeface="Arial"/>
                <a:rtl val="0"/>
              </a:rPr>
              <a:t>新</a:t>
            </a:r>
          </a:p>
          <a:p>
            <a:pPr algn="ctr" eaLnBrk="1" fontAlgn="auto" hangingPunct="1">
              <a:spcBef>
                <a:spcPts val="0"/>
              </a:spcBef>
              <a:spcAft>
                <a:spcPts val="0"/>
              </a:spcAft>
              <a:buClr>
                <a:srgbClr val="000000"/>
              </a:buClr>
              <a:buSzPct val="25000"/>
              <a:buFont typeface="Arial"/>
              <a:buNone/>
            </a:pPr>
            <a:r>
              <a:rPr lang="en-US" sz="1800" b="1" kern="0">
                <a:solidFill>
                  <a:srgbClr val="000000"/>
                </a:solidFill>
                <a:latin typeface="Arial"/>
                <a:cs typeface="Arial"/>
                <a:sym typeface="Arial"/>
                <a:rtl val="0"/>
              </a:rPr>
              <a:t>耶 31:31-34</a:t>
            </a:r>
          </a:p>
        </p:txBody>
      </p:sp>
      <p:sp>
        <p:nvSpPr>
          <p:cNvPr id="1658" name="Shape 1658"/>
          <p:cNvSpPr txBox="1"/>
          <p:nvPr/>
        </p:nvSpPr>
        <p:spPr>
          <a:xfrm>
            <a:off x="8429625" y="0"/>
            <a:ext cx="698500" cy="461961"/>
          </a:xfrm>
          <a:prstGeom prst="rect">
            <a:avLst/>
          </a:prstGeom>
          <a:solidFill>
            <a:srgbClr val="FFFFFF"/>
          </a:solidFill>
          <a:ln>
            <a:noFill/>
          </a:ln>
        </p:spPr>
        <p:txBody>
          <a:bodyPr lIns="91425" tIns="45700" rIns="91425" bIns="45700" anchor="t" anchorCtr="0">
            <a:noAutofit/>
          </a:bodyPr>
          <a:lstStyle/>
          <a:p>
            <a:pPr eaLnBrk="1" fontAlgn="auto" hangingPunct="1">
              <a:spcBef>
                <a:spcPts val="0"/>
              </a:spcBef>
              <a:spcAft>
                <a:spcPts val="0"/>
              </a:spcAft>
              <a:buClr>
                <a:srgbClr val="000000"/>
              </a:buClr>
              <a:buSzPct val="25000"/>
              <a:buFont typeface="Arial"/>
              <a:buNone/>
            </a:pPr>
            <a:r>
              <a:rPr lang="en-US" b="1" kern="0">
                <a:solidFill>
                  <a:srgbClr val="000000"/>
                </a:solidFill>
                <a:latin typeface="Arial"/>
                <a:cs typeface="Arial"/>
                <a:sym typeface="Arial"/>
                <a:rtl val="0"/>
              </a:rPr>
              <a:t>476</a:t>
            </a:r>
          </a:p>
        </p:txBody>
      </p:sp>
      <p:sp>
        <p:nvSpPr>
          <p:cNvPr id="1659" name="Shape 1659"/>
          <p:cNvSpPr txBox="1">
            <a:spLocks noGrp="1"/>
          </p:cNvSpPr>
          <p:nvPr>
            <p:ph type="title"/>
          </p:nvPr>
        </p:nvSpPr>
        <p:spPr>
          <a:xfrm>
            <a:off x="609600" y="76200"/>
            <a:ext cx="8534399" cy="758825"/>
          </a:xfrm>
          <a:prstGeom prst="rect">
            <a:avLst/>
          </a:prstGeom>
          <a:noFill/>
          <a:ln>
            <a:noFill/>
          </a:ln>
        </p:spPr>
        <p:txBody>
          <a:bodyPr lIns="91425" tIns="45700" rIns="91425" bIns="45700" anchor="b" anchorCtr="0">
            <a:noAutofit/>
          </a:bodyPr>
          <a:lstStyle/>
          <a:p>
            <a:pPr lvl="0">
              <a:buClr>
                <a:schemeClr val="dk1"/>
              </a:buClr>
              <a:buSzPct val="25000"/>
            </a:pPr>
            <a:r>
              <a:rPr lang="en-US" sz="3200" b="1" dirty="0" err="1">
                <a:solidFill>
                  <a:schemeClr val="dk1"/>
                </a:solidFill>
                <a:latin typeface="Arial"/>
                <a:ea typeface="Arial"/>
                <a:cs typeface="Arial"/>
                <a:sym typeface="Arial"/>
              </a:rPr>
              <a:t>四个在圣经里无条件的约</a:t>
            </a:r>
            <a:endParaRPr lang="en-US" sz="3200" b="1" dirty="0">
              <a:solidFill>
                <a:schemeClr val="dk1"/>
              </a:solidFill>
              <a:latin typeface="Arial"/>
              <a:ea typeface="Arial"/>
              <a:cs typeface="Arial"/>
              <a:sym typeface="Arial"/>
            </a:endParaRPr>
          </a:p>
        </p:txBody>
      </p:sp>
      <p:sp>
        <p:nvSpPr>
          <p:cNvPr id="1660" name="Shape 1660"/>
          <p:cNvSpPr txBox="1"/>
          <p:nvPr/>
        </p:nvSpPr>
        <p:spPr>
          <a:xfrm>
            <a:off x="457200" y="5391150"/>
            <a:ext cx="8458200" cy="1014411"/>
          </a:xfrm>
          <a:prstGeom prst="rect">
            <a:avLst/>
          </a:prstGeom>
          <a:noFill/>
          <a:ln>
            <a:noFill/>
          </a:ln>
        </p:spPr>
        <p:txBody>
          <a:bodyPr lIns="91425" tIns="45700" rIns="91425" bIns="45700" anchor="t" anchorCtr="0">
            <a:noAutofit/>
          </a:bodyPr>
          <a:lstStyle/>
          <a:p>
            <a:pPr algn="ctr" eaLnBrk="1" fontAlgn="auto" hangingPunct="1">
              <a:spcBef>
                <a:spcPts val="0"/>
              </a:spcBef>
              <a:spcAft>
                <a:spcPts val="0"/>
              </a:spcAft>
              <a:buClr>
                <a:srgbClr val="000000"/>
              </a:buClr>
              <a:buSzPct val="25000"/>
              <a:buFont typeface="Arial"/>
              <a:buNone/>
            </a:pPr>
            <a:r>
              <a:rPr lang="en-US" sz="2000" b="1" kern="0">
                <a:solidFill>
                  <a:srgbClr val="000000"/>
                </a:solidFill>
                <a:latin typeface="Arial"/>
                <a:cs typeface="Arial"/>
                <a:sym typeface="Arial"/>
                <a:rtl val="0"/>
              </a:rPr>
              <a:t>新的约是神无条件扩大那莫大的祝福在亚伯拉罕的约里，犹大和以色利将会体验全国性和属灵性的救赎. </a:t>
            </a:r>
          </a:p>
        </p:txBody>
      </p:sp>
    </p:spTree>
    <p:extLst>
      <p:ext uri="{BB962C8B-B14F-4D97-AF65-F5344CB8AC3E}">
        <p14:creationId xmlns:p14="http://schemas.microsoft.com/office/powerpoint/2010/main" val="725695407"/>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65"/>
        <p:cNvGrpSpPr/>
        <p:nvPr/>
      </p:nvGrpSpPr>
      <p:grpSpPr>
        <a:xfrm>
          <a:off x="0" y="0"/>
          <a:ext cx="0" cy="0"/>
          <a:chOff x="0" y="0"/>
          <a:chExt cx="0" cy="0"/>
        </a:xfrm>
      </p:grpSpPr>
      <p:sp>
        <p:nvSpPr>
          <p:cNvPr id="1666" name="Shape 1666"/>
          <p:cNvSpPr txBox="1">
            <a:spLocks noGrp="1"/>
          </p:cNvSpPr>
          <p:nvPr>
            <p:ph type="title"/>
          </p:nvPr>
        </p:nvSpPr>
        <p:spPr>
          <a:xfrm>
            <a:off x="301625" y="76200"/>
            <a:ext cx="8534399" cy="75882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a:solidFill>
                  <a:schemeClr val="dk1"/>
                </a:solidFill>
                <a:latin typeface="Arial"/>
                <a:ea typeface="Arial"/>
                <a:cs typeface="Arial"/>
                <a:sym typeface="Arial"/>
              </a:rPr>
              <a:t>新约</a:t>
            </a:r>
          </a:p>
        </p:txBody>
      </p:sp>
      <p:pic>
        <p:nvPicPr>
          <p:cNvPr id="1667" name="Shape 1667"/>
          <p:cNvPicPr preferRelativeResize="0"/>
          <p:nvPr/>
        </p:nvPicPr>
        <p:blipFill rotWithShape="1">
          <a:blip r:embed="rId3">
            <a:alphaModFix/>
          </a:blip>
          <a:srcRect/>
          <a:stretch/>
        </p:blipFill>
        <p:spPr>
          <a:xfrm>
            <a:off x="5368925" y="1600200"/>
            <a:ext cx="3243262" cy="4648199"/>
          </a:xfrm>
          <a:prstGeom prst="rect">
            <a:avLst/>
          </a:prstGeom>
          <a:noFill/>
          <a:ln w="101600" cap="flat" cmpd="sng">
            <a:solidFill>
              <a:schemeClr val="lt1"/>
            </a:solidFill>
            <a:prstDash val="solid"/>
            <a:miter/>
            <a:headEnd type="none" w="med" len="med"/>
            <a:tailEnd type="none" w="med" len="med"/>
          </a:ln>
        </p:spPr>
      </p:pic>
      <p:sp>
        <p:nvSpPr>
          <p:cNvPr id="1668" name="Shape 1668"/>
          <p:cNvSpPr txBox="1"/>
          <p:nvPr/>
        </p:nvSpPr>
        <p:spPr>
          <a:xfrm>
            <a:off x="3048000" y="685800"/>
            <a:ext cx="2854324" cy="46196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660066"/>
              </a:buClr>
              <a:buSzPct val="25000"/>
              <a:buFont typeface="Arial"/>
              <a:buNone/>
            </a:pPr>
            <a:r>
              <a:rPr lang="en-US" b="1" kern="0">
                <a:solidFill>
                  <a:srgbClr val="660066"/>
                </a:solidFill>
                <a:latin typeface="Arial"/>
                <a:ea typeface="MS PGothic" pitchFamily="34" charset="-128"/>
                <a:cs typeface="Arial"/>
                <a:sym typeface="Arial"/>
                <a:rtl val="0"/>
              </a:rPr>
              <a:t>耶利米书 31:31-34</a:t>
            </a:r>
          </a:p>
        </p:txBody>
      </p:sp>
      <p:sp>
        <p:nvSpPr>
          <p:cNvPr id="6" name="Shape 1669"/>
          <p:cNvSpPr txBox="1"/>
          <p:nvPr/>
        </p:nvSpPr>
        <p:spPr>
          <a:xfrm>
            <a:off x="119061" y="1295400"/>
            <a:ext cx="5291136" cy="5267324"/>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000000"/>
              </a:buClr>
              <a:buSzPct val="25000"/>
              <a:buFont typeface="Arial"/>
              <a:buNone/>
            </a:pPr>
            <a:r>
              <a:rPr lang="en-US" sz="2800" b="1" kern="0" baseline="30000" dirty="0">
                <a:solidFill>
                  <a:srgbClr val="000000"/>
                </a:solidFill>
                <a:latin typeface="Arial"/>
                <a:ea typeface="MS PGothic" pitchFamily="34" charset="-128"/>
                <a:cs typeface="Arial"/>
                <a:sym typeface="Arial"/>
                <a:rtl val="0"/>
              </a:rPr>
              <a:t>31</a:t>
            </a:r>
            <a:r>
              <a:rPr lang="en-US" sz="2800" b="1" kern="0" dirty="0">
                <a:solidFill>
                  <a:srgbClr val="000000"/>
                </a:solidFill>
                <a:latin typeface="Arial"/>
                <a:ea typeface="MS PGothic" pitchFamily="34" charset="-128"/>
                <a:cs typeface="Arial"/>
                <a:sym typeface="Arial"/>
                <a:rtl val="0"/>
              </a:rPr>
              <a:t>耶和华说：“日子将到，我要</a:t>
            </a:r>
            <a:r>
              <a:rPr lang="en-US" sz="2800" b="1" kern="0" dirty="0">
                <a:solidFill>
                  <a:srgbClr val="0000FF"/>
                </a:solidFill>
                <a:latin typeface="Arial"/>
                <a:ea typeface="MS PGothic" pitchFamily="34" charset="-128"/>
                <a:cs typeface="Arial"/>
                <a:sym typeface="Arial"/>
                <a:rtl val="0"/>
              </a:rPr>
              <a:t>与以色列家和犹大家</a:t>
            </a:r>
            <a:r>
              <a:rPr lang="en-US" sz="2800" b="1" kern="0" dirty="0">
                <a:solidFill>
                  <a:srgbClr val="000000"/>
                </a:solidFill>
                <a:latin typeface="Arial"/>
                <a:ea typeface="MS PGothic" pitchFamily="34" charset="-128"/>
                <a:cs typeface="Arial"/>
                <a:sym typeface="Arial"/>
                <a:rtl val="0"/>
              </a:rPr>
              <a:t>另立新约. </a:t>
            </a:r>
          </a:p>
          <a:p>
            <a:pPr eaLnBrk="1" fontAlgn="auto" hangingPunct="1">
              <a:spcBef>
                <a:spcPts val="0"/>
              </a:spcBef>
              <a:spcAft>
                <a:spcPts val="0"/>
              </a:spcAft>
              <a:buClr>
                <a:srgbClr val="000000"/>
              </a:buClr>
              <a:buSzPct val="25000"/>
              <a:buFont typeface="Arial"/>
              <a:buNone/>
            </a:pPr>
            <a:r>
              <a:rPr lang="en-US" sz="2800" b="1" kern="0" baseline="30000" dirty="0">
                <a:solidFill>
                  <a:srgbClr val="000000"/>
                </a:solidFill>
                <a:latin typeface="Arial"/>
                <a:ea typeface="MS PGothic" pitchFamily="34" charset="-128"/>
                <a:cs typeface="Arial"/>
                <a:sym typeface="Arial"/>
                <a:rtl val="0"/>
              </a:rPr>
              <a:t>32</a:t>
            </a:r>
            <a:r>
              <a:rPr lang="en-US" sz="2800" b="1" kern="0" dirty="0">
                <a:solidFill>
                  <a:srgbClr val="000000"/>
                </a:solidFill>
                <a:latin typeface="Arial"/>
                <a:ea typeface="MS PGothic" pitchFamily="34" charset="-128"/>
                <a:cs typeface="Arial"/>
                <a:sym typeface="Arial"/>
                <a:rtl val="0"/>
              </a:rPr>
              <a:t>不像我拉着他们祖宗的手，领他们出埃及地的时候，与他们所立的约。我虽作他们的丈夫，他们却背了我的约。”这是耶和华说的。</a:t>
            </a:r>
          </a:p>
          <a:p>
            <a:pPr eaLnBrk="1" fontAlgn="auto" hangingPunct="1">
              <a:spcBef>
                <a:spcPts val="0"/>
              </a:spcBef>
              <a:spcAft>
                <a:spcPts val="0"/>
              </a:spcAft>
              <a:buClr>
                <a:srgbClr val="000000"/>
              </a:buClr>
              <a:buSzPct val="25000"/>
            </a:pPr>
            <a:r>
              <a:rPr lang="en-US" sz="2800" b="1" kern="0" baseline="30000" dirty="0">
                <a:solidFill>
                  <a:srgbClr val="000000"/>
                </a:solidFill>
                <a:latin typeface="Arial"/>
                <a:ea typeface="MS PGothic" pitchFamily="34" charset="-128"/>
                <a:cs typeface="Arial"/>
                <a:sym typeface="Arial"/>
                <a:rtl val="0"/>
              </a:rPr>
              <a:t>33</a:t>
            </a:r>
            <a:r>
              <a:rPr lang="en-US" sz="2800" b="1" kern="0" dirty="0">
                <a:solidFill>
                  <a:srgbClr val="000000"/>
                </a:solidFill>
                <a:latin typeface="Arial"/>
                <a:ea typeface="MS PGothic" pitchFamily="34" charset="-128"/>
                <a:cs typeface="Arial"/>
                <a:sym typeface="Arial"/>
                <a:rtl val="0"/>
              </a:rPr>
              <a:t>耶和华说：“那些日子以后，我与以色列家所立的约乃是这样</a:t>
            </a:r>
            <a:endParaRPr lang="en-US" sz="3200" b="1" kern="0" dirty="0">
              <a:solidFill>
                <a:srgbClr val="000000"/>
              </a:solidFill>
              <a:latin typeface="Arial"/>
              <a:ea typeface="MS PGothic" pitchFamily="34" charset="-128"/>
              <a:cs typeface="Arial"/>
              <a:sym typeface="Arial"/>
              <a:rtl val="0"/>
            </a:endParaRPr>
          </a:p>
        </p:txBody>
      </p:sp>
    </p:spTree>
    <p:extLst>
      <p:ext uri="{BB962C8B-B14F-4D97-AF65-F5344CB8AC3E}">
        <p14:creationId xmlns:p14="http://schemas.microsoft.com/office/powerpoint/2010/main" val="99217632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ChangeArrowheads="1"/>
          </p:cNvSpPr>
          <p:nvPr/>
        </p:nvSpPr>
        <p:spPr bwMode="auto">
          <a:xfrm>
            <a:off x="0" y="-31068"/>
            <a:ext cx="9144000" cy="6858000"/>
          </a:xfrm>
          <a:prstGeom prst="rect">
            <a:avLst/>
          </a:prstGeom>
          <a:solidFill>
            <a:schemeClr val="accent1"/>
          </a:solidFill>
          <a:ln w="9525">
            <a:solidFill>
              <a:schemeClr val="tx1"/>
            </a:solidFill>
            <a:round/>
            <a:headEnd/>
            <a:tailEnd/>
          </a:ln>
        </p:spPr>
        <p:txBody>
          <a:bodyPr/>
          <a:lstStyle/>
          <a:p>
            <a:endParaRPr lang="en-US"/>
          </a:p>
        </p:txBody>
      </p:sp>
      <p:sp>
        <p:nvSpPr>
          <p:cNvPr id="2" name="Title 1"/>
          <p:cNvSpPr>
            <a:spLocks noGrp="1"/>
          </p:cNvSpPr>
          <p:nvPr>
            <p:ph type="title"/>
          </p:nvPr>
        </p:nvSpPr>
        <p:spPr>
          <a:xfrm>
            <a:off x="0" y="0"/>
            <a:ext cx="9144000" cy="838200"/>
          </a:xfrm>
          <a:solidFill>
            <a:srgbClr val="1F0769"/>
          </a:solidFill>
        </p:spPr>
        <p:txBody>
          <a:bodyPr/>
          <a:lstStyle/>
          <a:p>
            <a:pPr algn="ctr">
              <a:defRPr/>
            </a:pPr>
            <a:r>
              <a:rPr lang="zh-CN" altLang="en-US" sz="3600" dirty="0"/>
              <a:t>解读预言的指南</a:t>
            </a:r>
            <a:endParaRPr lang="en-US" sz="3600" dirty="0"/>
          </a:p>
        </p:txBody>
      </p:sp>
      <p:sp>
        <p:nvSpPr>
          <p:cNvPr id="3" name="Content Placeholder 2"/>
          <p:cNvSpPr>
            <a:spLocks noGrp="1"/>
          </p:cNvSpPr>
          <p:nvPr>
            <p:ph idx="1"/>
          </p:nvPr>
        </p:nvSpPr>
        <p:spPr>
          <a:xfrm>
            <a:off x="304800" y="990600"/>
            <a:ext cx="8839200" cy="4814664"/>
          </a:xfrm>
          <a:effectLst>
            <a:outerShdw blurRad="50800" dist="38100" dir="2700000" algn="ctr" rotWithShape="0">
              <a:srgbClr val="000000">
                <a:alpha val="43000"/>
              </a:srgbClr>
            </a:outerShdw>
          </a:effectLst>
        </p:spPr>
        <p:txBody>
          <a:bodyPr/>
          <a:lstStyle/>
          <a:p>
            <a:pPr marL="717550" indent="-717550">
              <a:buNone/>
              <a:defRPr/>
            </a:pPr>
            <a:r>
              <a:rPr lang="en-US" altLang="zh-CN" sz="2800" b="1" dirty="0">
                <a:effectLst>
                  <a:outerShdw blurRad="44450" dist="88900" dir="2700000" algn="tl" rotWithShape="0">
                    <a:srgbClr val="000000"/>
                  </a:outerShdw>
                </a:effectLst>
                <a:latin typeface="Arial" charset="0"/>
                <a:ea typeface="Osaka" charset="0"/>
                <a:cs typeface="Arial" charset="0"/>
              </a:rPr>
              <a:t>1</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i="1" dirty="0">
                <a:solidFill>
                  <a:srgbClr val="F8F8F8"/>
                </a:solidFill>
                <a:effectLst>
                  <a:outerShdw blurRad="44450" dist="88900" dir="2700000" algn="tl" rotWithShape="0">
                    <a:srgbClr val="000000"/>
                  </a:outerShdw>
                </a:effectLst>
                <a:latin typeface="Arial" charset="0"/>
                <a:ea typeface="Osaka" charset="0"/>
                <a:cs typeface="Arial" charset="0"/>
              </a:rPr>
              <a:t>按照字面的意思 </a:t>
            </a:r>
            <a:r>
              <a:rPr lang="zh-CN" altLang="en-US" sz="2800" b="1" dirty="0">
                <a:effectLst>
                  <a:outerShdw blurRad="44450" dist="88900" dir="2700000" algn="tl" rotWithShape="0">
                    <a:srgbClr val="000000"/>
                  </a:outerShdw>
                </a:effectLst>
                <a:latin typeface="Arial" charset="0"/>
                <a:ea typeface="Osaka" charset="0"/>
                <a:cs typeface="Arial" charset="0"/>
              </a:rPr>
              <a:t>来解读预言经节</a:t>
            </a:r>
            <a:r>
              <a:rPr lang="en-US" altLang="zh-CN"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（启</a:t>
            </a:r>
            <a:r>
              <a:rPr lang="en-US" altLang="zh-CN" sz="2800" b="1" dirty="0">
                <a:effectLst>
                  <a:outerShdw blurRad="44450" dist="88900" dir="2700000" algn="tl" rotWithShape="0">
                    <a:srgbClr val="000000"/>
                  </a:outerShdw>
                </a:effectLst>
                <a:latin typeface="Arial" charset="0"/>
                <a:ea typeface="Osaka" charset="0"/>
                <a:cs typeface="Arial" charset="0"/>
              </a:rPr>
              <a:t>17</a:t>
            </a:r>
            <a:r>
              <a:rPr lang="en-US" sz="2800" b="1" dirty="0">
                <a:effectLst>
                  <a:outerShdw blurRad="44450" dist="88900" dir="2700000" algn="tl" rotWithShape="0">
                    <a:srgbClr val="000000"/>
                  </a:outerShdw>
                </a:effectLst>
                <a:latin typeface="Arial" charset="0"/>
                <a:ea typeface="Osaka" charset="0"/>
                <a:cs typeface="Arial" charset="0"/>
              </a:rPr>
              <a:t>:8</a:t>
            </a:r>
            <a:r>
              <a:rPr lang="zh-CN" altLang="en-US" sz="2800" b="1" dirty="0">
                <a:effectLst>
                  <a:outerShdw blurRad="44450" dist="88900" dir="2700000" algn="tl" rotWithShape="0">
                    <a:srgbClr val="000000"/>
                  </a:outerShdw>
                </a:effectLst>
                <a:latin typeface="Arial" charset="0"/>
                <a:ea typeface="Osaka" charset="0"/>
                <a:cs typeface="Arial" charset="0"/>
              </a:rPr>
              <a:t> 里有关土地的界限，</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21</a:t>
            </a:r>
            <a:r>
              <a:rPr lang="zh-CN" altLang="en-US" sz="2800" b="1" dirty="0">
                <a:effectLst>
                  <a:outerShdw blurRad="44450" dist="88900" dir="2700000" algn="tl" rotWithShape="0">
                    <a:srgbClr val="000000"/>
                  </a:outerShdw>
                </a:effectLst>
                <a:latin typeface="Arial" charset="0"/>
                <a:ea typeface="Osaka" charset="0"/>
                <a:cs typeface="Arial" charset="0"/>
              </a:rPr>
              <a:t>页</a:t>
            </a:r>
            <a:r>
              <a:rPr lang="en-US" sz="2800" b="1" dirty="0">
                <a:effectLst>
                  <a:outerShdw blurRad="44450" dist="88900" dir="2700000" algn="tl" rotWithShape="0">
                    <a:srgbClr val="000000"/>
                  </a:outerShdw>
                </a:effectLst>
                <a:latin typeface="Arial" charset="0"/>
                <a:ea typeface="Osaka" charset="0"/>
                <a:cs typeface="Arial" charset="0"/>
              </a:rPr>
              <a:t>)</a:t>
            </a:r>
          </a:p>
          <a:p>
            <a:pPr marL="717550" indent="-717550">
              <a:buFont typeface="Monotype Sorts" charset="0"/>
              <a:buNone/>
              <a:defRPr/>
            </a:pPr>
            <a:r>
              <a:rPr lang="en-US" altLang="zh-CN" sz="2800" b="1" dirty="0">
                <a:effectLst>
                  <a:outerShdw blurRad="44450" dist="88900" dir="2700000" algn="tl" rotWithShape="0">
                    <a:srgbClr val="000000"/>
                  </a:outerShdw>
                </a:effectLst>
                <a:latin typeface="Arial" charset="0"/>
                <a:ea typeface="Osaka" charset="0"/>
                <a:cs typeface="Arial" charset="0"/>
              </a:rPr>
              <a:t>2</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解读时必须以一个预言跟另一个预言做</a:t>
            </a:r>
            <a:r>
              <a:rPr lang="zh-CN" altLang="en-US" sz="2800" b="1" dirty="0">
                <a:solidFill>
                  <a:srgbClr val="F8F8F8"/>
                </a:solidFill>
                <a:effectLst>
                  <a:outerShdw blurRad="44450" dist="88900" dir="2700000" algn="tl" rotWithShape="0">
                    <a:srgbClr val="000000"/>
                  </a:outerShdw>
                </a:effectLst>
                <a:latin typeface="Arial" charset="0"/>
                <a:ea typeface="Osaka" charset="0"/>
                <a:cs typeface="Arial" charset="0"/>
              </a:rPr>
              <a:t>比较</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赛</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但</a:t>
            </a:r>
            <a:r>
              <a:rPr lang="en-US" sz="2800" b="1" dirty="0">
                <a:effectLst>
                  <a:outerShdw blurRad="44450" dist="88900" dir="2700000" algn="tl" rotWithShape="0">
                    <a:srgbClr val="000000"/>
                  </a:outerShdw>
                </a:effectLst>
                <a:latin typeface="Arial" charset="0"/>
                <a:ea typeface="Osaka" charset="0"/>
                <a:cs typeface="Arial" charset="0"/>
              </a:rPr>
              <a:t> &amp;</a:t>
            </a:r>
            <a:r>
              <a:rPr lang="zh-CN" altLang="en-US" sz="2800" b="1" dirty="0">
                <a:effectLst>
                  <a:outerShdw blurRad="44450" dist="88900" dir="2700000" algn="tl" rotWithShape="0">
                    <a:srgbClr val="000000"/>
                  </a:outerShdw>
                </a:effectLst>
                <a:latin typeface="Arial" charset="0"/>
                <a:ea typeface="Osaka" charset="0"/>
                <a:cs typeface="Arial" charset="0"/>
              </a:rPr>
              <a:t>亚 </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关系启</a:t>
            </a:r>
            <a:r>
              <a:rPr lang="en-US" sz="2800" b="1" dirty="0">
                <a:effectLst>
                  <a:outerShdw blurRad="44450" dist="88900" dir="2700000" algn="tl" rotWithShape="0">
                    <a:srgbClr val="000000"/>
                  </a:outerShdw>
                </a:effectLst>
                <a:latin typeface="Arial" charset="0"/>
                <a:ea typeface="Osaka" charset="0"/>
                <a:cs typeface="Arial" charset="0"/>
              </a:rPr>
              <a:t>)</a:t>
            </a:r>
          </a:p>
          <a:p>
            <a:pPr marL="717550" indent="-717550">
              <a:buNone/>
              <a:defRPr/>
            </a:pPr>
            <a:r>
              <a:rPr lang="en-US" altLang="zh-CN" sz="2800" b="1" dirty="0">
                <a:effectLst>
                  <a:outerShdw blurRad="44450" dist="88900" dir="2700000" algn="tl" rotWithShape="0">
                    <a:srgbClr val="000000"/>
                  </a:outerShdw>
                </a:effectLst>
                <a:latin typeface="Arial" charset="0"/>
                <a:ea typeface="Osaka" charset="0"/>
                <a:cs typeface="Arial" charset="0"/>
              </a:rPr>
              <a:t>3</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解读时要考虑</a:t>
            </a:r>
            <a:r>
              <a:rPr lang="zh-CN" altLang="en-US" sz="2800" b="1" dirty="0">
                <a:solidFill>
                  <a:srgbClr val="F8F8F8"/>
                </a:solidFill>
                <a:effectLst>
                  <a:outerShdw blurRad="44450" dist="88900" dir="2700000" algn="tl" rotWithShape="0">
                    <a:srgbClr val="000000"/>
                  </a:outerShdw>
                </a:effectLst>
                <a:latin typeface="Arial" charset="0"/>
                <a:ea typeface="Osaka" charset="0"/>
                <a:cs typeface="Arial" charset="0"/>
              </a:rPr>
              <a:t>间隔</a:t>
            </a:r>
            <a:r>
              <a:rPr lang="zh-CN" altLang="en-US" sz="2800" b="1" dirty="0">
                <a:effectLst>
                  <a:outerShdw blurRad="44450" dist="88900" dir="2700000" algn="tl" rotWithShape="0">
                    <a:srgbClr val="000000"/>
                  </a:outerShdw>
                </a:effectLst>
                <a:latin typeface="Arial" charset="0"/>
                <a:ea typeface="Osaka" charset="0"/>
                <a:cs typeface="Arial" charset="0"/>
              </a:rPr>
              <a:t>（亚</a:t>
            </a:r>
            <a:r>
              <a:rPr lang="en-US" sz="2800" b="1" dirty="0">
                <a:effectLst>
                  <a:outerShdw blurRad="44450" dist="88900" dir="2700000" algn="tl" rotWithShape="0">
                    <a:srgbClr val="000000"/>
                  </a:outerShdw>
                </a:effectLst>
                <a:latin typeface="Arial" charset="0"/>
                <a:ea typeface="Osaka" charset="0"/>
                <a:cs typeface="Arial" charset="0"/>
              </a:rPr>
              <a:t>9:9-10</a:t>
            </a:r>
            <a:r>
              <a:rPr lang="zh-CN" altLang="en-US" sz="2800" b="1" dirty="0">
                <a:effectLst>
                  <a:outerShdw blurRad="44450" dist="88900" dir="2700000" algn="tl" rotWithShape="0">
                    <a:srgbClr val="000000"/>
                  </a:outerShdw>
                </a:effectLst>
                <a:latin typeface="Arial" charset="0"/>
                <a:ea typeface="Osaka" charset="0"/>
                <a:cs typeface="Arial" charset="0"/>
              </a:rPr>
              <a:t>驴和统治</a:t>
            </a:r>
            <a:r>
              <a:rPr lang="en-US" sz="2800" b="1" dirty="0">
                <a:effectLst>
                  <a:outerShdw blurRad="44450" dist="88900" dir="2700000" algn="tl" rotWithShape="0">
                    <a:srgbClr val="000000"/>
                  </a:outerShdw>
                </a:effectLst>
                <a:latin typeface="Arial" charset="0"/>
                <a:ea typeface="Osaka" charset="0"/>
                <a:cs typeface="Arial" charset="0"/>
              </a:rPr>
              <a:t>)</a:t>
            </a:r>
          </a:p>
          <a:p>
            <a:pPr marL="717550" indent="-717550">
              <a:buNone/>
              <a:defRPr/>
            </a:pPr>
            <a:r>
              <a:rPr lang="en-US" altLang="zh-CN" sz="2800" b="1" dirty="0">
                <a:effectLst>
                  <a:outerShdw blurRad="44450" dist="88900" dir="2700000" algn="tl" rotWithShape="0">
                    <a:srgbClr val="000000"/>
                  </a:outerShdw>
                </a:effectLst>
                <a:latin typeface="Arial" charset="0"/>
                <a:ea typeface="Osaka" charset="0"/>
                <a:cs typeface="Arial" charset="0"/>
              </a:rPr>
              <a:t>4</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解读时</a:t>
            </a:r>
            <a:r>
              <a:rPr lang="zh-CN" altLang="en-US" sz="2800" b="1" dirty="0">
                <a:solidFill>
                  <a:srgbClr val="F8F8F8"/>
                </a:solidFill>
                <a:effectLst>
                  <a:outerShdw blurRad="44450" dist="88900" dir="2700000" algn="tl" rotWithShape="0">
                    <a:srgbClr val="000000"/>
                  </a:outerShdw>
                </a:effectLst>
                <a:latin typeface="Arial" charset="0"/>
                <a:ea typeface="Osaka" charset="0"/>
                <a:cs typeface="Arial" charset="0"/>
              </a:rPr>
              <a:t>比喻式语言</a:t>
            </a:r>
            <a:r>
              <a:rPr lang="zh-CN" altLang="en-US" sz="2800" b="1" dirty="0">
                <a:effectLst>
                  <a:outerShdw blurRad="44450" dist="88900" dir="2700000" algn="tl" rotWithShape="0">
                    <a:srgbClr val="000000"/>
                  </a:outerShdw>
                </a:effectLst>
                <a:latin typeface="Arial" charset="0"/>
                <a:ea typeface="Osaka" charset="0"/>
                <a:cs typeface="Arial" charset="0"/>
              </a:rPr>
              <a:t>时候要符合圣经</a:t>
            </a:r>
            <a:br>
              <a:rPr lang="en-US" sz="2800" b="1" dirty="0">
                <a:effectLst>
                  <a:outerShdw blurRad="44450" dist="88900" dir="2700000" algn="tl" rotWithShape="0">
                    <a:srgbClr val="000000"/>
                  </a:outerShdw>
                </a:effectLst>
                <a:latin typeface="Arial" charset="0"/>
                <a:ea typeface="Osaka" charset="0"/>
                <a:cs typeface="Arial" charset="0"/>
              </a:rPr>
            </a:br>
            <a:r>
              <a:rPr lang="zh-CN" altLang="en-US" sz="2800" b="1" dirty="0">
                <a:effectLst>
                  <a:outerShdw blurRad="44450" dist="88900" dir="2700000" algn="tl" rotWithShape="0">
                    <a:srgbClr val="000000"/>
                  </a:outerShdw>
                </a:effectLst>
                <a:latin typeface="Arial" charset="0"/>
                <a:ea typeface="Osaka" charset="0"/>
                <a:cs typeface="Arial" charset="0"/>
              </a:rPr>
              <a:t>（结</a:t>
            </a:r>
            <a:r>
              <a:rPr lang="en-US" sz="2800" b="1" dirty="0">
                <a:effectLst>
                  <a:outerShdw blurRad="44450" dist="88900" dir="2700000" algn="tl" rotWithShape="0">
                    <a:srgbClr val="000000"/>
                  </a:outerShdw>
                </a:effectLst>
                <a:latin typeface="Arial" charset="0"/>
                <a:ea typeface="Osaka" charset="0"/>
                <a:cs typeface="Arial" charset="0"/>
              </a:rPr>
              <a:t>37:11</a:t>
            </a:r>
            <a:r>
              <a:rPr lang="zh-CN" altLang="en-US" sz="2800" b="1" dirty="0">
                <a:effectLst>
                  <a:outerShdw blurRad="44450" dist="88900" dir="2700000" algn="tl" rotWithShape="0">
                    <a:srgbClr val="000000"/>
                  </a:outerShdw>
                </a:effectLst>
                <a:latin typeface="Arial" charset="0"/>
                <a:ea typeface="Osaka" charset="0"/>
                <a:cs typeface="Arial" charset="0"/>
              </a:rPr>
              <a:t>的枯骨</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是形容以色列</a:t>
            </a:r>
            <a:r>
              <a:rPr lang="en-US" sz="2800" b="1" dirty="0">
                <a:effectLst>
                  <a:outerShdw blurRad="44450" dist="88900" dir="2700000" algn="tl" rotWithShape="0">
                    <a:srgbClr val="000000"/>
                  </a:outerShdw>
                </a:effectLst>
                <a:latin typeface="Arial" charset="0"/>
                <a:ea typeface="Osaka" charset="0"/>
                <a:cs typeface="Arial" charset="0"/>
              </a:rPr>
              <a:t>)</a:t>
            </a:r>
          </a:p>
          <a:p>
            <a:pPr marL="717550" indent="-717550">
              <a:buNone/>
              <a:defRPr/>
            </a:pPr>
            <a:r>
              <a:rPr lang="en-US" sz="2800" b="1" dirty="0">
                <a:effectLst>
                  <a:outerShdw blurRad="44450" dist="88900" dir="2700000" algn="tl" rotWithShape="0">
                    <a:srgbClr val="000000"/>
                  </a:outerShdw>
                </a:effectLst>
                <a:latin typeface="Arial" charset="0"/>
                <a:ea typeface="Osaka" charset="0"/>
                <a:cs typeface="Arial" charset="0"/>
              </a:rPr>
              <a:t>**</a:t>
            </a:r>
            <a:r>
              <a:rPr lang="zh-CN" altLang="en-US" sz="2800" b="1" dirty="0">
                <a:effectLst>
                  <a:outerShdw blurRad="44450" dist="88900" dir="2700000" algn="tl" rotWithShape="0">
                    <a:srgbClr val="000000"/>
                  </a:outerShdw>
                </a:effectLst>
                <a:latin typeface="Arial" charset="0"/>
                <a:ea typeface="Osaka" charset="0"/>
                <a:cs typeface="Arial" charset="0"/>
              </a:rPr>
              <a:t>首版</a:t>
            </a:r>
            <a:r>
              <a:rPr lang="en-US" sz="2800" b="1" dirty="0">
                <a:effectLst>
                  <a:outerShdw blurRad="44450" dist="88900" dir="2700000" algn="tl" rotWithShape="0">
                    <a:srgbClr val="000000"/>
                  </a:outerShdw>
                </a:effectLst>
                <a:latin typeface="Arial" charset="0"/>
                <a:ea typeface="Osaka" charset="0"/>
                <a:cs typeface="Arial" charset="0"/>
              </a:rPr>
              <a:t>:</a:t>
            </a:r>
            <a:r>
              <a:rPr lang="zh-CN" altLang="en-US" sz="2800" b="1" dirty="0">
                <a:effectLst>
                  <a:outerShdw blurRad="44450" dist="88900" dir="2700000" algn="tl" rotWithShape="0">
                    <a:srgbClr val="000000"/>
                  </a:outerShdw>
                </a:effectLst>
                <a:latin typeface="Arial" charset="0"/>
                <a:ea typeface="Osaka" charset="0"/>
                <a:cs typeface="Arial" charset="0"/>
              </a:rPr>
              <a:t>解读时要考虑到</a:t>
            </a:r>
            <a:r>
              <a:rPr lang="zh-CN" altLang="en-US" sz="2800" b="1" i="1" dirty="0">
                <a:solidFill>
                  <a:srgbClr val="FFFFFF"/>
                </a:solidFill>
                <a:effectLst>
                  <a:outerShdw blurRad="44450" dist="88900" dir="2700000" algn="tl" rotWithShape="0">
                    <a:srgbClr val="000000"/>
                  </a:outerShdw>
                </a:effectLst>
                <a:latin typeface="Arial" charset="0"/>
                <a:ea typeface="Osaka" charset="0"/>
                <a:cs typeface="Arial" charset="0"/>
              </a:rPr>
              <a:t>双重参考</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 </a:t>
            </a:r>
            <a:r>
              <a:rPr lang="zh-CN" altLang="en-US" sz="2800" b="1" dirty="0">
                <a:effectLst>
                  <a:outerShdw blurRad="44450" dist="88900" dir="2700000" algn="tl" rotWithShape="0">
                    <a:srgbClr val="000000"/>
                  </a:outerShdw>
                </a:effectLst>
                <a:latin typeface="Arial" charset="0"/>
                <a:ea typeface="Osaka" charset="0"/>
                <a:cs typeface="Arial" charset="0"/>
              </a:rPr>
              <a:t>例如 ‘</a:t>
            </a:r>
            <a:r>
              <a:rPr lang="zh-CN" altLang="en-US" dirty="0"/>
              <a:t>那造成荒凉的可憎者’</a:t>
            </a:r>
            <a:r>
              <a:rPr lang="en-US" sz="2800" b="1" dirty="0">
                <a:effectLst>
                  <a:outerShdw blurRad="44450" dist="88900" dir="2700000" algn="tl" rotWithShape="0">
                    <a:srgbClr val="000000"/>
                  </a:outerShdw>
                </a:effectLst>
                <a:latin typeface="Arial" charset="0"/>
                <a:ea typeface="Osaka" charset="0"/>
                <a:cs typeface="Arial" charset="0"/>
              </a:rPr>
              <a:t>)</a:t>
            </a:r>
          </a:p>
        </p:txBody>
      </p:sp>
      <p:sp>
        <p:nvSpPr>
          <p:cNvPr id="110596" name="TextBox 6"/>
          <p:cNvSpPr txBox="1">
            <a:spLocks noChangeArrowheads="1"/>
          </p:cNvSpPr>
          <p:nvPr/>
        </p:nvSpPr>
        <p:spPr bwMode="auto">
          <a:xfrm>
            <a:off x="0" y="5928765"/>
            <a:ext cx="9144000" cy="830997"/>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effectLst>
                  <a:outerShdw blurRad="44450" dist="88900" dir="2700000" algn="tl" rotWithShape="0">
                    <a:srgbClr val="000000"/>
                  </a:outerShdw>
                </a:effectLst>
              </a:rPr>
              <a:t>Paul </a:t>
            </a:r>
            <a:r>
              <a:rPr lang="en-US" b="1" dirty="0" err="1">
                <a:effectLst>
                  <a:outerShdw blurRad="44450" dist="88900" dir="2700000" algn="tl" rotWithShape="0">
                    <a:srgbClr val="000000"/>
                  </a:outerShdw>
                </a:effectLst>
              </a:rPr>
              <a:t>Benware</a:t>
            </a:r>
            <a:r>
              <a:rPr lang="en-US" b="1" dirty="0">
                <a:effectLst>
                  <a:outerShdw blurRad="44450" dist="88900" dir="2700000" algn="tl" rotWithShape="0">
                    <a:srgbClr val="000000"/>
                  </a:outerShdw>
                </a:effectLst>
              </a:rPr>
              <a:t>, </a:t>
            </a:r>
            <a:r>
              <a:rPr lang="zh-CN" altLang="en-US" b="1" dirty="0">
                <a:effectLst>
                  <a:outerShdw blurRad="44450" dist="88900" dir="2700000" algn="tl" rotWithShape="0">
                    <a:srgbClr val="000000"/>
                  </a:outerShdw>
                </a:effectLst>
              </a:rPr>
              <a:t>解读末世预言（</a:t>
            </a:r>
            <a:r>
              <a:rPr lang="en-US" b="1" i="1" dirty="0">
                <a:effectLst>
                  <a:outerShdw blurRad="44450" dist="88900" dir="2700000" algn="tl" rotWithShape="0">
                    <a:srgbClr val="000000"/>
                  </a:outerShdw>
                </a:effectLst>
              </a:rPr>
              <a:t>Understanding End Times Prophecy</a:t>
            </a:r>
            <a:r>
              <a:rPr lang="zh-CN" altLang="en-US" b="1" i="1" dirty="0">
                <a:effectLst>
                  <a:outerShdw blurRad="44450" dist="88900" dir="2700000" algn="tl" rotWithShape="0">
                    <a:srgbClr val="000000"/>
                  </a:outerShdw>
                </a:effectLst>
              </a:rPr>
              <a:t>）</a:t>
            </a:r>
            <a:r>
              <a:rPr lang="en-US" b="1" dirty="0">
                <a:effectLst>
                  <a:outerShdw blurRad="44450" dist="88900" dir="2700000" algn="tl" rotWithShape="0">
                    <a:srgbClr val="000000"/>
                  </a:outerShdw>
                </a:effectLst>
              </a:rPr>
              <a:t>, 23-33 </a:t>
            </a:r>
            <a:r>
              <a:rPr lang="zh-CN" altLang="en-US" b="1" dirty="0">
                <a:effectLst>
                  <a:outerShdw blurRad="44450" dist="88900" dir="2700000" algn="tl" rotWithShape="0">
                    <a:srgbClr val="000000"/>
                  </a:outerShdw>
                </a:effectLst>
              </a:rPr>
              <a:t>页</a:t>
            </a:r>
            <a:endParaRPr lang="en-US" b="1" dirty="0">
              <a:effectLst>
                <a:outerShdw blurRad="44450" dist="88900" dir="27000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65"/>
        <p:cNvGrpSpPr/>
        <p:nvPr/>
      </p:nvGrpSpPr>
      <p:grpSpPr>
        <a:xfrm>
          <a:off x="0" y="0"/>
          <a:ext cx="0" cy="0"/>
          <a:chOff x="0" y="0"/>
          <a:chExt cx="0" cy="0"/>
        </a:xfrm>
      </p:grpSpPr>
      <p:sp>
        <p:nvSpPr>
          <p:cNvPr id="1666" name="Shape 1666"/>
          <p:cNvSpPr txBox="1">
            <a:spLocks noGrp="1"/>
          </p:cNvSpPr>
          <p:nvPr>
            <p:ph type="title"/>
          </p:nvPr>
        </p:nvSpPr>
        <p:spPr>
          <a:xfrm>
            <a:off x="301625" y="76200"/>
            <a:ext cx="8534399" cy="75882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1">
                <a:solidFill>
                  <a:schemeClr val="dk1"/>
                </a:solidFill>
                <a:latin typeface="Arial"/>
                <a:ea typeface="Arial"/>
                <a:cs typeface="Arial"/>
                <a:sym typeface="Arial"/>
              </a:rPr>
              <a:t>新约</a:t>
            </a:r>
          </a:p>
        </p:txBody>
      </p:sp>
      <p:pic>
        <p:nvPicPr>
          <p:cNvPr id="1667" name="Shape 1667"/>
          <p:cNvPicPr preferRelativeResize="0"/>
          <p:nvPr/>
        </p:nvPicPr>
        <p:blipFill rotWithShape="1">
          <a:blip r:embed="rId3">
            <a:alphaModFix/>
          </a:blip>
          <a:srcRect/>
          <a:stretch/>
        </p:blipFill>
        <p:spPr>
          <a:xfrm>
            <a:off x="5368925" y="1600200"/>
            <a:ext cx="3243262" cy="4648199"/>
          </a:xfrm>
          <a:prstGeom prst="rect">
            <a:avLst/>
          </a:prstGeom>
          <a:noFill/>
          <a:ln w="101600" cap="flat" cmpd="sng">
            <a:solidFill>
              <a:schemeClr val="lt1"/>
            </a:solidFill>
            <a:prstDash val="solid"/>
            <a:miter/>
            <a:headEnd type="none" w="med" len="med"/>
            <a:tailEnd type="none" w="med" len="med"/>
          </a:ln>
        </p:spPr>
      </p:pic>
      <p:sp>
        <p:nvSpPr>
          <p:cNvPr id="1668" name="Shape 1668"/>
          <p:cNvSpPr txBox="1"/>
          <p:nvPr/>
        </p:nvSpPr>
        <p:spPr>
          <a:xfrm>
            <a:off x="3048000" y="685800"/>
            <a:ext cx="2854324" cy="46196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660066"/>
              </a:buClr>
              <a:buSzPct val="25000"/>
              <a:buFont typeface="Arial"/>
              <a:buNone/>
            </a:pPr>
            <a:r>
              <a:rPr lang="en-US" b="1" kern="0">
                <a:solidFill>
                  <a:srgbClr val="660066"/>
                </a:solidFill>
                <a:latin typeface="Arial"/>
                <a:ea typeface="MS PGothic" pitchFamily="34" charset="-128"/>
                <a:cs typeface="Arial"/>
                <a:sym typeface="Arial"/>
                <a:rtl val="0"/>
              </a:rPr>
              <a:t>耶利米书 31:31-34</a:t>
            </a:r>
          </a:p>
        </p:txBody>
      </p:sp>
      <p:sp>
        <p:nvSpPr>
          <p:cNvPr id="6" name="Shape 1669"/>
          <p:cNvSpPr txBox="1"/>
          <p:nvPr/>
        </p:nvSpPr>
        <p:spPr>
          <a:xfrm>
            <a:off x="119061" y="1295400"/>
            <a:ext cx="5291136" cy="5267324"/>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000000"/>
              </a:buClr>
              <a:buSzPct val="25000"/>
              <a:buFont typeface="Arial"/>
              <a:buNone/>
            </a:pPr>
            <a:r>
              <a:rPr lang="en-US" sz="2800" b="1" kern="0" dirty="0">
                <a:solidFill>
                  <a:srgbClr val="000000"/>
                </a:solidFill>
                <a:latin typeface="Arial"/>
                <a:ea typeface="MS PGothic" pitchFamily="34" charset="-128"/>
                <a:cs typeface="Arial"/>
                <a:sym typeface="Arial"/>
                <a:rtl val="0"/>
              </a:rPr>
              <a:t>”我要将我的 </a:t>
            </a:r>
            <a:r>
              <a:rPr lang="en-US" sz="2800" b="1" kern="0" dirty="0" err="1">
                <a:solidFill>
                  <a:srgbClr val="0000FF"/>
                </a:solidFill>
                <a:latin typeface="Arial"/>
                <a:ea typeface="MS PGothic" pitchFamily="34" charset="-128"/>
                <a:cs typeface="Arial"/>
                <a:sym typeface="Arial"/>
                <a:rtl val="0"/>
              </a:rPr>
              <a:t>律法你放在他们里面</a:t>
            </a:r>
            <a:r>
              <a:rPr lang="en-US" sz="2800" b="1" kern="0" dirty="0" err="1">
                <a:solidFill>
                  <a:srgbClr val="000000"/>
                </a:solidFill>
                <a:latin typeface="Arial"/>
                <a:ea typeface="MS PGothic" pitchFamily="34" charset="-128"/>
                <a:cs typeface="Arial"/>
                <a:sym typeface="Arial"/>
                <a:rtl val="0"/>
              </a:rPr>
              <a:t>，写在他们心上。</a:t>
            </a:r>
            <a:r>
              <a:rPr lang="en-US" sz="2800" b="1" kern="0" dirty="0" err="1">
                <a:solidFill>
                  <a:srgbClr val="0000FF"/>
                </a:solidFill>
                <a:latin typeface="Arial"/>
                <a:ea typeface="MS PGothic" pitchFamily="34" charset="-128"/>
                <a:cs typeface="Arial"/>
                <a:sym typeface="Arial"/>
                <a:rtl val="0"/>
              </a:rPr>
              <a:t>我要作他们的神</a:t>
            </a:r>
            <a:r>
              <a:rPr lang="en-US" sz="2800" b="1" kern="0" dirty="0" err="1">
                <a:solidFill>
                  <a:srgbClr val="000000"/>
                </a:solidFill>
                <a:latin typeface="Arial"/>
                <a:ea typeface="MS PGothic" pitchFamily="34" charset="-128"/>
                <a:cs typeface="Arial"/>
                <a:sym typeface="Arial"/>
                <a:rtl val="0"/>
              </a:rPr>
              <a:t>，他们要作我的子民</a:t>
            </a:r>
            <a:r>
              <a:rPr lang="en-US" sz="2800" b="1" kern="0" dirty="0">
                <a:solidFill>
                  <a:srgbClr val="000000"/>
                </a:solidFill>
                <a:latin typeface="Arial"/>
                <a:ea typeface="MS PGothic" pitchFamily="34" charset="-128"/>
                <a:cs typeface="Arial"/>
                <a:sym typeface="Arial"/>
                <a:rtl val="0"/>
              </a:rPr>
              <a:t>。</a:t>
            </a:r>
            <a:r>
              <a:rPr lang="en-US" sz="2800" b="1" kern="0" baseline="30000" dirty="0">
                <a:solidFill>
                  <a:srgbClr val="000000"/>
                </a:solidFill>
                <a:latin typeface="Arial"/>
                <a:ea typeface="MS PGothic" pitchFamily="34" charset="-128"/>
                <a:cs typeface="Arial"/>
                <a:sym typeface="Arial"/>
                <a:rtl val="0"/>
              </a:rPr>
              <a:t> 3</a:t>
            </a:r>
            <a:r>
              <a:rPr lang="en-US" altLang="zh-CN" sz="2800" b="1" kern="0" baseline="30000" dirty="0">
                <a:solidFill>
                  <a:srgbClr val="000000"/>
                </a:solidFill>
                <a:latin typeface="Arial"/>
                <a:ea typeface="MS PGothic" pitchFamily="34" charset="-128"/>
                <a:cs typeface="Arial"/>
                <a:sym typeface="Arial"/>
                <a:rtl val="0"/>
              </a:rPr>
              <a:t>4</a:t>
            </a:r>
            <a:r>
              <a:rPr lang="en-US" sz="2800" b="1" kern="0" dirty="0">
                <a:solidFill>
                  <a:srgbClr val="000000"/>
                </a:solidFill>
                <a:latin typeface="Arial"/>
                <a:ea typeface="MS PGothic" pitchFamily="34" charset="-128"/>
                <a:cs typeface="Arial"/>
                <a:sym typeface="Arial"/>
                <a:rtl val="0"/>
              </a:rPr>
              <a:t>他们各人不再教导自己的邻舍和自己的弟兄说： ‘</a:t>
            </a:r>
            <a:r>
              <a:rPr lang="en-US" sz="2800" b="1" kern="0" dirty="0" err="1">
                <a:solidFill>
                  <a:srgbClr val="000000"/>
                </a:solidFill>
                <a:latin typeface="Arial"/>
                <a:ea typeface="MS PGothic" pitchFamily="34" charset="-128"/>
                <a:cs typeface="Arial"/>
                <a:sym typeface="Arial"/>
                <a:rtl val="0"/>
              </a:rPr>
              <a:t>你该认识耶和华</a:t>
            </a:r>
            <a:r>
              <a:rPr lang="en-US" sz="2800" b="1" kern="0" dirty="0">
                <a:solidFill>
                  <a:srgbClr val="000000"/>
                </a:solidFill>
                <a:latin typeface="Arial"/>
                <a:ea typeface="MS PGothic" pitchFamily="34" charset="-128"/>
                <a:cs typeface="Arial"/>
                <a:sym typeface="Arial"/>
                <a:rtl val="0"/>
              </a:rPr>
              <a:t>’ </a:t>
            </a:r>
            <a:r>
              <a:rPr lang="en-US" sz="2800" b="1" kern="0" dirty="0" err="1">
                <a:solidFill>
                  <a:srgbClr val="000000"/>
                </a:solidFill>
                <a:latin typeface="Arial"/>
                <a:ea typeface="MS PGothic" pitchFamily="34" charset="-128"/>
                <a:cs typeface="Arial"/>
                <a:sym typeface="Arial"/>
                <a:rtl val="0"/>
              </a:rPr>
              <a:t>因为他们从最小的到至大的</a:t>
            </a:r>
            <a:r>
              <a:rPr lang="en-US" sz="2800" b="1" kern="0" dirty="0">
                <a:solidFill>
                  <a:srgbClr val="000000"/>
                </a:solidFill>
                <a:latin typeface="Arial"/>
                <a:ea typeface="MS PGothic" pitchFamily="34" charset="-128"/>
                <a:cs typeface="Arial"/>
                <a:sym typeface="Arial"/>
                <a:rtl val="0"/>
              </a:rPr>
              <a:t>， </a:t>
            </a:r>
            <a:r>
              <a:rPr lang="en-US" sz="2800" b="1" kern="0" dirty="0" err="1">
                <a:solidFill>
                  <a:srgbClr val="0000FF"/>
                </a:solidFill>
                <a:latin typeface="Arial"/>
                <a:ea typeface="MS PGothic" pitchFamily="34" charset="-128"/>
                <a:cs typeface="Arial"/>
                <a:sym typeface="Arial"/>
                <a:rtl val="0"/>
              </a:rPr>
              <a:t>都必认识我</a:t>
            </a:r>
            <a:r>
              <a:rPr lang="en-US" sz="2800" b="1" kern="0" dirty="0" err="1">
                <a:solidFill>
                  <a:srgbClr val="000000"/>
                </a:solidFill>
                <a:latin typeface="Arial"/>
                <a:ea typeface="MS PGothic" pitchFamily="34" charset="-128"/>
                <a:cs typeface="Arial"/>
                <a:sym typeface="Arial"/>
                <a:rtl val="0"/>
              </a:rPr>
              <a:t>。我要</a:t>
            </a:r>
            <a:r>
              <a:rPr lang="en-US" sz="2800" b="1" kern="0" dirty="0" err="1">
                <a:solidFill>
                  <a:srgbClr val="0000FF"/>
                </a:solidFill>
                <a:latin typeface="Arial"/>
                <a:ea typeface="MS PGothic" pitchFamily="34" charset="-128"/>
                <a:cs typeface="Arial"/>
                <a:sym typeface="Arial"/>
                <a:rtl val="0"/>
              </a:rPr>
              <a:t>赦免</a:t>
            </a:r>
            <a:r>
              <a:rPr lang="en-US" sz="2800" b="1" kern="0" dirty="0">
                <a:solidFill>
                  <a:srgbClr val="0000FF"/>
                </a:solidFill>
                <a:latin typeface="Arial"/>
                <a:ea typeface="MS PGothic" pitchFamily="34" charset="-128"/>
                <a:cs typeface="Arial"/>
                <a:sym typeface="Arial"/>
                <a:rtl val="0"/>
              </a:rPr>
              <a:t> </a:t>
            </a:r>
            <a:r>
              <a:rPr lang="en-US" sz="2800" b="1" kern="0" dirty="0" err="1">
                <a:solidFill>
                  <a:srgbClr val="000000"/>
                </a:solidFill>
                <a:latin typeface="Arial"/>
                <a:ea typeface="MS PGothic" pitchFamily="34" charset="-128"/>
                <a:cs typeface="Arial"/>
                <a:sym typeface="Arial"/>
                <a:rtl val="0"/>
              </a:rPr>
              <a:t>他们的罪孽，不再记念他们的罪恶</a:t>
            </a:r>
            <a:r>
              <a:rPr lang="en-US" sz="2800" b="1" kern="0" dirty="0">
                <a:solidFill>
                  <a:srgbClr val="000000"/>
                </a:solidFill>
                <a:latin typeface="Arial"/>
                <a:ea typeface="MS PGothic" pitchFamily="34" charset="-128"/>
                <a:cs typeface="Arial"/>
                <a:sym typeface="Arial"/>
                <a:rtl val="0"/>
              </a:rPr>
              <a:t>。”</a:t>
            </a:r>
            <a:r>
              <a:rPr lang="en-US" sz="2800" b="1" kern="0" dirty="0" err="1">
                <a:solidFill>
                  <a:srgbClr val="000000"/>
                </a:solidFill>
                <a:latin typeface="Arial"/>
                <a:ea typeface="MS PGothic" pitchFamily="34" charset="-128"/>
                <a:cs typeface="Arial"/>
                <a:sym typeface="Arial"/>
                <a:rtl val="0"/>
              </a:rPr>
              <a:t>这是耶和华说的</a:t>
            </a:r>
            <a:r>
              <a:rPr lang="en-US" sz="2800" b="1" kern="0" dirty="0">
                <a:solidFill>
                  <a:srgbClr val="000000"/>
                </a:solidFill>
                <a:latin typeface="Arial"/>
                <a:ea typeface="MS PGothic" pitchFamily="34" charset="-128"/>
                <a:cs typeface="Arial"/>
                <a:sym typeface="Arial"/>
                <a:rtl val="0"/>
              </a:rPr>
              <a:t>。</a:t>
            </a:r>
          </a:p>
          <a:p>
            <a:pPr eaLnBrk="1" fontAlgn="auto" hangingPunct="1">
              <a:spcBef>
                <a:spcPts val="0"/>
              </a:spcBef>
              <a:spcAft>
                <a:spcPts val="0"/>
              </a:spcAft>
              <a:buClr>
                <a:srgbClr val="000000"/>
              </a:buClr>
              <a:buSzPct val="25000"/>
              <a:buFont typeface="Arial"/>
              <a:buNone/>
            </a:pPr>
            <a:endParaRPr lang="en-US" sz="3200" b="1" kern="0" dirty="0">
              <a:solidFill>
                <a:srgbClr val="000000"/>
              </a:solidFill>
              <a:latin typeface="Arial"/>
              <a:ea typeface="MS PGothic" pitchFamily="34" charset="-128"/>
              <a:cs typeface="Arial"/>
              <a:sym typeface="Arial"/>
              <a:rtl val="0"/>
            </a:endParaRPr>
          </a:p>
        </p:txBody>
      </p:sp>
    </p:spTree>
    <p:extLst>
      <p:ext uri="{BB962C8B-B14F-4D97-AF65-F5344CB8AC3E}">
        <p14:creationId xmlns:p14="http://schemas.microsoft.com/office/powerpoint/2010/main" val="4189981379"/>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83"/>
        <p:cNvGrpSpPr/>
        <p:nvPr/>
      </p:nvGrpSpPr>
      <p:grpSpPr>
        <a:xfrm>
          <a:off x="0" y="0"/>
          <a:ext cx="0" cy="0"/>
          <a:chOff x="0" y="0"/>
          <a:chExt cx="0" cy="0"/>
        </a:xfrm>
      </p:grpSpPr>
      <p:sp>
        <p:nvSpPr>
          <p:cNvPr id="1684" name="Shape 1684"/>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a:solidFill>
                  <a:schemeClr val="dk1"/>
                </a:solidFill>
                <a:latin typeface="Arial"/>
                <a:ea typeface="Arial"/>
                <a:cs typeface="Arial"/>
                <a:sym typeface="Arial"/>
              </a:rPr>
              <a:t>无条件的性质</a:t>
            </a:r>
          </a:p>
        </p:txBody>
      </p:sp>
      <p:pic>
        <p:nvPicPr>
          <p:cNvPr id="1685" name="Shape 1685"/>
          <p:cNvPicPr preferRelativeResize="0"/>
          <p:nvPr/>
        </p:nvPicPr>
        <p:blipFill rotWithShape="1">
          <a:blip r:embed="rId3">
            <a:alphaModFix/>
          </a:blip>
          <a:srcRect/>
          <a:stretch/>
        </p:blipFill>
        <p:spPr>
          <a:xfrm>
            <a:off x="266700" y="1676400"/>
            <a:ext cx="4762499" cy="4533899"/>
          </a:xfrm>
          <a:prstGeom prst="rect">
            <a:avLst/>
          </a:prstGeom>
          <a:noFill/>
          <a:ln w="101600" cap="flat" cmpd="sng">
            <a:solidFill>
              <a:srgbClr val="ADBEC6"/>
            </a:solidFill>
            <a:prstDash val="solid"/>
            <a:miter/>
            <a:headEnd type="none" w="med" len="med"/>
            <a:tailEnd type="none" w="med" len="med"/>
          </a:ln>
        </p:spPr>
      </p:pic>
      <p:sp>
        <p:nvSpPr>
          <p:cNvPr id="1686" name="Shape 1686"/>
          <p:cNvSpPr txBox="1"/>
          <p:nvPr/>
        </p:nvSpPr>
        <p:spPr>
          <a:xfrm>
            <a:off x="5338762" y="1905000"/>
            <a:ext cx="3500436" cy="4154487"/>
          </a:xfrm>
          <a:prstGeom prst="rect">
            <a:avLst/>
          </a:prstGeom>
          <a:noFill/>
          <a:ln>
            <a:noFill/>
          </a:ln>
        </p:spPr>
        <p:txBody>
          <a:bodyPr lIns="91425" tIns="45700" rIns="91425" bIns="45700" anchor="t" anchorCtr="0">
            <a:noAutofit/>
          </a:bodyPr>
          <a:lstStyle/>
          <a:p>
            <a:pPr marL="457200" indent="-457200" eaLnBrk="1" fontAlgn="auto" hangingPunct="1">
              <a:spcBef>
                <a:spcPts val="0"/>
              </a:spcBef>
              <a:spcAft>
                <a:spcPts val="0"/>
              </a:spcAft>
              <a:buClr>
                <a:srgbClr val="000000"/>
              </a:buClr>
              <a:buSzPct val="100000"/>
              <a:buFont typeface="Arial"/>
              <a:buAutoNum type="alphaUcPeriod"/>
            </a:pPr>
            <a:r>
              <a:rPr lang="en-US" b="1" kern="0" dirty="0" err="1">
                <a:solidFill>
                  <a:srgbClr val="000000"/>
                </a:solidFill>
                <a:latin typeface="Arial"/>
                <a:ea typeface="MS PGothic" pitchFamily="34" charset="-128"/>
                <a:cs typeface="Arial"/>
                <a:sym typeface="Arial"/>
                <a:rtl val="0"/>
              </a:rPr>
              <a:t>永恒</a:t>
            </a:r>
            <a:r>
              <a:rPr lang="en-US" b="1" kern="0" dirty="0">
                <a:solidFill>
                  <a:srgbClr val="000000"/>
                </a:solidFill>
                <a:latin typeface="Arial"/>
                <a:ea typeface="MS PGothic" pitchFamily="34" charset="-128"/>
                <a:cs typeface="Arial"/>
                <a:sym typeface="Arial"/>
                <a:rtl val="0"/>
              </a:rPr>
              <a:t> (耶 31:36, 40; 32:40; 50:5; 赛 61:2. 8-9; 24:5; 结 37:26)</a:t>
            </a:r>
          </a:p>
          <a:p>
            <a:pPr marL="457200" indent="-457200" eaLnBrk="1" fontAlgn="auto" hangingPunct="1">
              <a:spcBef>
                <a:spcPts val="1200"/>
              </a:spcBef>
              <a:spcAft>
                <a:spcPts val="0"/>
              </a:spcAft>
              <a:buClr>
                <a:srgbClr val="000000"/>
              </a:buClr>
              <a:buSzPct val="100000"/>
              <a:buFont typeface="Arial"/>
              <a:buAutoNum type="alphaUcPeriod"/>
            </a:pPr>
            <a:r>
              <a:rPr lang="en-US" b="1" kern="0" dirty="0" err="1">
                <a:solidFill>
                  <a:srgbClr val="000000"/>
                </a:solidFill>
                <a:latin typeface="Arial"/>
                <a:ea typeface="MS PGothic" pitchFamily="34" charset="-128"/>
                <a:cs typeface="Arial"/>
                <a:sym typeface="Arial"/>
                <a:rtl val="0"/>
              </a:rPr>
              <a:t>亚伯拉罕之约的扩大，也是无条件性</a:t>
            </a:r>
            <a:endParaRPr lang="en-US" b="1" kern="0" dirty="0">
              <a:solidFill>
                <a:srgbClr val="000000"/>
              </a:solidFill>
              <a:latin typeface="Arial"/>
              <a:ea typeface="MS PGothic" pitchFamily="34" charset="-128"/>
              <a:cs typeface="Arial"/>
              <a:sym typeface="Arial"/>
              <a:rtl val="0"/>
            </a:endParaRPr>
          </a:p>
          <a:p>
            <a:pPr marL="457200" indent="-457200" eaLnBrk="1" fontAlgn="auto" hangingPunct="1">
              <a:spcBef>
                <a:spcPts val="1200"/>
              </a:spcBef>
              <a:spcAft>
                <a:spcPts val="0"/>
              </a:spcAft>
              <a:buClr>
                <a:srgbClr val="000000"/>
              </a:buClr>
              <a:buSzPct val="100000"/>
              <a:buFont typeface="Arial"/>
              <a:buAutoNum type="alphaUcPeriod"/>
            </a:pPr>
            <a:r>
              <a:rPr lang="en-US" b="1" kern="0" dirty="0" err="1">
                <a:solidFill>
                  <a:srgbClr val="000000"/>
                </a:solidFill>
                <a:latin typeface="Arial"/>
                <a:ea typeface="MS PGothic" pitchFamily="34" charset="-128"/>
                <a:cs typeface="Arial"/>
                <a:sym typeface="Arial"/>
                <a:rtl val="0"/>
              </a:rPr>
              <a:t>神的</a:t>
            </a:r>
            <a:r>
              <a:rPr lang="zh-CN" altLang="en-US" b="1" kern="0" dirty="0">
                <a:solidFill>
                  <a:srgbClr val="000000"/>
                </a:solidFill>
                <a:latin typeface="Arial"/>
                <a:ea typeface="MS PGothic" pitchFamily="34" charset="-128"/>
                <a:cs typeface="Arial"/>
                <a:sym typeface="Arial"/>
                <a:rtl val="0"/>
              </a:rPr>
              <a:t>无条件</a:t>
            </a:r>
            <a:r>
              <a:rPr lang="en-US" b="1" kern="0" dirty="0">
                <a:solidFill>
                  <a:srgbClr val="000000"/>
                </a:solidFill>
                <a:latin typeface="Arial"/>
                <a:ea typeface="MS PGothic" pitchFamily="34" charset="-128"/>
                <a:cs typeface="Arial"/>
                <a:sym typeface="Arial"/>
                <a:rtl val="0"/>
              </a:rPr>
              <a:t> "</a:t>
            </a:r>
            <a:r>
              <a:rPr lang="en-US" b="1" kern="0" dirty="0" err="1">
                <a:solidFill>
                  <a:srgbClr val="000000"/>
                </a:solidFill>
                <a:latin typeface="Arial"/>
                <a:ea typeface="MS PGothic" pitchFamily="34" charset="-128"/>
                <a:cs typeface="Arial"/>
                <a:sym typeface="Arial"/>
                <a:rtl val="0"/>
              </a:rPr>
              <a:t>我会"声明</a:t>
            </a:r>
            <a:endParaRPr lang="en-US" b="1" kern="0" dirty="0">
              <a:solidFill>
                <a:srgbClr val="000000"/>
              </a:solidFill>
              <a:latin typeface="Arial"/>
              <a:ea typeface="MS PGothic" pitchFamily="34" charset="-128"/>
              <a:cs typeface="Arial"/>
              <a:sym typeface="Arial"/>
              <a:rtl val="0"/>
            </a:endParaRPr>
          </a:p>
        </p:txBody>
      </p:sp>
      <p:sp>
        <p:nvSpPr>
          <p:cNvPr id="1687" name="Shape 1687"/>
          <p:cNvSpPr txBox="1"/>
          <p:nvPr/>
        </p:nvSpPr>
        <p:spPr>
          <a:xfrm>
            <a:off x="8286750" y="142875"/>
            <a:ext cx="698500" cy="46196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000000"/>
              </a:buClr>
              <a:buSzPct val="25000"/>
              <a:buFont typeface="Arial"/>
              <a:buNone/>
            </a:pPr>
            <a:r>
              <a:rPr lang="en-US" b="1" kern="0">
                <a:solidFill>
                  <a:srgbClr val="000000"/>
                </a:solidFill>
                <a:latin typeface="Arial"/>
                <a:ea typeface="MS PGothic" pitchFamily="34" charset="-128"/>
                <a:cs typeface="Arial"/>
                <a:sym typeface="Arial"/>
                <a:rtl val="0"/>
              </a:rPr>
              <a:t>477</a:t>
            </a:r>
          </a:p>
        </p:txBody>
      </p:sp>
      <p:sp>
        <p:nvSpPr>
          <p:cNvPr id="1688" name="Shape 1688"/>
          <p:cNvSpPr txBox="1"/>
          <p:nvPr/>
        </p:nvSpPr>
        <p:spPr>
          <a:xfrm>
            <a:off x="228600" y="5486400"/>
            <a:ext cx="4800600" cy="923924"/>
          </a:xfrm>
          <a:prstGeom prst="rect">
            <a:avLst/>
          </a:prstGeom>
          <a:solidFill>
            <a:schemeClr val="lt1"/>
          </a:solidFill>
          <a:ln>
            <a:noFill/>
          </a:ln>
        </p:spPr>
        <p:txBody>
          <a:bodyPr lIns="91425" tIns="45700" rIns="91425" bIns="45700" anchor="t" anchorCtr="0">
            <a:noAutofit/>
          </a:bodyPr>
          <a:lstStyle/>
          <a:p>
            <a:pPr eaLnBrk="1" fontAlgn="auto" hangingPunct="1">
              <a:spcBef>
                <a:spcPts val="0"/>
              </a:spcBef>
              <a:spcAft>
                <a:spcPts val="0"/>
              </a:spcAft>
              <a:buClr>
                <a:srgbClr val="000000"/>
              </a:buClr>
              <a:buSzPct val="25000"/>
              <a:buFont typeface="Arial"/>
              <a:buNone/>
            </a:pPr>
            <a:r>
              <a:rPr lang="en-US" sz="1800" b="1" kern="0">
                <a:solidFill>
                  <a:srgbClr val="000000"/>
                </a:solidFill>
                <a:latin typeface="Arial"/>
                <a:ea typeface="MS PGothic" pitchFamily="34" charset="-128"/>
                <a:cs typeface="Arial"/>
                <a:sym typeface="Arial"/>
                <a:rtl val="0"/>
              </a:rPr>
              <a:t>"神的爱是无条件的.  但你必须立刻行动.  这个优惠可能随时取消.  在被法律禁止的地方无效."</a:t>
            </a:r>
          </a:p>
        </p:txBody>
      </p:sp>
    </p:spTree>
    <p:extLst>
      <p:ext uri="{BB962C8B-B14F-4D97-AF65-F5344CB8AC3E}">
        <p14:creationId xmlns:p14="http://schemas.microsoft.com/office/powerpoint/2010/main" val="2753248371"/>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48"/>
        <p:cNvGrpSpPr/>
        <p:nvPr/>
      </p:nvGrpSpPr>
      <p:grpSpPr>
        <a:xfrm>
          <a:off x="0" y="0"/>
          <a:ext cx="0" cy="0"/>
          <a:chOff x="0" y="0"/>
          <a:chExt cx="0" cy="0"/>
        </a:xfrm>
      </p:grpSpPr>
      <p:sp>
        <p:nvSpPr>
          <p:cNvPr id="1749" name="Shape 1749"/>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a:solidFill>
                  <a:schemeClr val="dk1"/>
                </a:solidFill>
                <a:latin typeface="Arial"/>
                <a:ea typeface="Arial"/>
                <a:cs typeface="Arial"/>
                <a:sym typeface="Arial"/>
              </a:rPr>
              <a:t>对几时成就的不同见解</a:t>
            </a:r>
          </a:p>
        </p:txBody>
      </p:sp>
      <p:sp>
        <p:nvSpPr>
          <p:cNvPr id="1750" name="Shape 1750"/>
          <p:cNvSpPr txBox="1"/>
          <p:nvPr/>
        </p:nvSpPr>
        <p:spPr>
          <a:xfrm>
            <a:off x="228600" y="2819400"/>
            <a:ext cx="7827961" cy="46196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660066"/>
              </a:buClr>
              <a:buSzPct val="25000"/>
              <a:buFont typeface="Arial"/>
              <a:buNone/>
            </a:pPr>
            <a:r>
              <a:rPr lang="en-US" b="1" u="sng" kern="0">
                <a:solidFill>
                  <a:srgbClr val="660066"/>
                </a:solidFill>
                <a:latin typeface="Arial"/>
                <a:ea typeface="MS PGothic" pitchFamily="34" charset="-128"/>
                <a:cs typeface="Arial"/>
                <a:sym typeface="Arial"/>
                <a:rtl val="0"/>
              </a:rPr>
              <a:t>1. 部分应验在现今教会</a:t>
            </a:r>
          </a:p>
        </p:txBody>
      </p:sp>
      <p:sp>
        <p:nvSpPr>
          <p:cNvPr id="1751" name="Shape 1751"/>
          <p:cNvSpPr txBox="1"/>
          <p:nvPr/>
        </p:nvSpPr>
        <p:spPr>
          <a:xfrm>
            <a:off x="228600" y="5786437"/>
            <a:ext cx="8001000" cy="46196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660066"/>
              </a:buClr>
              <a:buSzPct val="25000"/>
              <a:buFont typeface="Arial"/>
              <a:buNone/>
            </a:pPr>
            <a:r>
              <a:rPr lang="en-US" b="1" u="sng" kern="0">
                <a:solidFill>
                  <a:srgbClr val="660066"/>
                </a:solidFill>
                <a:latin typeface="Arial"/>
                <a:ea typeface="MS PGothic" pitchFamily="34" charset="-128"/>
                <a:cs typeface="Arial"/>
                <a:sym typeface="Arial"/>
                <a:rtl val="0"/>
              </a:rPr>
              <a:t>2. 基督再来后完全应验</a:t>
            </a:r>
          </a:p>
        </p:txBody>
      </p:sp>
      <p:sp>
        <p:nvSpPr>
          <p:cNvPr id="1752" name="Shape 1752"/>
          <p:cNvSpPr txBox="1"/>
          <p:nvPr/>
        </p:nvSpPr>
        <p:spPr>
          <a:xfrm>
            <a:off x="657225" y="3354387"/>
            <a:ext cx="7953374" cy="2308225"/>
          </a:xfrm>
          <a:prstGeom prst="rect">
            <a:avLst/>
          </a:prstGeom>
          <a:noFill/>
          <a:ln>
            <a:noFill/>
          </a:ln>
        </p:spPr>
        <p:txBody>
          <a:bodyPr lIns="91425" tIns="45700" rIns="91425" bIns="45700" anchor="t" anchorCtr="0">
            <a:noAutofit/>
          </a:bodyPr>
          <a:lstStyle/>
          <a:p>
            <a:pPr marL="457200" indent="-457200" eaLnBrk="1" fontAlgn="auto" hangingPunct="1">
              <a:spcBef>
                <a:spcPts val="0"/>
              </a:spcBef>
              <a:spcAft>
                <a:spcPts val="0"/>
              </a:spcAft>
              <a:buClr>
                <a:srgbClr val="000000"/>
              </a:buClr>
              <a:buSzPct val="100000"/>
              <a:buFont typeface="Georgia"/>
              <a:buAutoNum type="alphaLcPeriod"/>
            </a:pPr>
            <a:r>
              <a:rPr lang="en-US" b="1" kern="0">
                <a:solidFill>
                  <a:srgbClr val="000000"/>
                </a:solidFill>
                <a:latin typeface="Arial"/>
                <a:ea typeface="MS PGothic" pitchFamily="34" charset="-128"/>
                <a:cs typeface="Arial"/>
                <a:sym typeface="Arial"/>
                <a:rtl val="0"/>
              </a:rPr>
              <a:t>只有一个新约，是给以色列的 (Darby)</a:t>
            </a:r>
          </a:p>
          <a:p>
            <a:pPr marL="457200" indent="-457200" eaLnBrk="1" fontAlgn="auto" hangingPunct="1">
              <a:spcBef>
                <a:spcPts val="1200"/>
              </a:spcBef>
              <a:spcAft>
                <a:spcPts val="0"/>
              </a:spcAft>
              <a:buClr>
                <a:srgbClr val="000000"/>
              </a:buClr>
              <a:buSzPct val="100000"/>
              <a:buFont typeface="Georgia"/>
              <a:buAutoNum type="alphaLcPeriod"/>
            </a:pPr>
            <a:r>
              <a:rPr lang="en-US" b="1" kern="0">
                <a:solidFill>
                  <a:srgbClr val="000000"/>
                </a:solidFill>
                <a:latin typeface="Arial"/>
                <a:ea typeface="MS PGothic" pitchFamily="34" charset="-128"/>
                <a:cs typeface="Arial"/>
                <a:sym typeface="Arial"/>
                <a:rtl val="0"/>
              </a:rPr>
              <a:t>两个新约: 一个给以色列和一个给教会 (Chafer)</a:t>
            </a:r>
          </a:p>
          <a:p>
            <a:pPr marL="457200" indent="-457200" eaLnBrk="1" fontAlgn="auto" hangingPunct="1">
              <a:spcBef>
                <a:spcPts val="1200"/>
              </a:spcBef>
              <a:spcAft>
                <a:spcPts val="0"/>
              </a:spcAft>
              <a:buClr>
                <a:srgbClr val="000000"/>
              </a:buClr>
              <a:buSzPct val="100000"/>
              <a:buFont typeface="Georgia"/>
              <a:buAutoNum type="alphaLcPeriod"/>
            </a:pPr>
            <a:r>
              <a:rPr lang="en-US" b="1" kern="0">
                <a:solidFill>
                  <a:srgbClr val="000000"/>
                </a:solidFill>
                <a:latin typeface="Arial"/>
                <a:ea typeface="MS PGothic" pitchFamily="34" charset="-128"/>
                <a:cs typeface="Arial"/>
                <a:sym typeface="Arial"/>
                <a:rtl val="0"/>
              </a:rPr>
              <a:t>一个新约，两重应用: 主要针对以色列, 次要给教会</a:t>
            </a:r>
          </a:p>
        </p:txBody>
      </p:sp>
      <p:sp>
        <p:nvSpPr>
          <p:cNvPr id="1753" name="Shape 1753"/>
          <p:cNvSpPr txBox="1"/>
          <p:nvPr/>
        </p:nvSpPr>
        <p:spPr>
          <a:xfrm>
            <a:off x="0" y="1447800"/>
            <a:ext cx="8839199" cy="1200150"/>
          </a:xfrm>
          <a:prstGeom prst="rect">
            <a:avLst/>
          </a:prstGeom>
          <a:noFill/>
          <a:ln>
            <a:noFill/>
          </a:ln>
        </p:spPr>
        <p:txBody>
          <a:bodyPr lIns="91425" tIns="45700" rIns="91425" bIns="45700" anchor="t" anchorCtr="0">
            <a:noAutofit/>
          </a:bodyPr>
          <a:lstStyle/>
          <a:p>
            <a:pPr marL="342900" indent="-342900" eaLnBrk="1" fontAlgn="auto" hangingPunct="1">
              <a:spcBef>
                <a:spcPts val="0"/>
              </a:spcBef>
              <a:spcAft>
                <a:spcPts val="0"/>
              </a:spcAft>
              <a:buClr>
                <a:srgbClr val="000000"/>
              </a:buClr>
              <a:buSzPct val="25000"/>
              <a:buFont typeface="Arial"/>
              <a:buNone/>
            </a:pPr>
            <a:r>
              <a:rPr lang="en-US" b="1" kern="0">
                <a:solidFill>
                  <a:srgbClr val="000000"/>
                </a:solidFill>
                <a:latin typeface="Arial"/>
                <a:ea typeface="MS PGothic" pitchFamily="34" charset="-128"/>
                <a:cs typeface="Arial"/>
                <a:sym typeface="Arial"/>
                <a:rtl val="0"/>
              </a:rPr>
              <a:t>	Amillennialists 常说新约带来的所有规定已经在教会里面成就了因为教会就是"新以色列."  可是到底是吗?</a:t>
            </a:r>
          </a:p>
        </p:txBody>
      </p:sp>
      <p:pic>
        <p:nvPicPr>
          <p:cNvPr id="1754" name="Shape 1754"/>
          <p:cNvPicPr preferRelativeResize="0"/>
          <p:nvPr/>
        </p:nvPicPr>
        <p:blipFill rotWithShape="1">
          <a:blip r:embed="rId3">
            <a:alphaModFix/>
          </a:blip>
          <a:srcRect/>
          <a:stretch/>
        </p:blipFill>
        <p:spPr>
          <a:xfrm>
            <a:off x="7391400" y="5783262"/>
            <a:ext cx="1624011" cy="1074737"/>
          </a:xfrm>
          <a:prstGeom prst="rect">
            <a:avLst/>
          </a:prstGeom>
          <a:noFill/>
          <a:ln>
            <a:noFill/>
          </a:ln>
        </p:spPr>
      </p:pic>
      <p:sp>
        <p:nvSpPr>
          <p:cNvPr id="1755" name="Shape 1755"/>
          <p:cNvSpPr txBox="1"/>
          <p:nvPr/>
        </p:nvSpPr>
        <p:spPr>
          <a:xfrm>
            <a:off x="8359775" y="201611"/>
            <a:ext cx="698500" cy="46196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000000"/>
              </a:buClr>
              <a:buSzPct val="25000"/>
              <a:buFont typeface="Arial"/>
              <a:buNone/>
            </a:pPr>
            <a:r>
              <a:rPr lang="en-US" b="1" kern="0">
                <a:solidFill>
                  <a:srgbClr val="000000"/>
                </a:solidFill>
                <a:latin typeface="Arial"/>
                <a:ea typeface="MS PGothic" pitchFamily="34" charset="-128"/>
                <a:cs typeface="Arial"/>
                <a:sym typeface="Arial"/>
                <a:rtl val="0"/>
              </a:rPr>
              <a:t>477</a:t>
            </a:r>
          </a:p>
        </p:txBody>
      </p:sp>
    </p:spTree>
    <p:extLst>
      <p:ext uri="{BB962C8B-B14F-4D97-AF65-F5344CB8AC3E}">
        <p14:creationId xmlns:p14="http://schemas.microsoft.com/office/powerpoint/2010/main" val="3030521320"/>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8"/>
        <p:cNvGrpSpPr/>
        <p:nvPr/>
      </p:nvGrpSpPr>
      <p:grpSpPr>
        <a:xfrm>
          <a:off x="0" y="0"/>
          <a:ext cx="0" cy="0"/>
          <a:chOff x="0" y="0"/>
          <a:chExt cx="0" cy="0"/>
        </a:xfrm>
      </p:grpSpPr>
      <p:sp>
        <p:nvSpPr>
          <p:cNvPr id="1739" name="Shape 1739"/>
          <p:cNvSpPr txBox="1"/>
          <p:nvPr/>
        </p:nvSpPr>
        <p:spPr>
          <a:xfrm>
            <a:off x="8297861" y="-142875"/>
            <a:ext cx="852487" cy="83026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000000"/>
              </a:buClr>
              <a:buFont typeface="Arial"/>
              <a:buNone/>
            </a:pPr>
            <a:endParaRPr b="1" kern="0">
              <a:solidFill>
                <a:srgbClr val="000000"/>
              </a:solidFill>
              <a:latin typeface="Arial"/>
              <a:ea typeface="MS PGothic" pitchFamily="34" charset="-128"/>
              <a:cs typeface="Arial"/>
              <a:sym typeface="Arial"/>
              <a:rtl val="0"/>
            </a:endParaRPr>
          </a:p>
          <a:p>
            <a:pPr eaLnBrk="1" fontAlgn="auto" hangingPunct="1">
              <a:spcBef>
                <a:spcPts val="0"/>
              </a:spcBef>
              <a:spcAft>
                <a:spcPts val="0"/>
              </a:spcAft>
              <a:buClr>
                <a:srgbClr val="000000"/>
              </a:buClr>
              <a:buSzPct val="25000"/>
              <a:buFont typeface="Arial"/>
              <a:buNone/>
            </a:pPr>
            <a:r>
              <a:rPr lang="en-US" b="1" kern="0">
                <a:solidFill>
                  <a:srgbClr val="000000"/>
                </a:solidFill>
                <a:latin typeface="Arial"/>
                <a:ea typeface="MS PGothic" pitchFamily="34" charset="-128"/>
                <a:cs typeface="Arial"/>
                <a:sym typeface="Arial"/>
                <a:rtl val="0"/>
              </a:rPr>
              <a:t>477</a:t>
            </a:r>
          </a:p>
        </p:txBody>
      </p:sp>
      <p:sp>
        <p:nvSpPr>
          <p:cNvPr id="1740" name="Shape 1740"/>
          <p:cNvSpPr txBox="1"/>
          <p:nvPr/>
        </p:nvSpPr>
        <p:spPr>
          <a:xfrm>
            <a:off x="228600" y="1428750"/>
            <a:ext cx="4800600" cy="2754311"/>
          </a:xfrm>
          <a:prstGeom prst="rect">
            <a:avLst/>
          </a:prstGeom>
          <a:noFill/>
          <a:ln>
            <a:noFill/>
          </a:ln>
        </p:spPr>
        <p:txBody>
          <a:bodyPr lIns="91425" tIns="45700" rIns="91425" bIns="45700" anchor="t" anchorCtr="0">
            <a:noAutofit/>
          </a:bodyPr>
          <a:lstStyle/>
          <a:p>
            <a:pPr marL="358775" indent="-358775" eaLnBrk="1" fontAlgn="auto" hangingPunct="1">
              <a:spcBef>
                <a:spcPts val="0"/>
              </a:spcBef>
              <a:spcAft>
                <a:spcPts val="0"/>
              </a:spcAft>
              <a:buClr>
                <a:srgbClr val="660066"/>
              </a:buClr>
              <a:buSzPct val="25000"/>
              <a:buFont typeface="Arial"/>
              <a:buNone/>
            </a:pPr>
            <a:r>
              <a:rPr lang="en-US" b="1" kern="0">
                <a:solidFill>
                  <a:srgbClr val="660066"/>
                </a:solidFill>
                <a:latin typeface="Arial"/>
                <a:ea typeface="MS PGothic" pitchFamily="34" charset="-128"/>
                <a:cs typeface="Arial"/>
                <a:sym typeface="Arial"/>
                <a:rtl val="0"/>
              </a:rPr>
              <a:t>应验</a:t>
            </a:r>
          </a:p>
          <a:p>
            <a:pPr marL="358775" indent="-358775" eaLnBrk="1" fontAlgn="auto" hangingPunct="1">
              <a:spcBef>
                <a:spcPts val="200"/>
              </a:spcBef>
              <a:spcAft>
                <a:spcPts val="0"/>
              </a:spcAft>
              <a:buClr>
                <a:srgbClr val="000000"/>
              </a:buClr>
              <a:buSzPct val="100000"/>
              <a:buFont typeface="Arial"/>
              <a:buChar char="•"/>
            </a:pPr>
            <a:r>
              <a:rPr lang="en-US" b="1" kern="0">
                <a:solidFill>
                  <a:srgbClr val="000000"/>
                </a:solidFill>
                <a:latin typeface="Arial"/>
                <a:ea typeface="MS PGothic" pitchFamily="34" charset="-128"/>
                <a:cs typeface="Arial"/>
                <a:sym typeface="Arial"/>
                <a:rtl val="0"/>
              </a:rPr>
              <a:t>圣灵的降临</a:t>
            </a:r>
            <a:br>
              <a:rPr lang="en-US" b="1" kern="0">
                <a:solidFill>
                  <a:srgbClr val="000000"/>
                </a:solidFill>
                <a:latin typeface="Arial"/>
                <a:ea typeface="MS PGothic" pitchFamily="34" charset="-128"/>
                <a:cs typeface="Arial"/>
                <a:sym typeface="Arial"/>
                <a:rtl val="0"/>
              </a:rPr>
            </a:br>
            <a:r>
              <a:rPr lang="en-US" b="1" kern="0">
                <a:solidFill>
                  <a:srgbClr val="000000"/>
                </a:solidFill>
                <a:latin typeface="Arial"/>
                <a:ea typeface="MS PGothic" pitchFamily="34" charset="-128"/>
                <a:cs typeface="Arial"/>
                <a:sym typeface="Arial"/>
                <a:rtl val="0"/>
              </a:rPr>
              <a:t>(耶31:33 和 结36:27)</a:t>
            </a:r>
          </a:p>
          <a:p>
            <a:pPr marL="358775" indent="-358775" eaLnBrk="1" fontAlgn="auto" hangingPunct="1">
              <a:spcBef>
                <a:spcPts val="200"/>
              </a:spcBef>
              <a:spcAft>
                <a:spcPts val="0"/>
              </a:spcAft>
              <a:buClr>
                <a:srgbClr val="000000"/>
              </a:buClr>
              <a:buSzPct val="100000"/>
              <a:buFont typeface="Arial"/>
              <a:buChar char="•"/>
            </a:pPr>
            <a:r>
              <a:rPr lang="en-US" b="1" kern="0">
                <a:solidFill>
                  <a:srgbClr val="000000"/>
                </a:solidFill>
                <a:latin typeface="Arial"/>
                <a:ea typeface="MS PGothic" pitchFamily="34" charset="-128"/>
                <a:cs typeface="Arial"/>
                <a:sym typeface="Arial"/>
                <a:rtl val="0"/>
              </a:rPr>
              <a:t>新本质, 心 和 意</a:t>
            </a:r>
            <a:br>
              <a:rPr lang="en-US" b="1" kern="0">
                <a:solidFill>
                  <a:srgbClr val="000000"/>
                </a:solidFill>
                <a:latin typeface="Arial"/>
                <a:ea typeface="MS PGothic" pitchFamily="34" charset="-128"/>
                <a:cs typeface="Arial"/>
                <a:sym typeface="Arial"/>
                <a:rtl val="0"/>
              </a:rPr>
            </a:br>
            <a:r>
              <a:rPr lang="en-US" b="1" kern="0">
                <a:solidFill>
                  <a:srgbClr val="000000"/>
                </a:solidFill>
                <a:latin typeface="Arial"/>
                <a:ea typeface="MS PGothic" pitchFamily="34" charset="-128"/>
                <a:cs typeface="Arial"/>
                <a:sym typeface="Arial"/>
                <a:rtl val="0"/>
              </a:rPr>
              <a:t>(耶31:33; 赛 59:21)</a:t>
            </a:r>
          </a:p>
          <a:p>
            <a:pPr marL="358775" indent="-358775" eaLnBrk="1" fontAlgn="auto" hangingPunct="1">
              <a:spcBef>
                <a:spcPts val="200"/>
              </a:spcBef>
              <a:spcAft>
                <a:spcPts val="0"/>
              </a:spcAft>
              <a:buClr>
                <a:srgbClr val="000000"/>
              </a:buClr>
              <a:buSzPct val="100000"/>
              <a:buFont typeface="Arial"/>
              <a:buChar char="•"/>
            </a:pPr>
            <a:r>
              <a:rPr lang="en-US" b="1" kern="0">
                <a:solidFill>
                  <a:srgbClr val="000000"/>
                </a:solidFill>
                <a:latin typeface="Arial"/>
                <a:ea typeface="MS PGothic" pitchFamily="34" charset="-128"/>
                <a:cs typeface="Arial"/>
                <a:sym typeface="Arial"/>
                <a:rtl val="0"/>
              </a:rPr>
              <a:t>罪得赦免</a:t>
            </a:r>
            <a:br>
              <a:rPr lang="en-US" b="1" kern="0">
                <a:solidFill>
                  <a:srgbClr val="000000"/>
                </a:solidFill>
                <a:latin typeface="Arial"/>
                <a:ea typeface="MS PGothic" pitchFamily="34" charset="-128"/>
                <a:cs typeface="Arial"/>
                <a:sym typeface="Arial"/>
                <a:rtl val="0"/>
              </a:rPr>
            </a:br>
            <a:r>
              <a:rPr lang="en-US" b="1" kern="0">
                <a:solidFill>
                  <a:srgbClr val="000000"/>
                </a:solidFill>
                <a:latin typeface="Arial"/>
                <a:ea typeface="MS PGothic" pitchFamily="34" charset="-128"/>
                <a:cs typeface="Arial"/>
                <a:sym typeface="Arial"/>
                <a:rtl val="0"/>
              </a:rPr>
              <a:t>(耶 31:34下)</a:t>
            </a:r>
          </a:p>
        </p:txBody>
      </p:sp>
      <p:sp>
        <p:nvSpPr>
          <p:cNvPr id="1741" name="Shape 1741"/>
          <p:cNvSpPr txBox="1"/>
          <p:nvPr/>
        </p:nvSpPr>
        <p:spPr>
          <a:xfrm>
            <a:off x="228600" y="4429125"/>
            <a:ext cx="4652962" cy="1990724"/>
          </a:xfrm>
          <a:prstGeom prst="rect">
            <a:avLst/>
          </a:prstGeom>
          <a:noFill/>
          <a:ln>
            <a:noFill/>
          </a:ln>
        </p:spPr>
        <p:txBody>
          <a:bodyPr lIns="91425" tIns="45700" rIns="91425" bIns="45700" anchor="t" anchorCtr="0">
            <a:noAutofit/>
          </a:bodyPr>
          <a:lstStyle/>
          <a:p>
            <a:pPr marL="358775" indent="-358775" eaLnBrk="1" fontAlgn="auto" hangingPunct="1">
              <a:spcBef>
                <a:spcPts val="0"/>
              </a:spcBef>
              <a:spcAft>
                <a:spcPts val="0"/>
              </a:spcAft>
              <a:buClr>
                <a:srgbClr val="660066"/>
              </a:buClr>
              <a:buSzPct val="25000"/>
              <a:buFont typeface="Arial"/>
              <a:buNone/>
            </a:pPr>
            <a:r>
              <a:rPr lang="en-US" b="1" kern="0">
                <a:solidFill>
                  <a:srgbClr val="660066"/>
                </a:solidFill>
                <a:latin typeface="Arial"/>
                <a:ea typeface="MS PGothic" pitchFamily="34" charset="-128"/>
                <a:cs typeface="Arial"/>
                <a:sym typeface="Arial"/>
                <a:rtl val="0"/>
              </a:rPr>
              <a:t>未应验</a:t>
            </a:r>
          </a:p>
          <a:p>
            <a:pPr marL="358775" indent="-358775" eaLnBrk="1" fontAlgn="auto" hangingPunct="1">
              <a:spcBef>
                <a:spcPts val="200"/>
              </a:spcBef>
              <a:spcAft>
                <a:spcPts val="0"/>
              </a:spcAft>
              <a:buClr>
                <a:srgbClr val="000000"/>
              </a:buClr>
              <a:buSzPct val="100000"/>
              <a:buFont typeface="Arial"/>
              <a:buChar char="•"/>
            </a:pPr>
            <a:r>
              <a:rPr lang="en-US" b="1" kern="0">
                <a:solidFill>
                  <a:srgbClr val="000000"/>
                </a:solidFill>
                <a:latin typeface="Arial"/>
                <a:ea typeface="MS PGothic" pitchFamily="34" charset="-128"/>
                <a:cs typeface="Arial"/>
                <a:sym typeface="Arial"/>
                <a:rtl val="0"/>
              </a:rPr>
              <a:t>每个人认识神</a:t>
            </a:r>
            <a:br>
              <a:rPr lang="en-US" b="1" kern="0">
                <a:solidFill>
                  <a:srgbClr val="000000"/>
                </a:solidFill>
                <a:latin typeface="Arial"/>
                <a:ea typeface="MS PGothic" pitchFamily="34" charset="-128"/>
                <a:cs typeface="Arial"/>
                <a:sym typeface="Arial"/>
                <a:rtl val="0"/>
              </a:rPr>
            </a:br>
            <a:r>
              <a:rPr lang="en-US" b="1" kern="0">
                <a:solidFill>
                  <a:srgbClr val="000000"/>
                </a:solidFill>
                <a:latin typeface="Arial"/>
                <a:ea typeface="MS PGothic" pitchFamily="34" charset="-128"/>
                <a:cs typeface="Arial"/>
                <a:sym typeface="Arial"/>
                <a:rtl val="0"/>
              </a:rPr>
              <a:t>(耶 31:34上)</a:t>
            </a:r>
          </a:p>
          <a:p>
            <a:pPr marL="358775" indent="-358775" eaLnBrk="1" fontAlgn="auto" hangingPunct="1">
              <a:spcBef>
                <a:spcPts val="200"/>
              </a:spcBef>
              <a:spcAft>
                <a:spcPts val="0"/>
              </a:spcAft>
              <a:buClr>
                <a:srgbClr val="000000"/>
              </a:buClr>
              <a:buSzPct val="100000"/>
              <a:buFont typeface="Arial"/>
              <a:buChar char="•"/>
            </a:pPr>
            <a:r>
              <a:rPr lang="en-US" b="1" kern="0">
                <a:solidFill>
                  <a:srgbClr val="000000"/>
                </a:solidFill>
                <a:latin typeface="Arial"/>
                <a:ea typeface="MS PGothic" pitchFamily="34" charset="-128"/>
                <a:cs typeface="Arial"/>
                <a:sym typeface="Arial"/>
                <a:rtl val="0"/>
              </a:rPr>
              <a:t>以色列和犹大团聚 (耶31:31)</a:t>
            </a:r>
          </a:p>
        </p:txBody>
      </p:sp>
      <p:sp>
        <p:nvSpPr>
          <p:cNvPr id="1742" name="Shape 1742"/>
          <p:cNvSpPr txBox="1">
            <a:spLocks noGrp="1"/>
          </p:cNvSpPr>
          <p:nvPr>
            <p:ph type="title"/>
          </p:nvPr>
        </p:nvSpPr>
        <p:spPr>
          <a:xfrm>
            <a:off x="301625" y="228600"/>
            <a:ext cx="8534399" cy="758825"/>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1">
                <a:solidFill>
                  <a:schemeClr val="dk1"/>
                </a:solidFill>
                <a:latin typeface="Arial"/>
                <a:ea typeface="Arial"/>
                <a:cs typeface="Arial"/>
                <a:sym typeface="Arial"/>
              </a:rPr>
              <a:t>规  定</a:t>
            </a:r>
          </a:p>
        </p:txBody>
      </p:sp>
      <p:pic>
        <p:nvPicPr>
          <p:cNvPr id="1743" name="Shape 1743"/>
          <p:cNvPicPr preferRelativeResize="0"/>
          <p:nvPr/>
        </p:nvPicPr>
        <p:blipFill rotWithShape="1">
          <a:blip r:embed="rId3">
            <a:alphaModFix/>
          </a:blip>
          <a:srcRect/>
          <a:stretch/>
        </p:blipFill>
        <p:spPr>
          <a:xfrm>
            <a:off x="5094287" y="1524000"/>
            <a:ext cx="3821112" cy="4572000"/>
          </a:xfrm>
          <a:prstGeom prst="rect">
            <a:avLst/>
          </a:prstGeom>
          <a:noFill/>
          <a:ln w="101600" cap="flat" cmpd="sng">
            <a:solidFill>
              <a:srgbClr val="ADBEC6"/>
            </a:solidFill>
            <a:prstDash val="solid"/>
            <a:miter/>
            <a:headEnd type="none" w="med" len="med"/>
            <a:tailEnd type="none" w="med" len="med"/>
          </a:ln>
        </p:spPr>
      </p:pic>
    </p:spTree>
    <p:extLst>
      <p:ext uri="{BB962C8B-B14F-4D97-AF65-F5344CB8AC3E}">
        <p14:creationId xmlns:p14="http://schemas.microsoft.com/office/powerpoint/2010/main" val="1720324542"/>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28" descr="10 commandments.jpg"/>
          <p:cNvPicPr>
            <a:picLocks noChangeAspect="1"/>
          </p:cNvPicPr>
          <p:nvPr/>
        </p:nvPicPr>
        <p:blipFill>
          <a:blip r:embed="rId2">
            <a:lum bright="20000"/>
            <a:extLst>
              <a:ext uri="{28A0092B-C50C-407E-A947-70E740481C1C}">
                <a14:useLocalDpi xmlns:a14="http://schemas.microsoft.com/office/drawing/2010/main"/>
              </a:ext>
            </a:extLst>
          </a:blip>
          <a:srcRect/>
          <a:stretch>
            <a:fillRect/>
          </a:stretch>
        </p:blipFill>
        <p:spPr bwMode="auto">
          <a:xfrm>
            <a:off x="-9525" y="1865313"/>
            <a:ext cx="5343525" cy="506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3059" name="Title 1"/>
          <p:cNvSpPr>
            <a:spLocks noGrp="1"/>
          </p:cNvSpPr>
          <p:nvPr>
            <p:ph type="ctrTitle"/>
          </p:nvPr>
        </p:nvSpPr>
        <p:spPr>
          <a:xfrm>
            <a:off x="0" y="0"/>
            <a:ext cx="9144000" cy="1143000"/>
          </a:xfrm>
        </p:spPr>
        <p:txBody>
          <a:bodyPr/>
          <a:lstStyle/>
          <a:p>
            <a:r>
              <a:rPr lang="en-US" altLang="ja-JP" b="1" dirty="0">
                <a:solidFill>
                  <a:schemeClr val="bg1"/>
                </a:solidFill>
                <a:latin typeface="Arial" charset="0"/>
                <a:ea typeface="ＭＳ Ｐゴシック" charset="0"/>
                <a:cs typeface="ＭＳ Ｐゴシック" charset="0"/>
              </a:rPr>
              <a:t>“</a:t>
            </a:r>
            <a:r>
              <a:rPr lang="zh-CN" altLang="en-US" b="1" dirty="0">
                <a:solidFill>
                  <a:schemeClr val="bg1"/>
                </a:solidFill>
                <a:latin typeface="Arial" charset="0"/>
                <a:ea typeface="ＭＳ Ｐゴシック" charset="0"/>
                <a:cs typeface="ＭＳ Ｐゴシック" charset="0"/>
              </a:rPr>
              <a:t>新</a:t>
            </a:r>
            <a:r>
              <a:rPr lang="en-US" altLang="ja-JP" b="1" dirty="0">
                <a:solidFill>
                  <a:schemeClr val="bg1"/>
                </a:solidFill>
                <a:latin typeface="Arial" charset="0"/>
                <a:ea typeface="ＭＳ Ｐゴシック" charset="0"/>
                <a:cs typeface="ＭＳ Ｐゴシック" charset="0"/>
              </a:rPr>
              <a:t>”</a:t>
            </a:r>
            <a:r>
              <a:rPr lang="zh-CN" altLang="en-US" b="1" dirty="0">
                <a:solidFill>
                  <a:schemeClr val="bg1"/>
                </a:solidFill>
                <a:latin typeface="Arial" charset="0"/>
                <a:ea typeface="ＭＳ Ｐゴシック" charset="0"/>
                <a:cs typeface="ＭＳ Ｐゴシック" charset="0"/>
              </a:rPr>
              <a:t>代替</a:t>
            </a:r>
            <a:r>
              <a:rPr lang="en-US" altLang="ja-JP" b="1" dirty="0">
                <a:solidFill>
                  <a:schemeClr val="bg1"/>
                </a:solidFill>
                <a:latin typeface="Arial" charset="0"/>
                <a:ea typeface="ＭＳ Ｐゴシック" charset="0"/>
                <a:cs typeface="ＭＳ Ｐゴシック" charset="0"/>
              </a:rPr>
              <a:t> “</a:t>
            </a:r>
            <a:r>
              <a:rPr lang="zh-CN" altLang="en-US" b="1" dirty="0">
                <a:solidFill>
                  <a:schemeClr val="bg1"/>
                </a:solidFill>
                <a:latin typeface="Arial" charset="0"/>
                <a:ea typeface="ＭＳ Ｐゴシック" charset="0"/>
                <a:cs typeface="ＭＳ Ｐゴシック" charset="0"/>
              </a:rPr>
              <a:t>旧</a:t>
            </a:r>
            <a:r>
              <a:rPr lang="en-US" altLang="ja-JP" b="1" dirty="0">
                <a:solidFill>
                  <a:schemeClr val="bg1"/>
                </a:solidFill>
                <a:latin typeface="Arial" charset="0"/>
                <a:ea typeface="ＭＳ Ｐゴシック" charset="0"/>
                <a:cs typeface="ＭＳ Ｐゴシック" charset="0"/>
              </a:rPr>
              <a:t>"</a:t>
            </a:r>
            <a:endParaRPr lang="en-US" b="1" dirty="0">
              <a:solidFill>
                <a:schemeClr val="bg1"/>
              </a:solidFill>
              <a:latin typeface="Arial" charset="0"/>
              <a:ea typeface="ＭＳ Ｐゴシック" charset="0"/>
              <a:cs typeface="ＭＳ Ｐゴシック" charset="0"/>
            </a:endParaRPr>
          </a:p>
        </p:txBody>
      </p:sp>
      <p:sp>
        <p:nvSpPr>
          <p:cNvPr id="173060" name="Text Box 2"/>
          <p:cNvSpPr txBox="1">
            <a:spLocks noChangeArrowheads="1"/>
          </p:cNvSpPr>
          <p:nvPr/>
        </p:nvSpPr>
        <p:spPr bwMode="auto">
          <a:xfrm>
            <a:off x="8464550" y="71438"/>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24</a:t>
            </a:r>
          </a:p>
        </p:txBody>
      </p:sp>
      <p:pic>
        <p:nvPicPr>
          <p:cNvPr id="7" name="Picture 6" descr="Holy Spirit Clipar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865313"/>
            <a:ext cx="403542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ight Arrow 7"/>
          <p:cNvSpPr>
            <a:spLocks noChangeArrowheads="1"/>
          </p:cNvSpPr>
          <p:nvPr/>
        </p:nvSpPr>
        <p:spPr bwMode="auto">
          <a:xfrm>
            <a:off x="4648200" y="2895600"/>
            <a:ext cx="1066800" cy="2514600"/>
          </a:xfrm>
          <a:prstGeom prst="rightArrow">
            <a:avLst>
              <a:gd name="adj1" fmla="val 50000"/>
              <a:gd name="adj2" fmla="val 50000"/>
            </a:avLst>
          </a:prstGeom>
          <a:solidFill>
            <a:srgbClr val="3366FF"/>
          </a:solidFill>
          <a:ln w="9525">
            <a:solidFill>
              <a:schemeClr val="tx1"/>
            </a:solidFill>
            <a:round/>
            <a:headEnd/>
            <a:tailEnd/>
          </a:ln>
        </p:spPr>
        <p:txBody>
          <a:bodyPr/>
          <a:lstStyle/>
          <a:p>
            <a:endParaRPr lang="en-US">
              <a:solidFill>
                <a:srgbClr val="000000"/>
              </a:solidFill>
            </a:endParaRPr>
          </a:p>
        </p:txBody>
      </p:sp>
      <p:sp>
        <p:nvSpPr>
          <p:cNvPr id="4" name="Subtitle 2"/>
          <p:cNvSpPr txBox="1">
            <a:spLocks/>
          </p:cNvSpPr>
          <p:nvPr/>
        </p:nvSpPr>
        <p:spPr bwMode="auto">
          <a:xfrm>
            <a:off x="0" y="1905000"/>
            <a:ext cx="9144000" cy="5029200"/>
          </a:xfrm>
          <a:prstGeom prst="rect">
            <a:avLst/>
          </a:prstGeom>
          <a:solidFill>
            <a:schemeClr val="bg1">
              <a:alpha val="4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en-US" altLang="ja-JP" sz="2800" b="1" dirty="0">
                <a:solidFill>
                  <a:srgbClr val="000000"/>
                </a:solidFill>
              </a:rPr>
              <a:t>“</a:t>
            </a:r>
            <a:r>
              <a:rPr lang="zh-CN" altLang="en-US" sz="2800" b="1" dirty="0">
                <a:solidFill>
                  <a:srgbClr val="000000"/>
                </a:solidFill>
              </a:rPr>
              <a:t>在基督里，‘旧约</a:t>
            </a:r>
            <a:r>
              <a:rPr lang="en-SG" altLang="zh-CN" sz="2800" b="1" dirty="0">
                <a:solidFill>
                  <a:srgbClr val="000000"/>
                </a:solidFill>
              </a:rPr>
              <a:t>’ </a:t>
            </a:r>
            <a:r>
              <a:rPr lang="zh-CN" altLang="en-US" sz="2800" b="1" dirty="0">
                <a:solidFill>
                  <a:srgbClr val="000000"/>
                </a:solidFill>
              </a:rPr>
              <a:t>和 ‘新约’的对比是什么呢</a:t>
            </a:r>
            <a:r>
              <a:rPr lang="en-US" altLang="ja-JP" sz="2800" b="1" dirty="0">
                <a:solidFill>
                  <a:srgbClr val="000000"/>
                </a:solidFill>
              </a:rPr>
              <a:t>? </a:t>
            </a:r>
            <a:r>
              <a:rPr lang="zh-CN" altLang="en-US" sz="2800" b="1" dirty="0">
                <a:solidFill>
                  <a:srgbClr val="000000"/>
                </a:solidFill>
              </a:rPr>
              <a:t>它不代表整本旧约圣经</a:t>
            </a:r>
            <a:r>
              <a:rPr lang="en-US" altLang="ja-JP" sz="2800" b="1" dirty="0">
                <a:solidFill>
                  <a:srgbClr val="000000"/>
                </a:solidFill>
              </a:rPr>
              <a:t>, </a:t>
            </a:r>
            <a:r>
              <a:rPr lang="zh-CN" altLang="en-US" sz="2800" b="1" dirty="0">
                <a:solidFill>
                  <a:srgbClr val="000000"/>
                </a:solidFill>
              </a:rPr>
              <a:t>因为</a:t>
            </a:r>
            <a:r>
              <a:rPr lang="en-US" altLang="ja-JP" sz="2800" b="1" dirty="0">
                <a:solidFill>
                  <a:srgbClr val="000000"/>
                </a:solidFill>
              </a:rPr>
              <a:t> </a:t>
            </a:r>
            <a:r>
              <a:rPr lang="en-US" sz="2800" b="1" kern="0" dirty="0" err="1">
                <a:solidFill>
                  <a:srgbClr val="000000"/>
                </a:solidFill>
                <a:latin typeface="Arial"/>
                <a:ea typeface="MS PGothic" pitchFamily="34" charset="-128"/>
                <a:cs typeface="Arial"/>
                <a:sym typeface="Arial"/>
                <a:rtl val="0"/>
              </a:rPr>
              <a:t>亚伯拉罕之约</a:t>
            </a:r>
            <a:r>
              <a:rPr lang="en-US" altLang="ja-JP" sz="2800" b="1" dirty="0">
                <a:solidFill>
                  <a:srgbClr val="000000"/>
                </a:solidFill>
              </a:rPr>
              <a:t> </a:t>
            </a:r>
            <a:r>
              <a:rPr lang="zh-CN" altLang="en-US" sz="2800" b="1" dirty="0">
                <a:solidFill>
                  <a:srgbClr val="000000"/>
                </a:solidFill>
              </a:rPr>
              <a:t>和</a:t>
            </a:r>
            <a:r>
              <a:rPr lang="en-US" altLang="ja-JP" sz="2800" b="1" dirty="0">
                <a:solidFill>
                  <a:srgbClr val="000000"/>
                </a:solidFill>
              </a:rPr>
              <a:t> </a:t>
            </a:r>
            <a:r>
              <a:rPr lang="zh-CN" altLang="en-US" sz="2800" b="1" dirty="0">
                <a:solidFill>
                  <a:srgbClr val="000000"/>
                </a:solidFill>
              </a:rPr>
              <a:t>大卫之约在新约里都不曾被称为‘旧’</a:t>
            </a:r>
            <a:r>
              <a:rPr lang="en-US" altLang="ja-JP" sz="2800" b="1" dirty="0">
                <a:solidFill>
                  <a:srgbClr val="000000"/>
                </a:solidFill>
              </a:rPr>
              <a:t>.  </a:t>
            </a:r>
            <a:r>
              <a:rPr lang="zh-CN" altLang="en-US" sz="2800" b="1" dirty="0">
                <a:solidFill>
                  <a:srgbClr val="000000"/>
                </a:solidFill>
              </a:rPr>
              <a:t>然而</a:t>
            </a:r>
            <a:r>
              <a:rPr lang="en-US" altLang="ja-JP" sz="2800" b="1" dirty="0">
                <a:solidFill>
                  <a:srgbClr val="000000"/>
                </a:solidFill>
              </a:rPr>
              <a:t>, </a:t>
            </a:r>
            <a:r>
              <a:rPr lang="zh-CN" altLang="en-US" sz="2800" b="1" dirty="0">
                <a:solidFill>
                  <a:srgbClr val="000000"/>
                </a:solidFill>
              </a:rPr>
              <a:t>只有摩西之约，</a:t>
            </a:r>
            <a:r>
              <a:rPr lang="en-US" altLang="ja-JP" sz="2800" b="1" dirty="0">
                <a:solidFill>
                  <a:srgbClr val="000000"/>
                </a:solidFill>
              </a:rPr>
              <a:t> </a:t>
            </a:r>
            <a:r>
              <a:rPr lang="zh-CN" altLang="en-US" sz="2800" b="1" dirty="0">
                <a:solidFill>
                  <a:srgbClr val="000000"/>
                </a:solidFill>
              </a:rPr>
              <a:t>那在</a:t>
            </a:r>
            <a:r>
              <a:rPr lang="en-US" altLang="ja-JP" sz="2800" b="1" dirty="0">
                <a:solidFill>
                  <a:srgbClr val="000000"/>
                </a:solidFill>
              </a:rPr>
              <a:t> </a:t>
            </a:r>
            <a:r>
              <a:rPr lang="zh-CN" altLang="en-US" sz="2800" b="1" dirty="0">
                <a:solidFill>
                  <a:srgbClr val="000000"/>
                </a:solidFill>
              </a:rPr>
              <a:t>西奈山上所立的约</a:t>
            </a:r>
            <a:r>
              <a:rPr lang="en-US" altLang="ja-JP" sz="2800" b="1" dirty="0">
                <a:solidFill>
                  <a:srgbClr val="000000"/>
                </a:solidFill>
              </a:rPr>
              <a:t> (</a:t>
            </a:r>
            <a:r>
              <a:rPr lang="zh-CN" altLang="en-US" sz="2800" b="1" dirty="0">
                <a:solidFill>
                  <a:srgbClr val="000000"/>
                </a:solidFill>
              </a:rPr>
              <a:t>出</a:t>
            </a:r>
            <a:r>
              <a:rPr lang="en-US" altLang="ja-JP" sz="2800" b="1" dirty="0">
                <a:solidFill>
                  <a:srgbClr val="000000"/>
                </a:solidFill>
              </a:rPr>
              <a:t> 19-24) </a:t>
            </a:r>
            <a:r>
              <a:rPr lang="zh-CN" altLang="en-US" sz="2800" b="1" dirty="0">
                <a:solidFill>
                  <a:srgbClr val="000000"/>
                </a:solidFill>
              </a:rPr>
              <a:t>才被称为‘旧约’</a:t>
            </a:r>
            <a:r>
              <a:rPr lang="en-US" altLang="ja-JP" sz="2800" b="1" dirty="0">
                <a:solidFill>
                  <a:srgbClr val="000000"/>
                </a:solidFill>
              </a:rPr>
              <a:t> (</a:t>
            </a:r>
            <a:r>
              <a:rPr lang="zh-CN" altLang="en-US" sz="2800" b="1" dirty="0">
                <a:solidFill>
                  <a:srgbClr val="000000"/>
                </a:solidFill>
              </a:rPr>
              <a:t>林后</a:t>
            </a:r>
            <a:r>
              <a:rPr lang="en-US" altLang="ja-JP" sz="2800" b="1" dirty="0">
                <a:solidFill>
                  <a:srgbClr val="000000"/>
                </a:solidFill>
              </a:rPr>
              <a:t> 3:14; cf. </a:t>
            </a:r>
            <a:r>
              <a:rPr lang="zh-CN" altLang="en-US" sz="2800" b="1" dirty="0">
                <a:solidFill>
                  <a:srgbClr val="000000"/>
                </a:solidFill>
              </a:rPr>
              <a:t>希</a:t>
            </a:r>
            <a:r>
              <a:rPr lang="en-US" altLang="ja-JP" sz="2800" b="1" dirty="0">
                <a:solidFill>
                  <a:srgbClr val="000000"/>
                </a:solidFill>
              </a:rPr>
              <a:t>8:6, 13)</a:t>
            </a:r>
            <a:r>
              <a:rPr lang="zh-CN" altLang="en-US" sz="2800" b="1" dirty="0">
                <a:solidFill>
                  <a:srgbClr val="000000"/>
                </a:solidFill>
              </a:rPr>
              <a:t>。这‘旧约’在基督里将会被‘新约’取代。</a:t>
            </a:r>
            <a:r>
              <a:rPr lang="en-US" altLang="ja-JP" sz="2800" b="1" dirty="0">
                <a:solidFill>
                  <a:srgbClr val="000000"/>
                </a:solidFill>
              </a:rPr>
              <a:t> (</a:t>
            </a:r>
            <a:r>
              <a:rPr lang="zh-CN" altLang="en-US" sz="2800" b="1" dirty="0">
                <a:solidFill>
                  <a:srgbClr val="000000"/>
                </a:solidFill>
              </a:rPr>
              <a:t>路</a:t>
            </a:r>
            <a:r>
              <a:rPr lang="en-US" altLang="ja-JP" sz="2800" b="1" dirty="0">
                <a:solidFill>
                  <a:srgbClr val="000000"/>
                </a:solidFill>
              </a:rPr>
              <a:t> 22:20; </a:t>
            </a:r>
            <a:r>
              <a:rPr lang="zh-CN" altLang="en-US" sz="2800" b="1" dirty="0">
                <a:solidFill>
                  <a:srgbClr val="000000"/>
                </a:solidFill>
              </a:rPr>
              <a:t>林前</a:t>
            </a:r>
            <a:r>
              <a:rPr lang="en-US" altLang="ja-JP" sz="2800" b="1" dirty="0">
                <a:solidFill>
                  <a:srgbClr val="000000"/>
                </a:solidFill>
              </a:rPr>
              <a:t>11:25; </a:t>
            </a:r>
            <a:r>
              <a:rPr lang="zh-CN" altLang="en-US" sz="2800" b="1" dirty="0">
                <a:solidFill>
                  <a:srgbClr val="000000"/>
                </a:solidFill>
              </a:rPr>
              <a:t>林会</a:t>
            </a:r>
            <a:r>
              <a:rPr lang="en-US" altLang="ja-JP" sz="2800" b="1" dirty="0">
                <a:solidFill>
                  <a:srgbClr val="000000"/>
                </a:solidFill>
              </a:rPr>
              <a:t> 3:6; </a:t>
            </a:r>
            <a:r>
              <a:rPr lang="zh-CN" altLang="en-US" sz="2800" b="1" dirty="0">
                <a:solidFill>
                  <a:srgbClr val="000000"/>
                </a:solidFill>
              </a:rPr>
              <a:t>希</a:t>
            </a:r>
            <a:r>
              <a:rPr lang="en-US" altLang="ja-JP" sz="2800" b="1" dirty="0">
                <a:solidFill>
                  <a:srgbClr val="000000"/>
                </a:solidFill>
              </a:rPr>
              <a:t> 8:8, 13; 9:15; 12:24)."</a:t>
            </a:r>
            <a:endParaRPr lang="en-US" sz="2800" b="1" dirty="0">
              <a:solidFill>
                <a:srgbClr val="000000"/>
              </a:solidFill>
            </a:endParaRPr>
          </a:p>
        </p:txBody>
      </p:sp>
      <p:sp>
        <p:nvSpPr>
          <p:cNvPr id="9" name="Title 1"/>
          <p:cNvSpPr txBox="1">
            <a:spLocks/>
          </p:cNvSpPr>
          <p:nvPr/>
        </p:nvSpPr>
        <p:spPr bwMode="auto">
          <a:xfrm>
            <a:off x="0" y="838200"/>
            <a:ext cx="9144000" cy="609600"/>
          </a:xfrm>
          <a:prstGeom prst="rect">
            <a:avLst/>
          </a:prstGeom>
          <a:noFill/>
          <a:ln w="9525">
            <a:noFill/>
            <a:miter lim="800000"/>
            <a:headEnd/>
            <a:tailEnd/>
          </a:ln>
        </p:spPr>
        <p:txBody>
          <a:bodyPr anchor="ctr"/>
          <a:lstStyle/>
          <a:p>
            <a:pPr algn="ctr">
              <a:defRPr/>
            </a:pPr>
            <a:r>
              <a:rPr lang="en-US" sz="2000" b="1" kern="0" dirty="0">
                <a:solidFill>
                  <a:srgbClr val="FFFFFF"/>
                </a:solidFill>
                <a:latin typeface="Arial"/>
                <a:ea typeface="ＭＳ Ｐゴシック"/>
                <a:cs typeface="ＭＳ Ｐゴシック"/>
              </a:rPr>
              <a:t>Wayne Grudem, </a:t>
            </a:r>
            <a:r>
              <a:rPr lang="zh-CN" altLang="en-US" sz="2000" b="1" kern="0" dirty="0">
                <a:solidFill>
                  <a:srgbClr val="FFFFFF"/>
                </a:solidFill>
                <a:latin typeface="Arial"/>
                <a:ea typeface="ＭＳ Ｐゴシック"/>
                <a:cs typeface="ＭＳ Ｐゴシック"/>
              </a:rPr>
              <a:t>系统神学（</a:t>
            </a:r>
            <a:r>
              <a:rPr lang="en-US" sz="2000" b="1" i="1" kern="0" dirty="0">
                <a:solidFill>
                  <a:srgbClr val="FFFFFF"/>
                </a:solidFill>
                <a:latin typeface="Arial"/>
                <a:ea typeface="ＭＳ Ｐゴシック"/>
                <a:cs typeface="ＭＳ Ｐゴシック"/>
              </a:rPr>
              <a:t>Systematic Theology</a:t>
            </a:r>
            <a:r>
              <a:rPr lang="zh-CN" altLang="en-US" sz="2000" b="1" i="1" kern="0" dirty="0">
                <a:solidFill>
                  <a:srgbClr val="FFFFFF"/>
                </a:solidFill>
                <a:latin typeface="Arial"/>
                <a:ea typeface="ＭＳ Ｐゴシック"/>
                <a:cs typeface="ＭＳ Ｐゴシック"/>
              </a:rPr>
              <a:t>）</a:t>
            </a:r>
            <a:r>
              <a:rPr lang="en-US" sz="2000" b="1" kern="0" dirty="0">
                <a:solidFill>
                  <a:srgbClr val="FFFFFF"/>
                </a:solidFill>
                <a:latin typeface="Arial"/>
                <a:ea typeface="ＭＳ Ｐゴシック"/>
                <a:cs typeface="ＭＳ Ｐゴシック"/>
              </a:rPr>
              <a:t>, 521</a:t>
            </a:r>
            <a:r>
              <a:rPr lang="zh-CN" altLang="en-US" sz="2000" b="1" kern="0" dirty="0">
                <a:solidFill>
                  <a:srgbClr val="FFFFFF"/>
                </a:solidFill>
                <a:latin typeface="Arial"/>
                <a:ea typeface="ＭＳ Ｐゴシック"/>
                <a:cs typeface="ＭＳ Ｐゴシック"/>
              </a:rPr>
              <a:t>页</a:t>
            </a:r>
            <a:endParaRPr lang="en-US" sz="2000" b="1" kern="0" dirty="0">
              <a:solidFill>
                <a:srgbClr val="FFFFFF"/>
              </a:solidFill>
              <a:latin typeface="Arial"/>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26"/>
        <p:cNvGrpSpPr/>
        <p:nvPr/>
      </p:nvGrpSpPr>
      <p:grpSpPr>
        <a:xfrm>
          <a:off x="0" y="0"/>
          <a:ext cx="0" cy="0"/>
          <a:chOff x="0" y="0"/>
          <a:chExt cx="0" cy="0"/>
        </a:xfrm>
      </p:grpSpPr>
      <p:sp>
        <p:nvSpPr>
          <p:cNvPr id="1727" name="Shape 1727"/>
          <p:cNvSpPr txBox="1"/>
          <p:nvPr/>
        </p:nvSpPr>
        <p:spPr>
          <a:xfrm>
            <a:off x="0" y="1981200"/>
            <a:ext cx="9144000" cy="862011"/>
          </a:xfrm>
          <a:prstGeom prst="rect">
            <a:avLst/>
          </a:prstGeom>
          <a:solidFill>
            <a:schemeClr val="dk1"/>
          </a:solidFill>
          <a:ln>
            <a:noFill/>
          </a:ln>
        </p:spPr>
        <p:txBody>
          <a:bodyPr lIns="91425" tIns="45700" rIns="91425" bIns="45700" anchor="t" anchorCtr="0">
            <a:noAutofit/>
          </a:bodyPr>
          <a:lstStyle/>
          <a:p>
            <a:pPr algn="ctr" eaLnBrk="1" fontAlgn="auto" hangingPunct="1">
              <a:spcBef>
                <a:spcPts val="0"/>
              </a:spcBef>
              <a:spcAft>
                <a:spcPts val="0"/>
              </a:spcAft>
              <a:buClr>
                <a:srgbClr val="FFFFFF"/>
              </a:buClr>
              <a:buSzPct val="25000"/>
              <a:buFont typeface="Arial"/>
              <a:buNone/>
            </a:pPr>
            <a:r>
              <a:rPr lang="en-US" sz="5000" b="1" kern="0">
                <a:solidFill>
                  <a:srgbClr val="FFFFFF"/>
                </a:solidFill>
                <a:latin typeface="Arial"/>
                <a:ea typeface="MS PGothic" pitchFamily="34" charset="-128"/>
                <a:cs typeface="Arial"/>
                <a:sym typeface="Arial"/>
                <a:rtl val="0"/>
              </a:rPr>
              <a:t>耶利米书 31:31-34 (为以色列)</a:t>
            </a:r>
          </a:p>
        </p:txBody>
      </p:sp>
      <p:sp>
        <p:nvSpPr>
          <p:cNvPr id="1728" name="Shape 1728"/>
          <p:cNvSpPr txBox="1"/>
          <p:nvPr/>
        </p:nvSpPr>
        <p:spPr>
          <a:xfrm>
            <a:off x="1066800" y="3048000"/>
            <a:ext cx="7315200" cy="59531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CCECFF"/>
              </a:buClr>
              <a:buSzPct val="25000"/>
              <a:buFont typeface="Times New Roman"/>
              <a:buNone/>
            </a:pPr>
            <a:r>
              <a:rPr lang="en-US" sz="3300" b="1" i="1" kern="0">
                <a:solidFill>
                  <a:srgbClr val="CCECFF"/>
                </a:solidFill>
                <a:latin typeface="Times New Roman"/>
                <a:ea typeface="Times New Roman"/>
                <a:cs typeface="Times New Roman"/>
                <a:sym typeface="Times New Roman"/>
                <a:rtl val="0"/>
              </a:rPr>
              <a:t>'永恒的约'</a:t>
            </a:r>
          </a:p>
        </p:txBody>
      </p:sp>
      <p:sp>
        <p:nvSpPr>
          <p:cNvPr id="1729" name="Shape 1729"/>
          <p:cNvSpPr txBox="1"/>
          <p:nvPr/>
        </p:nvSpPr>
        <p:spPr>
          <a:xfrm>
            <a:off x="5562600" y="3429000"/>
            <a:ext cx="3048000" cy="59531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CCECFF"/>
              </a:buClr>
              <a:buSzPct val="25000"/>
              <a:buFont typeface="Times New Roman"/>
              <a:buNone/>
            </a:pPr>
            <a:r>
              <a:rPr lang="en-US" sz="3300" b="1" i="1" kern="0">
                <a:solidFill>
                  <a:srgbClr val="CCECFF"/>
                </a:solidFill>
                <a:latin typeface="Times New Roman"/>
                <a:ea typeface="Times New Roman"/>
                <a:cs typeface="Times New Roman"/>
                <a:sym typeface="Times New Roman"/>
                <a:rtl val="0"/>
              </a:rPr>
              <a:t>'新的心'</a:t>
            </a:r>
          </a:p>
        </p:txBody>
      </p:sp>
      <p:sp>
        <p:nvSpPr>
          <p:cNvPr id="1730" name="Shape 1730"/>
          <p:cNvSpPr txBox="1"/>
          <p:nvPr/>
        </p:nvSpPr>
        <p:spPr>
          <a:xfrm>
            <a:off x="838200" y="3962400"/>
            <a:ext cx="3962399" cy="595311"/>
          </a:xfrm>
          <a:prstGeom prst="rect">
            <a:avLst/>
          </a:prstGeom>
          <a:noFill/>
          <a:ln>
            <a:noFill/>
          </a:ln>
        </p:spPr>
        <p:txBody>
          <a:bodyPr lIns="91425" tIns="45700" rIns="91425" bIns="45700" anchor="t" anchorCtr="0">
            <a:noAutofit/>
          </a:bodyPr>
          <a:lstStyle/>
          <a:p>
            <a:pPr algn="ctr" eaLnBrk="1" fontAlgn="auto" hangingPunct="1">
              <a:spcBef>
                <a:spcPts val="0"/>
              </a:spcBef>
              <a:spcAft>
                <a:spcPts val="0"/>
              </a:spcAft>
              <a:buClr>
                <a:srgbClr val="CCECFF"/>
              </a:buClr>
              <a:buSzPct val="25000"/>
              <a:buFont typeface="Times New Roman"/>
              <a:buNone/>
            </a:pPr>
            <a:r>
              <a:rPr lang="en-US" sz="3300" b="1" i="1" kern="0">
                <a:solidFill>
                  <a:srgbClr val="CCECFF"/>
                </a:solidFill>
                <a:latin typeface="Times New Roman"/>
                <a:ea typeface="Times New Roman"/>
                <a:cs typeface="Times New Roman"/>
                <a:sym typeface="Times New Roman"/>
                <a:rtl val="0"/>
              </a:rPr>
              <a:t>'新的灵'</a:t>
            </a:r>
          </a:p>
        </p:txBody>
      </p:sp>
      <p:sp>
        <p:nvSpPr>
          <p:cNvPr id="1731" name="Shape 1731"/>
          <p:cNvSpPr txBox="1"/>
          <p:nvPr/>
        </p:nvSpPr>
        <p:spPr>
          <a:xfrm>
            <a:off x="609600" y="4876800"/>
            <a:ext cx="3962399" cy="595311"/>
          </a:xfrm>
          <a:prstGeom prst="rect">
            <a:avLst/>
          </a:prstGeom>
          <a:noFill/>
          <a:ln>
            <a:noFill/>
          </a:ln>
        </p:spPr>
        <p:txBody>
          <a:bodyPr lIns="91425" tIns="45700" rIns="91425" bIns="45700" anchor="t" anchorCtr="0">
            <a:noAutofit/>
          </a:bodyPr>
          <a:lstStyle/>
          <a:p>
            <a:pPr algn="ctr" eaLnBrk="1" fontAlgn="auto" hangingPunct="1">
              <a:spcBef>
                <a:spcPts val="0"/>
              </a:spcBef>
              <a:spcAft>
                <a:spcPts val="0"/>
              </a:spcAft>
              <a:buClr>
                <a:srgbClr val="CCECFF"/>
              </a:buClr>
              <a:buSzPct val="25000"/>
              <a:buFont typeface="Times New Roman"/>
              <a:buNone/>
            </a:pPr>
            <a:r>
              <a:rPr lang="en-US" sz="3300" b="1" i="1" kern="0">
                <a:solidFill>
                  <a:srgbClr val="CCECFF"/>
                </a:solidFill>
                <a:latin typeface="Times New Roman"/>
                <a:ea typeface="Times New Roman"/>
                <a:cs typeface="Times New Roman"/>
                <a:sym typeface="Times New Roman"/>
                <a:rtl val="0"/>
              </a:rPr>
              <a:t>'一个约'</a:t>
            </a:r>
          </a:p>
        </p:txBody>
      </p:sp>
      <p:sp>
        <p:nvSpPr>
          <p:cNvPr id="1732" name="Shape 1732"/>
          <p:cNvSpPr txBox="1"/>
          <p:nvPr/>
        </p:nvSpPr>
        <p:spPr>
          <a:xfrm>
            <a:off x="3962400" y="4648200"/>
            <a:ext cx="3962399" cy="59531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Clr>
                <a:srgbClr val="CCECFF"/>
              </a:buClr>
              <a:buSzPct val="25000"/>
              <a:buFont typeface="Times New Roman"/>
              <a:buNone/>
            </a:pPr>
            <a:r>
              <a:rPr lang="en-US" sz="3300" b="1" i="1" kern="0">
                <a:solidFill>
                  <a:srgbClr val="CCECFF"/>
                </a:solidFill>
                <a:latin typeface="Times New Roman"/>
                <a:ea typeface="Times New Roman"/>
                <a:cs typeface="Times New Roman"/>
                <a:sym typeface="Times New Roman"/>
                <a:rtl val="0"/>
              </a:rPr>
              <a:t>'和平的约'</a:t>
            </a:r>
          </a:p>
        </p:txBody>
      </p:sp>
      <p:sp>
        <p:nvSpPr>
          <p:cNvPr id="1733" name="Shape 1733"/>
          <p:cNvSpPr txBox="1"/>
          <p:nvPr/>
        </p:nvSpPr>
        <p:spPr>
          <a:xfrm>
            <a:off x="0" y="5638800"/>
            <a:ext cx="9144000" cy="854074"/>
          </a:xfrm>
          <a:prstGeom prst="rect">
            <a:avLst/>
          </a:prstGeom>
          <a:solidFill>
            <a:schemeClr val="dk1"/>
          </a:solidFill>
          <a:ln>
            <a:noFill/>
          </a:ln>
        </p:spPr>
        <p:txBody>
          <a:bodyPr lIns="91425" tIns="45700" rIns="91425" bIns="45700" anchor="t" anchorCtr="0">
            <a:noAutofit/>
          </a:bodyPr>
          <a:lstStyle/>
          <a:p>
            <a:pPr algn="ctr" eaLnBrk="1" fontAlgn="auto" hangingPunct="1">
              <a:spcBef>
                <a:spcPts val="0"/>
              </a:spcBef>
              <a:spcAft>
                <a:spcPts val="0"/>
              </a:spcAft>
              <a:buClr>
                <a:srgbClr val="FFFFFF"/>
              </a:buClr>
              <a:buSzPct val="25000"/>
              <a:buFont typeface="Arial"/>
              <a:buNone/>
            </a:pPr>
            <a:r>
              <a:rPr lang="en-US" sz="5000" b="1" kern="0">
                <a:solidFill>
                  <a:srgbClr val="FFFFFF"/>
                </a:solidFill>
                <a:latin typeface="Arial"/>
                <a:ea typeface="MS PGothic" pitchFamily="34" charset="-128"/>
                <a:cs typeface="Arial"/>
                <a:sym typeface="Arial"/>
                <a:rtl val="0"/>
              </a:rPr>
              <a:t>路加福音 22:20 (为教会)</a:t>
            </a:r>
          </a:p>
        </p:txBody>
      </p:sp>
      <p:sp>
        <p:nvSpPr>
          <p:cNvPr id="1734" name="Shape 1734"/>
          <p:cNvSpPr txBox="1">
            <a:spLocks noGrp="1"/>
          </p:cNvSpPr>
          <p:nvPr>
            <p:ph type="title" idx="4294967295"/>
          </p:nvPr>
        </p:nvSpPr>
        <p:spPr>
          <a:xfrm>
            <a:off x="0" y="304800"/>
            <a:ext cx="9144000" cy="862011"/>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FFFF00"/>
              </a:buClr>
              <a:buSzPct val="25000"/>
              <a:buFont typeface="Balthazar"/>
              <a:buNone/>
            </a:pPr>
            <a:r>
              <a:rPr lang="en-US" sz="5000" b="1" dirty="0" err="1">
                <a:solidFill>
                  <a:srgbClr val="FFFF00"/>
                </a:solidFill>
                <a:latin typeface="Balthazar"/>
                <a:ea typeface="Balthazar"/>
                <a:cs typeface="Balthazar"/>
                <a:sym typeface="Balthazar"/>
              </a:rPr>
              <a:t>如何</a:t>
            </a:r>
            <a:r>
              <a:rPr lang="zh-CN" altLang="en-US" sz="5000" b="1" dirty="0">
                <a:solidFill>
                  <a:srgbClr val="FFFF00"/>
                </a:solidFill>
                <a:latin typeface="Balthazar"/>
                <a:ea typeface="Balthazar"/>
                <a:cs typeface="Balthazar"/>
                <a:sym typeface="Balthazar"/>
              </a:rPr>
              <a:t>协调</a:t>
            </a:r>
            <a:r>
              <a:rPr lang="en-US" sz="5000" b="1" i="0" u="none" strike="noStrike" cap="none" baseline="0" dirty="0">
                <a:solidFill>
                  <a:srgbClr val="FFFF00"/>
                </a:solidFill>
                <a:latin typeface="Balthazar"/>
                <a:ea typeface="Balthazar"/>
                <a:cs typeface="Balthazar"/>
                <a:sym typeface="Balthazar"/>
              </a:rPr>
              <a:t>?</a:t>
            </a:r>
          </a:p>
        </p:txBody>
      </p:sp>
    </p:spTree>
    <p:extLst>
      <p:ext uri="{BB962C8B-B14F-4D97-AF65-F5344CB8AC3E}">
        <p14:creationId xmlns:p14="http://schemas.microsoft.com/office/powerpoint/2010/main" val="3468856908"/>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228600" y="457200"/>
            <a:ext cx="7772400" cy="769441"/>
          </a:xfrm>
          <a:solidFill>
            <a:srgbClr val="000033"/>
          </a:solidFill>
          <a:effectLst>
            <a:outerShdw blurRad="63500" dist="107763" dir="18900000" algn="ctr" rotWithShape="0">
              <a:schemeClr val="bg2">
                <a:alpha val="50000"/>
              </a:schemeClr>
            </a:outerShdw>
          </a:effectLst>
        </p:spPr>
        <p:txBody>
          <a:bodyPr anchor="t">
            <a:spAutoFit/>
          </a:bodyPr>
          <a:lstStyle/>
          <a:p>
            <a:pPr>
              <a:spcBef>
                <a:spcPct val="50000"/>
              </a:spcBef>
              <a:defRPr/>
            </a:pPr>
            <a:r>
              <a:rPr kumimoji="0" lang="zh-CN" altLang="en-US" b="1" dirty="0">
                <a:solidFill>
                  <a:schemeClr val="tx1"/>
                </a:solidFill>
                <a:latin typeface="Jott 43 Extended" charset="0"/>
                <a:ea typeface="ＭＳ Ｐゴシック" charset="0"/>
                <a:cs typeface="ＭＳ Ｐゴシック" charset="0"/>
              </a:rPr>
              <a:t>新约的不同见解</a:t>
            </a:r>
            <a:endParaRPr kumimoji="0" lang="en-US" b="1" dirty="0">
              <a:solidFill>
                <a:schemeClr val="tx1"/>
              </a:solidFill>
              <a:latin typeface="Jott 43 Extended" charset="0"/>
              <a:ea typeface="ＭＳ Ｐゴシック" charset="0"/>
              <a:cs typeface="ＭＳ Ｐゴシック" charset="0"/>
            </a:endParaRPr>
          </a:p>
        </p:txBody>
      </p:sp>
      <p:sp>
        <p:nvSpPr>
          <p:cNvPr id="3" name="Rectangle 4"/>
          <p:cNvSpPr txBox="1">
            <a:spLocks noChangeArrowheads="1"/>
          </p:cNvSpPr>
          <p:nvPr/>
        </p:nvSpPr>
        <p:spPr bwMode="auto">
          <a:xfrm>
            <a:off x="457200" y="1981200"/>
            <a:ext cx="7772400" cy="3970318"/>
          </a:xfrm>
          <a:prstGeom prst="rect">
            <a:avLst/>
          </a:prstGeom>
          <a:noFill/>
          <a:ln w="9525">
            <a:noFill/>
            <a:miter lim="800000"/>
            <a:headEnd/>
            <a:tailEnd/>
          </a:ln>
          <a:effectLst>
            <a:outerShdw blurRad="63500" dist="107763" dir="18900000" algn="ctr" rotWithShape="0">
              <a:schemeClr val="bg2">
                <a:alpha val="50000"/>
              </a:schemeClr>
            </a:outerShdw>
          </a:effectLst>
        </p:spPr>
        <p:txBody>
          <a:bodyPr>
            <a:spAutoFit/>
          </a:bodyPr>
          <a:lstStyle>
            <a:lvl1pPr marL="444500" indent="-4445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Arial" charset="0"/>
              <a:buChar char="•"/>
              <a:defRPr/>
            </a:pPr>
            <a:r>
              <a:rPr lang="zh-CN" altLang="en-US" sz="3600" b="1" dirty="0">
                <a:effectLst>
                  <a:outerShdw blurRad="38100" dist="38100" dir="2700000" algn="tl">
                    <a:srgbClr val="000000"/>
                  </a:outerShdw>
                </a:effectLst>
                <a:latin typeface="Jott 43 Extended" charset="0"/>
              </a:rPr>
              <a:t>重申的摩西之约</a:t>
            </a:r>
            <a:r>
              <a:rPr lang="en-US" sz="3600" b="1" dirty="0">
                <a:effectLst>
                  <a:outerShdw blurRad="38100" dist="38100" dir="2700000" algn="tl">
                    <a:srgbClr val="000000"/>
                  </a:outerShdw>
                </a:effectLst>
                <a:latin typeface="Jott 43 Extended" charset="0"/>
              </a:rPr>
              <a:t>?</a:t>
            </a:r>
          </a:p>
          <a:p>
            <a:pPr>
              <a:spcBef>
                <a:spcPct val="50000"/>
              </a:spcBef>
              <a:buFont typeface="Arial" charset="0"/>
              <a:buChar char="•"/>
              <a:defRPr/>
            </a:pPr>
            <a:r>
              <a:rPr lang="zh-CN" altLang="en-US" sz="3600" b="1" dirty="0">
                <a:effectLst>
                  <a:outerShdw blurRad="38100" dist="38100" dir="2700000" algn="tl">
                    <a:srgbClr val="000000"/>
                  </a:outerShdw>
                </a:effectLst>
                <a:latin typeface="Jott 43 Extended" charset="0"/>
              </a:rPr>
              <a:t>唯独教会</a:t>
            </a:r>
            <a:endParaRPr lang="en-US" sz="3600" b="1" dirty="0">
              <a:effectLst>
                <a:outerShdw blurRad="38100" dist="38100" dir="2700000" algn="tl">
                  <a:srgbClr val="000000"/>
                </a:outerShdw>
              </a:effectLst>
              <a:latin typeface="Jott 43 Extended" charset="0"/>
            </a:endParaRPr>
          </a:p>
          <a:p>
            <a:pPr>
              <a:spcBef>
                <a:spcPct val="50000"/>
              </a:spcBef>
              <a:buFont typeface="Arial" charset="0"/>
              <a:buChar char="•"/>
              <a:defRPr/>
            </a:pPr>
            <a:r>
              <a:rPr lang="zh-CN" altLang="en-US" sz="3600" b="1" dirty="0">
                <a:effectLst>
                  <a:outerShdw blurRad="38100" dist="38100" dir="2700000" algn="tl">
                    <a:srgbClr val="000000"/>
                  </a:outerShdw>
                </a:effectLst>
                <a:latin typeface="Jott 43 Extended" charset="0"/>
              </a:rPr>
              <a:t>唯独以色列</a:t>
            </a:r>
            <a:endParaRPr lang="en-US" sz="3600" b="1" dirty="0">
              <a:effectLst>
                <a:outerShdw blurRad="38100" dist="38100" dir="2700000" algn="tl">
                  <a:srgbClr val="000000"/>
                </a:outerShdw>
              </a:effectLst>
              <a:latin typeface="Jott 43 Extended" charset="0"/>
            </a:endParaRPr>
          </a:p>
          <a:p>
            <a:pPr>
              <a:spcBef>
                <a:spcPct val="50000"/>
              </a:spcBef>
              <a:buFont typeface="Arial" charset="0"/>
              <a:buChar char="•"/>
              <a:defRPr/>
            </a:pPr>
            <a:r>
              <a:rPr lang="zh-CN" altLang="en-US" sz="3600" b="1" dirty="0">
                <a:effectLst>
                  <a:outerShdw blurRad="38100" dist="38100" dir="2700000" algn="tl">
                    <a:srgbClr val="000000"/>
                  </a:outerShdw>
                </a:effectLst>
                <a:latin typeface="Jott 43 Extended" charset="0"/>
              </a:rPr>
              <a:t>两个新约</a:t>
            </a:r>
            <a:endParaRPr lang="en-US" sz="3600" b="1" dirty="0">
              <a:effectLst>
                <a:outerShdw blurRad="38100" dist="38100" dir="2700000" algn="tl">
                  <a:srgbClr val="000000"/>
                </a:outerShdw>
              </a:effectLst>
              <a:latin typeface="Jott 43 Extended" charset="0"/>
            </a:endParaRPr>
          </a:p>
          <a:p>
            <a:pPr>
              <a:spcBef>
                <a:spcPct val="50000"/>
              </a:spcBef>
              <a:buFont typeface="Arial" charset="0"/>
              <a:buChar char="•"/>
              <a:defRPr/>
            </a:pPr>
            <a:r>
              <a:rPr lang="zh-CN" altLang="en-US" sz="3600" b="1" dirty="0">
                <a:effectLst>
                  <a:outerShdw blurRad="38100" dist="38100" dir="2700000" algn="tl">
                    <a:srgbClr val="000000"/>
                  </a:outerShdw>
                </a:effectLst>
                <a:latin typeface="Jott 43 Extended" charset="0"/>
              </a:rPr>
              <a:t>教会的参与</a:t>
            </a:r>
            <a:endParaRPr lang="en-US" sz="3600" b="1" dirty="0">
              <a:effectLst>
                <a:outerShdw blurRad="38100" dist="38100" dir="2700000" algn="tl">
                  <a:srgbClr val="000000"/>
                </a:outerShdw>
              </a:effectLst>
              <a:latin typeface="Jott 43 Extended" charset="0"/>
            </a:endParaRPr>
          </a:p>
        </p:txBody>
      </p:sp>
      <p:sp>
        <p:nvSpPr>
          <p:cNvPr id="4" name="Text Box 5"/>
          <p:cNvSpPr txBox="1">
            <a:spLocks noChangeArrowheads="1"/>
          </p:cNvSpPr>
          <p:nvPr/>
        </p:nvSpPr>
        <p:spPr bwMode="auto">
          <a:xfrm>
            <a:off x="853440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latin typeface="Arial" pitchFamily="-108" charset="0"/>
                <a:ea typeface="ＭＳ Ｐゴシック" pitchFamily="-108" charset="-128"/>
                <a:cs typeface="ＭＳ Ｐゴシック" pitchFamily="-108" charset="-128"/>
              </a:rPr>
              <a:t>25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extLst>
              <p:ext uri="{D42A27DB-BD31-4B8C-83A1-F6EECF244321}">
                <p14:modId xmlns:p14="http://schemas.microsoft.com/office/powerpoint/2010/main" val="1867429773"/>
              </p:ext>
            </p:extLst>
          </p:nvPr>
        </p:nvGraphicFramePr>
        <p:xfrm>
          <a:off x="0" y="0"/>
          <a:ext cx="9144000" cy="6748463"/>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看法</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解释</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流派、学者</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 </a:t>
                      </a:r>
                      <a:r>
                        <a:rPr kumimoji="0" lang="zh-CN" altLang="en-US" sz="2000" b="1" i="0" u="none" strike="noStrike" cap="none" normalizeH="0" baseline="0" dirty="0">
                          <a:ln>
                            <a:noFill/>
                          </a:ln>
                          <a:solidFill>
                            <a:srgbClr val="FEFEEF"/>
                          </a:solidFill>
                          <a:effectLst/>
                          <a:latin typeface="Arial" charset="0"/>
                          <a:ea typeface="SimSun" charset="0"/>
                          <a:cs typeface="SimSun" charset="0"/>
                        </a:rPr>
                        <a:t>问题</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3462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重述摩西</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没有新约</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a:ln>
                            <a:noFill/>
                          </a:ln>
                          <a:solidFill>
                            <a:schemeClr val="tx1"/>
                          </a:solidFill>
                          <a:effectLst/>
                          <a:latin typeface="Arial" charset="0"/>
                          <a:ea typeface="SimSun" charset="0"/>
                          <a:cs typeface="SimSun" charset="0"/>
                        </a:rPr>
                        <a:t>批判的</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考图里尔</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Couturier)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杜麦</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Duhm</a:t>
                      </a:r>
                      <a:r>
                        <a:rPr kumimoji="0" lang="en-US" sz="1800" b="1" i="0" u="none" strike="noStrike" cap="none" normalizeH="0" baseline="0" dirty="0">
                          <a:ln>
                            <a:noFill/>
                          </a:ln>
                          <a:solidFill>
                            <a:schemeClr val="tx1"/>
                          </a:solidFill>
                          <a:effectLst/>
                          <a:latin typeface="Arial" charset="0"/>
                          <a:ea typeface="SimSun" charset="0"/>
                          <a:cs typeface="SimSun"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施密特</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Schmidt)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波特</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Potter)</a:t>
                      </a: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旧约</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新约 本文的特质被忽略</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旧约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有条件的，新约</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无条件的</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旧约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暂时，新约</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永恒</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旧约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外部，新约</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内部</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旧约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没启动，新约</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启动</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新约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和平，繁荣，避难所，圣灵 </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经文一致</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663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单单教会</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以色列没参加</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无千禧年</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后千禧年</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亚立施</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Allis)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考克斯</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Cox)</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施密克</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Smick</a:t>
                      </a:r>
                      <a:r>
                        <a:rPr kumimoji="0" lang="en-US" sz="1800" b="1" i="0" u="none" strike="noStrike" cap="none" normalizeH="0" baseline="0" dirty="0">
                          <a:ln>
                            <a:noFill/>
                          </a:ln>
                          <a:solidFill>
                            <a:schemeClr val="tx1"/>
                          </a:solidFill>
                          <a:effectLst/>
                          <a:latin typeface="Arial" charset="0"/>
                          <a:ea typeface="SimSun" charset="0"/>
                          <a:cs typeface="SimSun"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伯特纳</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err="1">
                          <a:ln>
                            <a:noFill/>
                          </a:ln>
                          <a:solidFill>
                            <a:schemeClr val="tx1"/>
                          </a:solidFill>
                          <a:effectLst/>
                          <a:latin typeface="Arial" charset="0"/>
                          <a:ea typeface="SimSun" charset="0"/>
                          <a:cs typeface="SimSun" charset="0"/>
                        </a:rPr>
                        <a:t>Boettner</a:t>
                      </a:r>
                      <a:r>
                        <a:rPr kumimoji="0" lang="en-US" sz="1800" b="1" i="0" u="none" strike="noStrike" cap="none" normalizeH="0" baseline="0" dirty="0">
                          <a:ln>
                            <a:noFill/>
                          </a:ln>
                          <a:solidFill>
                            <a:schemeClr val="tx1"/>
                          </a:solidFill>
                          <a:effectLst/>
                          <a:latin typeface="Arial" charset="0"/>
                          <a:ea typeface="SimSun" charset="0"/>
                          <a:cs typeface="SimSun" charset="0"/>
                        </a:rPr>
                        <a:t>)</a:t>
                      </a: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把以色列及教会同等化而忽略了旧约的资料</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新约的介绍不是旧约的成就</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现代需要认识上帝</a:t>
                      </a:r>
                      <a:r>
                        <a:rPr kumimoji="0" lang="en-US" altLang="zh-CN" sz="1800" b="1" i="0" u="none" strike="noStrike" cap="none" normalizeH="0" baseline="0" dirty="0">
                          <a:ln>
                            <a:noFill/>
                          </a:ln>
                          <a:solidFill>
                            <a:schemeClr val="tx1"/>
                          </a:solidFill>
                          <a:effectLst/>
                          <a:latin typeface="Arial" charset="0"/>
                          <a:ea typeface="SimSun" charset="0"/>
                          <a:cs typeface="SimSun" charset="0"/>
                        </a:rPr>
                        <a:t>(YHWH)(</a:t>
                      </a:r>
                      <a:r>
                        <a:rPr kumimoji="0" lang="zh-CN" altLang="en-US" sz="1800" b="1" i="0" u="none" strike="noStrike" cap="none" normalizeH="0" baseline="0" dirty="0">
                          <a:ln>
                            <a:noFill/>
                          </a:ln>
                          <a:solidFill>
                            <a:schemeClr val="tx1"/>
                          </a:solidFill>
                          <a:effectLst/>
                          <a:latin typeface="Arial" charset="0"/>
                          <a:ea typeface="SimSun" charset="0"/>
                          <a:cs typeface="SimSun" charset="0"/>
                        </a:rPr>
                        <a:t>大使命的需要</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公元</a:t>
                      </a:r>
                      <a:r>
                        <a:rPr kumimoji="0" lang="en-US" altLang="zh-CN" sz="1800" b="1" i="0" u="none" strike="noStrike" cap="none" normalizeH="0" baseline="0" dirty="0">
                          <a:ln>
                            <a:noFill/>
                          </a:ln>
                          <a:solidFill>
                            <a:schemeClr val="tx1"/>
                          </a:solidFill>
                          <a:effectLst/>
                          <a:latin typeface="Arial" charset="0"/>
                          <a:ea typeface="SimSun" charset="0"/>
                          <a:cs typeface="SimSun" charset="0"/>
                        </a:rPr>
                        <a:t>70</a:t>
                      </a:r>
                      <a:r>
                        <a:rPr kumimoji="0" lang="zh-CN" altLang="en-US" sz="1800" b="1" i="0" u="none" strike="noStrike" cap="none" normalizeH="0" baseline="0" dirty="0">
                          <a:ln>
                            <a:noFill/>
                          </a:ln>
                          <a:solidFill>
                            <a:schemeClr val="tx1"/>
                          </a:solidFill>
                          <a:effectLst/>
                          <a:latin typeface="Arial" charset="0"/>
                          <a:ea typeface="SimSun" charset="0"/>
                          <a:cs typeface="SimSun" charset="0"/>
                        </a:rPr>
                        <a:t>年耶路撒冷 </a:t>
                      </a:r>
                      <a:r>
                        <a:rPr kumimoji="0" lang="en-US" altLang="zh-CN" sz="1800" b="1" i="0" u="none" strike="noStrike" cap="none" normalizeH="0" baseline="0" dirty="0">
                          <a:ln>
                            <a:noFill/>
                          </a:ln>
                          <a:solidFill>
                            <a:schemeClr val="tx1"/>
                          </a:solidFill>
                          <a:effectLst/>
                          <a:latin typeface="Arial" charset="0"/>
                          <a:ea typeface="SimSun" charset="0"/>
                          <a:cs typeface="SimSun" charset="0"/>
                        </a:rPr>
                        <a:t>vs. </a:t>
                      </a:r>
                      <a:r>
                        <a:rPr kumimoji="0" lang="zh-CN" altLang="en-US" sz="1800" b="1" i="0" u="none" strike="noStrike" cap="none" normalizeH="0" baseline="0" dirty="0">
                          <a:ln>
                            <a:noFill/>
                          </a:ln>
                          <a:solidFill>
                            <a:schemeClr val="tx1"/>
                          </a:solidFill>
                          <a:effectLst/>
                          <a:latin typeface="Arial" charset="0"/>
                          <a:ea typeface="SimSun" charset="0"/>
                          <a:cs typeface="SimSun" charset="0"/>
                        </a:rPr>
                        <a:t>耶利米书 </a:t>
                      </a:r>
                      <a:r>
                        <a:rPr kumimoji="0" lang="en-US" altLang="zh-CN" sz="1800" b="1" i="0" u="none" strike="noStrike" cap="none" normalizeH="0" baseline="0" dirty="0">
                          <a:ln>
                            <a:noFill/>
                          </a:ln>
                          <a:solidFill>
                            <a:schemeClr val="tx1"/>
                          </a:solidFill>
                          <a:effectLst/>
                          <a:latin typeface="Arial" charset="0"/>
                          <a:ea typeface="SimSun" charset="0"/>
                          <a:cs typeface="SimSun" charset="0"/>
                        </a:rPr>
                        <a:t>31:40</a:t>
                      </a: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0248" name="Text Box 2"/>
          <p:cNvSpPr txBox="1">
            <a:spLocks noChangeArrowheads="1"/>
          </p:cNvSpPr>
          <p:nvPr/>
        </p:nvSpPr>
        <p:spPr bwMode="auto">
          <a:xfrm>
            <a:off x="8315325" y="0"/>
            <a:ext cx="887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EFEEF"/>
                </a:solidFill>
                <a:latin typeface="Arial" charset="0"/>
                <a:cs typeface="Arial" charset="0"/>
              </a:rPr>
              <a:t>166d</a:t>
            </a:r>
          </a:p>
        </p:txBody>
      </p:sp>
      <p:sp>
        <p:nvSpPr>
          <p:cNvPr id="180249" name="Title 6"/>
          <p:cNvSpPr>
            <a:spLocks noGrp="1"/>
          </p:cNvSpPr>
          <p:nvPr>
            <p:ph type="title" idx="4294967295"/>
          </p:nvPr>
        </p:nvSpPr>
        <p:spPr>
          <a:xfrm>
            <a:off x="533400" y="2590800"/>
            <a:ext cx="4419600" cy="914400"/>
          </a:xfrm>
          <a:solidFill>
            <a:srgbClr val="000000"/>
          </a:solidFill>
        </p:spPr>
        <p:txBody>
          <a:bodyPr/>
          <a:lstStyle/>
          <a:p>
            <a:pPr eaLnBrk="1" hangingPunct="1"/>
            <a:r>
              <a:rPr lang="zh-CN" altLang="en-US" sz="2800" b="1" dirty="0">
                <a:solidFill>
                  <a:srgbClr val="FFFFFF"/>
                </a:solidFill>
                <a:latin typeface="Arial" charset="0"/>
                <a:ea typeface="SimSun" charset="0"/>
                <a:cs typeface="SimSun" charset="0"/>
              </a:rPr>
              <a:t>新约成就的看法</a:t>
            </a:r>
          </a:p>
        </p:txBody>
      </p:sp>
    </p:spTree>
    <p:extLst>
      <p:ext uri="{BB962C8B-B14F-4D97-AF65-F5344CB8AC3E}">
        <p14:creationId xmlns:p14="http://schemas.microsoft.com/office/powerpoint/2010/main" val="506257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extLst>
              <p:ext uri="{D42A27DB-BD31-4B8C-83A1-F6EECF244321}">
                <p14:modId xmlns:p14="http://schemas.microsoft.com/office/powerpoint/2010/main" val="2445028931"/>
              </p:ext>
            </p:extLst>
          </p:nvPr>
        </p:nvGraphicFramePr>
        <p:xfrm>
          <a:off x="0" y="0"/>
          <a:ext cx="9144000" cy="6197601"/>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看法</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解释</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流派</a:t>
                      </a:r>
                      <a:r>
                        <a:rPr kumimoji="0" lang="en-US" altLang="zh-CN" sz="2000" b="1" i="0" u="none" strike="noStrike" cap="none" normalizeH="0" baseline="0" dirty="0">
                          <a:ln>
                            <a:noFill/>
                          </a:ln>
                          <a:solidFill>
                            <a:srgbClr val="FEFEEF"/>
                          </a:solidFill>
                          <a:effectLst/>
                          <a:latin typeface="Arial" charset="0"/>
                          <a:ea typeface="ＭＳ Ｐゴシック" charset="0"/>
                          <a:cs typeface="Times New Roman" charset="0"/>
                        </a:rPr>
                        <a:t>/</a:t>
                      </a: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学者</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 </a:t>
                      </a:r>
                      <a:r>
                        <a:rPr kumimoji="0" lang="zh-CN" altLang="en-US" sz="2000" b="1" i="0" u="none" strike="noStrike" cap="none" normalizeH="0" baseline="0" dirty="0">
                          <a:ln>
                            <a:noFill/>
                          </a:ln>
                          <a:solidFill>
                            <a:srgbClr val="FEFEEF"/>
                          </a:solidFill>
                          <a:effectLst/>
                          <a:latin typeface="Arial" charset="0"/>
                          <a:ea typeface="SimSun" charset="0"/>
                          <a:cs typeface="SimSun" charset="0"/>
                        </a:rPr>
                        <a:t>问题</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7736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单单以色列</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教会没参加</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a:ln>
                            <a:noFill/>
                          </a:ln>
                          <a:solidFill>
                            <a:schemeClr val="tx1"/>
                          </a:solidFill>
                          <a:effectLst/>
                          <a:latin typeface="Arial" charset="0"/>
                          <a:ea typeface="SimSun" charset="0"/>
                          <a:cs typeface="SimSun" charset="0"/>
                        </a:rPr>
                        <a:t>其它</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经典时代论</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达比</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Darby)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汤普森</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Thompson)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冯拉德 </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von Rad)</a:t>
                      </a: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忽略新约资料</a:t>
                      </a: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基督最后晚餐的话</a:t>
                      </a: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保罗的声明</a:t>
                      </a: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希伯来书对教会的应用</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charset="0"/>
                          <a:ea typeface="SimSun" charset="0"/>
                          <a:cs typeface="SimSun" charset="0"/>
                        </a:rPr>
                        <a:t>2.   </a:t>
                      </a:r>
                      <a:r>
                        <a:rPr kumimoji="0" lang="zh-CN" altLang="en-US" sz="1800" b="1" i="0" u="none" strike="noStrike" cap="none" normalizeH="0" baseline="0" dirty="0">
                          <a:ln>
                            <a:noFill/>
                          </a:ln>
                          <a:solidFill>
                            <a:schemeClr val="tx1"/>
                          </a:solidFill>
                          <a:effectLst/>
                          <a:latin typeface="Arial" charset="0"/>
                          <a:ea typeface="SimSun" charset="0"/>
                          <a:cs typeface="SimSun" charset="0"/>
                        </a:rPr>
                        <a:t>忽略圣灵现在的工作</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0167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两个新约</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以色列的新约</a:t>
                      </a:r>
                      <a:r>
                        <a:rPr kumimoji="0" lang="en-US" sz="1800" b="1" i="0" u="none" strike="noStrike" cap="none" normalizeH="0" baseline="0" dirty="0">
                          <a:ln>
                            <a:noFill/>
                          </a:ln>
                          <a:solidFill>
                            <a:schemeClr val="tx1"/>
                          </a:solidFill>
                          <a:effectLst/>
                          <a:latin typeface="Arial" charset="0"/>
                          <a:ea typeface="SimSun" charset="0"/>
                          <a:cs typeface="SimSun" charset="0"/>
                        </a:rPr>
                        <a:t>+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教会的新月</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a:ln>
                            <a:noFill/>
                          </a:ln>
                          <a:solidFill>
                            <a:schemeClr val="tx1"/>
                          </a:solidFill>
                          <a:effectLst/>
                          <a:latin typeface="Arial" charset="0"/>
                          <a:ea typeface="SimSun" charset="0"/>
                          <a:cs typeface="SimSun" charset="0"/>
                        </a:rPr>
                        <a:t>早期二十世纪时代论</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查非</a:t>
                      </a:r>
                      <a:r>
                        <a:rPr kumimoji="0" lang="en-US" altLang="zh-CN" sz="1800" b="1" i="0" u="none" strike="noStrike" cap="none" normalizeH="0" baseline="0" dirty="0">
                          <a:ln>
                            <a:noFill/>
                          </a:ln>
                          <a:solidFill>
                            <a:schemeClr val="tx1"/>
                          </a:solidFill>
                          <a:effectLst/>
                          <a:latin typeface="Arial" charset="0"/>
                          <a:ea typeface="SimSun" charset="0"/>
                          <a:cs typeface="SimSun" charset="0"/>
                        </a:rPr>
                        <a:t>(Chafer)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华富德</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en-US" altLang="zh-CN" sz="1800" b="1" i="0" u="none" strike="noStrike" cap="none" normalizeH="0" baseline="0" dirty="0" err="1">
                          <a:ln>
                            <a:noFill/>
                          </a:ln>
                          <a:solidFill>
                            <a:schemeClr val="tx1"/>
                          </a:solidFill>
                          <a:effectLst/>
                          <a:latin typeface="Arial" charset="0"/>
                          <a:ea typeface="SimSun" charset="0"/>
                          <a:cs typeface="SimSun" charset="0"/>
                        </a:rPr>
                        <a:t>Walvoord</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旧</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来利</a:t>
                      </a:r>
                      <a:r>
                        <a:rPr kumimoji="0" lang="en-US" altLang="zh-CN" sz="1800" b="1" i="0" u="none" strike="noStrike" cap="none" normalizeH="0" baseline="0" dirty="0">
                          <a:ln>
                            <a:noFill/>
                          </a:ln>
                          <a:solidFill>
                            <a:schemeClr val="tx1"/>
                          </a:solidFill>
                          <a:effectLst/>
                          <a:latin typeface="Arial" charset="0"/>
                          <a:ea typeface="SimSun" charset="0"/>
                          <a:cs typeface="SimSun" charset="0"/>
                        </a:rPr>
                        <a:t>(Ryrie)(</a:t>
                      </a:r>
                      <a:r>
                        <a:rPr kumimoji="0" lang="zh-CN" altLang="en-US" sz="1800" b="1" i="0" u="none" strike="noStrike" cap="none" normalizeH="0" baseline="0" dirty="0">
                          <a:ln>
                            <a:noFill/>
                          </a:ln>
                          <a:solidFill>
                            <a:schemeClr val="tx1"/>
                          </a:solidFill>
                          <a:effectLst/>
                          <a:latin typeface="Arial" charset="0"/>
                          <a:ea typeface="SimSun" charset="0"/>
                          <a:cs typeface="SimSun" charset="0"/>
                        </a:rPr>
                        <a:t>旧</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同样的用辞给旧约及新约</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以色列</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教会的特质太准</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饶恕的基本是一样</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若两个新约那教会没旧约</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教会没有以色列的应许</a:t>
                      </a: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1272" name="Text Box 2"/>
          <p:cNvSpPr txBox="1">
            <a:spLocks noChangeArrowheads="1"/>
          </p:cNvSpPr>
          <p:nvPr/>
        </p:nvSpPr>
        <p:spPr bwMode="auto">
          <a:xfrm>
            <a:off x="8315325" y="0"/>
            <a:ext cx="887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EFEEF"/>
                </a:solidFill>
                <a:latin typeface="Arial" charset="0"/>
                <a:cs typeface="Arial" charset="0"/>
              </a:rPr>
              <a:t>166d</a:t>
            </a:r>
          </a:p>
        </p:txBody>
      </p:sp>
      <p:sp>
        <p:nvSpPr>
          <p:cNvPr id="181273" name="Title 6"/>
          <p:cNvSpPr>
            <a:spLocks noGrp="1"/>
          </p:cNvSpPr>
          <p:nvPr>
            <p:ph type="title" idx="4294967295"/>
          </p:nvPr>
        </p:nvSpPr>
        <p:spPr>
          <a:xfrm>
            <a:off x="533400" y="2438400"/>
            <a:ext cx="4495800" cy="990600"/>
          </a:xfrm>
          <a:solidFill>
            <a:srgbClr val="000000"/>
          </a:solidFill>
        </p:spPr>
        <p:txBody>
          <a:bodyPr/>
          <a:lstStyle/>
          <a:p>
            <a:r>
              <a:rPr lang="zh-CN" altLang="en-US" sz="2800" b="1" dirty="0">
                <a:solidFill>
                  <a:srgbClr val="FFFFFF"/>
                </a:solidFill>
                <a:latin typeface="Arial" charset="0"/>
                <a:ea typeface="SimSun" charset="0"/>
                <a:cs typeface="SimSun" charset="0"/>
              </a:rPr>
              <a:t>新约成就的看法</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15755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extLst>
              <p:ext uri="{D42A27DB-BD31-4B8C-83A1-F6EECF244321}">
                <p14:modId xmlns:p14="http://schemas.microsoft.com/office/powerpoint/2010/main" val="2673400286"/>
              </p:ext>
            </p:extLst>
          </p:nvPr>
        </p:nvGraphicFramePr>
        <p:xfrm>
          <a:off x="0" y="0"/>
          <a:ext cx="9144000" cy="5590540"/>
        </p:xfrm>
        <a:graphic>
          <a:graphicData uri="http://schemas.openxmlformats.org/drawingml/2006/table">
            <a:tbl>
              <a:tblPr/>
              <a:tblGrid>
                <a:gridCol w="154766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2130152">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看法</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解释</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流派</a:t>
                      </a:r>
                      <a:r>
                        <a:rPr kumimoji="0" lang="en-US" altLang="zh-CN" sz="2000" b="1" i="0" u="none" strike="noStrike" cap="none" normalizeH="0" baseline="0" dirty="0">
                          <a:ln>
                            <a:noFill/>
                          </a:ln>
                          <a:solidFill>
                            <a:srgbClr val="FEFEEF"/>
                          </a:solidFill>
                          <a:effectLst/>
                          <a:latin typeface="Arial" charset="0"/>
                          <a:ea typeface="ＭＳ Ｐゴシック" charset="0"/>
                          <a:cs typeface="Times New Roman" charset="0"/>
                        </a:rPr>
                        <a:t>/</a:t>
                      </a:r>
                      <a:r>
                        <a:rPr kumimoji="0" lang="zh-CN" altLang="en-US" sz="2000" b="1" i="0" u="none" strike="noStrike" cap="none" normalizeH="0" baseline="0" dirty="0">
                          <a:ln>
                            <a:noFill/>
                          </a:ln>
                          <a:solidFill>
                            <a:srgbClr val="FEFEEF"/>
                          </a:solidFill>
                          <a:effectLst/>
                          <a:latin typeface="Arial" charset="0"/>
                          <a:ea typeface="ＭＳ Ｐゴシック" charset="0"/>
                          <a:cs typeface="Times New Roman" charset="0"/>
                        </a:rPr>
                        <a:t>学者</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 </a:t>
                      </a:r>
                      <a:r>
                        <a:rPr kumimoji="0" lang="zh-CN" altLang="en-US" sz="2000" b="1" i="0" u="none" strike="noStrike" cap="none" normalizeH="0" baseline="0" dirty="0">
                          <a:ln>
                            <a:noFill/>
                          </a:ln>
                          <a:solidFill>
                            <a:srgbClr val="FEFEEF"/>
                          </a:solidFill>
                          <a:effectLst/>
                          <a:latin typeface="Arial" charset="0"/>
                          <a:ea typeface="SimSun" charset="0"/>
                          <a:cs typeface="SimSun" charset="0"/>
                        </a:rPr>
                        <a:t>问题</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801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教会参加</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1125" marR="0" lvl="0" indent="-111125"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先是以色列</a:t>
                      </a:r>
                      <a:endParaRPr kumimoji="0" lang="en-US" altLang="zh-CN" sz="2000" b="1" i="0" u="none" strike="noStrike" cap="none" normalizeH="0" baseline="0" dirty="0">
                        <a:ln>
                          <a:noFill/>
                        </a:ln>
                        <a:solidFill>
                          <a:schemeClr val="tx1"/>
                        </a:solidFill>
                        <a:effectLst/>
                        <a:latin typeface="Arial" charset="0"/>
                        <a:ea typeface="ＭＳ Ｐゴシック" charset="0"/>
                        <a:cs typeface="Times New Roman" charset="0"/>
                      </a:endParaRPr>
                    </a:p>
                    <a:p>
                      <a:pPr marL="111125" marR="0" lvl="0" indent="-111125" algn="l"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Times New Roman" charset="0"/>
                        </a:rPr>
                        <a:t>后是教会</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a:ln>
                            <a:noFill/>
                          </a:ln>
                          <a:solidFill>
                            <a:schemeClr val="tx1"/>
                          </a:solidFill>
                          <a:effectLst/>
                          <a:latin typeface="Arial" charset="0"/>
                          <a:ea typeface="SimSun" charset="0"/>
                          <a:cs typeface="SimSun" charset="0"/>
                        </a:rPr>
                        <a:t>其它</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现代时代论</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克尔</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err="1">
                          <a:ln>
                            <a:noFill/>
                          </a:ln>
                          <a:solidFill>
                            <a:schemeClr val="tx1"/>
                          </a:solidFill>
                          <a:effectLst/>
                          <a:latin typeface="Arial" charset="0"/>
                          <a:ea typeface="SimSun" charset="0"/>
                          <a:cs typeface="SimSun" charset="0"/>
                        </a:rPr>
                        <a:t>Keil</a:t>
                      </a:r>
                      <a:r>
                        <a:rPr kumimoji="0" lang="en-US" sz="1800" b="1" i="0" u="sng" strike="noStrike" cap="none" normalizeH="0" baseline="0" dirty="0">
                          <a:ln>
                            <a:noFill/>
                          </a:ln>
                          <a:solidFill>
                            <a:schemeClr val="tx1"/>
                          </a:solidFill>
                          <a:effectLst/>
                          <a:latin typeface="Arial" charset="0"/>
                          <a:ea typeface="SimSun" charset="0"/>
                          <a:cs typeface="SimSun"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莱姆克</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a:ln>
                            <a:noFill/>
                          </a:ln>
                          <a:solidFill>
                            <a:schemeClr val="tx1"/>
                          </a:solidFill>
                          <a:effectLst/>
                          <a:latin typeface="Arial" charset="0"/>
                          <a:ea typeface="SimSun" charset="0"/>
                          <a:cs typeface="SimSun" charset="0"/>
                        </a:rPr>
                        <a:t>Lemke)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布莱特</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a:ln>
                            <a:noFill/>
                          </a:ln>
                          <a:solidFill>
                            <a:schemeClr val="tx1"/>
                          </a:solidFill>
                          <a:effectLst/>
                          <a:latin typeface="Arial" charset="0"/>
                          <a:ea typeface="SimSun" charset="0"/>
                          <a:cs typeface="SimSun" charset="0"/>
                        </a:rPr>
                        <a:t>Bright)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斯科菲尔德</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a:ln>
                            <a:noFill/>
                          </a:ln>
                          <a:solidFill>
                            <a:schemeClr val="tx1"/>
                          </a:solidFill>
                          <a:effectLst/>
                          <a:latin typeface="Arial" charset="0"/>
                          <a:ea typeface="SimSun" charset="0"/>
                          <a:cs typeface="SimSun" charset="0"/>
                        </a:rPr>
                        <a:t>Scofield)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华富德</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err="1">
                          <a:ln>
                            <a:noFill/>
                          </a:ln>
                          <a:solidFill>
                            <a:schemeClr val="tx1"/>
                          </a:solidFill>
                          <a:effectLst/>
                          <a:latin typeface="Arial" charset="0"/>
                          <a:ea typeface="SimSun" charset="0"/>
                          <a:cs typeface="SimSun" charset="0"/>
                        </a:rPr>
                        <a:t>Walvoord</a:t>
                      </a:r>
                      <a:r>
                        <a:rPr kumimoji="0" lang="en-US" sz="1800" b="1" i="0" u="sng" strike="noStrike" cap="none" normalizeH="0" baseline="0" dirty="0">
                          <a:ln>
                            <a:noFill/>
                          </a:ln>
                          <a:solidFill>
                            <a:schemeClr val="tx1"/>
                          </a:solidFill>
                          <a:effectLst/>
                          <a:latin typeface="Arial" charset="0"/>
                          <a:ea typeface="SimSun" charset="0"/>
                          <a:cs typeface="SimSun" charset="0"/>
                        </a:rPr>
                        <a:t>)(DTS)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来利</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a:ln>
                            <a:noFill/>
                          </a:ln>
                          <a:solidFill>
                            <a:schemeClr val="tx1"/>
                          </a:solidFill>
                          <a:effectLst/>
                          <a:latin typeface="Arial" charset="0"/>
                          <a:ea typeface="SimSun" charset="0"/>
                          <a:cs typeface="SimSun" charset="0"/>
                        </a:rPr>
                        <a:t>Ryrie) (DTS)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阿彻</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a:ln>
                            <a:noFill/>
                          </a:ln>
                          <a:solidFill>
                            <a:schemeClr val="tx1"/>
                          </a:solidFill>
                          <a:effectLst/>
                          <a:latin typeface="Arial" charset="0"/>
                          <a:ea typeface="SimSun" charset="0"/>
                          <a:cs typeface="SimSun" charset="0"/>
                        </a:rPr>
                        <a:t>Archer)(TEDS)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凯撒</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a:ln>
                            <a:noFill/>
                          </a:ln>
                          <a:solidFill>
                            <a:schemeClr val="tx1"/>
                          </a:solidFill>
                          <a:effectLst/>
                          <a:latin typeface="Arial" charset="0"/>
                          <a:ea typeface="SimSun" charset="0"/>
                          <a:cs typeface="SimSun" charset="0"/>
                        </a:rPr>
                        <a:t>Kaiser)(TEDS)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费因伯格</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a:ln>
                            <a:noFill/>
                          </a:ln>
                          <a:solidFill>
                            <a:schemeClr val="tx1"/>
                          </a:solidFill>
                          <a:effectLst/>
                          <a:latin typeface="Arial" charset="0"/>
                          <a:ea typeface="SimSun" charset="0"/>
                          <a:cs typeface="SimSun" charset="0"/>
                        </a:rPr>
                        <a:t>Feinberg)(Talbot)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SimSun" charset="0"/>
                          <a:cs typeface="SimSun" charset="0"/>
                        </a:rPr>
                        <a:t>-</a:t>
                      </a:r>
                      <a:r>
                        <a:rPr kumimoji="0" lang="zh-CN" altLang="en-US" sz="1800" b="1" i="0" u="sng" strike="noStrike" cap="none" normalizeH="0" baseline="0" dirty="0">
                          <a:ln>
                            <a:noFill/>
                          </a:ln>
                          <a:solidFill>
                            <a:schemeClr val="tx1"/>
                          </a:solidFill>
                          <a:effectLst/>
                          <a:latin typeface="Arial" charset="0"/>
                          <a:ea typeface="SimSun" charset="0"/>
                          <a:cs typeface="SimSun" charset="0"/>
                        </a:rPr>
                        <a:t>费毅申</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r>
                        <a:rPr kumimoji="0" lang="en-US" sz="1800" b="1" i="0" u="sng" strike="noStrike" cap="none" normalizeH="0" baseline="0" dirty="0">
                          <a:ln>
                            <a:noFill/>
                          </a:ln>
                          <a:solidFill>
                            <a:schemeClr val="tx1"/>
                          </a:solidFill>
                          <a:effectLst/>
                          <a:latin typeface="Arial" charset="0"/>
                          <a:ea typeface="SimSun" charset="0"/>
                          <a:cs typeface="SimSun" charset="0"/>
                        </a:rPr>
                        <a:t>Thiessen)(Talbot)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sng" strike="noStrike" cap="none" normalizeH="0" baseline="0" dirty="0">
                          <a:ln>
                            <a:noFill/>
                          </a:ln>
                          <a:solidFill>
                            <a:schemeClr val="tx1"/>
                          </a:solidFill>
                          <a:effectLst/>
                          <a:latin typeface="Arial" charset="0"/>
                          <a:ea typeface="SimSun" charset="0"/>
                          <a:cs typeface="SimSun" charset="0"/>
                        </a:rPr>
                        <a:t>支持</a:t>
                      </a:r>
                      <a:r>
                        <a:rPr kumimoji="0" lang="en-US" altLang="zh-CN" sz="1800" b="1" i="0" u="sng" strike="noStrike" cap="none" normalizeH="0" baseline="0" dirty="0">
                          <a:ln>
                            <a:noFill/>
                          </a:ln>
                          <a:solidFill>
                            <a:schemeClr val="tx1"/>
                          </a:solidFill>
                          <a:effectLst/>
                          <a:latin typeface="Arial" charset="0"/>
                          <a:ea typeface="SimSun" charset="0"/>
                          <a:cs typeface="SimSun"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主要完成未来</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罗马书</a:t>
                      </a:r>
                      <a:r>
                        <a:rPr kumimoji="0" lang="en-US" altLang="zh-CN" sz="1800" b="1" i="0" u="none" strike="noStrike" cap="none" normalizeH="0" baseline="0" dirty="0">
                          <a:ln>
                            <a:noFill/>
                          </a:ln>
                          <a:solidFill>
                            <a:schemeClr val="tx1"/>
                          </a:solidFill>
                          <a:effectLst/>
                          <a:latin typeface="Arial" charset="0"/>
                          <a:ea typeface="SimSun" charset="0"/>
                          <a:cs typeface="SimSun" charset="0"/>
                        </a:rPr>
                        <a:t>11</a:t>
                      </a:r>
                      <a:r>
                        <a:rPr kumimoji="0" lang="zh-CN" altLang="en-US" sz="1800" b="1" i="0" u="none" strike="noStrike" cap="none" normalizeH="0" baseline="0" dirty="0">
                          <a:ln>
                            <a:noFill/>
                          </a:ln>
                          <a:solidFill>
                            <a:schemeClr val="tx1"/>
                          </a:solidFill>
                          <a:effectLst/>
                          <a:latin typeface="Arial" charset="0"/>
                          <a:ea typeface="SimSun" charset="0"/>
                          <a:cs typeface="SimSun" charset="0"/>
                        </a:rPr>
                        <a:t>章</a:t>
                      </a: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处理旧约新约资料</a:t>
                      </a: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饶恕</a:t>
                      </a:r>
                      <a:r>
                        <a:rPr kumimoji="0" lang="en-US" altLang="zh-CN" sz="1800" b="1" i="0" u="none" strike="noStrike" cap="none" normalizeH="0" baseline="0" dirty="0">
                          <a:ln>
                            <a:noFill/>
                          </a:ln>
                          <a:solidFill>
                            <a:schemeClr val="tx1"/>
                          </a:solidFill>
                          <a:effectLst/>
                          <a:latin typeface="Arial" charset="0"/>
                          <a:ea typeface="SimSun" charset="0"/>
                          <a:cs typeface="SimSun" charset="0"/>
                        </a:rPr>
                        <a:t>/</a:t>
                      </a:r>
                      <a:r>
                        <a:rPr kumimoji="0" lang="zh-CN" altLang="en-US" sz="1800" b="1" i="0" u="none" strike="noStrike" cap="none" normalizeH="0" baseline="0" dirty="0">
                          <a:ln>
                            <a:noFill/>
                          </a:ln>
                          <a:solidFill>
                            <a:schemeClr val="tx1"/>
                          </a:solidFill>
                          <a:effectLst/>
                          <a:latin typeface="Arial" charset="0"/>
                          <a:ea typeface="SimSun" charset="0"/>
                          <a:cs typeface="SimSun" charset="0"/>
                        </a:rPr>
                        <a:t>圣灵 </a:t>
                      </a:r>
                      <a:r>
                        <a:rPr kumimoji="0" lang="en-US" altLang="zh-CN" sz="1800" b="1" i="0" u="none" strike="noStrike" cap="none" normalizeH="0" baseline="0" dirty="0">
                          <a:ln>
                            <a:noFill/>
                          </a:ln>
                          <a:solidFill>
                            <a:schemeClr val="tx1"/>
                          </a:solidFill>
                          <a:effectLst/>
                          <a:latin typeface="Arial" charset="0"/>
                          <a:ea typeface="SimSun" charset="0"/>
                          <a:cs typeface="SimSun" charset="0"/>
                        </a:rPr>
                        <a:t>= </a:t>
                      </a:r>
                      <a:r>
                        <a:rPr kumimoji="0" lang="zh-CN" altLang="en-US" sz="1800" b="1" i="0" u="none" strike="noStrike" cap="none" normalizeH="0" baseline="0" dirty="0">
                          <a:ln>
                            <a:noFill/>
                          </a:ln>
                          <a:solidFill>
                            <a:schemeClr val="tx1"/>
                          </a:solidFill>
                          <a:effectLst/>
                          <a:latin typeface="Arial" charset="0"/>
                          <a:ea typeface="SimSun" charset="0"/>
                          <a:cs typeface="SimSun" charset="0"/>
                        </a:rPr>
                        <a:t>现有的祝福</a:t>
                      </a: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新约有新律法</a:t>
                      </a:r>
                    </a:p>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反驳以上所有的看法</a:t>
                      </a: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2291" name="Title 6"/>
          <p:cNvSpPr>
            <a:spLocks noGrp="1"/>
          </p:cNvSpPr>
          <p:nvPr>
            <p:ph type="title" idx="4294967295"/>
          </p:nvPr>
        </p:nvSpPr>
        <p:spPr>
          <a:xfrm rot="16200000">
            <a:off x="4315480" y="3685381"/>
            <a:ext cx="1046440" cy="4648200"/>
          </a:xfrm>
          <a:solidFill>
            <a:schemeClr val="tx1"/>
          </a:solid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vert="eaVert">
            <a:spAutoFit/>
          </a:bodyPr>
          <a:lstStyle/>
          <a:p>
            <a:r>
              <a:rPr lang="zh-CN" altLang="en-US" sz="2800" b="1" dirty="0">
                <a:solidFill>
                  <a:srgbClr val="FFFFFF"/>
                </a:solidFill>
                <a:latin typeface="Arial" charset="0"/>
                <a:ea typeface="SimSun" charset="0"/>
                <a:cs typeface="SimSun" charset="0"/>
              </a:rPr>
              <a:t>新约成就的看法</a:t>
            </a:r>
            <a:r>
              <a:rPr lang="en-US" altLang="zh-CN" sz="2800" b="1" dirty="0">
                <a:solidFill>
                  <a:srgbClr val="FFFF00"/>
                </a:solidFill>
                <a:latin typeface="Arial" charset="0"/>
                <a:ea typeface="SimSun" charset="0"/>
                <a:cs typeface="SimSun" charset="0"/>
              </a:rPr>
              <a:t> </a:t>
            </a:r>
            <a:br>
              <a:rPr lang="en-US" altLang="zh-CN" sz="2800" b="1" dirty="0">
                <a:solidFill>
                  <a:srgbClr val="FFFF00"/>
                </a:solidFill>
                <a:latin typeface="Arial" charset="0"/>
                <a:ea typeface="SimSun" charset="0"/>
                <a:cs typeface="SimSun" charset="0"/>
              </a:rPr>
            </a:br>
            <a:r>
              <a:rPr lang="en-US" altLang="zh-CN" sz="2800" b="1" dirty="0">
                <a:solidFill>
                  <a:srgbClr val="FFFF00"/>
                </a:solidFill>
                <a:latin typeface="Arial" charset="0"/>
                <a:ea typeface="SimSun" charset="0"/>
                <a:cs typeface="SimSun" charset="0"/>
              </a:rPr>
              <a:t>= </a:t>
            </a:r>
            <a:r>
              <a:rPr lang="zh-CN" altLang="en-US" sz="2800" b="1" dirty="0">
                <a:solidFill>
                  <a:srgbClr val="FFFF00"/>
                </a:solidFill>
                <a:latin typeface="Arial" charset="0"/>
                <a:ea typeface="SimSun" charset="0"/>
                <a:cs typeface="SimSun" charset="0"/>
              </a:rPr>
              <a:t>这是我的看法</a:t>
            </a:r>
            <a:r>
              <a:rPr lang="en-US" altLang="zh-CN" sz="2800" b="1" dirty="0">
                <a:solidFill>
                  <a:srgbClr val="FFFF00"/>
                </a:solidFill>
                <a:latin typeface="Arial" charset="0"/>
                <a:ea typeface="SimSun" charset="0"/>
                <a:cs typeface="SimSun" charset="0"/>
              </a:rPr>
              <a:t> </a:t>
            </a:r>
            <a:endParaRPr lang="en-US" altLang="zh-CN" sz="2800" b="1" dirty="0">
              <a:solidFill>
                <a:srgbClr val="FFFFFF"/>
              </a:solidFill>
              <a:latin typeface="Arial" charset="0"/>
              <a:ea typeface="SimSun" charset="0"/>
              <a:cs typeface="SimSun" charset="0"/>
            </a:endParaRPr>
          </a:p>
        </p:txBody>
      </p:sp>
      <p:sp>
        <p:nvSpPr>
          <p:cNvPr id="182292" name="Text Box 2"/>
          <p:cNvSpPr txBox="1">
            <a:spLocks noChangeArrowheads="1"/>
          </p:cNvSpPr>
          <p:nvPr/>
        </p:nvSpPr>
        <p:spPr bwMode="auto">
          <a:xfrm>
            <a:off x="8315325" y="0"/>
            <a:ext cx="887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EFEEF"/>
                </a:solidFill>
                <a:latin typeface="Arial" charset="0"/>
                <a:cs typeface="Arial" charset="0"/>
              </a:rPr>
              <a:t>166d</a:t>
            </a:r>
          </a:p>
        </p:txBody>
      </p:sp>
    </p:spTree>
    <p:extLst>
      <p:ext uri="{BB962C8B-B14F-4D97-AF65-F5344CB8AC3E}">
        <p14:creationId xmlns:p14="http://schemas.microsoft.com/office/powerpoint/2010/main" val="363203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AutoShape 2"/>
          <p:cNvSpPr>
            <a:spLocks noChangeArrowheads="1"/>
          </p:cNvSpPr>
          <p:nvPr/>
        </p:nvSpPr>
        <p:spPr bwMode="auto">
          <a:xfrm>
            <a:off x="4381500" y="1806575"/>
            <a:ext cx="2133600" cy="12954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zh-CN" altLang="en-US">
              <a:solidFill>
                <a:srgbClr val="000000"/>
              </a:solidFill>
            </a:endParaRPr>
          </a:p>
        </p:txBody>
      </p:sp>
      <p:sp>
        <p:nvSpPr>
          <p:cNvPr id="422914" name="Rectangle 3"/>
          <p:cNvSpPr>
            <a:spLocks noGrp="1" noChangeArrowheads="1"/>
          </p:cNvSpPr>
          <p:nvPr>
            <p:ph type="title"/>
          </p:nvPr>
        </p:nvSpPr>
        <p:spPr>
          <a:xfrm>
            <a:off x="685800" y="152400"/>
            <a:ext cx="3124200" cy="2667000"/>
          </a:xfrm>
        </p:spPr>
        <p:txBody>
          <a:bodyPr/>
          <a:lstStyle/>
          <a:p>
            <a:pPr eaLnBrk="1" hangingPunct="1"/>
            <a:r>
              <a:rPr lang="zh-CN" altLang="en-US" sz="6000" b="1">
                <a:solidFill>
                  <a:schemeClr val="bg1"/>
                </a:solidFill>
                <a:latin typeface="Times New Roman" charset="0"/>
                <a:ea typeface="SimSun" charset="0"/>
                <a:cs typeface="SimSun" charset="0"/>
              </a:rPr>
              <a:t>神的</a:t>
            </a:r>
            <a:br>
              <a:rPr lang="zh-CN" altLang="en-US" sz="6000" b="1">
                <a:solidFill>
                  <a:schemeClr val="bg1"/>
                </a:solidFill>
                <a:latin typeface="Times New Roman" charset="0"/>
                <a:ea typeface="SimSun" charset="0"/>
                <a:cs typeface="SimSun" charset="0"/>
              </a:rPr>
            </a:br>
            <a:r>
              <a:rPr lang="zh-CN" altLang="en-US" sz="6000" b="1">
                <a:solidFill>
                  <a:schemeClr val="bg1"/>
                </a:solidFill>
                <a:latin typeface="Times New Roman" charset="0"/>
                <a:ea typeface="SimSun" charset="0"/>
                <a:cs typeface="SimSun" charset="0"/>
              </a:rPr>
              <a:t>祝福</a:t>
            </a:r>
            <a:endParaRPr lang="en-US" altLang="zh-CN">
              <a:latin typeface="Times New Roman" charset="0"/>
              <a:ea typeface="SimSun" charset="0"/>
              <a:cs typeface="SimSun" charset="0"/>
            </a:endParaRPr>
          </a:p>
        </p:txBody>
      </p:sp>
      <p:sp>
        <p:nvSpPr>
          <p:cNvPr id="475140" name="AutoShape 4"/>
          <p:cNvSpPr>
            <a:spLocks noChangeArrowheads="1"/>
          </p:cNvSpPr>
          <p:nvPr/>
        </p:nvSpPr>
        <p:spPr bwMode="auto">
          <a:xfrm>
            <a:off x="4381500" y="152400"/>
            <a:ext cx="2133600" cy="12954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zh-CN" altLang="en-US">
              <a:solidFill>
                <a:srgbClr val="000000"/>
              </a:solidFill>
            </a:endParaRPr>
          </a:p>
        </p:txBody>
      </p:sp>
      <p:sp>
        <p:nvSpPr>
          <p:cNvPr id="475141" name="AutoShape 5"/>
          <p:cNvSpPr>
            <a:spLocks noChangeArrowheads="1"/>
          </p:cNvSpPr>
          <p:nvPr/>
        </p:nvSpPr>
        <p:spPr bwMode="auto">
          <a:xfrm>
            <a:off x="2743200" y="3406775"/>
            <a:ext cx="5410200" cy="32766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endParaRPr lang="zh-CN" altLang="en-US">
              <a:solidFill>
                <a:srgbClr val="000000"/>
              </a:solidFill>
            </a:endParaRPr>
          </a:p>
        </p:txBody>
      </p:sp>
      <p:sp>
        <p:nvSpPr>
          <p:cNvPr id="475142" name="Text Box 6"/>
          <p:cNvSpPr txBox="1">
            <a:spLocks noChangeArrowheads="1"/>
          </p:cNvSpPr>
          <p:nvPr/>
        </p:nvSpPr>
        <p:spPr bwMode="auto">
          <a:xfrm>
            <a:off x="5068888" y="-20638"/>
            <a:ext cx="898525" cy="51911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亚当</a:t>
            </a:r>
            <a:endParaRPr lang="zh-CN" altLang="en-US" sz="2400">
              <a:solidFill>
                <a:srgbClr val="000000"/>
              </a:solidFill>
            </a:endParaRPr>
          </a:p>
        </p:txBody>
      </p:sp>
      <p:sp>
        <p:nvSpPr>
          <p:cNvPr id="475143" name="Text Box 7"/>
          <p:cNvSpPr txBox="1">
            <a:spLocks noChangeArrowheads="1"/>
          </p:cNvSpPr>
          <p:nvPr/>
        </p:nvSpPr>
        <p:spPr bwMode="auto">
          <a:xfrm>
            <a:off x="4710113" y="3276600"/>
            <a:ext cx="1612900" cy="51911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亚伯拉罕</a:t>
            </a:r>
            <a:endParaRPr lang="zh-CN" altLang="en-US" sz="2400">
              <a:solidFill>
                <a:srgbClr val="000000"/>
              </a:solidFill>
            </a:endParaRPr>
          </a:p>
        </p:txBody>
      </p:sp>
      <p:sp>
        <p:nvSpPr>
          <p:cNvPr id="475144" name="Text Box 8"/>
          <p:cNvSpPr txBox="1">
            <a:spLocks noChangeArrowheads="1"/>
          </p:cNvSpPr>
          <p:nvPr/>
        </p:nvSpPr>
        <p:spPr bwMode="auto">
          <a:xfrm>
            <a:off x="4711700" y="6034088"/>
            <a:ext cx="1612900" cy="519112"/>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列邦列国</a:t>
            </a:r>
            <a:endParaRPr lang="zh-CN" altLang="en-US" sz="2400">
              <a:solidFill>
                <a:srgbClr val="000000"/>
              </a:solidFill>
            </a:endParaRPr>
          </a:p>
        </p:txBody>
      </p:sp>
      <p:sp>
        <p:nvSpPr>
          <p:cNvPr id="475145" name="Text Box 9">
            <a:hlinkClick r:id="rId3"/>
          </p:cNvPr>
          <p:cNvSpPr txBox="1">
            <a:spLocks noChangeArrowheads="1"/>
          </p:cNvSpPr>
          <p:nvPr/>
        </p:nvSpPr>
        <p:spPr bwMode="auto">
          <a:xfrm>
            <a:off x="5067300" y="984250"/>
            <a:ext cx="898525" cy="51911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塞特</a:t>
            </a:r>
            <a:endParaRPr lang="zh-CN" altLang="en-US" sz="2400">
              <a:solidFill>
                <a:srgbClr val="000000"/>
              </a:solidFill>
            </a:endParaRPr>
          </a:p>
        </p:txBody>
      </p:sp>
      <p:sp>
        <p:nvSpPr>
          <p:cNvPr id="475146" name="Text Box 10">
            <a:hlinkClick r:id="rId3"/>
          </p:cNvPr>
          <p:cNvSpPr txBox="1">
            <a:spLocks noChangeArrowheads="1"/>
          </p:cNvSpPr>
          <p:nvPr/>
        </p:nvSpPr>
        <p:spPr bwMode="auto">
          <a:xfrm>
            <a:off x="5068888" y="2570163"/>
            <a:ext cx="898525" cy="519112"/>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他拉</a:t>
            </a:r>
            <a:endParaRPr lang="zh-CN" altLang="en-US" sz="2400">
              <a:solidFill>
                <a:srgbClr val="000000"/>
              </a:solidFill>
            </a:endParaRPr>
          </a:p>
        </p:txBody>
      </p:sp>
      <p:sp>
        <p:nvSpPr>
          <p:cNvPr id="475147" name="Text Box 11">
            <a:hlinkClick r:id="rId3"/>
          </p:cNvPr>
          <p:cNvSpPr txBox="1">
            <a:spLocks noChangeArrowheads="1"/>
          </p:cNvSpPr>
          <p:nvPr/>
        </p:nvSpPr>
        <p:spPr bwMode="auto">
          <a:xfrm>
            <a:off x="5067300" y="4038600"/>
            <a:ext cx="898525" cy="51911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以撒</a:t>
            </a:r>
            <a:endParaRPr lang="zh-CN" altLang="en-US" sz="2400">
              <a:solidFill>
                <a:srgbClr val="000000"/>
              </a:solidFill>
            </a:endParaRPr>
          </a:p>
        </p:txBody>
      </p:sp>
      <p:sp>
        <p:nvSpPr>
          <p:cNvPr id="475148" name="Text Box 12">
            <a:hlinkClick r:id="rId4" action="ppaction://hlinkpres?slideindex=10&amp;slidetitle=The Mystery of the Genesis  5 "/>
          </p:cNvPr>
          <p:cNvSpPr txBox="1">
            <a:spLocks noChangeArrowheads="1"/>
          </p:cNvSpPr>
          <p:nvPr/>
        </p:nvSpPr>
        <p:spPr bwMode="auto">
          <a:xfrm>
            <a:off x="5067300" y="4703763"/>
            <a:ext cx="898525" cy="519112"/>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雅各</a:t>
            </a:r>
            <a:endParaRPr lang="zh-CN" altLang="en-US" sz="2400">
              <a:solidFill>
                <a:srgbClr val="000000"/>
              </a:solidFill>
            </a:endParaRPr>
          </a:p>
        </p:txBody>
      </p:sp>
      <p:sp>
        <p:nvSpPr>
          <p:cNvPr id="475149" name="Text Box 13">
            <a:hlinkClick r:id="rId4" action="ppaction://hlinkpres?slideindex=10&amp;slidetitle=The Mystery of the Genesis  5 "/>
          </p:cNvPr>
          <p:cNvSpPr txBox="1">
            <a:spLocks noChangeArrowheads="1"/>
          </p:cNvSpPr>
          <p:nvPr/>
        </p:nvSpPr>
        <p:spPr bwMode="auto">
          <a:xfrm>
            <a:off x="5070475" y="5368925"/>
            <a:ext cx="898525" cy="51911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约瑟</a:t>
            </a:r>
            <a:endParaRPr lang="zh-CN" altLang="en-US" sz="2400">
              <a:solidFill>
                <a:srgbClr val="000000"/>
              </a:solidFill>
            </a:endParaRPr>
          </a:p>
        </p:txBody>
      </p:sp>
      <p:sp>
        <p:nvSpPr>
          <p:cNvPr id="475150" name="Text Box 14">
            <a:hlinkClick r:id="rId4" action="ppaction://hlinkpres?slideindex=10&amp;slidetitle=The Mystery of the Genesis  5 "/>
          </p:cNvPr>
          <p:cNvSpPr txBox="1">
            <a:spLocks noChangeArrowheads="1"/>
          </p:cNvSpPr>
          <p:nvPr/>
        </p:nvSpPr>
        <p:spPr bwMode="auto">
          <a:xfrm>
            <a:off x="5068888" y="1579563"/>
            <a:ext cx="898525" cy="519112"/>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诺亚</a:t>
            </a:r>
            <a:endParaRPr lang="zh-CN" altLang="en-US" sz="2400">
              <a:solidFill>
                <a:srgbClr val="000000"/>
              </a:solidFill>
            </a:endParaRPr>
          </a:p>
        </p:txBody>
      </p:sp>
      <p:sp>
        <p:nvSpPr>
          <p:cNvPr id="422926" name="AutoShape 15"/>
          <p:cNvSpPr>
            <a:spLocks noChangeArrowheads="1"/>
          </p:cNvSpPr>
          <p:nvPr/>
        </p:nvSpPr>
        <p:spPr bwMode="auto">
          <a:xfrm>
            <a:off x="152400" y="3429000"/>
            <a:ext cx="1143000" cy="6858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zh-CN" altLang="en-US">
              <a:solidFill>
                <a:srgbClr val="000000"/>
              </a:solidFill>
            </a:endParaRPr>
          </a:p>
        </p:txBody>
      </p:sp>
      <p:sp>
        <p:nvSpPr>
          <p:cNvPr id="475152" name="Text Box 16"/>
          <p:cNvSpPr txBox="1">
            <a:spLocks noChangeArrowheads="1"/>
          </p:cNvSpPr>
          <p:nvPr/>
        </p:nvSpPr>
        <p:spPr bwMode="auto">
          <a:xfrm>
            <a:off x="1555750" y="3429000"/>
            <a:ext cx="1204913" cy="94615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altLang="zh-CN" sz="2800" b="1">
                <a:solidFill>
                  <a:srgbClr val="FFFFFF"/>
                </a:solidFill>
              </a:rPr>
              <a:t>= </a:t>
            </a:r>
            <a:r>
              <a:rPr lang="zh-CN" altLang="en-US" sz="2800" b="1">
                <a:solidFill>
                  <a:srgbClr val="FFFFFF"/>
                </a:solidFill>
              </a:rPr>
              <a:t>人口</a:t>
            </a:r>
          </a:p>
          <a:p>
            <a:pPr algn="ctr">
              <a:defRPr/>
            </a:pPr>
            <a:r>
              <a:rPr lang="zh-CN" altLang="en-US" sz="2800" b="1">
                <a:solidFill>
                  <a:srgbClr val="FFFFFF"/>
                </a:solidFill>
              </a:rPr>
              <a:t>增加</a:t>
            </a:r>
            <a:endParaRPr lang="zh-CN" altLang="en-US" sz="2400">
              <a:solidFill>
                <a:srgbClr val="000000"/>
              </a:solidFill>
            </a:endParaRPr>
          </a:p>
        </p:txBody>
      </p:sp>
      <p:sp>
        <p:nvSpPr>
          <p:cNvPr id="475153" name="Text Box 17">
            <a:hlinkClick r:id="" action="ppaction://noaction"/>
          </p:cNvPr>
          <p:cNvSpPr txBox="1">
            <a:spLocks noChangeArrowheads="1"/>
          </p:cNvSpPr>
          <p:nvPr/>
        </p:nvSpPr>
        <p:spPr bwMode="auto">
          <a:xfrm>
            <a:off x="6515100" y="533400"/>
            <a:ext cx="895350" cy="51911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altLang="zh-CN" sz="2800" b="1">
                <a:solidFill>
                  <a:srgbClr val="FFFFFF"/>
                </a:solidFill>
              </a:rPr>
              <a:t>3:15</a:t>
            </a:r>
            <a:endParaRPr lang="en-US" altLang="zh-CN" sz="2400">
              <a:solidFill>
                <a:srgbClr val="000000"/>
              </a:solidFill>
            </a:endParaRPr>
          </a:p>
        </p:txBody>
      </p:sp>
      <p:sp>
        <p:nvSpPr>
          <p:cNvPr id="475154" name="Text Box 18">
            <a:hlinkClick r:id="" action="ppaction://noaction"/>
          </p:cNvPr>
          <p:cNvSpPr txBox="1">
            <a:spLocks noChangeArrowheads="1"/>
          </p:cNvSpPr>
          <p:nvPr/>
        </p:nvSpPr>
        <p:spPr bwMode="auto">
          <a:xfrm>
            <a:off x="6515100" y="1004888"/>
            <a:ext cx="1409700" cy="519112"/>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altLang="zh-CN" sz="2800" b="1">
                <a:solidFill>
                  <a:srgbClr val="FFFFFF"/>
                </a:solidFill>
              </a:rPr>
              <a:t>4:25-26</a:t>
            </a:r>
            <a:endParaRPr lang="en-US" altLang="zh-CN" sz="2400">
              <a:solidFill>
                <a:srgbClr val="000000"/>
              </a:solidFill>
            </a:endParaRPr>
          </a:p>
        </p:txBody>
      </p:sp>
      <p:sp>
        <p:nvSpPr>
          <p:cNvPr id="475155" name="Text Box 19">
            <a:hlinkClick r:id="" action="ppaction://noaction"/>
          </p:cNvPr>
          <p:cNvSpPr txBox="1">
            <a:spLocks noChangeArrowheads="1"/>
          </p:cNvSpPr>
          <p:nvPr/>
        </p:nvSpPr>
        <p:spPr bwMode="auto">
          <a:xfrm>
            <a:off x="6521450" y="3297238"/>
            <a:ext cx="1212850" cy="519112"/>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altLang="zh-CN" sz="2800" b="1">
                <a:solidFill>
                  <a:srgbClr val="FFFFFF"/>
                </a:solidFill>
              </a:rPr>
              <a:t>12:1-3</a:t>
            </a:r>
            <a:endParaRPr lang="en-US" altLang="zh-CN" sz="2400">
              <a:solidFill>
                <a:srgbClr val="000000"/>
              </a:solidFill>
            </a:endParaRPr>
          </a:p>
        </p:txBody>
      </p:sp>
      <p:sp>
        <p:nvSpPr>
          <p:cNvPr id="475156" name="Text Box 20">
            <a:hlinkClick r:id="" action="ppaction://noaction"/>
          </p:cNvPr>
          <p:cNvSpPr txBox="1">
            <a:spLocks noChangeArrowheads="1"/>
          </p:cNvSpPr>
          <p:nvPr/>
        </p:nvSpPr>
        <p:spPr bwMode="auto">
          <a:xfrm>
            <a:off x="6515100" y="2133600"/>
            <a:ext cx="895350" cy="519113"/>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en-US" altLang="zh-CN" sz="2800" b="1">
                <a:solidFill>
                  <a:srgbClr val="FFFFFF"/>
                </a:solidFill>
              </a:rPr>
              <a:t>9:18</a:t>
            </a:r>
            <a:endParaRPr lang="en-US" altLang="zh-CN" sz="2400">
              <a:solidFill>
                <a:srgbClr val="000000"/>
              </a:solidFill>
            </a:endParaRPr>
          </a:p>
        </p:txBody>
      </p:sp>
      <p:sp>
        <p:nvSpPr>
          <p:cNvPr id="475157" name="Text Box 21">
            <a:hlinkClick r:id="" action="ppaction://noaction"/>
          </p:cNvPr>
          <p:cNvSpPr txBox="1">
            <a:spLocks noChangeArrowheads="1"/>
          </p:cNvSpPr>
          <p:nvPr/>
        </p:nvSpPr>
        <p:spPr bwMode="auto">
          <a:xfrm>
            <a:off x="5205413" y="2112963"/>
            <a:ext cx="541337" cy="519112"/>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gn="ctr">
              <a:defRPr/>
            </a:pPr>
            <a:r>
              <a:rPr lang="zh-CN" altLang="en-US" sz="2800" b="1">
                <a:solidFill>
                  <a:srgbClr val="FFFFFF"/>
                </a:solidFill>
              </a:rPr>
              <a:t>闪</a:t>
            </a:r>
            <a:endParaRPr lang="zh-CN" altLang="en-US" sz="2400">
              <a:solidFill>
                <a:srgbClr val="000000"/>
              </a:solidFill>
            </a:endParaRPr>
          </a:p>
        </p:txBody>
      </p:sp>
    </p:spTree>
    <p:extLst>
      <p:ext uri="{BB962C8B-B14F-4D97-AF65-F5344CB8AC3E}">
        <p14:creationId xmlns:p14="http://schemas.microsoft.com/office/powerpoint/2010/main" val="13469995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75142"/>
                                        </p:tgtEl>
                                        <p:attrNameLst>
                                          <p:attrName>style.visibility</p:attrName>
                                        </p:attrNameLst>
                                      </p:cBhvr>
                                      <p:to>
                                        <p:strVal val="visible"/>
                                      </p:to>
                                    </p:set>
                                    <p:anim calcmode="lin" valueType="num">
                                      <p:cBhvr>
                                        <p:cTn id="7" dur="500" fill="hold"/>
                                        <p:tgtEl>
                                          <p:spTgt spid="475142"/>
                                        </p:tgtEl>
                                        <p:attrNameLst>
                                          <p:attrName>ppt_w</p:attrName>
                                        </p:attrNameLst>
                                      </p:cBhvr>
                                      <p:tavLst>
                                        <p:tav tm="0">
                                          <p:val>
                                            <p:fltVal val="0"/>
                                          </p:val>
                                        </p:tav>
                                        <p:tav tm="100000">
                                          <p:val>
                                            <p:strVal val="#ppt_w"/>
                                          </p:val>
                                        </p:tav>
                                      </p:tavLst>
                                    </p:anim>
                                    <p:anim calcmode="lin" valueType="num">
                                      <p:cBhvr>
                                        <p:cTn id="8" dur="500" fill="hold"/>
                                        <p:tgtEl>
                                          <p:spTgt spid="47514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75153"/>
                                        </p:tgtEl>
                                        <p:attrNameLst>
                                          <p:attrName>style.visibility</p:attrName>
                                        </p:attrNameLst>
                                      </p:cBhvr>
                                      <p:to>
                                        <p:strVal val="visible"/>
                                      </p:to>
                                    </p:set>
                                    <p:anim calcmode="lin" valueType="num">
                                      <p:cBhvr>
                                        <p:cTn id="13" dur="500" fill="hold"/>
                                        <p:tgtEl>
                                          <p:spTgt spid="475153"/>
                                        </p:tgtEl>
                                        <p:attrNameLst>
                                          <p:attrName>ppt_w</p:attrName>
                                        </p:attrNameLst>
                                      </p:cBhvr>
                                      <p:tavLst>
                                        <p:tav tm="0">
                                          <p:val>
                                            <p:fltVal val="0"/>
                                          </p:val>
                                        </p:tav>
                                        <p:tav tm="100000">
                                          <p:val>
                                            <p:strVal val="#ppt_w"/>
                                          </p:val>
                                        </p:tav>
                                      </p:tavLst>
                                    </p:anim>
                                    <p:anim calcmode="lin" valueType="num">
                                      <p:cBhvr>
                                        <p:cTn id="14" dur="500" fill="hold"/>
                                        <p:tgtEl>
                                          <p:spTgt spid="47515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75140"/>
                                        </p:tgtEl>
                                        <p:attrNameLst>
                                          <p:attrName>style.visibility</p:attrName>
                                        </p:attrNameLst>
                                      </p:cBhvr>
                                      <p:to>
                                        <p:strVal val="visible"/>
                                      </p:to>
                                    </p:set>
                                    <p:anim calcmode="lin" valueType="num">
                                      <p:cBhvr>
                                        <p:cTn id="19" dur="500" fill="hold"/>
                                        <p:tgtEl>
                                          <p:spTgt spid="475140"/>
                                        </p:tgtEl>
                                        <p:attrNameLst>
                                          <p:attrName>ppt_w</p:attrName>
                                        </p:attrNameLst>
                                      </p:cBhvr>
                                      <p:tavLst>
                                        <p:tav tm="0">
                                          <p:val>
                                            <p:fltVal val="0"/>
                                          </p:val>
                                        </p:tav>
                                        <p:tav tm="100000">
                                          <p:val>
                                            <p:strVal val="#ppt_w"/>
                                          </p:val>
                                        </p:tav>
                                      </p:tavLst>
                                    </p:anim>
                                    <p:anim calcmode="lin" valueType="num">
                                      <p:cBhvr>
                                        <p:cTn id="20" dur="500" fill="hold"/>
                                        <p:tgtEl>
                                          <p:spTgt spid="47514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75154"/>
                                        </p:tgtEl>
                                        <p:attrNameLst>
                                          <p:attrName>style.visibility</p:attrName>
                                        </p:attrNameLst>
                                      </p:cBhvr>
                                      <p:to>
                                        <p:strVal val="visible"/>
                                      </p:to>
                                    </p:set>
                                    <p:anim calcmode="lin" valueType="num">
                                      <p:cBhvr>
                                        <p:cTn id="25" dur="500" fill="hold"/>
                                        <p:tgtEl>
                                          <p:spTgt spid="475154"/>
                                        </p:tgtEl>
                                        <p:attrNameLst>
                                          <p:attrName>ppt_w</p:attrName>
                                        </p:attrNameLst>
                                      </p:cBhvr>
                                      <p:tavLst>
                                        <p:tav tm="0">
                                          <p:val>
                                            <p:fltVal val="0"/>
                                          </p:val>
                                        </p:tav>
                                        <p:tav tm="100000">
                                          <p:val>
                                            <p:strVal val="#ppt_w"/>
                                          </p:val>
                                        </p:tav>
                                      </p:tavLst>
                                    </p:anim>
                                    <p:anim calcmode="lin" valueType="num">
                                      <p:cBhvr>
                                        <p:cTn id="26" dur="500" fill="hold"/>
                                        <p:tgtEl>
                                          <p:spTgt spid="47515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75145"/>
                                        </p:tgtEl>
                                        <p:attrNameLst>
                                          <p:attrName>style.visibility</p:attrName>
                                        </p:attrNameLst>
                                      </p:cBhvr>
                                      <p:to>
                                        <p:strVal val="visible"/>
                                      </p:to>
                                    </p:set>
                                    <p:anim calcmode="lin" valueType="num">
                                      <p:cBhvr>
                                        <p:cTn id="31" dur="500" fill="hold"/>
                                        <p:tgtEl>
                                          <p:spTgt spid="475145"/>
                                        </p:tgtEl>
                                        <p:attrNameLst>
                                          <p:attrName>ppt_w</p:attrName>
                                        </p:attrNameLst>
                                      </p:cBhvr>
                                      <p:tavLst>
                                        <p:tav tm="0">
                                          <p:val>
                                            <p:fltVal val="0"/>
                                          </p:val>
                                        </p:tav>
                                        <p:tav tm="100000">
                                          <p:val>
                                            <p:strVal val="#ppt_w"/>
                                          </p:val>
                                        </p:tav>
                                      </p:tavLst>
                                    </p:anim>
                                    <p:anim calcmode="lin" valueType="num">
                                      <p:cBhvr>
                                        <p:cTn id="32" dur="500" fill="hold"/>
                                        <p:tgtEl>
                                          <p:spTgt spid="475145"/>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75150"/>
                                        </p:tgtEl>
                                        <p:attrNameLst>
                                          <p:attrName>style.visibility</p:attrName>
                                        </p:attrNameLst>
                                      </p:cBhvr>
                                      <p:to>
                                        <p:strVal val="visible"/>
                                      </p:to>
                                    </p:set>
                                    <p:anim calcmode="lin" valueType="num">
                                      <p:cBhvr>
                                        <p:cTn id="37" dur="500" fill="hold"/>
                                        <p:tgtEl>
                                          <p:spTgt spid="475150"/>
                                        </p:tgtEl>
                                        <p:attrNameLst>
                                          <p:attrName>ppt_w</p:attrName>
                                        </p:attrNameLst>
                                      </p:cBhvr>
                                      <p:tavLst>
                                        <p:tav tm="0">
                                          <p:val>
                                            <p:fltVal val="0"/>
                                          </p:val>
                                        </p:tav>
                                        <p:tav tm="100000">
                                          <p:val>
                                            <p:strVal val="#ppt_w"/>
                                          </p:val>
                                        </p:tav>
                                      </p:tavLst>
                                    </p:anim>
                                    <p:anim calcmode="lin" valueType="num">
                                      <p:cBhvr>
                                        <p:cTn id="38" dur="500" fill="hold"/>
                                        <p:tgtEl>
                                          <p:spTgt spid="475150"/>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75138"/>
                                        </p:tgtEl>
                                        <p:attrNameLst>
                                          <p:attrName>style.visibility</p:attrName>
                                        </p:attrNameLst>
                                      </p:cBhvr>
                                      <p:to>
                                        <p:strVal val="visible"/>
                                      </p:to>
                                    </p:set>
                                    <p:anim calcmode="lin" valueType="num">
                                      <p:cBhvr>
                                        <p:cTn id="43" dur="500" fill="hold"/>
                                        <p:tgtEl>
                                          <p:spTgt spid="475138"/>
                                        </p:tgtEl>
                                        <p:attrNameLst>
                                          <p:attrName>ppt_w</p:attrName>
                                        </p:attrNameLst>
                                      </p:cBhvr>
                                      <p:tavLst>
                                        <p:tav tm="0">
                                          <p:val>
                                            <p:fltVal val="0"/>
                                          </p:val>
                                        </p:tav>
                                        <p:tav tm="100000">
                                          <p:val>
                                            <p:strVal val="#ppt_w"/>
                                          </p:val>
                                        </p:tav>
                                      </p:tavLst>
                                    </p:anim>
                                    <p:anim calcmode="lin" valueType="num">
                                      <p:cBhvr>
                                        <p:cTn id="44" dur="500" fill="hold"/>
                                        <p:tgtEl>
                                          <p:spTgt spid="475138"/>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475156"/>
                                        </p:tgtEl>
                                        <p:attrNameLst>
                                          <p:attrName>style.visibility</p:attrName>
                                        </p:attrNameLst>
                                      </p:cBhvr>
                                      <p:to>
                                        <p:strVal val="visible"/>
                                      </p:to>
                                    </p:set>
                                    <p:anim calcmode="lin" valueType="num">
                                      <p:cBhvr>
                                        <p:cTn id="49" dur="500" fill="hold"/>
                                        <p:tgtEl>
                                          <p:spTgt spid="475156"/>
                                        </p:tgtEl>
                                        <p:attrNameLst>
                                          <p:attrName>ppt_w</p:attrName>
                                        </p:attrNameLst>
                                      </p:cBhvr>
                                      <p:tavLst>
                                        <p:tav tm="0">
                                          <p:val>
                                            <p:fltVal val="0"/>
                                          </p:val>
                                        </p:tav>
                                        <p:tav tm="100000">
                                          <p:val>
                                            <p:strVal val="#ppt_w"/>
                                          </p:val>
                                        </p:tav>
                                      </p:tavLst>
                                    </p:anim>
                                    <p:anim calcmode="lin" valueType="num">
                                      <p:cBhvr>
                                        <p:cTn id="50" dur="500" fill="hold"/>
                                        <p:tgtEl>
                                          <p:spTgt spid="475156"/>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75157"/>
                                        </p:tgtEl>
                                        <p:attrNameLst>
                                          <p:attrName>style.visibility</p:attrName>
                                        </p:attrNameLst>
                                      </p:cBhvr>
                                      <p:to>
                                        <p:strVal val="visible"/>
                                      </p:to>
                                    </p:set>
                                    <p:anim calcmode="lin" valueType="num">
                                      <p:cBhvr>
                                        <p:cTn id="55" dur="500" fill="hold"/>
                                        <p:tgtEl>
                                          <p:spTgt spid="475157"/>
                                        </p:tgtEl>
                                        <p:attrNameLst>
                                          <p:attrName>ppt_w</p:attrName>
                                        </p:attrNameLst>
                                      </p:cBhvr>
                                      <p:tavLst>
                                        <p:tav tm="0">
                                          <p:val>
                                            <p:fltVal val="0"/>
                                          </p:val>
                                        </p:tav>
                                        <p:tav tm="100000">
                                          <p:val>
                                            <p:strVal val="#ppt_w"/>
                                          </p:val>
                                        </p:tav>
                                      </p:tavLst>
                                    </p:anim>
                                    <p:anim calcmode="lin" valueType="num">
                                      <p:cBhvr>
                                        <p:cTn id="56" dur="500" fill="hold"/>
                                        <p:tgtEl>
                                          <p:spTgt spid="475157"/>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475146"/>
                                        </p:tgtEl>
                                        <p:attrNameLst>
                                          <p:attrName>style.visibility</p:attrName>
                                        </p:attrNameLst>
                                      </p:cBhvr>
                                      <p:to>
                                        <p:strVal val="visible"/>
                                      </p:to>
                                    </p:set>
                                    <p:anim calcmode="lin" valueType="num">
                                      <p:cBhvr>
                                        <p:cTn id="61" dur="500" fill="hold"/>
                                        <p:tgtEl>
                                          <p:spTgt spid="475146"/>
                                        </p:tgtEl>
                                        <p:attrNameLst>
                                          <p:attrName>ppt_w</p:attrName>
                                        </p:attrNameLst>
                                      </p:cBhvr>
                                      <p:tavLst>
                                        <p:tav tm="0">
                                          <p:val>
                                            <p:fltVal val="0"/>
                                          </p:val>
                                        </p:tav>
                                        <p:tav tm="100000">
                                          <p:val>
                                            <p:strVal val="#ppt_w"/>
                                          </p:val>
                                        </p:tav>
                                      </p:tavLst>
                                    </p:anim>
                                    <p:anim calcmode="lin" valueType="num">
                                      <p:cBhvr>
                                        <p:cTn id="62" dur="500" fill="hold"/>
                                        <p:tgtEl>
                                          <p:spTgt spid="475146"/>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475155"/>
                                        </p:tgtEl>
                                        <p:attrNameLst>
                                          <p:attrName>style.visibility</p:attrName>
                                        </p:attrNameLst>
                                      </p:cBhvr>
                                      <p:to>
                                        <p:strVal val="visible"/>
                                      </p:to>
                                    </p:set>
                                    <p:anim calcmode="lin" valueType="num">
                                      <p:cBhvr>
                                        <p:cTn id="67" dur="500" fill="hold"/>
                                        <p:tgtEl>
                                          <p:spTgt spid="475155"/>
                                        </p:tgtEl>
                                        <p:attrNameLst>
                                          <p:attrName>ppt_w</p:attrName>
                                        </p:attrNameLst>
                                      </p:cBhvr>
                                      <p:tavLst>
                                        <p:tav tm="0">
                                          <p:val>
                                            <p:fltVal val="0"/>
                                          </p:val>
                                        </p:tav>
                                        <p:tav tm="100000">
                                          <p:val>
                                            <p:strVal val="#ppt_w"/>
                                          </p:val>
                                        </p:tav>
                                      </p:tavLst>
                                    </p:anim>
                                    <p:anim calcmode="lin" valueType="num">
                                      <p:cBhvr>
                                        <p:cTn id="68" dur="500" fill="hold"/>
                                        <p:tgtEl>
                                          <p:spTgt spid="475155"/>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475143"/>
                                        </p:tgtEl>
                                        <p:attrNameLst>
                                          <p:attrName>style.visibility</p:attrName>
                                        </p:attrNameLst>
                                      </p:cBhvr>
                                      <p:to>
                                        <p:strVal val="visible"/>
                                      </p:to>
                                    </p:set>
                                    <p:anim calcmode="lin" valueType="num">
                                      <p:cBhvr>
                                        <p:cTn id="73" dur="500" fill="hold"/>
                                        <p:tgtEl>
                                          <p:spTgt spid="475143"/>
                                        </p:tgtEl>
                                        <p:attrNameLst>
                                          <p:attrName>ppt_w</p:attrName>
                                        </p:attrNameLst>
                                      </p:cBhvr>
                                      <p:tavLst>
                                        <p:tav tm="0">
                                          <p:val>
                                            <p:fltVal val="0"/>
                                          </p:val>
                                        </p:tav>
                                        <p:tav tm="100000">
                                          <p:val>
                                            <p:strVal val="#ppt_w"/>
                                          </p:val>
                                        </p:tav>
                                      </p:tavLst>
                                    </p:anim>
                                    <p:anim calcmode="lin" valueType="num">
                                      <p:cBhvr>
                                        <p:cTn id="74" dur="500" fill="hold"/>
                                        <p:tgtEl>
                                          <p:spTgt spid="475143"/>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475147"/>
                                        </p:tgtEl>
                                        <p:attrNameLst>
                                          <p:attrName>style.visibility</p:attrName>
                                        </p:attrNameLst>
                                      </p:cBhvr>
                                      <p:to>
                                        <p:strVal val="visible"/>
                                      </p:to>
                                    </p:set>
                                    <p:anim calcmode="lin" valueType="num">
                                      <p:cBhvr>
                                        <p:cTn id="79" dur="500" fill="hold"/>
                                        <p:tgtEl>
                                          <p:spTgt spid="475147"/>
                                        </p:tgtEl>
                                        <p:attrNameLst>
                                          <p:attrName>ppt_w</p:attrName>
                                        </p:attrNameLst>
                                      </p:cBhvr>
                                      <p:tavLst>
                                        <p:tav tm="0">
                                          <p:val>
                                            <p:fltVal val="0"/>
                                          </p:val>
                                        </p:tav>
                                        <p:tav tm="100000">
                                          <p:val>
                                            <p:strVal val="#ppt_w"/>
                                          </p:val>
                                        </p:tav>
                                      </p:tavLst>
                                    </p:anim>
                                    <p:anim calcmode="lin" valueType="num">
                                      <p:cBhvr>
                                        <p:cTn id="80" dur="500" fill="hold"/>
                                        <p:tgtEl>
                                          <p:spTgt spid="475147"/>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475148"/>
                                        </p:tgtEl>
                                        <p:attrNameLst>
                                          <p:attrName>style.visibility</p:attrName>
                                        </p:attrNameLst>
                                      </p:cBhvr>
                                      <p:to>
                                        <p:strVal val="visible"/>
                                      </p:to>
                                    </p:set>
                                    <p:anim calcmode="lin" valueType="num">
                                      <p:cBhvr>
                                        <p:cTn id="85" dur="500" fill="hold"/>
                                        <p:tgtEl>
                                          <p:spTgt spid="475148"/>
                                        </p:tgtEl>
                                        <p:attrNameLst>
                                          <p:attrName>ppt_w</p:attrName>
                                        </p:attrNameLst>
                                      </p:cBhvr>
                                      <p:tavLst>
                                        <p:tav tm="0">
                                          <p:val>
                                            <p:fltVal val="0"/>
                                          </p:val>
                                        </p:tav>
                                        <p:tav tm="100000">
                                          <p:val>
                                            <p:strVal val="#ppt_w"/>
                                          </p:val>
                                        </p:tav>
                                      </p:tavLst>
                                    </p:anim>
                                    <p:anim calcmode="lin" valueType="num">
                                      <p:cBhvr>
                                        <p:cTn id="86" dur="500" fill="hold"/>
                                        <p:tgtEl>
                                          <p:spTgt spid="475148"/>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475149"/>
                                        </p:tgtEl>
                                        <p:attrNameLst>
                                          <p:attrName>style.visibility</p:attrName>
                                        </p:attrNameLst>
                                      </p:cBhvr>
                                      <p:to>
                                        <p:strVal val="visible"/>
                                      </p:to>
                                    </p:set>
                                    <p:anim calcmode="lin" valueType="num">
                                      <p:cBhvr>
                                        <p:cTn id="91" dur="500" fill="hold"/>
                                        <p:tgtEl>
                                          <p:spTgt spid="475149"/>
                                        </p:tgtEl>
                                        <p:attrNameLst>
                                          <p:attrName>ppt_w</p:attrName>
                                        </p:attrNameLst>
                                      </p:cBhvr>
                                      <p:tavLst>
                                        <p:tav tm="0">
                                          <p:val>
                                            <p:fltVal val="0"/>
                                          </p:val>
                                        </p:tav>
                                        <p:tav tm="100000">
                                          <p:val>
                                            <p:strVal val="#ppt_w"/>
                                          </p:val>
                                        </p:tav>
                                      </p:tavLst>
                                    </p:anim>
                                    <p:anim calcmode="lin" valueType="num">
                                      <p:cBhvr>
                                        <p:cTn id="92" dur="500" fill="hold"/>
                                        <p:tgtEl>
                                          <p:spTgt spid="475149"/>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475144"/>
                                        </p:tgtEl>
                                        <p:attrNameLst>
                                          <p:attrName>style.visibility</p:attrName>
                                        </p:attrNameLst>
                                      </p:cBhvr>
                                      <p:to>
                                        <p:strVal val="visible"/>
                                      </p:to>
                                    </p:set>
                                    <p:anim calcmode="lin" valueType="num">
                                      <p:cBhvr>
                                        <p:cTn id="97" dur="500" fill="hold"/>
                                        <p:tgtEl>
                                          <p:spTgt spid="475144"/>
                                        </p:tgtEl>
                                        <p:attrNameLst>
                                          <p:attrName>ppt_w</p:attrName>
                                        </p:attrNameLst>
                                      </p:cBhvr>
                                      <p:tavLst>
                                        <p:tav tm="0">
                                          <p:val>
                                            <p:fltVal val="0"/>
                                          </p:val>
                                        </p:tav>
                                        <p:tav tm="100000">
                                          <p:val>
                                            <p:strVal val="#ppt_w"/>
                                          </p:val>
                                        </p:tav>
                                      </p:tavLst>
                                    </p:anim>
                                    <p:anim calcmode="lin" valueType="num">
                                      <p:cBhvr>
                                        <p:cTn id="98" dur="500" fill="hold"/>
                                        <p:tgtEl>
                                          <p:spTgt spid="475144"/>
                                        </p:tgtEl>
                                        <p:attrNameLst>
                                          <p:attrName>ppt_h</p:attrName>
                                        </p:attrNameLst>
                                      </p:cBhvr>
                                      <p:tavLst>
                                        <p:tav tm="0">
                                          <p:val>
                                            <p:strVal val="#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475141"/>
                                        </p:tgtEl>
                                        <p:attrNameLst>
                                          <p:attrName>style.visibility</p:attrName>
                                        </p:attrNameLst>
                                      </p:cBhvr>
                                      <p:to>
                                        <p:strVal val="visible"/>
                                      </p:to>
                                    </p:set>
                                    <p:anim calcmode="lin" valueType="num">
                                      <p:cBhvr>
                                        <p:cTn id="103" dur="500" fill="hold"/>
                                        <p:tgtEl>
                                          <p:spTgt spid="475141"/>
                                        </p:tgtEl>
                                        <p:attrNameLst>
                                          <p:attrName>ppt_w</p:attrName>
                                        </p:attrNameLst>
                                      </p:cBhvr>
                                      <p:tavLst>
                                        <p:tav tm="0">
                                          <p:val>
                                            <p:fltVal val="0"/>
                                          </p:val>
                                        </p:tav>
                                        <p:tav tm="100000">
                                          <p:val>
                                            <p:strVal val="#ppt_w"/>
                                          </p:val>
                                        </p:tav>
                                      </p:tavLst>
                                    </p:anim>
                                    <p:anim calcmode="lin" valueType="num">
                                      <p:cBhvr>
                                        <p:cTn id="104" dur="500" fill="hold"/>
                                        <p:tgtEl>
                                          <p:spTgt spid="4751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animBg="1"/>
      <p:bldP spid="475140" grpId="0" animBg="1"/>
      <p:bldP spid="475141" grpId="0" animBg="1"/>
      <p:bldP spid="475142" grpId="0"/>
      <p:bldP spid="475143" grpId="0"/>
      <p:bldP spid="475144" grpId="0"/>
      <p:bldP spid="475145" grpId="0"/>
      <p:bldP spid="475146" grpId="0"/>
      <p:bldP spid="475147" grpId="0"/>
      <p:bldP spid="475148" grpId="0"/>
      <p:bldP spid="475149" grpId="0"/>
      <p:bldP spid="475150" grpId="0"/>
      <p:bldP spid="475153" grpId="0"/>
      <p:bldP spid="475154" grpId="0"/>
      <p:bldP spid="475155" grpId="0"/>
      <p:bldP spid="475156" grpId="0"/>
      <p:bldP spid="47515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a:off x="251520" y="-963488"/>
            <a:ext cx="8534400" cy="1123950"/>
          </a:xfrm>
          <a:prstGeom prst="rect">
            <a:avLst/>
          </a:prstGeom>
          <a:noFill/>
          <a:ln w="9525">
            <a:noFill/>
            <a:miter lim="800000"/>
            <a:headEnd/>
            <a:tailEnd/>
          </a:ln>
          <a:effectLst>
            <a:outerShdw blurRad="63500" dist="107763" dir="2700000" algn="ctr" rotWithShape="0">
              <a:srgbClr val="000000">
                <a:alpha val="74997"/>
              </a:srgbClr>
            </a:outerShdw>
          </a:effectLst>
        </p:spPr>
        <p:txBody>
          <a:bodyPr anchor="ctr"/>
          <a:lstStyle>
            <a:lvl1pPr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defRPr/>
            </a:pPr>
            <a:endParaRPr lang="en-US" sz="4000" b="1" dirty="0">
              <a:solidFill>
                <a:srgbClr val="FFFFCC"/>
              </a:solidFill>
              <a:effectLst>
                <a:outerShdw blurRad="38100" dist="38100" dir="2700000" algn="tl">
                  <a:srgbClr val="FFFFFF"/>
                </a:outerShdw>
              </a:effectLst>
              <a:latin typeface="Tahoma" charset="0"/>
              <a:ea typeface="ＭＳ Ｐゴシック" charset="0"/>
              <a:cs typeface="ＭＳ Ｐゴシック" charset="0"/>
            </a:endParaRPr>
          </a:p>
        </p:txBody>
      </p:sp>
      <p:sp>
        <p:nvSpPr>
          <p:cNvPr id="7" name="Rectangle 4"/>
          <p:cNvSpPr txBox="1">
            <a:spLocks noChangeArrowheads="1"/>
          </p:cNvSpPr>
          <p:nvPr/>
        </p:nvSpPr>
        <p:spPr bwMode="auto">
          <a:xfrm>
            <a:off x="251520" y="2348880"/>
            <a:ext cx="8534400" cy="3886200"/>
          </a:xfrm>
          <a:prstGeom prst="rect">
            <a:avLst/>
          </a:prstGeom>
          <a:noFill/>
          <a:ln w="9525">
            <a:noFill/>
            <a:miter lim="800000"/>
            <a:headEnd/>
            <a:tailEnd/>
          </a:ln>
          <a:effectLst>
            <a:outerShdw blurRad="63500" dist="107763" dir="2700000" algn="ctr" rotWithShape="0">
              <a:srgbClr val="000000">
                <a:alpha val="74997"/>
              </a:srgbClr>
            </a:outerShdw>
          </a:effectLst>
        </p:spPr>
        <p:txBody>
          <a:bodyPr/>
          <a:lstStyle>
            <a:lvl1pPr marL="342900" indent="-342900" eaLnBrk="0" hangingPunct="0">
              <a:defRPr sz="3600">
                <a:solidFill>
                  <a:schemeClr val="bg1"/>
                </a:solidFill>
                <a:latin typeface="Times New Roman" charset="0"/>
                <a:ea typeface="SimSun" charset="0"/>
                <a:cs typeface="SimSun" charset="0"/>
              </a:defRPr>
            </a:lvl1pPr>
            <a:lvl2pPr marL="37931725" indent="-37474525" eaLnBrk="0" hangingPunct="0">
              <a:defRPr sz="3600">
                <a:solidFill>
                  <a:schemeClr val="bg1"/>
                </a:solidFill>
                <a:latin typeface="Times New Roman" charset="0"/>
                <a:ea typeface="SimSun" charset="0"/>
                <a:cs typeface="SimSun" charset="0"/>
              </a:defRPr>
            </a:lvl2pPr>
            <a:lvl3pPr eaLnBrk="0" hangingPunct="0">
              <a:defRPr sz="3600">
                <a:solidFill>
                  <a:schemeClr val="bg1"/>
                </a:solidFill>
                <a:latin typeface="Times New Roman" charset="0"/>
                <a:ea typeface="SimSun" charset="0"/>
                <a:cs typeface="SimSun" charset="0"/>
              </a:defRPr>
            </a:lvl3pPr>
            <a:lvl4pPr eaLnBrk="0" hangingPunct="0">
              <a:defRPr sz="3600">
                <a:solidFill>
                  <a:schemeClr val="bg1"/>
                </a:solidFill>
                <a:latin typeface="Times New Roman" charset="0"/>
                <a:ea typeface="SimSun" charset="0"/>
                <a:cs typeface="SimSun" charset="0"/>
              </a:defRPr>
            </a:lvl4pPr>
            <a:lvl5pPr eaLnBrk="0" hangingPunct="0">
              <a:defRPr sz="3600">
                <a:solidFill>
                  <a:schemeClr val="bg1"/>
                </a:solidFill>
                <a:latin typeface="Times New Roman" charset="0"/>
                <a:ea typeface="SimSun" charset="0"/>
                <a:cs typeface="SimSun" charset="0"/>
              </a:defRPr>
            </a:lvl5pPr>
            <a:lvl6pPr marL="457200" eaLnBrk="0" fontAlgn="base" hangingPunct="0">
              <a:spcBef>
                <a:spcPct val="0"/>
              </a:spcBef>
              <a:spcAft>
                <a:spcPct val="0"/>
              </a:spcAft>
              <a:defRPr sz="3600">
                <a:solidFill>
                  <a:schemeClr val="bg1"/>
                </a:solidFill>
                <a:latin typeface="Times New Roman" charset="0"/>
                <a:ea typeface="SimSun" charset="0"/>
                <a:cs typeface="SimSun" charset="0"/>
              </a:defRPr>
            </a:lvl6pPr>
            <a:lvl7pPr marL="914400" eaLnBrk="0" fontAlgn="base" hangingPunct="0">
              <a:spcBef>
                <a:spcPct val="0"/>
              </a:spcBef>
              <a:spcAft>
                <a:spcPct val="0"/>
              </a:spcAft>
              <a:defRPr sz="3600">
                <a:solidFill>
                  <a:schemeClr val="bg1"/>
                </a:solidFill>
                <a:latin typeface="Times New Roman" charset="0"/>
                <a:ea typeface="SimSun" charset="0"/>
                <a:cs typeface="SimSun" charset="0"/>
              </a:defRPr>
            </a:lvl7pPr>
            <a:lvl8pPr marL="1371600" eaLnBrk="0" fontAlgn="base" hangingPunct="0">
              <a:spcBef>
                <a:spcPct val="0"/>
              </a:spcBef>
              <a:spcAft>
                <a:spcPct val="0"/>
              </a:spcAft>
              <a:defRPr sz="3600">
                <a:solidFill>
                  <a:schemeClr val="bg1"/>
                </a:solidFill>
                <a:latin typeface="Times New Roman" charset="0"/>
                <a:ea typeface="SimSun" charset="0"/>
                <a:cs typeface="SimSun" charset="0"/>
              </a:defRPr>
            </a:lvl8pPr>
            <a:lvl9pPr marL="18288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20000"/>
              </a:spcBef>
              <a:buClr>
                <a:srgbClr val="FFCC66"/>
              </a:buClr>
              <a:buSzPct val="80000"/>
              <a:buFont typeface="Wingdings" charset="0"/>
              <a:buChar char="n"/>
              <a:defRPr/>
            </a:pPr>
            <a:r>
              <a:rPr lang="zh-CN" altLang="en-US"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查耶利米书 </a:t>
            </a:r>
            <a:r>
              <a:rPr lang="en-US" altLang="zh-CN"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31:31-34</a:t>
            </a:r>
            <a:endParaRPr lang="zh-CN" altLang="en-US"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endParaRPr>
          </a:p>
          <a:p>
            <a:pPr eaLnBrk="1" hangingPunct="1">
              <a:spcBef>
                <a:spcPct val="20000"/>
              </a:spcBef>
              <a:buClr>
                <a:srgbClr val="FFCC66"/>
              </a:buClr>
              <a:buSzPct val="80000"/>
              <a:buFont typeface="Wingdings" charset="0"/>
              <a:buChar char="n"/>
              <a:defRPr/>
            </a:pPr>
            <a:r>
              <a:rPr lang="zh-CN" altLang="en-US"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新立的约取代了旧约</a:t>
            </a:r>
          </a:p>
          <a:p>
            <a:pPr eaLnBrk="1" hangingPunct="1">
              <a:spcBef>
                <a:spcPct val="20000"/>
              </a:spcBef>
              <a:buClr>
                <a:srgbClr val="FFCC66"/>
              </a:buClr>
              <a:buSzPct val="80000"/>
              <a:buFont typeface="Wingdings" charset="0"/>
              <a:buChar char="n"/>
              <a:defRPr/>
            </a:pPr>
            <a:r>
              <a:rPr lang="zh-CN" altLang="en-US"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教会在以色列所应许的约中有份</a:t>
            </a:r>
          </a:p>
          <a:p>
            <a:pPr eaLnBrk="1" hangingPunct="1">
              <a:spcBef>
                <a:spcPct val="20000"/>
              </a:spcBef>
              <a:buClr>
                <a:srgbClr val="FFCC66"/>
              </a:buClr>
              <a:buSzPct val="80000"/>
              <a:buFont typeface="Wingdings" charset="0"/>
              <a:buChar char="n"/>
              <a:defRPr/>
            </a:pPr>
            <a:r>
              <a:rPr lang="zh-CN" altLang="en-US"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圣经从没说教会取代以色列，因为神未曾拒绝这国 </a:t>
            </a:r>
            <a:r>
              <a:rPr lang="en-US" altLang="zh-CN"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a:t>
            </a:r>
            <a:r>
              <a:rPr lang="zh-CN" altLang="en-US"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罗 </a:t>
            </a:r>
            <a:r>
              <a:rPr lang="en-US" altLang="zh-CN"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11:1; </a:t>
            </a:r>
            <a:r>
              <a:rPr lang="zh-CN" altLang="en-US"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与耶 </a:t>
            </a:r>
            <a:r>
              <a:rPr lang="en-US" altLang="zh-CN"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31:35-37</a:t>
            </a:r>
            <a:r>
              <a:rPr lang="zh-CN" altLang="en-US"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对比</a:t>
            </a:r>
            <a:r>
              <a:rPr lang="en-US" altLang="ja-JP"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rPr>
              <a:t>)</a:t>
            </a:r>
            <a:endParaRPr lang="en-US" altLang="zh-CN" sz="3200" b="1" dirty="0">
              <a:solidFill>
                <a:srgbClr val="FFFFFF"/>
              </a:solidFill>
              <a:effectLst>
                <a:glow rad="190500">
                  <a:srgbClr val="000000"/>
                </a:glow>
                <a:outerShdw blurRad="38100" dist="38100" dir="2700000" algn="tl">
                  <a:srgbClr val="8C0000"/>
                </a:outerShdw>
              </a:effectLst>
              <a:latin typeface="Tahoma" charset="0"/>
              <a:ea typeface="ＭＳ Ｐゴシック" charset="0"/>
              <a:cs typeface="ＭＳ Ｐゴシック" charset="0"/>
            </a:endParaRPr>
          </a:p>
        </p:txBody>
      </p:sp>
      <p:sp>
        <p:nvSpPr>
          <p:cNvPr id="2" name="Title 1"/>
          <p:cNvSpPr>
            <a:spLocks noGrp="1"/>
          </p:cNvSpPr>
          <p:nvPr>
            <p:ph type="title"/>
          </p:nvPr>
        </p:nvSpPr>
        <p:spPr/>
        <p:txBody>
          <a:bodyPr/>
          <a:lstStyle/>
          <a:p>
            <a:r>
              <a:rPr lang="zh-TW" altLang="en-US" dirty="0">
                <a:effectLst>
                  <a:glow rad="190500">
                    <a:srgbClr val="000000"/>
                  </a:glow>
                  <a:outerShdw blurRad="38100" dist="38100" dir="2700000" algn="tl">
                    <a:srgbClr val="000000"/>
                  </a:outerShdw>
                </a:effectLst>
              </a:rPr>
              <a:t>“这杯是用我的血所立的新约” ：</a:t>
            </a:r>
            <a:br>
              <a:rPr lang="zh-TW" altLang="en-US" dirty="0">
                <a:effectLst>
                  <a:glow rad="190500">
                    <a:srgbClr val="000000"/>
                  </a:glow>
                  <a:outerShdw blurRad="38100" dist="38100" dir="2700000" algn="tl">
                    <a:srgbClr val="000000"/>
                  </a:outerShdw>
                </a:effectLst>
              </a:rPr>
            </a:br>
            <a:r>
              <a:rPr lang="en-US" altLang="zh-TW" dirty="0">
                <a:effectLst>
                  <a:glow rad="190500">
                    <a:srgbClr val="000000"/>
                  </a:glow>
                  <a:outerShdw blurRad="38100" dist="38100" dir="2700000" algn="tl">
                    <a:srgbClr val="000000"/>
                  </a:outerShdw>
                </a:effectLst>
              </a:rPr>
              <a:t>(</a:t>
            </a:r>
            <a:r>
              <a:rPr lang="zh-TW" altLang="en-US" dirty="0">
                <a:effectLst>
                  <a:glow rad="190500">
                    <a:srgbClr val="000000"/>
                  </a:glow>
                  <a:outerShdw blurRad="38100" dist="38100" dir="2700000" algn="tl">
                    <a:srgbClr val="000000"/>
                  </a:outerShdw>
                </a:effectLst>
              </a:rPr>
              <a:t>路 </a:t>
            </a:r>
            <a:r>
              <a:rPr lang="en-US" altLang="zh-TW" dirty="0">
                <a:effectLst>
                  <a:glow rad="190500">
                    <a:srgbClr val="000000"/>
                  </a:glow>
                  <a:outerShdw blurRad="38100" dist="38100" dir="2700000" algn="tl">
                    <a:srgbClr val="000000"/>
                  </a:outerShdw>
                </a:effectLst>
              </a:rPr>
              <a:t>22:20)</a:t>
            </a:r>
            <a:endParaRPr lang="en-US" dirty="0">
              <a:effectLst>
                <a:glow rad="190500">
                  <a:srgbClr val="000000"/>
                </a:glow>
                <a:outerShdw blurRad="38100" dist="38100" dir="2700000" algn="tl">
                  <a:srgbClr val="000000"/>
                </a:outerShdw>
              </a:effectLst>
            </a:endParaRPr>
          </a:p>
        </p:txBody>
      </p:sp>
    </p:spTree>
    <p:extLst>
      <p:ext uri="{BB962C8B-B14F-4D97-AF65-F5344CB8AC3E}">
        <p14:creationId xmlns:p14="http://schemas.microsoft.com/office/powerpoint/2010/main" val="2636547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solidFill>
                <a:srgbClr val="000000"/>
              </a:solidFill>
              <a:latin typeface="Arial" pitchFamily="-107" charset="0"/>
              <a:ea typeface="ＭＳ Ｐゴシック" pitchFamily="-107" charset="-128"/>
              <a:cs typeface="ＭＳ Ｐゴシック" pitchFamily="-107" charset="-128"/>
            </a:endParaRPr>
          </a:p>
        </p:txBody>
      </p:sp>
      <p:sp>
        <p:nvSpPr>
          <p:cNvPr id="183298" name="Text Box 2"/>
          <p:cNvSpPr txBox="1">
            <a:spLocks noChangeArrowheads="1"/>
          </p:cNvSpPr>
          <p:nvPr/>
        </p:nvSpPr>
        <p:spPr bwMode="auto">
          <a:xfrm>
            <a:off x="8331200" y="76200"/>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166e</a:t>
            </a:r>
          </a:p>
        </p:txBody>
      </p:sp>
      <p:graphicFrame>
        <p:nvGraphicFramePr>
          <p:cNvPr id="7172" name="Group 4"/>
          <p:cNvGraphicFramePr>
            <a:graphicFrameLocks noGrp="1"/>
          </p:cNvGraphicFramePr>
          <p:nvPr>
            <p:extLst>
              <p:ext uri="{D42A27DB-BD31-4B8C-83A1-F6EECF244321}">
                <p14:modId xmlns:p14="http://schemas.microsoft.com/office/powerpoint/2010/main" val="283728982"/>
              </p:ext>
            </p:extLst>
          </p:nvPr>
        </p:nvGraphicFramePr>
        <p:xfrm>
          <a:off x="152400" y="641350"/>
          <a:ext cx="8839200" cy="6311947"/>
        </p:xfrm>
        <a:graphic>
          <a:graphicData uri="http://schemas.openxmlformats.org/drawingml/2006/table">
            <a:tbl>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630362">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1" u="none" strike="noStrike" cap="none" normalizeH="0" baseline="0" dirty="0">
                          <a:ln>
                            <a:noFill/>
                          </a:ln>
                          <a:solidFill>
                            <a:schemeClr val="bg1"/>
                          </a:solidFill>
                          <a:effectLst/>
                          <a:latin typeface="Arial" charset="0"/>
                          <a:ea typeface="ＭＳ Ｐゴシック" charset="0"/>
                          <a:cs typeface="Arial" charset="0"/>
                        </a:rPr>
                        <a:t>圣约</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1" u="none" strike="noStrike" cap="none" normalizeH="0" baseline="0" dirty="0">
                          <a:ln>
                            <a:noFill/>
                          </a:ln>
                          <a:solidFill>
                            <a:schemeClr val="bg1"/>
                          </a:solidFill>
                          <a:effectLst/>
                          <a:latin typeface="Arial" charset="0"/>
                          <a:ea typeface="ＭＳ Ｐゴシック" charset="0"/>
                          <a:cs typeface="Arial" charset="0"/>
                        </a:rPr>
                        <a:t>定义</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1" u="none" strike="noStrike" cap="none" normalizeH="0" baseline="0" dirty="0">
                          <a:ln>
                            <a:noFill/>
                          </a:ln>
                          <a:solidFill>
                            <a:schemeClr val="bg1"/>
                          </a:solidFill>
                          <a:effectLst/>
                          <a:latin typeface="Arial" charset="0"/>
                          <a:ea typeface="ＭＳ Ｐゴシック" charset="0"/>
                          <a:cs typeface="Arial" charset="0"/>
                        </a:rPr>
                        <a:t>应许</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1" u="none" strike="noStrike" cap="none" normalizeH="0" baseline="0" dirty="0">
                          <a:ln>
                            <a:noFill/>
                          </a:ln>
                          <a:solidFill>
                            <a:schemeClr val="bg1"/>
                          </a:solidFill>
                          <a:effectLst/>
                          <a:latin typeface="Arial" charset="0"/>
                          <a:ea typeface="ＭＳ Ｐゴシック" charset="0"/>
                          <a:cs typeface="Arial" charset="0"/>
                        </a:rPr>
                        <a:t>成就</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1" u="none" strike="noStrike" cap="none" normalizeH="0" baseline="0" dirty="0">
                          <a:ln>
                            <a:noFill/>
                          </a:ln>
                          <a:solidFill>
                            <a:schemeClr val="bg1"/>
                          </a:solidFill>
                          <a:effectLst/>
                          <a:latin typeface="Arial" charset="0"/>
                          <a:ea typeface="ＭＳ Ｐゴシック" charset="0"/>
                          <a:cs typeface="Arial" charset="0"/>
                        </a:rPr>
                        <a:t>象徵</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7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ＭＳ Ｐゴシック" charset="0"/>
                          <a:cs typeface="Arial" charset="0"/>
                        </a:rPr>
                        <a:t>挪亚</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ＭＳ Ｐゴシック" charset="0"/>
                          <a:cs typeface="Arial" charset="0"/>
                        </a:rPr>
                        <a:t>没条件地应许以后都不再用洪水淹盖地球</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SimSun" charset="0"/>
                          <a:cs typeface="SimSun" charset="0"/>
                        </a:rPr>
                        <a:t>创 </a:t>
                      </a:r>
                      <a:r>
                        <a:rPr kumimoji="0" lang="en-US" sz="1600" b="1" i="0" u="none" strike="noStrike" cap="none" normalizeH="0" baseline="0" dirty="0">
                          <a:ln>
                            <a:noFill/>
                          </a:ln>
                          <a:solidFill>
                            <a:schemeClr val="tx1"/>
                          </a:solidFill>
                          <a:effectLst/>
                          <a:latin typeface="Arial" charset="0"/>
                          <a:ea typeface="SimSun" charset="0"/>
                          <a:cs typeface="SimSun" charset="0"/>
                        </a:rPr>
                        <a:t>9:12-17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没有海</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启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21:1)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彩虹</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创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9:12-17)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ＭＳ Ｐゴシック" charset="0"/>
                          <a:cs typeface="Arial" charset="0"/>
                        </a:rPr>
                        <a:t>亚伯拉罕</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Arial" charset="0"/>
                        </a:rPr>
                        <a:t>应许供应以色列土地，统治及属灵祝福</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SimSun" charset="0"/>
                          <a:cs typeface="SimSun" charset="0"/>
                        </a:rPr>
                        <a:t>创 </a:t>
                      </a:r>
                      <a:r>
                        <a:rPr kumimoji="0" lang="en-US" sz="1600" b="1" i="0" u="none" strike="noStrike" cap="none" normalizeH="0" baseline="0" dirty="0">
                          <a:ln>
                            <a:noFill/>
                          </a:ln>
                          <a:solidFill>
                            <a:schemeClr val="tx1"/>
                          </a:solidFill>
                          <a:effectLst/>
                          <a:latin typeface="Arial" charset="0"/>
                          <a:ea typeface="SimSun" charset="0"/>
                          <a:cs typeface="SimSun" charset="0"/>
                        </a:rPr>
                        <a:t>12:1-3; </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Arial" charset="0"/>
                        </a:rPr>
                        <a:t>15:13-18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持续到今日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加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3:17) </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但以色列还有未来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看 罗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11:25-27)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割礼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创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17:11)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摩西</a:t>
                      </a:r>
                      <a:endParaRPr kumimoji="0" lang="en-US" sz="1800" b="1" i="0" u="none" strike="noStrike" cap="none" normalizeH="0" baseline="0" dirty="0">
                        <a:ln>
                          <a:noFill/>
                        </a:ln>
                        <a:solidFill>
                          <a:schemeClr val="tx1"/>
                        </a:solidFill>
                        <a:effectLst/>
                        <a:latin typeface="Arial" charset="0"/>
                        <a:ea typeface="SimSun" charset="0"/>
                        <a:cs typeface="SimSun"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Arial" charset="0"/>
                        </a:rPr>
                        <a:t>有条件约束祝福以色列</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SimSun" charset="0"/>
                          <a:cs typeface="SimSun" charset="0"/>
                        </a:rPr>
                        <a:t>出 </a:t>
                      </a:r>
                      <a:r>
                        <a:rPr kumimoji="0" lang="en-US" sz="1600" b="1" i="0" u="none" strike="noStrike" cap="none" normalizeH="0" baseline="0" dirty="0">
                          <a:ln>
                            <a:noFill/>
                          </a:ln>
                          <a:solidFill>
                            <a:schemeClr val="tx1"/>
                          </a:solidFill>
                          <a:effectLst/>
                          <a:latin typeface="Arial" charset="0"/>
                          <a:ea typeface="SimSun" charset="0"/>
                          <a:cs typeface="SimSun" charset="0"/>
                        </a:rPr>
                        <a:t>19</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sz="1600" b="1" i="0" u="none" strike="noStrike" cap="none" normalizeH="0" baseline="0" dirty="0">
                          <a:ln>
                            <a:noFill/>
                          </a:ln>
                          <a:solidFill>
                            <a:schemeClr val="tx1"/>
                          </a:solidFill>
                          <a:effectLst/>
                          <a:latin typeface="Arial" charset="0"/>
                          <a:ea typeface="ＭＳ Ｐゴシック" charset="0"/>
                          <a:cs typeface="Arial" charset="0"/>
                        </a:rPr>
                        <a:t>31;</a:t>
                      </a:r>
                      <a:br>
                        <a:rPr kumimoji="0" lang="en-US" sz="1600" b="1" i="0" u="none" strike="noStrike" cap="none" normalizeH="0" baseline="0" dirty="0">
                          <a:ln>
                            <a:noFill/>
                          </a:ln>
                          <a:solidFill>
                            <a:schemeClr val="tx1"/>
                          </a:solidFill>
                          <a:effectLst/>
                          <a:latin typeface="Arial" charset="0"/>
                          <a:ea typeface="ＭＳ Ｐゴシック" charset="0"/>
                          <a:cs typeface="Arial" charset="0"/>
                        </a:rPr>
                      </a:b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申</a:t>
                      </a:r>
                      <a:r>
                        <a:rPr kumimoji="0" lang="en-US" sz="1600" b="1" i="0" u="none" strike="noStrike" cap="none" normalizeH="0" baseline="0" dirty="0">
                          <a:ln>
                            <a:noFill/>
                          </a:ln>
                          <a:solidFill>
                            <a:schemeClr val="tx1"/>
                          </a:solidFill>
                          <a:effectLst/>
                          <a:latin typeface="Arial" charset="0"/>
                          <a:ea typeface="SimSun" charset="0"/>
                          <a:cs typeface="SimSun"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基督之死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罗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7:4-6)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安息日</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出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31:13)</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5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ＭＳ Ｐゴシック" charset="0"/>
                          <a:cs typeface="Arial" charset="0"/>
                        </a:rPr>
                        <a:t>土地</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Arial" charset="0"/>
                        </a:rPr>
                        <a:t>应许从埃及小河直到伯拉河的土地</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SimSun" charset="0"/>
                          <a:cs typeface="SimSun" charset="0"/>
                        </a:rPr>
                        <a:t>申 </a:t>
                      </a:r>
                      <a:r>
                        <a:rPr kumimoji="0" lang="en-US" sz="1600" b="1" i="0" u="none" strike="noStrike" cap="none" normalizeH="0" baseline="0" dirty="0">
                          <a:ln>
                            <a:noFill/>
                          </a:ln>
                          <a:solidFill>
                            <a:schemeClr val="tx1"/>
                          </a:solidFill>
                          <a:effectLst/>
                          <a:latin typeface="Arial" charset="0"/>
                          <a:ea typeface="SimSun" charset="0"/>
                          <a:cs typeface="SimSun" charset="0"/>
                        </a:rPr>
                        <a:t>30:1-10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土地被祝福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摩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9:13-15)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没有象徵</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我所知道的</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ＭＳ Ｐゴシック" charset="0"/>
                          <a:cs typeface="Arial" charset="0"/>
                        </a:rPr>
                        <a:t>大卫</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tx1"/>
                          </a:solidFill>
                          <a:effectLst/>
                          <a:latin typeface="Arial" charset="0"/>
                          <a:ea typeface="ＭＳ Ｐゴシック" charset="0"/>
                          <a:cs typeface="Arial" charset="0"/>
                        </a:rPr>
                        <a:t>应许了大卫的后裔永远统治</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撒下</a:t>
                      </a:r>
                      <a:r>
                        <a:rPr kumimoji="0" lang="en-US" sz="1600" b="1" i="0" u="none" strike="noStrike" cap="none" normalizeH="0" baseline="0" dirty="0">
                          <a:ln>
                            <a:noFill/>
                          </a:ln>
                          <a:solidFill>
                            <a:schemeClr val="tx1"/>
                          </a:solidFill>
                          <a:effectLst/>
                          <a:latin typeface="Arial" charset="0"/>
                          <a:ea typeface="ＭＳ Ｐゴシック" charset="0"/>
                          <a:cs typeface="Arial" charset="0"/>
                        </a:rPr>
                        <a:t>7:12-17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统治更新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摩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9:11-12)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基督坐在父的右边</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徒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2:34-36)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1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SimSun" charset="0"/>
                          <a:cs typeface="SimSun" charset="0"/>
                        </a:rPr>
                        <a:t>新</a:t>
                      </a:r>
                      <a:endParaRPr kumimoji="0" lang="en-US" sz="1800" b="1" i="0" u="none" strike="noStrike" cap="none" normalizeH="0" baseline="0" dirty="0">
                        <a:ln>
                          <a:noFill/>
                        </a:ln>
                        <a:solidFill>
                          <a:schemeClr val="tx1"/>
                        </a:solidFill>
                        <a:effectLst/>
                        <a:latin typeface="Arial" charset="0"/>
                        <a:ea typeface="SimSun" charset="0"/>
                        <a:cs typeface="SimSun"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chemeClr val="tx1"/>
                          </a:solidFill>
                          <a:effectLst/>
                          <a:latin typeface="Arial" charset="0"/>
                          <a:ea typeface="ＭＳ Ｐゴシック" charset="0"/>
                          <a:cs typeface="Arial" charset="0"/>
                        </a:rPr>
                        <a:t>应许圣灵的同在 </a:t>
                      </a:r>
                      <a:r>
                        <a:rPr kumimoji="0" lang="en-US" altLang="zh-CN" sz="18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800" b="1" i="0" u="none" strike="noStrike" cap="none" normalizeH="0" baseline="0" dirty="0">
                          <a:ln>
                            <a:noFill/>
                          </a:ln>
                          <a:solidFill>
                            <a:schemeClr val="tx1"/>
                          </a:solidFill>
                          <a:effectLst/>
                          <a:latin typeface="Arial" charset="0"/>
                          <a:ea typeface="ＭＳ Ｐゴシック" charset="0"/>
                          <a:cs typeface="Arial" charset="0"/>
                        </a:rPr>
                        <a:t>律法写在心上”</a:t>
                      </a:r>
                      <a:r>
                        <a:rPr kumimoji="0" lang="en-US" altLang="zh-CN" sz="1800" b="1" i="0" u="none" strike="noStrike" cap="none" normalizeH="0" baseline="0" dirty="0">
                          <a:ln>
                            <a:noFill/>
                          </a:ln>
                          <a:solidFill>
                            <a:schemeClr val="tx1"/>
                          </a:solidFill>
                          <a:effectLst/>
                          <a:latin typeface="Arial" charset="0"/>
                          <a:ea typeface="ＭＳ Ｐゴシック" charset="0"/>
                          <a:cs typeface="Arial" charset="0"/>
                        </a:rPr>
                        <a:t>), </a:t>
                      </a:r>
                      <a:r>
                        <a:rPr kumimoji="0" lang="zh-CN" altLang="en-US" sz="1800" b="1" i="0" u="none" strike="noStrike" cap="none" normalizeH="0" baseline="0" dirty="0">
                          <a:ln>
                            <a:noFill/>
                          </a:ln>
                          <a:solidFill>
                            <a:schemeClr val="tx1"/>
                          </a:solidFill>
                          <a:effectLst/>
                          <a:latin typeface="Arial" charset="0"/>
                          <a:ea typeface="ＭＳ Ｐゴシック" charset="0"/>
                          <a:cs typeface="Arial" charset="0"/>
                        </a:rPr>
                        <a:t>饶恕及向全以色列传福音。</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耶</a:t>
                      </a:r>
                      <a:r>
                        <a:rPr kumimoji="0" lang="zh-CN" altLang="en-US" sz="1600" b="1" i="0" u="none" strike="noStrike" cap="none" normalizeH="0" baseline="0" dirty="0">
                          <a:ln>
                            <a:noFill/>
                          </a:ln>
                          <a:solidFill>
                            <a:schemeClr val="tx1"/>
                          </a:solidFill>
                          <a:effectLst/>
                          <a:latin typeface="Arial" charset="0"/>
                          <a:ea typeface="SimSun" charset="0"/>
                          <a:cs typeface="SimSun" charset="0"/>
                        </a:rPr>
                        <a:t> </a:t>
                      </a:r>
                      <a:r>
                        <a:rPr kumimoji="0" lang="en-US" sz="1600" b="1" i="0" u="none" strike="noStrike" cap="none" normalizeH="0" baseline="0" dirty="0">
                          <a:ln>
                            <a:noFill/>
                          </a:ln>
                          <a:solidFill>
                            <a:schemeClr val="tx1"/>
                          </a:solidFill>
                          <a:effectLst/>
                          <a:latin typeface="Arial" charset="0"/>
                          <a:ea typeface="SimSun" charset="0"/>
                          <a:cs typeface="SimSun" charset="0"/>
                        </a:rPr>
                        <a:t>31:31-34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保罗和使徒</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林后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3–4)</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全以色列得救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罗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11:26-27))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圣餐的杯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路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22:20; </a:t>
                      </a:r>
                      <a:r>
                        <a:rPr kumimoji="0" lang="zh-CN" altLang="en-US" sz="1600" b="1" i="0" u="none" strike="noStrike" cap="none" normalizeH="0" baseline="0" dirty="0">
                          <a:ln>
                            <a:noFill/>
                          </a:ln>
                          <a:solidFill>
                            <a:schemeClr val="tx1"/>
                          </a:solidFill>
                          <a:effectLst/>
                          <a:latin typeface="Arial" charset="0"/>
                          <a:ea typeface="ＭＳ Ｐゴシック" charset="0"/>
                          <a:cs typeface="Arial" charset="0"/>
                        </a:rPr>
                        <a:t>林前 </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11:25)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3349" name="Title 5"/>
          <p:cNvSpPr>
            <a:spLocks noGrp="1"/>
          </p:cNvSpPr>
          <p:nvPr>
            <p:ph type="title" idx="4294967295"/>
          </p:nvPr>
        </p:nvSpPr>
        <p:spPr>
          <a:xfrm>
            <a:off x="685800" y="0"/>
            <a:ext cx="7696200" cy="609600"/>
          </a:xfrm>
        </p:spPr>
        <p:txBody>
          <a:bodyPr/>
          <a:lstStyle/>
          <a:p>
            <a:r>
              <a:rPr lang="zh-CN" altLang="en-US" sz="2800" b="1" dirty="0">
                <a:latin typeface="Arial" charset="0"/>
                <a:ea typeface="ＭＳ Ｐゴシック" charset="0"/>
              </a:rPr>
              <a:t>圣约的象徵</a:t>
            </a:r>
          </a:p>
        </p:txBody>
      </p:sp>
    </p:spTree>
    <p:extLst>
      <p:ext uri="{BB962C8B-B14F-4D97-AF65-F5344CB8AC3E}">
        <p14:creationId xmlns:p14="http://schemas.microsoft.com/office/powerpoint/2010/main" val="920851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26"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27" name="Rectangle 4"/>
          <p:cNvSpPr>
            <a:spLocks noChangeArrowheads="1"/>
          </p:cNvSpPr>
          <p:nvPr/>
        </p:nvSpPr>
        <p:spPr bwMode="auto">
          <a:xfrm>
            <a:off x="1460500" y="2108200"/>
            <a:ext cx="1574800" cy="3568700"/>
          </a:xfrm>
          <a:prstGeom prst="rect">
            <a:avLst/>
          </a:prstGeom>
          <a:gradFill rotWithShape="0">
            <a:gsLst>
              <a:gs pos="0">
                <a:srgbClr val="47002C"/>
              </a:gs>
              <a:gs pos="100000">
                <a:srgbClr val="7F004A"/>
              </a:gs>
            </a:gsLst>
            <a:lin ang="0" scaled="1"/>
          </a:gradFill>
          <a:ln w="254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30084" name="Rectangle 5"/>
          <p:cNvSpPr>
            <a:spLocks noChangeArrowheads="1"/>
          </p:cNvSpPr>
          <p:nvPr/>
        </p:nvSpPr>
        <p:spPr bwMode="auto">
          <a:xfrm>
            <a:off x="1073150" y="1682750"/>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556486" name="Rectangle 6"/>
          <p:cNvSpPr>
            <a:spLocks noChangeArrowheads="1"/>
          </p:cNvSpPr>
          <p:nvPr/>
        </p:nvSpPr>
        <p:spPr bwMode="auto">
          <a:xfrm>
            <a:off x="1214438" y="1676400"/>
            <a:ext cx="1196975" cy="393700"/>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诺亚之约</a:t>
            </a:r>
          </a:p>
        </p:txBody>
      </p:sp>
      <p:sp>
        <p:nvSpPr>
          <p:cNvPr id="461830" name="Rectangle 7"/>
          <p:cNvSpPr>
            <a:spLocks noChangeArrowheads="1"/>
          </p:cNvSpPr>
          <p:nvPr/>
        </p:nvSpPr>
        <p:spPr bwMode="auto">
          <a:xfrm>
            <a:off x="30163" y="987425"/>
            <a:ext cx="736600" cy="85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亚当与神同掌权（</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 </a:t>
            </a: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创</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 1:26, 28; 2:19) </a:t>
            </a:r>
          </a:p>
        </p:txBody>
      </p:sp>
      <p:sp>
        <p:nvSpPr>
          <p:cNvPr id="461831" name="Rectangle 8"/>
          <p:cNvSpPr>
            <a:spLocks noChangeArrowheads="1"/>
          </p:cNvSpPr>
          <p:nvPr/>
        </p:nvSpPr>
        <p:spPr bwMode="auto">
          <a:xfrm>
            <a:off x="603250" y="987425"/>
            <a:ext cx="927100"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撒旦自以为神统治着这个世界</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 (</a:t>
            </a: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创</a:t>
            </a:r>
            <a:r>
              <a:rPr kumimoji="0" lang="en-US" altLang="zh-CN" sz="800" b="0" i="0" u="none" strike="noStrike" kern="1200" cap="none" spc="0" normalizeH="0" baseline="0" noProof="0">
                <a:ln>
                  <a:noFill/>
                </a:ln>
                <a:solidFill>
                  <a:srgbClr val="FFFFFF"/>
                </a:solidFill>
                <a:effectLst/>
                <a:uLnTx/>
                <a:uFillTx/>
                <a:latin typeface="Times New Roman" charset="0"/>
                <a:ea typeface="SimSun" charset="0"/>
                <a:cs typeface="+mn-cs"/>
              </a:rPr>
              <a:t>.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Times New Roman" charset="0"/>
                <a:ea typeface="SimSun" charset="0"/>
                <a:cs typeface="+mn-cs"/>
              </a:rPr>
              <a:t>2 Cor. 4:4)</a:t>
            </a:r>
          </a:p>
        </p:txBody>
      </p:sp>
      <p:sp>
        <p:nvSpPr>
          <p:cNvPr id="1556489" name="Rectangle 9"/>
          <p:cNvSpPr>
            <a:spLocks noChangeArrowheads="1"/>
          </p:cNvSpPr>
          <p:nvPr/>
        </p:nvSpPr>
        <p:spPr bwMode="auto">
          <a:xfrm rot="16200000" flipH="1">
            <a:off x="215900" y="3702050"/>
            <a:ext cx="2009775" cy="454025"/>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亚伯拉罕之约</a:t>
            </a:r>
          </a:p>
        </p:txBody>
      </p:sp>
      <p:sp>
        <p:nvSpPr>
          <p:cNvPr id="461833" name="Rectangle 10"/>
          <p:cNvSpPr>
            <a:spLocks noChangeArrowheads="1"/>
          </p:cNvSpPr>
          <p:nvPr/>
        </p:nvSpPr>
        <p:spPr bwMode="auto">
          <a:xfrm>
            <a:off x="1987550" y="21018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34"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556492" name="Rectangle 12"/>
          <p:cNvSpPr>
            <a:spLocks noChangeArrowheads="1"/>
          </p:cNvSpPr>
          <p:nvPr/>
        </p:nvSpPr>
        <p:spPr bwMode="auto">
          <a:xfrm>
            <a:off x="1847850" y="5695950"/>
            <a:ext cx="3949700" cy="609600"/>
          </a:xfrm>
          <a:prstGeom prst="rect">
            <a:avLst/>
          </a:prstGeom>
          <a:gradFill rotWithShape="0">
            <a:gsLst>
              <a:gs pos="0">
                <a:schemeClr val="accent4">
                  <a:lumMod val="50000"/>
                </a:schemeClr>
              </a:gs>
              <a:gs pos="100000">
                <a:schemeClr val="tx1">
                  <a:gamma/>
                  <a:shade val="0"/>
                  <a:invGamma/>
                </a:schemeClr>
              </a:gs>
            </a:gsLst>
            <a:lin ang="0" scaled="1"/>
          </a:gradFill>
          <a:ln w="12700">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128" charset="0"/>
              <a:ea typeface="ＭＳ Ｐゴシック" pitchFamily="-112" charset="-128"/>
              <a:cs typeface="ＭＳ Ｐゴシック" pitchFamily="-112" charset="-128"/>
            </a:endParaRPr>
          </a:p>
        </p:txBody>
      </p:sp>
      <p:sp>
        <p:nvSpPr>
          <p:cNvPr id="1556493" name="Rectangle 13"/>
          <p:cNvSpPr>
            <a:spLocks noChangeArrowheads="1"/>
          </p:cNvSpPr>
          <p:nvPr/>
        </p:nvSpPr>
        <p:spPr bwMode="auto">
          <a:xfrm>
            <a:off x="2003425" y="2159000"/>
            <a:ext cx="1196975" cy="393700"/>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土地之约</a:t>
            </a:r>
          </a:p>
        </p:txBody>
      </p:sp>
      <p:sp>
        <p:nvSpPr>
          <p:cNvPr id="461837" name="Rectangle 14"/>
          <p:cNvSpPr>
            <a:spLocks noChangeArrowheads="1"/>
          </p:cNvSpPr>
          <p:nvPr/>
        </p:nvSpPr>
        <p:spPr bwMode="auto">
          <a:xfrm>
            <a:off x="2368550" y="3308350"/>
            <a:ext cx="3505200" cy="1181100"/>
          </a:xfrm>
          <a:prstGeom prst="rect">
            <a:avLst/>
          </a:prstGeom>
          <a:gradFill rotWithShape="0">
            <a:gsLst>
              <a:gs pos="0">
                <a:srgbClr val="BA5D00"/>
              </a:gs>
              <a:gs pos="100000">
                <a:srgbClr val="371C00"/>
              </a:gs>
            </a:gsLst>
            <a:lin ang="0" scaled="1"/>
          </a:gradFill>
          <a:ln w="127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556495" name="Rectangle 15"/>
          <p:cNvSpPr>
            <a:spLocks noChangeArrowheads="1"/>
          </p:cNvSpPr>
          <p:nvPr/>
        </p:nvSpPr>
        <p:spPr bwMode="auto">
          <a:xfrm>
            <a:off x="2549525" y="3327400"/>
            <a:ext cx="1196975" cy="393700"/>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大卫之约</a:t>
            </a:r>
          </a:p>
        </p:txBody>
      </p:sp>
      <p:sp>
        <p:nvSpPr>
          <p:cNvPr id="1556496" name="Rectangle 16"/>
          <p:cNvSpPr>
            <a:spLocks noChangeArrowheads="1"/>
          </p:cNvSpPr>
          <p:nvPr/>
        </p:nvSpPr>
        <p:spPr bwMode="auto">
          <a:xfrm>
            <a:off x="3108325" y="4546600"/>
            <a:ext cx="688975" cy="393700"/>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新约</a:t>
            </a:r>
          </a:p>
        </p:txBody>
      </p:sp>
      <p:sp>
        <p:nvSpPr>
          <p:cNvPr id="1556497" name="Rectangle 17"/>
          <p:cNvSpPr>
            <a:spLocks noChangeArrowheads="1"/>
          </p:cNvSpPr>
          <p:nvPr/>
        </p:nvSpPr>
        <p:spPr bwMode="auto">
          <a:xfrm>
            <a:off x="1927225" y="5654675"/>
            <a:ext cx="1208088" cy="396875"/>
          </a:xfrm>
          <a:prstGeom prst="rect">
            <a:avLst/>
          </a:prstGeom>
          <a:no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Kosher-Normal" charset="0"/>
                <a:ea typeface="ＭＳ Ｐゴシック" charset="0"/>
                <a:cs typeface="+mn-cs"/>
              </a:rPr>
              <a:t>摩西之约</a:t>
            </a:r>
          </a:p>
        </p:txBody>
      </p:sp>
      <p:grpSp>
        <p:nvGrpSpPr>
          <p:cNvPr id="461841" name="Group 18"/>
          <p:cNvGrpSpPr>
            <a:grpSpLocks/>
          </p:cNvGrpSpPr>
          <p:nvPr/>
        </p:nvGrpSpPr>
        <p:grpSpPr bwMode="auto">
          <a:xfrm>
            <a:off x="5689600" y="1376363"/>
            <a:ext cx="165100" cy="279400"/>
            <a:chOff x="3584" y="867"/>
            <a:chExt cx="104" cy="176"/>
          </a:xfrm>
        </p:grpSpPr>
        <p:sp>
          <p:nvSpPr>
            <p:cNvPr id="461928"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9"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461842" name="Rectangle 21"/>
          <p:cNvSpPr>
            <a:spLocks noChangeArrowheads="1"/>
          </p:cNvSpPr>
          <p:nvPr/>
        </p:nvSpPr>
        <p:spPr bwMode="auto">
          <a:xfrm>
            <a:off x="2044700" y="987425"/>
            <a:ext cx="18065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神与亚伯拉罕立约透过以色列成为“祭司的国度”重新建立人的统治权</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创</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 12:1-3;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出</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 19:6)</a:t>
            </a:r>
          </a:p>
        </p:txBody>
      </p:sp>
      <p:sp>
        <p:nvSpPr>
          <p:cNvPr id="1556502" name="Rectangle 22"/>
          <p:cNvSpPr>
            <a:spLocks noChangeArrowheads="1"/>
          </p:cNvSpPr>
          <p:nvPr/>
        </p:nvSpPr>
        <p:spPr bwMode="auto">
          <a:xfrm>
            <a:off x="47625" y="769938"/>
            <a:ext cx="1376363" cy="271462"/>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Scholar" charset="0"/>
                <a:ea typeface="SimSun" charset="0"/>
                <a:cs typeface="+mn-cs"/>
              </a:rPr>
              <a:t>国度概念的教导</a:t>
            </a:r>
            <a:r>
              <a:rPr kumimoji="0" lang="en-US" altLang="zh-CN"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Scholar" charset="0"/>
                <a:ea typeface="SimSun" charset="0"/>
                <a:cs typeface="+mn-cs"/>
              </a:rPr>
              <a:t>...</a:t>
            </a:r>
          </a:p>
        </p:txBody>
      </p:sp>
      <p:sp>
        <p:nvSpPr>
          <p:cNvPr id="461844" name="Line 23"/>
          <p:cNvSpPr>
            <a:spLocks noChangeShapeType="1"/>
          </p:cNvSpPr>
          <p:nvPr/>
        </p:nvSpPr>
        <p:spPr bwMode="auto">
          <a:xfrm>
            <a:off x="663575" y="1149350"/>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45" name="Freeform 24"/>
          <p:cNvSpPr>
            <a:spLocks/>
          </p:cNvSpPr>
          <p:nvPr/>
        </p:nvSpPr>
        <p:spPr bwMode="auto">
          <a:xfrm>
            <a:off x="603250" y="1489075"/>
            <a:ext cx="122238" cy="179388"/>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46" name="Rectangle 25"/>
          <p:cNvSpPr>
            <a:spLocks noChangeArrowheads="1"/>
          </p:cNvSpPr>
          <p:nvPr/>
        </p:nvSpPr>
        <p:spPr bwMode="auto">
          <a:xfrm>
            <a:off x="190500" y="1811338"/>
            <a:ext cx="881063"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人的堕落 </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创</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 3)</a:t>
            </a:r>
          </a:p>
        </p:txBody>
      </p:sp>
      <p:sp>
        <p:nvSpPr>
          <p:cNvPr id="461847" name="Rectangle 26"/>
          <p:cNvSpPr>
            <a:spLocks noChangeArrowheads="1"/>
          </p:cNvSpPr>
          <p:nvPr/>
        </p:nvSpPr>
        <p:spPr bwMode="auto">
          <a:xfrm>
            <a:off x="3411538" y="987425"/>
            <a:ext cx="1304925"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以色列失去祭司国度的见证，于是被掳受外邦统治</a:t>
            </a:r>
            <a:r>
              <a:rPr kumimoji="0" lang="zh-CN" altLang="en-US" sz="1000" b="0" i="0" u="none" strike="noStrike" kern="1200" cap="none" spc="0" normalizeH="0" baseline="0" noProof="0">
                <a:ln>
                  <a:noFill/>
                </a:ln>
                <a:solidFill>
                  <a:srgbClr val="FFFFFF"/>
                </a:solidFill>
                <a:effectLst/>
                <a:uLnTx/>
                <a:uFillTx/>
                <a:latin typeface="Arial" charset="0"/>
                <a:ea typeface="ＭＳ Ｐゴシック" charset="0"/>
                <a:cs typeface="+mn-cs"/>
              </a:rPr>
              <a:t> </a:t>
            </a:r>
            <a:endPar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556507" name="Rectangle 27"/>
          <p:cNvSpPr>
            <a:spLocks noChangeArrowheads="1"/>
          </p:cNvSpPr>
          <p:nvPr/>
        </p:nvSpPr>
        <p:spPr bwMode="auto">
          <a:xfrm>
            <a:off x="3184525" y="4826000"/>
            <a:ext cx="1381125" cy="908050"/>
          </a:xfrm>
          <a:prstGeom prst="rect">
            <a:avLst/>
          </a:prstGeom>
          <a:no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耶利米书</a:t>
            </a:r>
            <a:r>
              <a:rPr kumimoji="0" lang="en-US" altLang="zh-CN" sz="900" b="0" i="0" u="none" strike="noStrike" kern="1200" cap="none" spc="0" normalizeH="0" baseline="0" noProof="0">
                <a:ln>
                  <a:noFill/>
                </a:ln>
                <a:solidFill>
                  <a:srgbClr val="FFFFFF"/>
                </a:solidFill>
                <a:effectLst/>
                <a:uLnTx/>
                <a:uFillTx/>
                <a:latin typeface="Arial" charset="0"/>
                <a:ea typeface="SimSun" charset="0"/>
                <a:cs typeface="+mn-cs"/>
              </a:rPr>
              <a:t>31:31-34 </a:t>
            </a: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应许</a:t>
            </a:r>
            <a:r>
              <a:rPr kumimoji="0" lang="en-US" altLang="zh-CN" sz="900" b="0" i="0" u="none" strike="noStrike" kern="1200" cap="none" spc="0" normalizeH="0" baseline="0" noProof="0">
                <a:ln>
                  <a:noFill/>
                </a:ln>
                <a:solidFill>
                  <a:srgbClr val="FFFFFF"/>
                </a:solidFill>
                <a:effectLst/>
                <a:uLnTx/>
                <a:uFillTx/>
                <a:latin typeface="Arial" charset="0"/>
                <a:ea typeface="SimSun" charset="0"/>
                <a:cs typeface="+mn-cs"/>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赦免</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圣灵内住</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新心，新人，新思想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以色列与犹大重新统一</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不需要传福音</a:t>
            </a:r>
            <a:r>
              <a:rPr kumimoji="0" lang="zh-CN" altLang="en-US" sz="900" b="0" i="0" u="none" strike="noStrike" kern="1200" cap="none" spc="0" normalizeH="0" baseline="0" noProof="0">
                <a:ln>
                  <a:noFill/>
                </a:ln>
                <a:solidFill>
                  <a:srgbClr val="FFFFFF"/>
                </a:solidFill>
                <a:effectLst/>
                <a:uLnTx/>
                <a:uFillTx/>
                <a:latin typeface="Arial" charset="0"/>
                <a:ea typeface="ＭＳ Ｐゴシック" charset="0"/>
                <a:cs typeface="+mn-cs"/>
              </a:rPr>
              <a:t> </a:t>
            </a:r>
            <a:endParaRPr kumimoji="0" lang="en-US" altLang="zh-CN" sz="9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556508" name="Rectangle 28"/>
          <p:cNvSpPr>
            <a:spLocks noChangeArrowheads="1"/>
          </p:cNvSpPr>
          <p:nvPr/>
        </p:nvSpPr>
        <p:spPr bwMode="auto">
          <a:xfrm>
            <a:off x="2651125" y="3671888"/>
            <a:ext cx="1820863" cy="850900"/>
          </a:xfrm>
          <a:prstGeom prst="rect">
            <a:avLst/>
          </a:prstGeom>
          <a:no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撒母耳下</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7:12-16 </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永久的应许</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儿子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家室”永不遭废弃</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国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政治王朝</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宝座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后裔接续掌权</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圣殿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儿子来建造</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p:txBody>
      </p:sp>
      <p:sp>
        <p:nvSpPr>
          <p:cNvPr id="1556509" name="Rectangle 29"/>
          <p:cNvSpPr>
            <a:spLocks noChangeArrowheads="1"/>
          </p:cNvSpPr>
          <p:nvPr/>
        </p:nvSpPr>
        <p:spPr bwMode="auto">
          <a:xfrm>
            <a:off x="2270125" y="2519363"/>
            <a:ext cx="3200400" cy="6985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创世记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15:18 (</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参：申</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30:1-10)</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的应许</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从埃及哇地至幼发拉底河流域</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赛</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27:12)</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被掳归回／重建之后，土地永久占有权</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创</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17:8)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因着巴勒斯坦地全世界蒙祝福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赛</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14:1-2)</a:t>
            </a:r>
          </a:p>
        </p:txBody>
      </p:sp>
      <p:sp>
        <p:nvSpPr>
          <p:cNvPr id="461851" name="Rectangle 30"/>
          <p:cNvSpPr>
            <a:spLocks noChangeArrowheads="1"/>
          </p:cNvSpPr>
          <p:nvPr/>
        </p:nvSpPr>
        <p:spPr bwMode="auto">
          <a:xfrm>
            <a:off x="5827713" y="995363"/>
            <a:ext cx="11207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耶稣藉着教会以神奇的方式扩展张他的国度（太</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.13</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52" name="Rectangle 31"/>
          <p:cNvSpPr>
            <a:spLocks noChangeArrowheads="1"/>
          </p:cNvSpPr>
          <p:nvPr/>
        </p:nvSpPr>
        <p:spPr bwMode="auto">
          <a:xfrm>
            <a:off x="4643438" y="987425"/>
            <a:ext cx="10763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FFFFFF"/>
                </a:solidFill>
                <a:effectLst/>
                <a:uLnTx/>
                <a:uFillTx/>
                <a:latin typeface="Arial" charset="0"/>
                <a:ea typeface="SimSun" charset="0"/>
                <a:cs typeface="+mn-cs"/>
              </a:rPr>
              <a:t>以</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色列拒绝弥赛亚国度的邀请</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太</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 12:41-42; 23:37-39)</a:t>
            </a:r>
          </a:p>
        </p:txBody>
      </p:sp>
      <p:sp>
        <p:nvSpPr>
          <p:cNvPr id="461853" name="Rectangle 32"/>
          <p:cNvSpPr>
            <a:spLocks noChangeArrowheads="1"/>
          </p:cNvSpPr>
          <p:nvPr/>
        </p:nvSpPr>
        <p:spPr bwMode="auto">
          <a:xfrm>
            <a:off x="6700838" y="836613"/>
            <a:ext cx="1184275" cy="858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基督得胜以色列的仇敌，以色列全家都要得救（罗</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11:26-27</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54"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5"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6"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7" name="Rectangle 36"/>
          <p:cNvSpPr>
            <a:spLocks noChangeArrowheads="1"/>
          </p:cNvSpPr>
          <p:nvPr/>
        </p:nvSpPr>
        <p:spPr bwMode="auto">
          <a:xfrm>
            <a:off x="7688263" y="2103438"/>
            <a:ext cx="1384300" cy="1211262"/>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8" name="Rectangle 37"/>
          <p:cNvSpPr>
            <a:spLocks noChangeArrowheads="1"/>
          </p:cNvSpPr>
          <p:nvPr/>
        </p:nvSpPr>
        <p:spPr bwMode="auto">
          <a:xfrm>
            <a:off x="5778500" y="3311525"/>
            <a:ext cx="3289300" cy="1193800"/>
          </a:xfrm>
          <a:prstGeom prst="rect">
            <a:avLst/>
          </a:prstGeom>
          <a:gradFill rotWithShape="0">
            <a:gsLst>
              <a:gs pos="0">
                <a:srgbClr val="371C00"/>
              </a:gs>
              <a:gs pos="100000">
                <a:srgbClr val="BA5D00"/>
              </a:gs>
            </a:gsLst>
            <a:lin ang="0" scaled="1"/>
          </a:gradFill>
          <a:ln w="127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9" name="Rectangle 38"/>
          <p:cNvSpPr>
            <a:spLocks noChangeArrowheads="1"/>
          </p:cNvSpPr>
          <p:nvPr/>
        </p:nvSpPr>
        <p:spPr bwMode="auto">
          <a:xfrm>
            <a:off x="5786438" y="2519363"/>
            <a:ext cx="1719262"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以色列因着拒绝弥赛亚受审判被赶逐出应许之地 长达</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19</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世纪（主后</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70</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1948</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）现在部分恢复（结</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37:1-7</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60" name="Rectangle 39"/>
          <p:cNvSpPr>
            <a:spLocks noChangeArrowheads="1"/>
          </p:cNvSpPr>
          <p:nvPr/>
        </p:nvSpPr>
        <p:spPr bwMode="auto">
          <a:xfrm>
            <a:off x="6022975" y="3429000"/>
            <a:ext cx="12541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基督是教会的头，教会是属灵的圣殿（</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2:19-22;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林后</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6:16)</a:t>
            </a:r>
          </a:p>
        </p:txBody>
      </p:sp>
      <p:sp>
        <p:nvSpPr>
          <p:cNvPr id="461861" name="Rectangle 40"/>
          <p:cNvSpPr>
            <a:spLocks noChangeArrowheads="1"/>
          </p:cNvSpPr>
          <p:nvPr/>
        </p:nvSpPr>
        <p:spPr bwMode="auto">
          <a:xfrm>
            <a:off x="5903913" y="4891088"/>
            <a:ext cx="1397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0A0D"/>
                </a:solidFill>
                <a:effectLst/>
                <a:uLnTx/>
                <a:uFillTx/>
                <a:latin typeface="Arial" charset="0"/>
                <a:ea typeface="SimSun" charset="0"/>
                <a:cs typeface="+mn-cs"/>
              </a:rPr>
              <a:t>新约前三项取代摩西律法（路</a:t>
            </a:r>
            <a:r>
              <a:rPr kumimoji="0" lang="en-US" altLang="zh-CN" sz="1000" b="0" i="0" u="none" strike="noStrike" kern="1200" cap="none" spc="0" normalizeH="0" baseline="0" noProof="0">
                <a:ln>
                  <a:noFill/>
                </a:ln>
                <a:solidFill>
                  <a:srgbClr val="000A0D"/>
                </a:solidFill>
                <a:effectLst/>
                <a:uLnTx/>
                <a:uFillTx/>
                <a:latin typeface="Arial" charset="0"/>
                <a:ea typeface="SimSun" charset="0"/>
                <a:cs typeface="+mn-cs"/>
              </a:rPr>
              <a:t>22:20; </a:t>
            </a:r>
            <a:r>
              <a:rPr kumimoji="0" lang="zh-CN" altLang="en-US" sz="1000" b="0" i="0" u="none" strike="noStrike" kern="1200" cap="none" spc="0" normalizeH="0" baseline="0" noProof="0">
                <a:ln>
                  <a:noFill/>
                </a:ln>
                <a:solidFill>
                  <a:srgbClr val="000A0D"/>
                </a:solidFill>
                <a:effectLst/>
                <a:uLnTx/>
                <a:uFillTx/>
                <a:latin typeface="Arial" charset="0"/>
                <a:ea typeface="SimSun" charset="0"/>
                <a:cs typeface="+mn-cs"/>
              </a:rPr>
              <a:t>林后</a:t>
            </a:r>
            <a:r>
              <a:rPr kumimoji="0" lang="en-US" altLang="zh-CN" sz="1000" b="0" i="0" u="none" strike="noStrike" kern="1200" cap="none" spc="0" normalizeH="0" baseline="0" noProof="0">
                <a:ln>
                  <a:noFill/>
                </a:ln>
                <a:solidFill>
                  <a:srgbClr val="000A0D"/>
                </a:solidFill>
                <a:effectLst/>
                <a:uLnTx/>
                <a:uFillTx/>
                <a:latin typeface="Arial" charset="0"/>
                <a:ea typeface="SimSun" charset="0"/>
                <a:cs typeface="+mn-cs"/>
              </a:rPr>
              <a:t>3:6)</a:t>
            </a:r>
          </a:p>
        </p:txBody>
      </p:sp>
      <p:sp>
        <p:nvSpPr>
          <p:cNvPr id="461862"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63" name="Line 42"/>
          <p:cNvSpPr>
            <a:spLocks noChangeShapeType="1"/>
          </p:cNvSpPr>
          <p:nvPr/>
        </p:nvSpPr>
        <p:spPr bwMode="auto">
          <a:xfrm>
            <a:off x="7675563" y="1689100"/>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64" name="Rectangle 43"/>
          <p:cNvSpPr>
            <a:spLocks noChangeArrowheads="1"/>
          </p:cNvSpPr>
          <p:nvPr/>
        </p:nvSpPr>
        <p:spPr bwMode="auto">
          <a:xfrm>
            <a:off x="7553325" y="2136775"/>
            <a:ext cx="15906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弥赛亚国度</a:t>
            </a:r>
          </a:p>
        </p:txBody>
      </p:sp>
      <p:sp>
        <p:nvSpPr>
          <p:cNvPr id="461865"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66" name="Rectangle 45"/>
          <p:cNvSpPr>
            <a:spLocks noChangeArrowheads="1"/>
          </p:cNvSpPr>
          <p:nvPr/>
        </p:nvSpPr>
        <p:spPr bwMode="auto">
          <a:xfrm>
            <a:off x="7620000" y="2273300"/>
            <a:ext cx="1458913"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千禧年永恒</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67" name="Rectangle 46"/>
          <p:cNvSpPr>
            <a:spLocks noChangeArrowheads="1"/>
          </p:cNvSpPr>
          <p:nvPr/>
        </p:nvSpPr>
        <p:spPr bwMode="auto">
          <a:xfrm>
            <a:off x="7627938" y="2451100"/>
            <a:ext cx="976312"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完全恢复（结</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37:8-28)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耶路撒冷世界的首府</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赛 </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2:1-5)</a:t>
            </a:r>
          </a:p>
        </p:txBody>
      </p:sp>
      <p:sp>
        <p:nvSpPr>
          <p:cNvPr id="461868" name="Rectangle 47"/>
          <p:cNvSpPr>
            <a:spLocks noChangeArrowheads="1"/>
          </p:cNvSpPr>
          <p:nvPr/>
        </p:nvSpPr>
        <p:spPr bwMode="auto">
          <a:xfrm>
            <a:off x="8459788" y="2565400"/>
            <a:ext cx="720725" cy="55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新耶路撒冷</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启</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 21)</a:t>
            </a:r>
          </a:p>
        </p:txBody>
      </p:sp>
      <p:sp>
        <p:nvSpPr>
          <p:cNvPr id="461869" name="Rectangle 48"/>
          <p:cNvSpPr>
            <a:spLocks noChangeArrowheads="1"/>
          </p:cNvSpPr>
          <p:nvPr/>
        </p:nvSpPr>
        <p:spPr bwMode="auto">
          <a:xfrm>
            <a:off x="7693025" y="3429000"/>
            <a:ext cx="8032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基督作王与众圣徒统治全世界</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70" name="Rectangle 49"/>
          <p:cNvSpPr>
            <a:spLocks noChangeArrowheads="1"/>
          </p:cNvSpPr>
          <p:nvPr/>
        </p:nvSpPr>
        <p:spPr bwMode="auto">
          <a:xfrm>
            <a:off x="7818438" y="987425"/>
            <a:ext cx="1217612"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基督与众圣徒一同掌权（弗</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1:9-10;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启</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20:1-6; 22:5</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下）</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grpSp>
        <p:nvGrpSpPr>
          <p:cNvPr id="461871" name="Group 50"/>
          <p:cNvGrpSpPr>
            <a:grpSpLocks/>
          </p:cNvGrpSpPr>
          <p:nvPr/>
        </p:nvGrpSpPr>
        <p:grpSpPr bwMode="auto">
          <a:xfrm>
            <a:off x="4648200" y="5105400"/>
            <a:ext cx="76200" cy="304800"/>
            <a:chOff x="2928" y="3216"/>
            <a:chExt cx="48" cy="192"/>
          </a:xfrm>
        </p:grpSpPr>
        <p:sp>
          <p:nvSpPr>
            <p:cNvPr id="461925"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6"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7"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72" name="Group 54"/>
          <p:cNvGrpSpPr>
            <a:grpSpLocks/>
          </p:cNvGrpSpPr>
          <p:nvPr/>
        </p:nvGrpSpPr>
        <p:grpSpPr bwMode="auto">
          <a:xfrm>
            <a:off x="4876800" y="5426075"/>
            <a:ext cx="76200" cy="212725"/>
            <a:chOff x="3072" y="3418"/>
            <a:chExt cx="48" cy="134"/>
          </a:xfrm>
        </p:grpSpPr>
        <p:sp>
          <p:nvSpPr>
            <p:cNvPr id="461922"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3"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4"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461873" name="Rectangle 58"/>
          <p:cNvSpPr>
            <a:spLocks noChangeArrowheads="1"/>
          </p:cNvSpPr>
          <p:nvPr/>
        </p:nvSpPr>
        <p:spPr bwMode="auto">
          <a:xfrm rot="-5400000">
            <a:off x="1504951" y="258603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Nadianne" charset="0"/>
                <a:ea typeface="SimSun" charset="0"/>
                <a:cs typeface="+mn-cs"/>
              </a:rPr>
              <a:t>土地</a:t>
            </a:r>
          </a:p>
        </p:txBody>
      </p:sp>
      <p:sp>
        <p:nvSpPr>
          <p:cNvPr id="461874" name="Rectangle 59"/>
          <p:cNvSpPr>
            <a:spLocks noChangeArrowheads="1"/>
          </p:cNvSpPr>
          <p:nvPr/>
        </p:nvSpPr>
        <p:spPr bwMode="auto">
          <a:xfrm rot="-5400000">
            <a:off x="1889126" y="376078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Nadianne" charset="0"/>
                <a:ea typeface="SimSun" charset="0"/>
                <a:cs typeface="+mn-cs"/>
              </a:rPr>
              <a:t>后裔</a:t>
            </a:r>
          </a:p>
        </p:txBody>
      </p:sp>
      <p:sp>
        <p:nvSpPr>
          <p:cNvPr id="461875" name="Rectangle 60"/>
          <p:cNvSpPr>
            <a:spLocks noChangeArrowheads="1"/>
          </p:cNvSpPr>
          <p:nvPr/>
        </p:nvSpPr>
        <p:spPr bwMode="auto">
          <a:xfrm rot="-5400000">
            <a:off x="2554288" y="514508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Nadianne" charset="0"/>
                <a:ea typeface="SimSun" charset="0"/>
                <a:cs typeface="+mn-cs"/>
              </a:rPr>
              <a:t>祝福</a:t>
            </a:r>
          </a:p>
        </p:txBody>
      </p:sp>
      <p:sp>
        <p:nvSpPr>
          <p:cNvPr id="461876" name="Rectangle 61"/>
          <p:cNvSpPr>
            <a:spLocks noChangeArrowheads="1"/>
          </p:cNvSpPr>
          <p:nvPr/>
        </p:nvSpPr>
        <p:spPr bwMode="auto">
          <a:xfrm rot="-5400000">
            <a:off x="1069975" y="3783013"/>
            <a:ext cx="9620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FFFFFF"/>
                </a:solidFill>
                <a:effectLst/>
                <a:uLnTx/>
                <a:uFillTx/>
                <a:latin typeface="Arial" charset="0"/>
                <a:ea typeface="SimSun" charset="0"/>
                <a:cs typeface="+mn-cs"/>
              </a:rPr>
              <a:t>创世记 </a:t>
            </a:r>
            <a:r>
              <a:rPr kumimoji="0" lang="en-US" altLang="zh-CN" sz="1000" b="1" i="0" u="none" strike="noStrike" kern="1200" cap="none" spc="0" normalizeH="0" baseline="0" noProof="0">
                <a:ln>
                  <a:noFill/>
                </a:ln>
                <a:solidFill>
                  <a:srgbClr val="FFFFFF"/>
                </a:solidFill>
                <a:effectLst/>
                <a:uLnTx/>
                <a:uFillTx/>
                <a:latin typeface="Arial" charset="0"/>
                <a:ea typeface="SimSun" charset="0"/>
                <a:cs typeface="+mn-cs"/>
              </a:rPr>
              <a:t>12:1-3</a:t>
            </a:r>
          </a:p>
        </p:txBody>
      </p:sp>
      <p:sp>
        <p:nvSpPr>
          <p:cNvPr id="461877" name="Rectangle 62"/>
          <p:cNvSpPr>
            <a:spLocks noChangeArrowheads="1"/>
          </p:cNvSpPr>
          <p:nvPr/>
        </p:nvSpPr>
        <p:spPr bwMode="auto">
          <a:xfrm>
            <a:off x="8385175" y="3429000"/>
            <a:ext cx="750888"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基督将国度呈递给天父（林前</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15:24</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grpSp>
        <p:nvGrpSpPr>
          <p:cNvPr id="461878" name="Group 63"/>
          <p:cNvGrpSpPr>
            <a:grpSpLocks/>
          </p:cNvGrpSpPr>
          <p:nvPr/>
        </p:nvGrpSpPr>
        <p:grpSpPr bwMode="auto">
          <a:xfrm>
            <a:off x="7823200" y="1676400"/>
            <a:ext cx="611188" cy="450850"/>
            <a:chOff x="4928" y="1056"/>
            <a:chExt cx="385" cy="284"/>
          </a:xfrm>
        </p:grpSpPr>
        <p:sp>
          <p:nvSpPr>
            <p:cNvPr id="461917"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8" name="Rectangle 65"/>
            <p:cNvSpPr>
              <a:spLocks noChangeArrowheads="1"/>
            </p:cNvSpPr>
            <p:nvPr/>
          </p:nvSpPr>
          <p:spPr bwMode="auto">
            <a:xfrm>
              <a:off x="4928" y="1248"/>
              <a:ext cx="384" cy="48"/>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9"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0" name="Line 67"/>
            <p:cNvSpPr>
              <a:spLocks noChangeShapeType="1"/>
            </p:cNvSpPr>
            <p:nvPr/>
          </p:nvSpPr>
          <p:spPr bwMode="auto">
            <a:xfrm>
              <a:off x="4928" y="1248"/>
              <a:ext cx="0" cy="4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1" name="Line 68"/>
            <p:cNvSpPr>
              <a:spLocks noChangeShapeType="1"/>
            </p:cNvSpPr>
            <p:nvPr/>
          </p:nvSpPr>
          <p:spPr bwMode="auto">
            <a:xfrm>
              <a:off x="5312" y="1248"/>
              <a:ext cx="0" cy="4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79" name="Group 69"/>
          <p:cNvGrpSpPr>
            <a:grpSpLocks/>
          </p:cNvGrpSpPr>
          <p:nvPr/>
        </p:nvGrpSpPr>
        <p:grpSpPr bwMode="auto">
          <a:xfrm>
            <a:off x="4800600" y="5203825"/>
            <a:ext cx="1184275" cy="104775"/>
            <a:chOff x="3024" y="3278"/>
            <a:chExt cx="746" cy="66"/>
          </a:xfrm>
        </p:grpSpPr>
        <p:sp>
          <p:nvSpPr>
            <p:cNvPr id="461915"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6"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80" name="Group 72"/>
          <p:cNvGrpSpPr>
            <a:grpSpLocks/>
          </p:cNvGrpSpPr>
          <p:nvPr/>
        </p:nvGrpSpPr>
        <p:grpSpPr bwMode="auto">
          <a:xfrm>
            <a:off x="4954588" y="5489575"/>
            <a:ext cx="2857500" cy="100013"/>
            <a:chOff x="3168" y="3458"/>
            <a:chExt cx="1891" cy="66"/>
          </a:xfrm>
        </p:grpSpPr>
        <p:sp>
          <p:nvSpPr>
            <p:cNvPr id="461913" name="Line 73"/>
            <p:cNvSpPr>
              <a:spLocks noChangeShapeType="1"/>
            </p:cNvSpPr>
            <p:nvPr/>
          </p:nvSpPr>
          <p:spPr bwMode="auto">
            <a:xfrm>
              <a:off x="3168" y="3493"/>
              <a:ext cx="1812" cy="6"/>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4" name="AutoShape 74"/>
            <p:cNvSpPr>
              <a:spLocks noChangeArrowheads="1"/>
            </p:cNvSpPr>
            <p:nvPr/>
          </p:nvSpPr>
          <p:spPr bwMode="auto">
            <a:xfrm rot="5400000">
              <a:off x="5006" y="3471"/>
              <a:ext cx="66" cy="40"/>
            </a:xfrm>
            <a:prstGeom prst="triangle">
              <a:avLst>
                <a:gd name="adj" fmla="val 49995"/>
              </a:avLst>
            </a:prstGeom>
            <a:solidFill>
              <a:srgbClr val="000000"/>
            </a:solidFill>
            <a:ln w="127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461881" name="Rectangle 75"/>
          <p:cNvSpPr>
            <a:spLocks noChangeArrowheads="1"/>
          </p:cNvSpPr>
          <p:nvPr/>
        </p:nvSpPr>
        <p:spPr bwMode="auto">
          <a:xfrm>
            <a:off x="0" y="6400800"/>
            <a:ext cx="917733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经文突出强调双重国度之约。以色列的角色从亚伯拉罕到基督其内涵延伸至教会（继续中），而教会并非指“新以色列人”（不连续）以便取代以色列民族。</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以色列将在基督第二次降临时信靠基督从而再现其世界显赫地位。</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82" name="Rectangle 76"/>
          <p:cNvSpPr>
            <a:spLocks noChangeArrowheads="1"/>
          </p:cNvSpPr>
          <p:nvPr/>
        </p:nvSpPr>
        <p:spPr bwMode="auto">
          <a:xfrm>
            <a:off x="5114925" y="2095500"/>
            <a:ext cx="5238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以色列</a:t>
            </a:r>
          </a:p>
        </p:txBody>
      </p:sp>
      <p:sp>
        <p:nvSpPr>
          <p:cNvPr id="461883" name="Rectangle 77"/>
          <p:cNvSpPr>
            <a:spLocks noChangeArrowheads="1"/>
          </p:cNvSpPr>
          <p:nvPr/>
        </p:nvSpPr>
        <p:spPr bwMode="auto">
          <a:xfrm>
            <a:off x="6394450" y="2095500"/>
            <a:ext cx="4095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教会</a:t>
            </a:r>
          </a:p>
        </p:txBody>
      </p:sp>
      <p:sp>
        <p:nvSpPr>
          <p:cNvPr id="461884" name="Rectangle 78"/>
          <p:cNvSpPr>
            <a:spLocks noChangeArrowheads="1"/>
          </p:cNvSpPr>
          <p:nvPr/>
        </p:nvSpPr>
        <p:spPr bwMode="auto">
          <a:xfrm>
            <a:off x="5011738" y="2239963"/>
            <a:ext cx="722312"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800" b="0" i="0" u="none" strike="noStrike" kern="1200" cap="none" spc="0" normalizeH="0" baseline="0" noProof="0">
                <a:ln>
                  <a:noFill/>
                </a:ln>
                <a:solidFill>
                  <a:srgbClr val="FFFFFF"/>
                </a:solidFill>
                <a:effectLst/>
                <a:uLnTx/>
                <a:uFillTx/>
                <a:latin typeface="Arial" charset="0"/>
                <a:ea typeface="SimSun" charset="0"/>
                <a:cs typeface="+mn-cs"/>
              </a:rPr>
              <a:t>民族的焦点</a:t>
            </a:r>
            <a:r>
              <a:rPr kumimoji="0" lang="en-US" altLang="zh-CN" sz="800" b="0" i="0" u="none" strike="noStrike" kern="1200" cap="none" spc="0" normalizeH="0" baseline="0" noProof="0">
                <a:ln>
                  <a:noFill/>
                </a:ln>
                <a:solidFill>
                  <a:srgbClr val="FFFFFF"/>
                </a:solidFill>
                <a:effectLst/>
                <a:uLnTx/>
                <a:uFillTx/>
                <a:latin typeface="Arial" charset="0"/>
                <a:ea typeface="SimSun" charset="0"/>
                <a:cs typeface="+mn-cs"/>
              </a:rPr>
              <a:t>)</a:t>
            </a:r>
          </a:p>
        </p:txBody>
      </p:sp>
      <p:graphicFrame>
        <p:nvGraphicFramePr>
          <p:cNvPr id="461885" name="Object 2"/>
          <p:cNvGraphicFramePr>
            <a:graphicFrameLocks/>
          </p:cNvGraphicFramePr>
          <p:nvPr/>
        </p:nvGraphicFramePr>
        <p:xfrm>
          <a:off x="381000" y="49213"/>
          <a:ext cx="665163" cy="636587"/>
        </p:xfrm>
        <a:graphic>
          <a:graphicData uri="http://schemas.openxmlformats.org/presentationml/2006/ole">
            <mc:AlternateContent xmlns:mc="http://schemas.openxmlformats.org/markup-compatibility/2006">
              <mc:Choice xmlns:v="urn:schemas-microsoft-com:vml" Requires="v">
                <p:oleObj spid="_x0000_s190465" name="Microsoft ClipArt Gallery" r:id="rId4" imgW="2120900" imgH="2108200" progId="MS_ClipArt_Gallery">
                  <p:embed/>
                </p:oleObj>
              </mc:Choice>
              <mc:Fallback>
                <p:oleObj name="Microsoft ClipArt Gallery" r:id="rId4" imgW="2120900" imgH="2108200" progId="MS_ClipArt_Gallery">
                  <p:embed/>
                  <p:pic>
                    <p:nvPicPr>
                      <p:cNvPr id="461885"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9213"/>
                        <a:ext cx="665163"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61886" name="Rectangle 80"/>
          <p:cNvSpPr>
            <a:spLocks noChangeArrowheads="1"/>
          </p:cNvSpPr>
          <p:nvPr/>
        </p:nvSpPr>
        <p:spPr bwMode="auto">
          <a:xfrm>
            <a:off x="6132513" y="2239963"/>
            <a:ext cx="10128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ＭＳ Ｐゴシック" charset="0"/>
                <a:cs typeface="+mn-cs"/>
              </a:rPr>
              <a:t>新人” </a:t>
            </a:r>
            <a:r>
              <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ＭＳ Ｐゴシック" charset="0"/>
                <a:cs typeface="+mn-cs"/>
              </a:rPr>
              <a:t>弗</a:t>
            </a:r>
            <a:r>
              <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rPr>
              <a:t>2:15)</a:t>
            </a:r>
          </a:p>
        </p:txBody>
      </p:sp>
      <p:sp>
        <p:nvSpPr>
          <p:cNvPr id="461887" name="Line 81"/>
          <p:cNvSpPr>
            <a:spLocks noChangeShapeType="1"/>
          </p:cNvSpPr>
          <p:nvPr/>
        </p:nvSpPr>
        <p:spPr bwMode="auto">
          <a:xfrm>
            <a:off x="5783263" y="2116138"/>
            <a:ext cx="7937" cy="23796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88" name="Rectangle 82"/>
          <p:cNvSpPr>
            <a:spLocks noChangeArrowheads="1"/>
          </p:cNvSpPr>
          <p:nvPr/>
        </p:nvSpPr>
        <p:spPr bwMode="auto">
          <a:xfrm>
            <a:off x="8029575" y="5772150"/>
            <a:ext cx="10795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第五版</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2015</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年</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5</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月</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13</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日</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grpSp>
        <p:nvGrpSpPr>
          <p:cNvPr id="461889" name="Group 83"/>
          <p:cNvGrpSpPr>
            <a:grpSpLocks/>
          </p:cNvGrpSpPr>
          <p:nvPr/>
        </p:nvGrpSpPr>
        <p:grpSpPr bwMode="auto">
          <a:xfrm>
            <a:off x="1387475" y="2087563"/>
            <a:ext cx="165100" cy="176212"/>
            <a:chOff x="874" y="1315"/>
            <a:chExt cx="104" cy="111"/>
          </a:xfrm>
        </p:grpSpPr>
        <p:sp>
          <p:nvSpPr>
            <p:cNvPr id="461911" name="AutoShape 84"/>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2" name="AutoShape 85"/>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90" name="Group 86"/>
          <p:cNvGrpSpPr>
            <a:grpSpLocks/>
          </p:cNvGrpSpPr>
          <p:nvPr/>
        </p:nvGrpSpPr>
        <p:grpSpPr bwMode="auto">
          <a:xfrm>
            <a:off x="2305050" y="3333750"/>
            <a:ext cx="288925" cy="222250"/>
            <a:chOff x="1452" y="2100"/>
            <a:chExt cx="182" cy="140"/>
          </a:xfrm>
        </p:grpSpPr>
        <p:sp>
          <p:nvSpPr>
            <p:cNvPr id="461906" name="Freeform 87"/>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7" name="Rectangle 88"/>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8" name="Oval 89"/>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9" name="Line 90"/>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0" name="Line 91"/>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91" name="Group 92"/>
          <p:cNvGrpSpPr>
            <a:grpSpLocks/>
          </p:cNvGrpSpPr>
          <p:nvPr/>
        </p:nvGrpSpPr>
        <p:grpSpPr bwMode="auto">
          <a:xfrm>
            <a:off x="1774825" y="1428750"/>
            <a:ext cx="298450" cy="238125"/>
            <a:chOff x="1118" y="900"/>
            <a:chExt cx="188" cy="150"/>
          </a:xfrm>
        </p:grpSpPr>
        <p:grpSp>
          <p:nvGrpSpPr>
            <p:cNvPr id="461900" name="Group 93"/>
            <p:cNvGrpSpPr>
              <a:grpSpLocks/>
            </p:cNvGrpSpPr>
            <p:nvPr/>
          </p:nvGrpSpPr>
          <p:grpSpPr bwMode="auto">
            <a:xfrm>
              <a:off x="1118" y="900"/>
              <a:ext cx="84" cy="150"/>
              <a:chOff x="1118" y="900"/>
              <a:chExt cx="84" cy="150"/>
            </a:xfrm>
          </p:grpSpPr>
          <p:sp>
            <p:nvSpPr>
              <p:cNvPr id="461904" name="Rectangle 94"/>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5" name="Oval 95"/>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901" name="Group 96"/>
            <p:cNvGrpSpPr>
              <a:grpSpLocks/>
            </p:cNvGrpSpPr>
            <p:nvPr/>
          </p:nvGrpSpPr>
          <p:grpSpPr bwMode="auto">
            <a:xfrm>
              <a:off x="1222" y="900"/>
              <a:ext cx="84" cy="150"/>
              <a:chOff x="1222" y="900"/>
              <a:chExt cx="84" cy="150"/>
            </a:xfrm>
          </p:grpSpPr>
          <p:sp>
            <p:nvSpPr>
              <p:cNvPr id="461902" name="Rectangle 97"/>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3" name="Oval 98"/>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sp>
        <p:nvSpPr>
          <p:cNvPr id="461892" name="Rectangle 99"/>
          <p:cNvSpPr>
            <a:spLocks noChangeArrowheads="1"/>
          </p:cNvSpPr>
          <p:nvPr/>
        </p:nvSpPr>
        <p:spPr bwMode="auto">
          <a:xfrm>
            <a:off x="7667625" y="4586288"/>
            <a:ext cx="865188"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0A0D"/>
                </a:solidFill>
                <a:effectLst/>
                <a:uLnTx/>
                <a:uFillTx/>
                <a:latin typeface="Arial" charset="0"/>
                <a:ea typeface="SimSun" charset="0"/>
                <a:cs typeface="+mn-cs"/>
              </a:rPr>
              <a:t>在民族复兴之际，新约的五个内容均得以实现（亚</a:t>
            </a:r>
            <a:r>
              <a:rPr kumimoji="0" lang="en-US" altLang="zh-CN" sz="1000" b="0" i="0" u="none" strike="noStrike" kern="1200" cap="none" spc="0" normalizeH="0" baseline="0" noProof="0">
                <a:ln>
                  <a:noFill/>
                </a:ln>
                <a:solidFill>
                  <a:srgbClr val="000A0D"/>
                </a:solidFill>
                <a:effectLst/>
                <a:uLnTx/>
                <a:uFillTx/>
                <a:latin typeface="Arial" charset="0"/>
                <a:ea typeface="SimSun" charset="0"/>
                <a:cs typeface="+mn-cs"/>
              </a:rPr>
              <a:t>8</a:t>
            </a:r>
            <a:r>
              <a:rPr kumimoji="0" lang="zh-CN" altLang="en-US" sz="1000" b="0" i="0" u="none" strike="noStrike" kern="1200" cap="none" spc="0" normalizeH="0" baseline="0" noProof="0">
                <a:ln>
                  <a:noFill/>
                </a:ln>
                <a:solidFill>
                  <a:srgbClr val="000A0D"/>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000A0D"/>
              </a:solidFill>
              <a:effectLst/>
              <a:uLnTx/>
              <a:uFillTx/>
              <a:latin typeface="Arial" charset="0"/>
              <a:ea typeface="SimSun" charset="0"/>
              <a:cs typeface="+mn-cs"/>
            </a:endParaRPr>
          </a:p>
        </p:txBody>
      </p:sp>
      <p:sp>
        <p:nvSpPr>
          <p:cNvPr id="430149" name="Rectangle 100"/>
          <p:cNvSpPr>
            <a:spLocks noChangeArrowheads="1"/>
          </p:cNvSpPr>
          <p:nvPr/>
        </p:nvSpPr>
        <p:spPr bwMode="auto">
          <a:xfrm>
            <a:off x="8416925" y="4675188"/>
            <a:ext cx="7270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100" normalizeH="0" baseline="0" noProof="0" dirty="0">
                <a:ln>
                  <a:noFill/>
                </a:ln>
                <a:solidFill>
                  <a:srgbClr val="000A0D"/>
                </a:solidFill>
                <a:effectLst/>
                <a:uLnTx/>
                <a:uFillTx/>
                <a:latin typeface="Arial" charset="0"/>
                <a:ea typeface="SimSun" charset="0"/>
                <a:cs typeface="+mn-cs"/>
              </a:rPr>
              <a:t>一切都更新了！</a:t>
            </a:r>
            <a:br>
              <a:rPr kumimoji="0" lang="en-US" altLang="zh-CN" sz="1000" b="0" i="0" u="none" strike="noStrike" kern="1200" cap="none" spc="-100" normalizeH="0" baseline="0" noProof="0" dirty="0">
                <a:ln>
                  <a:noFill/>
                </a:ln>
                <a:solidFill>
                  <a:srgbClr val="000A0D"/>
                </a:solidFill>
                <a:effectLst/>
                <a:uLnTx/>
                <a:uFillTx/>
                <a:latin typeface="Arial" charset="0"/>
                <a:ea typeface="SimSun" charset="0"/>
                <a:cs typeface="+mn-cs"/>
              </a:rPr>
            </a:br>
            <a:r>
              <a:rPr kumimoji="0" lang="zh-CN" altLang="en-US" sz="1000" b="0" i="0" u="none" strike="noStrike" kern="1200" cap="none" spc="-100" normalizeH="0" baseline="0" noProof="0" dirty="0">
                <a:ln>
                  <a:noFill/>
                </a:ln>
                <a:solidFill>
                  <a:srgbClr val="000A0D"/>
                </a:solidFill>
                <a:effectLst/>
                <a:uLnTx/>
                <a:uFillTx/>
                <a:latin typeface="Arial" charset="0"/>
                <a:ea typeface="SimSun" charset="0"/>
                <a:cs typeface="+mn-cs"/>
              </a:rPr>
              <a:t>（启</a:t>
            </a:r>
            <a:r>
              <a:rPr kumimoji="0" lang="en-US" altLang="zh-CN" sz="1000" b="0" i="0" u="none" strike="noStrike" kern="1200" cap="none" spc="-100" normalizeH="0" baseline="0" noProof="0" dirty="0">
                <a:ln>
                  <a:noFill/>
                </a:ln>
                <a:solidFill>
                  <a:srgbClr val="000A0D"/>
                </a:solidFill>
                <a:effectLst/>
                <a:uLnTx/>
                <a:uFillTx/>
                <a:latin typeface="Arial" charset="0"/>
                <a:ea typeface="SimSun" charset="0"/>
                <a:cs typeface="+mn-cs"/>
              </a:rPr>
              <a:t>21:5</a:t>
            </a:r>
            <a:r>
              <a:rPr kumimoji="0" lang="zh-CN" altLang="en-US" sz="1000" b="0" i="0" u="none" strike="noStrike" kern="1200" cap="none" spc="-100" normalizeH="0" baseline="0" noProof="0" dirty="0">
                <a:ln>
                  <a:noFill/>
                </a:ln>
                <a:solidFill>
                  <a:srgbClr val="000A0D"/>
                </a:solidFill>
                <a:effectLst/>
                <a:uLnTx/>
                <a:uFillTx/>
                <a:latin typeface="Arial" charset="0"/>
                <a:ea typeface="SimSun" charset="0"/>
                <a:cs typeface="+mn-cs"/>
              </a:rPr>
              <a:t>）</a:t>
            </a:r>
            <a:endParaRPr kumimoji="0" lang="en-US" altLang="zh-CN" sz="1000" b="0" i="0" u="none" strike="noStrike" kern="1200" cap="none" spc="-100" normalizeH="0" baseline="0" noProof="0" dirty="0">
              <a:ln>
                <a:noFill/>
              </a:ln>
              <a:solidFill>
                <a:srgbClr val="000A0D"/>
              </a:solidFill>
              <a:effectLst/>
              <a:uLnTx/>
              <a:uFillTx/>
              <a:latin typeface="Arial" charset="0"/>
              <a:ea typeface="SimSun" charset="0"/>
              <a:cs typeface="+mn-cs"/>
            </a:endParaRPr>
          </a:p>
        </p:txBody>
      </p:sp>
      <p:sp>
        <p:nvSpPr>
          <p:cNvPr id="1556581" name="Rectangle 101"/>
          <p:cNvSpPr>
            <a:spLocks noChangeArrowheads="1"/>
          </p:cNvSpPr>
          <p:nvPr/>
        </p:nvSpPr>
        <p:spPr bwMode="auto">
          <a:xfrm>
            <a:off x="1905000" y="5965825"/>
            <a:ext cx="2852738" cy="3937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暂时的（加</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3:19</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）、有条件的，显明人的罪（罗</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7:7</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）并规范以色列人（加</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3:23-25</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95" name="Rectangle 102"/>
          <p:cNvSpPr>
            <a:spLocks noChangeArrowheads="1"/>
          </p:cNvSpPr>
          <p:nvPr/>
        </p:nvSpPr>
        <p:spPr bwMode="auto">
          <a:xfrm>
            <a:off x="5862638" y="5734050"/>
            <a:ext cx="1446212"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十字架废除、成就、取代了律法</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罗</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7:1-6;1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林前</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9:19-21;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希</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8:13)</a:t>
            </a:r>
          </a:p>
        </p:txBody>
      </p:sp>
      <p:sp>
        <p:nvSpPr>
          <p:cNvPr id="1556583" name="Rectangle 103"/>
          <p:cNvSpPr>
            <a:spLocks noChangeArrowheads="1"/>
          </p:cNvSpPr>
          <p:nvPr/>
        </p:nvSpPr>
        <p:spPr bwMode="auto">
          <a:xfrm>
            <a:off x="2819400" y="1755775"/>
            <a:ext cx="1276350" cy="242888"/>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charset="0"/>
                <a:ea typeface="SimSun" charset="0"/>
                <a:cs typeface="+mn-cs"/>
              </a:rPr>
              <a:t>创世记 </a:t>
            </a:r>
            <a:r>
              <a:rPr kumimoji="0" lang="en-US" altLang="zh-CN"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charset="0"/>
                <a:ea typeface="SimSun" charset="0"/>
                <a:cs typeface="+mn-cs"/>
              </a:rPr>
              <a:t>6:18; 9:8-17</a:t>
            </a:r>
          </a:p>
        </p:txBody>
      </p:sp>
      <p:sp>
        <p:nvSpPr>
          <p:cNvPr id="1556584" name="Rectangle 104"/>
          <p:cNvSpPr>
            <a:spLocks noGrp="1" noChangeArrowheads="1"/>
          </p:cNvSpPr>
          <p:nvPr>
            <p:ph type="ctrTitle"/>
          </p:nvPr>
        </p:nvSpPr>
        <p:spPr>
          <a:xfrm>
            <a:off x="838200" y="246063"/>
            <a:ext cx="7696200" cy="704850"/>
          </a:xfrm>
          <a:effectLst>
            <a:outerShdw blurRad="63500" dist="35921" dir="2700000" algn="ctr" rotWithShape="0">
              <a:srgbClr val="000000">
                <a:alpha val="50000"/>
              </a:srgbClr>
            </a:outerShdw>
          </a:effectLst>
        </p:spPr>
        <p:txBody>
          <a:bodyPr anchor="t">
            <a:spAutoFit/>
          </a:bodyPr>
          <a:lstStyle/>
          <a:p>
            <a:pPr>
              <a:defRPr/>
            </a:pPr>
            <a:r>
              <a:rPr lang="zh-CN" altLang="en-US" sz="4000" b="1" dirty="0">
                <a:solidFill>
                  <a:srgbClr val="FFFF00"/>
                </a:solidFill>
                <a:effectLst>
                  <a:outerShdw blurRad="38100" dist="38100" dir="2700000" algn="tl">
                    <a:srgbClr val="000000"/>
                  </a:outerShdw>
                </a:effectLst>
                <a:latin typeface="Braggadocio" charset="0"/>
                <a:ea typeface="SimSun" charset="0"/>
                <a:cs typeface="SimSun" charset="0"/>
              </a:rPr>
              <a:t>国度与契约时间表</a:t>
            </a:r>
            <a:r>
              <a:rPr lang="en-US" altLang="zh-CN" sz="4000" b="1" dirty="0">
                <a:solidFill>
                  <a:srgbClr val="FFFF00"/>
                </a:solidFill>
                <a:effectLst>
                  <a:outerShdw blurRad="38100" dist="38100" dir="2700000" algn="tl">
                    <a:srgbClr val="000000"/>
                  </a:outerShdw>
                </a:effectLst>
                <a:latin typeface="Braggadocio" charset="0"/>
                <a:ea typeface="SimSun" charset="0"/>
                <a:cs typeface="SimSun" charset="0"/>
              </a:rPr>
              <a:t> </a:t>
            </a:r>
            <a:endParaRPr lang="en-US" altLang="zh-CN" sz="3600" b="1" dirty="0">
              <a:solidFill>
                <a:srgbClr val="FFFF00"/>
              </a:solidFill>
              <a:effectLst>
                <a:outerShdw blurRad="38100" dist="38100" dir="2700000" algn="tl">
                  <a:srgbClr val="000000"/>
                </a:outerShdw>
              </a:effectLst>
              <a:latin typeface="Braggadocio" charset="0"/>
              <a:ea typeface="SimSun" charset="0"/>
              <a:cs typeface="SimSun" charset="0"/>
            </a:endParaRPr>
          </a:p>
        </p:txBody>
      </p:sp>
      <p:sp>
        <p:nvSpPr>
          <p:cNvPr id="106"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9g</a:t>
            </a:r>
          </a:p>
        </p:txBody>
      </p:sp>
      <p:sp>
        <p:nvSpPr>
          <p:cNvPr id="107" name="Text Box 105"/>
          <p:cNvSpPr txBox="1">
            <a:spLocks noChangeArrowheads="1"/>
          </p:cNvSpPr>
          <p:nvPr/>
        </p:nvSpPr>
        <p:spPr bwMode="auto">
          <a:xfrm>
            <a:off x="8329613" y="0"/>
            <a:ext cx="82867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11" charset="0"/>
                <a:ea typeface="ＭＳ Ｐゴシック" charset="0"/>
                <a:cs typeface="+mn-cs"/>
              </a:rPr>
              <a:t>22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11" charset="0"/>
                <a:ea typeface="ＭＳ Ｐゴシック" charset="0"/>
                <a:cs typeface="+mn-cs"/>
              </a:rPr>
              <a:t>337</a:t>
            </a:r>
          </a:p>
        </p:txBody>
      </p:sp>
    </p:spTree>
    <p:extLst>
      <p:ext uri="{BB962C8B-B14F-4D97-AF65-F5344CB8AC3E}">
        <p14:creationId xmlns:p14="http://schemas.microsoft.com/office/powerpoint/2010/main" val="259883251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5" name="Picture 2" descr="b_bulb_g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7666" name="Picture 3" descr="internationa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7667" name="Title 5"/>
          <p:cNvSpPr>
            <a:spLocks noGrp="1"/>
          </p:cNvSpPr>
          <p:nvPr>
            <p:ph type="title" idx="4294967295"/>
          </p:nvPr>
        </p:nvSpPr>
        <p:spPr>
          <a:xfrm>
            <a:off x="0" y="0"/>
            <a:ext cx="9144000" cy="914400"/>
          </a:xfrm>
        </p:spPr>
        <p:txBody>
          <a:bodyPr/>
          <a:lstStyle/>
          <a:p>
            <a:pPr eaLnBrk="1" hangingPunct="1"/>
            <a:r>
              <a:rPr lang="zh-CN" altLang="en-US" b="1" dirty="0">
                <a:solidFill>
                  <a:srgbClr val="FFFFFF"/>
                </a:solidFill>
                <a:latin typeface="Calibri" charset="0"/>
                <a:ea typeface="宋体" charset="0"/>
                <a:cs typeface="宋体" charset="0"/>
              </a:rPr>
              <a:t>两种约的对照</a:t>
            </a:r>
            <a:endParaRPr lang="en-US" altLang="zh-CN" b="1" dirty="0">
              <a:solidFill>
                <a:srgbClr val="FFFFFF"/>
              </a:solidFill>
              <a:latin typeface="Calibri" charset="0"/>
              <a:ea typeface="MS PGothic" charset="0"/>
              <a:cs typeface="MS PGothic" charset="0"/>
            </a:endParaRPr>
          </a:p>
        </p:txBody>
      </p:sp>
      <p:sp>
        <p:nvSpPr>
          <p:cNvPr id="7" name="Text Box 5"/>
          <p:cNvSpPr txBox="1">
            <a:spLocks noChangeArrowheads="1"/>
          </p:cNvSpPr>
          <p:nvPr/>
        </p:nvSpPr>
        <p:spPr bwMode="auto">
          <a:xfrm>
            <a:off x="8451850" y="0"/>
            <a:ext cx="628650" cy="461963"/>
          </a:xfrm>
          <a:prstGeom prst="rect">
            <a:avLst/>
          </a:prstGeom>
          <a:noFill/>
          <a:ln w="9525">
            <a:noFill/>
            <a:miter lim="800000"/>
            <a:headEnd/>
            <a:tailEnd/>
          </a:ln>
          <a:effectLst>
            <a:outerShdw blurRad="63500" dist="38099" dir="2700000" algn="ctr" rotWithShape="0">
              <a:srgbClr val="000000">
                <a:alpha val="74997"/>
              </a:srgbClr>
            </a:outerShdw>
          </a:effectLst>
        </p:spPr>
        <p:txBody>
          <a:bodyPr wrap="none">
            <a:spAutoFit/>
          </a:bodyPr>
          <a:lstStyle/>
          <a:p>
            <a:pPr>
              <a:defRPr/>
            </a:pPr>
            <a:r>
              <a:rPr lang="en-US" b="1">
                <a:solidFill>
                  <a:srgbClr val="FFFFFF"/>
                </a:solidFill>
                <a:latin typeface="Times New Roman" pitchFamily="-112" charset="0"/>
                <a:ea typeface="MS PGothic"/>
              </a:rPr>
              <a:t>116</a:t>
            </a:r>
          </a:p>
        </p:txBody>
      </p:sp>
      <p:graphicFrame>
        <p:nvGraphicFramePr>
          <p:cNvPr id="369687" name="Group 23"/>
          <p:cNvGraphicFramePr>
            <a:graphicFrameLocks noGrp="1"/>
          </p:cNvGraphicFramePr>
          <p:nvPr/>
        </p:nvGraphicFramePr>
        <p:xfrm>
          <a:off x="76200" y="990600"/>
          <a:ext cx="8991600" cy="4997503"/>
        </p:xfrm>
        <a:graphic>
          <a:graphicData uri="http://schemas.openxmlformats.org/drawingml/2006/table">
            <a:tbl>
              <a:tblPr/>
              <a:tblGrid>
                <a:gridCol w="1752600">
                  <a:extLst>
                    <a:ext uri="{9D8B030D-6E8A-4147-A177-3AD203B41FA5}">
                      <a16:colId xmlns:a16="http://schemas.microsoft.com/office/drawing/2014/main" val="20000"/>
                    </a:ext>
                  </a:extLst>
                </a:gridCol>
                <a:gridCol w="3679825">
                  <a:extLst>
                    <a:ext uri="{9D8B030D-6E8A-4147-A177-3AD203B41FA5}">
                      <a16:colId xmlns:a16="http://schemas.microsoft.com/office/drawing/2014/main" val="20001"/>
                    </a:ext>
                  </a:extLst>
                </a:gridCol>
                <a:gridCol w="3559175">
                  <a:extLst>
                    <a:ext uri="{9D8B030D-6E8A-4147-A177-3AD203B41FA5}">
                      <a16:colId xmlns:a16="http://schemas.microsoft.com/office/drawing/2014/main" val="20002"/>
                    </a:ext>
                  </a:extLst>
                </a:gridCol>
              </a:tblGrid>
              <a:tr h="638043">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endParaRPr kumimoji="0" lang="zh-CN" altLang="en-US" sz="3200" b="0" i="0" u="none" strike="noStrike" cap="none" normalizeH="0" baseline="0">
                        <a:ln>
                          <a:noFill/>
                        </a:ln>
                        <a:solidFill>
                          <a:srgbClr val="FFFFFF"/>
                        </a:solidFill>
                        <a:effectLst/>
                        <a:latin typeface="Calibri" charset="0"/>
                        <a:ea typeface="MS PGothic" charset="0"/>
                        <a:cs typeface="MS PGothic" charset="0"/>
                      </a:endParaRPr>
                    </a:p>
                  </a:txBody>
                  <a:tcPr marT="45710" marB="4571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800" b="0" i="0" u="sng" strike="noStrike" cap="none" normalizeH="0" baseline="0">
                          <a:ln>
                            <a:noFill/>
                          </a:ln>
                          <a:solidFill>
                            <a:srgbClr val="FFFFFF"/>
                          </a:solidFill>
                          <a:effectLst/>
                          <a:latin typeface="Calibri" charset="0"/>
                          <a:ea typeface="宋体" charset="0"/>
                          <a:cs typeface="宋体" charset="0"/>
                        </a:rPr>
                        <a:t>亚伯拉罕</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800" b="0" i="0" u="sng" strike="noStrike" cap="none" normalizeH="0" baseline="0">
                          <a:ln>
                            <a:noFill/>
                          </a:ln>
                          <a:solidFill>
                            <a:srgbClr val="FFFFFF"/>
                          </a:solidFill>
                          <a:effectLst/>
                          <a:latin typeface="Calibri" charset="0"/>
                          <a:ea typeface="宋体" charset="0"/>
                          <a:cs typeface="宋体" charset="0"/>
                        </a:rPr>
                        <a:t>摩西</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097253">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接受者</a:t>
                      </a: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en-US" altLang="zh-CN" sz="2400" b="1" i="1" u="none" strike="noStrike" cap="none" normalizeH="0" baseline="0">
                          <a:ln>
                            <a:noFill/>
                          </a:ln>
                          <a:solidFill>
                            <a:srgbClr val="FFFFFF"/>
                          </a:solidFill>
                          <a:effectLst/>
                          <a:latin typeface="Calibri" charset="0"/>
                          <a:ea typeface="宋体" charset="0"/>
                          <a:cs typeface="宋体" charset="0"/>
                        </a:rPr>
                        <a:t>(</a:t>
                      </a:r>
                      <a:r>
                        <a:rPr kumimoji="0" lang="zh-CN" altLang="en-US" sz="2400" b="1" i="1" u="none" strike="noStrike" cap="none" normalizeH="0" baseline="0">
                          <a:ln>
                            <a:noFill/>
                          </a:ln>
                          <a:solidFill>
                            <a:srgbClr val="FFFFFF"/>
                          </a:solidFill>
                          <a:effectLst/>
                          <a:latin typeface="Calibri" charset="0"/>
                          <a:ea typeface="宋体" charset="0"/>
                          <a:cs typeface="宋体" charset="0"/>
                        </a:rPr>
                        <a:t>日期与</a:t>
                      </a: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地点</a:t>
                      </a:r>
                      <a:r>
                        <a:rPr kumimoji="0" lang="en-US" altLang="ja-JP" sz="2400" b="1" i="1" u="none" strike="noStrike" cap="none" normalizeH="0" baseline="0">
                          <a:ln>
                            <a:noFill/>
                          </a:ln>
                          <a:solidFill>
                            <a:srgbClr val="FFFFFF"/>
                          </a:solidFill>
                          <a:effectLst/>
                          <a:latin typeface="Calibri" charset="0"/>
                          <a:ea typeface="MS PGothic" charset="0"/>
                          <a:cs typeface="Times New Roman" charset="0"/>
                        </a:rPr>
                        <a:t>)</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公元前</a:t>
                      </a:r>
                      <a:r>
                        <a:rPr kumimoji="0" lang="en-US" altLang="zh-CN" sz="2400" b="1" i="0" u="none" strike="noStrike" cap="none" normalizeH="0" baseline="0">
                          <a:ln>
                            <a:noFill/>
                          </a:ln>
                          <a:solidFill>
                            <a:schemeClr val="bg1"/>
                          </a:solidFill>
                          <a:effectLst/>
                          <a:latin typeface="Calibri" charset="0"/>
                          <a:ea typeface="MS PGothic" charset="0"/>
                          <a:cs typeface="Times New Roman" charset="0"/>
                        </a:rPr>
                        <a:t>2060</a:t>
                      </a:r>
                      <a:r>
                        <a:rPr kumimoji="0" lang="zh-CN" altLang="en-US" sz="2400" b="1" i="0" u="none" strike="noStrike" cap="none" normalizeH="0" baseline="0">
                          <a:ln>
                            <a:noFill/>
                          </a:ln>
                          <a:solidFill>
                            <a:schemeClr val="bg1"/>
                          </a:solidFill>
                          <a:effectLst/>
                          <a:latin typeface="Calibri" charset="0"/>
                          <a:ea typeface="宋体" charset="0"/>
                          <a:cs typeface="宋体" charset="0"/>
                        </a:rPr>
                        <a:t>年迦勒底吾珥，亚</a:t>
                      </a:r>
                      <a:r>
                        <a:rPr kumimoji="0" lang="zh-CN" altLang="en-US" sz="2400" b="1" i="0" u="none" strike="noStrike" cap="none" normalizeH="0" baseline="0">
                          <a:ln>
                            <a:noFill/>
                          </a:ln>
                          <a:solidFill>
                            <a:srgbClr val="FFFFFF"/>
                          </a:solidFill>
                          <a:effectLst/>
                          <a:latin typeface="Calibri" charset="0"/>
                          <a:ea typeface="宋体" charset="0"/>
                          <a:cs typeface="宋体" charset="0"/>
                        </a:rPr>
                        <a:t>伯拉罕为众国的中保</a:t>
                      </a: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公元前</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1445 </a:t>
                      </a:r>
                      <a:r>
                        <a:rPr kumimoji="0" lang="zh-CN" altLang="en-US" sz="2400" b="1" i="0" u="none" strike="noStrike" cap="none" normalizeH="0" baseline="0">
                          <a:ln>
                            <a:noFill/>
                          </a:ln>
                          <a:solidFill>
                            <a:srgbClr val="FFFFFF"/>
                          </a:solidFill>
                          <a:effectLst/>
                          <a:latin typeface="Calibri" charset="0"/>
                          <a:ea typeface="宋体" charset="0"/>
                          <a:cs typeface="宋体" charset="0"/>
                        </a:rPr>
                        <a:t>年于西乃山 ，摩西为以色列人的中保</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97253">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经文</a:t>
                      </a: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创 </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12</a:t>
                      </a:r>
                      <a:r>
                        <a:rPr kumimoji="0" lang="zh-CN" altLang="en-US" sz="2400" b="1" i="0" u="none" strike="noStrike" cap="none" normalizeH="0" baseline="0">
                          <a:ln>
                            <a:noFill/>
                          </a:ln>
                          <a:solidFill>
                            <a:srgbClr val="FFFFFF"/>
                          </a:solidFill>
                          <a:effectLst/>
                          <a:latin typeface="Calibri" charset="0"/>
                          <a:ea typeface="宋体" charset="0"/>
                          <a:cs typeface="宋体" charset="0"/>
                        </a:rPr>
                        <a:t>：</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1-3</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 (</a:t>
                      </a:r>
                      <a:r>
                        <a:rPr kumimoji="0" lang="zh-CN" altLang="en-US" sz="2400" b="1" i="0" u="none" strike="noStrike" cap="none" normalizeH="0" baseline="0">
                          <a:ln>
                            <a:noFill/>
                          </a:ln>
                          <a:solidFill>
                            <a:srgbClr val="FFFFFF"/>
                          </a:solidFill>
                          <a:effectLst/>
                          <a:latin typeface="Calibri" charset="0"/>
                          <a:ea typeface="宋体" charset="0"/>
                          <a:cs typeface="宋体" charset="0"/>
                        </a:rPr>
                        <a:t>在创</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15</a:t>
                      </a:r>
                      <a:r>
                        <a:rPr kumimoji="0" lang="zh-CN" altLang="en-US" sz="2400" b="1" i="0" u="none" strike="noStrike" cap="none" normalizeH="0" baseline="0">
                          <a:ln>
                            <a:noFill/>
                          </a:ln>
                          <a:solidFill>
                            <a:srgbClr val="FFFFFF"/>
                          </a:solidFill>
                          <a:effectLst/>
                          <a:latin typeface="Calibri" charset="0"/>
                          <a:ea typeface="宋体" charset="0"/>
                          <a:cs typeface="宋体" charset="0"/>
                        </a:rPr>
                        <a:t>章正式为约</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a:t>
                      </a: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出</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20-31</a:t>
                      </a:r>
                      <a:r>
                        <a:rPr kumimoji="0" lang="zh-CN" altLang="en-US" sz="2400" b="1" i="0" u="none" strike="noStrike" cap="none" normalizeH="0" baseline="0">
                          <a:ln>
                            <a:noFill/>
                          </a:ln>
                          <a:solidFill>
                            <a:srgbClr val="FFFFFF"/>
                          </a:solidFill>
                          <a:effectLst/>
                          <a:latin typeface="Calibri" charset="0"/>
                          <a:ea typeface="宋体" charset="0"/>
                          <a:cs typeface="宋体" charset="0"/>
                        </a:rPr>
                        <a:t>章是约的核心</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450">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神与</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一个人 </a:t>
                      </a:r>
                      <a:r>
                        <a:rPr kumimoji="0" lang="en-US" altLang="zh-CN" sz="2400" b="1" i="0" u="none" strike="noStrike" cap="none" normalizeH="0" baseline="0">
                          <a:ln>
                            <a:noFill/>
                          </a:ln>
                          <a:solidFill>
                            <a:srgbClr val="FFFFFF"/>
                          </a:solidFill>
                          <a:effectLst/>
                          <a:latin typeface="Calibri" charset="0"/>
                          <a:ea typeface="宋体" charset="0"/>
                          <a:cs typeface="宋体"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为将来的国</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立约</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一个国立约 </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450">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范围</a:t>
                      </a: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普世性</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 </a:t>
                      </a:r>
                      <a:endParaRPr kumimoji="0" lang="en-US" altLang="zh-CN" sz="2400" b="1" i="0" u="none" strike="noStrike" cap="none" normalizeH="0" baseline="0">
                        <a:ln>
                          <a:noFill/>
                        </a:ln>
                        <a:solidFill>
                          <a:schemeClr val="bg1"/>
                        </a:solidFill>
                        <a:effectLst/>
                        <a:latin typeface="Calibri" charset="0"/>
                        <a:ea typeface="MS PGothic"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en-US" altLang="zh-CN" sz="2400" b="1" i="0" u="none" strike="noStrike" cap="none" normalizeH="0" baseline="0">
                          <a:ln>
                            <a:noFill/>
                          </a:ln>
                          <a:solidFill>
                            <a:schemeClr val="bg1"/>
                          </a:solidFill>
                          <a:effectLst/>
                          <a:latin typeface="Calibri" charset="0"/>
                          <a:ea typeface="MS PGothic" charset="0"/>
                          <a:cs typeface="Times New Roman" charset="0"/>
                        </a:rPr>
                        <a:t>(“</a:t>
                      </a:r>
                      <a:r>
                        <a:rPr kumimoji="0" lang="zh-CN" altLang="en-US" sz="2400" b="1" i="0" u="none" strike="noStrike" cap="none" normalizeH="0" baseline="0">
                          <a:ln>
                            <a:noFill/>
                          </a:ln>
                          <a:solidFill>
                            <a:schemeClr val="bg1"/>
                          </a:solidFill>
                          <a:effectLst/>
                          <a:latin typeface="Calibri" charset="0"/>
                          <a:ea typeface="宋体" charset="0"/>
                          <a:cs typeface="宋体" charset="0"/>
                        </a:rPr>
                        <a:t>万族都要因你得福</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a:t>
                      </a:r>
                      <a:endParaRPr kumimoji="0" lang="en-US" altLang="zh-CN" sz="2400" b="1" i="0" u="none" strike="noStrike" cap="none" normalizeH="0" baseline="0">
                        <a:ln>
                          <a:noFill/>
                        </a:ln>
                        <a:solidFill>
                          <a:schemeClr val="bg1"/>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惟有以色列人领受律法</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 </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    </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申</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 4:8; </a:t>
                      </a:r>
                      <a:r>
                        <a:rPr kumimoji="0" lang="zh-CN" altLang="en-US" sz="2400" b="1" i="0" u="none" strike="noStrike" cap="none" normalizeH="0" baseline="0">
                          <a:ln>
                            <a:noFill/>
                          </a:ln>
                          <a:solidFill>
                            <a:srgbClr val="FFFFFF"/>
                          </a:solidFill>
                          <a:effectLst/>
                          <a:latin typeface="Calibri" charset="0"/>
                          <a:ea typeface="宋体" charset="0"/>
                          <a:cs typeface="宋体" charset="0"/>
                        </a:rPr>
                        <a:t>诗</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147:20)</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335189"/>
      </p:ext>
    </p:extLst>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3" name="Picture 2" descr="b_bulb_g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9714" name="Picture 3" descr="internationa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9715" name="Title 5"/>
          <p:cNvSpPr>
            <a:spLocks noGrp="1"/>
          </p:cNvSpPr>
          <p:nvPr>
            <p:ph type="title" idx="4294967295"/>
          </p:nvPr>
        </p:nvSpPr>
        <p:spPr>
          <a:xfrm>
            <a:off x="0" y="0"/>
            <a:ext cx="9144000" cy="914400"/>
          </a:xfrm>
        </p:spPr>
        <p:txBody>
          <a:bodyPr/>
          <a:lstStyle/>
          <a:p>
            <a:pPr eaLnBrk="1" hangingPunct="1"/>
            <a:r>
              <a:rPr lang="zh-CN" altLang="en-US" sz="4000" b="1">
                <a:solidFill>
                  <a:srgbClr val="FFFFFF"/>
                </a:solidFill>
                <a:latin typeface="Calibri" charset="0"/>
                <a:ea typeface="宋体" charset="0"/>
                <a:cs typeface="宋体" charset="0"/>
              </a:rPr>
              <a:t>两种约的对照</a:t>
            </a:r>
          </a:p>
        </p:txBody>
      </p:sp>
      <p:sp>
        <p:nvSpPr>
          <p:cNvPr id="7" name="Text Box 5"/>
          <p:cNvSpPr txBox="1">
            <a:spLocks noChangeArrowheads="1"/>
          </p:cNvSpPr>
          <p:nvPr/>
        </p:nvSpPr>
        <p:spPr bwMode="auto">
          <a:xfrm>
            <a:off x="8451850" y="0"/>
            <a:ext cx="628650" cy="461963"/>
          </a:xfrm>
          <a:prstGeom prst="rect">
            <a:avLst/>
          </a:prstGeom>
          <a:noFill/>
          <a:ln w="9525">
            <a:noFill/>
            <a:miter lim="800000"/>
            <a:headEnd/>
            <a:tailEnd/>
          </a:ln>
          <a:effectLst>
            <a:outerShdw blurRad="63500" dist="38099" dir="2700000" algn="ctr" rotWithShape="0">
              <a:srgbClr val="000000">
                <a:alpha val="74997"/>
              </a:srgbClr>
            </a:outerShdw>
          </a:effectLst>
        </p:spPr>
        <p:txBody>
          <a:bodyPr wrap="none">
            <a:spAutoFit/>
          </a:bodyPr>
          <a:lstStyle/>
          <a:p>
            <a:pPr>
              <a:defRPr/>
            </a:pPr>
            <a:r>
              <a:rPr lang="en-US" b="1">
                <a:solidFill>
                  <a:srgbClr val="FFFFFF"/>
                </a:solidFill>
                <a:latin typeface="Times New Roman" pitchFamily="-112" charset="0"/>
                <a:ea typeface="MS PGothic"/>
              </a:rPr>
              <a:t>116</a:t>
            </a:r>
          </a:p>
        </p:txBody>
      </p:sp>
      <p:graphicFrame>
        <p:nvGraphicFramePr>
          <p:cNvPr id="371734" name="Group 22"/>
          <p:cNvGraphicFramePr>
            <a:graphicFrameLocks noGrp="1"/>
          </p:cNvGraphicFramePr>
          <p:nvPr/>
        </p:nvGraphicFramePr>
        <p:xfrm>
          <a:off x="76200" y="990600"/>
          <a:ext cx="8991600" cy="4954588"/>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550">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endParaRPr kumimoji="0" lang="zh-CN" altLang="en-US" sz="3200" b="0" i="0" u="none" strike="noStrike" cap="none" normalizeH="0" baseline="0" dirty="0">
                        <a:ln>
                          <a:noFill/>
                        </a:ln>
                        <a:solidFill>
                          <a:schemeClr val="bg1"/>
                        </a:solidFill>
                        <a:effectLst/>
                        <a:latin typeface="Calibri" charset="0"/>
                        <a:ea typeface="MS PGothic" charset="0"/>
                        <a:cs typeface="MS PGothic" charset="0"/>
                      </a:endParaRPr>
                    </a:p>
                  </a:txBody>
                  <a:tcPr marT="45716" marB="45716"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800" b="0" i="0" u="sng" strike="noStrike" cap="none" normalizeH="0" baseline="0">
                          <a:ln>
                            <a:noFill/>
                          </a:ln>
                          <a:solidFill>
                            <a:srgbClr val="FFFFFF"/>
                          </a:solidFill>
                          <a:effectLst/>
                          <a:latin typeface="Calibri" charset="0"/>
                          <a:ea typeface="宋体" charset="0"/>
                          <a:cs typeface="宋体" charset="0"/>
                        </a:rPr>
                        <a:t>亚伯拉罕</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800" b="0" i="0" u="sng" strike="noStrike" cap="none" normalizeH="0" baseline="0">
                          <a:ln>
                            <a:noFill/>
                          </a:ln>
                          <a:solidFill>
                            <a:srgbClr val="FFFFFF"/>
                          </a:solidFill>
                          <a:effectLst/>
                          <a:latin typeface="Calibri" charset="0"/>
                          <a:ea typeface="宋体" charset="0"/>
                          <a:cs typeface="宋体" charset="0"/>
                        </a:rPr>
                        <a:t>摩西</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097279">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chemeClr val="bg1"/>
                          </a:solidFill>
                          <a:effectLst/>
                          <a:latin typeface="Calibri" charset="0"/>
                          <a:ea typeface="宋体" charset="0"/>
                          <a:cs typeface="宋体" charset="0"/>
                        </a:rPr>
                        <a:t>应许</a:t>
                      </a:r>
                      <a:endParaRPr kumimoji="0" lang="zh-CN" altLang="en-US" sz="2400" b="1" i="0" u="none" strike="noStrike" cap="none" normalizeH="0" baseline="0">
                        <a:ln>
                          <a:noFill/>
                        </a:ln>
                        <a:solidFill>
                          <a:schemeClr val="bg1"/>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土地</a:t>
                      </a:r>
                      <a:r>
                        <a:rPr kumimoji="0" lang="en-US" altLang="ja-JP" sz="2400" b="1" i="0" u="none" strike="noStrike" cap="none" normalizeH="0" baseline="0">
                          <a:ln>
                            <a:noFill/>
                          </a:ln>
                          <a:solidFill>
                            <a:schemeClr val="bg1"/>
                          </a:solidFill>
                          <a:effectLst/>
                          <a:latin typeface="Calibri" charset="0"/>
                          <a:ea typeface="宋体" charset="0"/>
                          <a:cs typeface="Times New Roman" charset="0"/>
                        </a:rPr>
                        <a:t>,</a:t>
                      </a:r>
                      <a:r>
                        <a:rPr kumimoji="0" lang="en-US" altLang="zh-CN" sz="2400" b="1" i="0" u="none" strike="noStrike" cap="none" normalizeH="0" baseline="0">
                          <a:ln>
                            <a:noFill/>
                          </a:ln>
                          <a:solidFill>
                            <a:schemeClr val="bg1"/>
                          </a:solidFill>
                          <a:effectLst/>
                          <a:latin typeface="Calibri" charset="0"/>
                          <a:ea typeface="宋体" charset="0"/>
                          <a:cs typeface="Times New Roman" charset="0"/>
                        </a:rPr>
                        <a:t> </a:t>
                      </a:r>
                      <a:r>
                        <a:rPr kumimoji="0" lang="zh-CN" altLang="en-US" sz="2400" b="1" i="0" u="none" strike="noStrike" cap="none" normalizeH="0" baseline="0">
                          <a:ln>
                            <a:noFill/>
                          </a:ln>
                          <a:solidFill>
                            <a:schemeClr val="bg1"/>
                          </a:solidFill>
                          <a:effectLst/>
                          <a:latin typeface="Calibri" charset="0"/>
                          <a:ea typeface="宋体" charset="0"/>
                          <a:cs typeface="宋体" charset="0"/>
                        </a:rPr>
                        <a:t>后裔 和祝福</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 (</a:t>
                      </a:r>
                      <a:r>
                        <a:rPr kumimoji="0" lang="zh-CN" altLang="en-US" sz="2400" b="1" i="0" u="none" strike="noStrike" cap="none" normalizeH="0" baseline="0">
                          <a:ln>
                            <a:noFill/>
                          </a:ln>
                          <a:solidFill>
                            <a:schemeClr val="bg1"/>
                          </a:solidFill>
                          <a:effectLst/>
                          <a:latin typeface="Calibri" charset="0"/>
                          <a:ea typeface="宋体" charset="0"/>
                          <a:cs typeface="宋体" charset="0"/>
                        </a:rPr>
                        <a:t>没有说明履行时间</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a:t>
                      </a:r>
                      <a:endParaRPr kumimoji="0" lang="en-US" altLang="zh-CN" sz="2400" b="1" i="0" u="none" strike="noStrike" cap="none" normalizeH="0" baseline="0">
                        <a:ln>
                          <a:noFill/>
                        </a:ln>
                        <a:solidFill>
                          <a:schemeClr val="bg1"/>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遵行得福，背道受咒诅    </a:t>
                      </a:r>
                      <a:r>
                        <a:rPr kumimoji="0" lang="en-US" altLang="zh-CN" sz="2400" b="1" i="0" u="none" strike="noStrike" cap="none" normalizeH="0" baseline="0">
                          <a:ln>
                            <a:noFill/>
                          </a:ln>
                          <a:solidFill>
                            <a:schemeClr val="bg1"/>
                          </a:solidFill>
                          <a:effectLst/>
                          <a:latin typeface="Calibri" charset="0"/>
                          <a:ea typeface="宋体" charset="0"/>
                          <a:cs typeface="宋体" charset="0"/>
                        </a:rPr>
                        <a:t>(</a:t>
                      </a:r>
                      <a:r>
                        <a:rPr kumimoji="0" lang="zh-CN" altLang="en-US" sz="2400" b="1" i="0" u="none" strike="noStrike" cap="none" normalizeH="0" baseline="0">
                          <a:ln>
                            <a:noFill/>
                          </a:ln>
                          <a:solidFill>
                            <a:schemeClr val="bg1"/>
                          </a:solidFill>
                          <a:effectLst/>
                          <a:latin typeface="Calibri" charset="0"/>
                          <a:ea typeface="宋体" charset="0"/>
                          <a:cs typeface="宋体" charset="0"/>
                        </a:rPr>
                        <a:t>未</a:t>
                      </a:r>
                      <a:r>
                        <a:rPr kumimoji="0" lang="zh-CN" altLang="en-US" sz="2400" b="1" i="0" u="none" strike="noStrike" cap="none" normalizeH="0" baseline="0">
                          <a:ln>
                            <a:noFill/>
                          </a:ln>
                          <a:solidFill>
                            <a:schemeClr val="bg1"/>
                          </a:solidFill>
                          <a:effectLst/>
                          <a:latin typeface="Calibri" charset="0"/>
                          <a:ea typeface="宋体" charset="0"/>
                          <a:cs typeface="Times New Roman" charset="0"/>
                        </a:rPr>
                        <a:t> </a:t>
                      </a:r>
                      <a:r>
                        <a:rPr kumimoji="0" lang="en-US" altLang="ja-JP" sz="2400" b="1" i="0" u="none" strike="noStrike" cap="none" normalizeH="0" baseline="0">
                          <a:ln>
                            <a:noFill/>
                          </a:ln>
                          <a:solidFill>
                            <a:schemeClr val="bg1"/>
                          </a:solidFill>
                          <a:effectLst/>
                          <a:latin typeface="Calibri" charset="0"/>
                          <a:ea typeface="宋体" charset="0"/>
                          <a:cs typeface="Times New Roman" charset="0"/>
                        </a:rPr>
                        <a:t>26; </a:t>
                      </a:r>
                      <a:r>
                        <a:rPr kumimoji="0" lang="zh-CN" altLang="en-US" sz="2400" b="1" i="0" u="none" strike="noStrike" cap="none" normalizeH="0" baseline="0">
                          <a:ln>
                            <a:noFill/>
                          </a:ln>
                          <a:solidFill>
                            <a:schemeClr val="bg1"/>
                          </a:solidFill>
                          <a:effectLst/>
                          <a:latin typeface="Calibri" charset="0"/>
                          <a:ea typeface="宋体" charset="0"/>
                          <a:cs typeface="Times New Roman" charset="0"/>
                        </a:rPr>
                        <a:t>申</a:t>
                      </a:r>
                      <a:r>
                        <a:rPr kumimoji="0" lang="en-US" altLang="ja-JP" sz="2400" b="1" i="0" u="none" strike="noStrike" cap="none" normalizeH="0" baseline="0">
                          <a:ln>
                            <a:noFill/>
                          </a:ln>
                          <a:solidFill>
                            <a:schemeClr val="bg1"/>
                          </a:solidFill>
                          <a:effectLst/>
                          <a:latin typeface="Calibri" charset="0"/>
                          <a:ea typeface="宋体" charset="0"/>
                          <a:cs typeface="Times New Roman" charset="0"/>
                        </a:rPr>
                        <a:t> 28)</a:t>
                      </a: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endParaRPr kumimoji="0" lang="zh-CN" altLang="en-US" sz="2400" b="1" i="0" u="none" strike="noStrike" cap="none" normalizeH="0" baseline="0">
                        <a:ln>
                          <a:noFill/>
                        </a:ln>
                        <a:solidFill>
                          <a:schemeClr val="bg1"/>
                        </a:solidFill>
                        <a:effectLst/>
                        <a:latin typeface="Calibri" charset="0"/>
                        <a:ea typeface="宋体"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82586">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chemeClr val="bg1"/>
                          </a:solidFill>
                          <a:effectLst/>
                          <a:latin typeface="Calibri" charset="0"/>
                          <a:ea typeface="宋体" charset="0"/>
                          <a:cs typeface="宋体" charset="0"/>
                        </a:rPr>
                        <a:t>条件</a:t>
                      </a:r>
                      <a:endParaRPr kumimoji="0" lang="zh-CN" altLang="en-US" sz="2400" b="1" i="0" u="none" strike="noStrike" cap="none" normalizeH="0" baseline="0">
                        <a:ln>
                          <a:noFill/>
                        </a:ln>
                        <a:solidFill>
                          <a:schemeClr val="bg1"/>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dirty="0">
                          <a:ln>
                            <a:noFill/>
                          </a:ln>
                          <a:solidFill>
                            <a:schemeClr val="bg1"/>
                          </a:solidFill>
                          <a:effectLst/>
                          <a:latin typeface="Calibri" charset="0"/>
                          <a:ea typeface="宋体" charset="0"/>
                          <a:cs typeface="宋体" charset="0"/>
                        </a:rPr>
                        <a:t>无条件</a:t>
                      </a:r>
                      <a:r>
                        <a:rPr kumimoji="0" lang="en-US" altLang="ja-JP" sz="2400" b="1" i="0" u="none" strike="noStrike" cap="none" normalizeH="0" baseline="0" dirty="0">
                          <a:ln>
                            <a:noFill/>
                          </a:ln>
                          <a:solidFill>
                            <a:schemeClr val="bg1"/>
                          </a:solidFill>
                          <a:effectLst/>
                          <a:latin typeface="Calibri" charset="0"/>
                          <a:ea typeface="宋体" charset="0"/>
                          <a:cs typeface="Times New Roman" charset="0"/>
                        </a:rPr>
                        <a:t>: “</a:t>
                      </a:r>
                      <a:r>
                        <a:rPr kumimoji="0" lang="zh-CN" altLang="en-US" sz="2400" b="1" i="0" u="none" strike="noStrike" cap="none" normalizeH="0" baseline="0" dirty="0">
                          <a:ln>
                            <a:noFill/>
                          </a:ln>
                          <a:solidFill>
                            <a:schemeClr val="bg1"/>
                          </a:solidFill>
                          <a:effectLst/>
                          <a:latin typeface="Calibri" charset="0"/>
                          <a:ea typeface="宋体" charset="0"/>
                          <a:cs typeface="宋体" charset="0"/>
                        </a:rPr>
                        <a:t>我必</a:t>
                      </a:r>
                      <a:r>
                        <a:rPr kumimoji="0" lang="en-US" altLang="ja-JP" sz="2400" b="1" i="0" u="none" strike="noStrike" cap="none" normalizeH="0" baseline="0" dirty="0">
                          <a:ln>
                            <a:noFill/>
                          </a:ln>
                          <a:solidFill>
                            <a:schemeClr val="bg1"/>
                          </a:solidFill>
                          <a:effectLst/>
                          <a:latin typeface="Calibri" charset="0"/>
                          <a:ea typeface="MS PGothic" charset="0"/>
                          <a:cs typeface="Times New Roman" charset="0"/>
                        </a:rPr>
                        <a:t>…”</a:t>
                      </a:r>
                      <a:endParaRPr kumimoji="0" lang="en-US" altLang="zh-CN" sz="2400" b="1" i="0" u="none" strike="noStrike" cap="none" normalizeH="0" baseline="0" dirty="0">
                        <a:ln>
                          <a:noFill/>
                        </a:ln>
                        <a:solidFill>
                          <a:schemeClr val="bg1"/>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有条件</a:t>
                      </a:r>
                      <a:r>
                        <a:rPr kumimoji="0" lang="en-US" altLang="ja-JP" sz="2400" b="1" i="0" u="none" strike="noStrike" cap="none" normalizeH="0" baseline="0">
                          <a:ln>
                            <a:noFill/>
                          </a:ln>
                          <a:solidFill>
                            <a:schemeClr val="bg1"/>
                          </a:solidFill>
                          <a:effectLst/>
                          <a:latin typeface="Calibri" charset="0"/>
                          <a:ea typeface="宋体" charset="0"/>
                          <a:cs typeface="Times New Roman" charset="0"/>
                        </a:rPr>
                        <a:t>: “</a:t>
                      </a:r>
                      <a:r>
                        <a:rPr kumimoji="0" lang="zh-CN" altLang="en-US" sz="2400" b="1" i="0" u="none" strike="noStrike" cap="none" normalizeH="0" baseline="0">
                          <a:ln>
                            <a:noFill/>
                          </a:ln>
                          <a:solidFill>
                            <a:schemeClr val="bg1"/>
                          </a:solidFill>
                          <a:effectLst/>
                          <a:latin typeface="Calibri" charset="0"/>
                          <a:ea typeface="宋体" charset="0"/>
                          <a:cs typeface="宋体" charset="0"/>
                        </a:rPr>
                        <a:t>你们若</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a:t>
                      </a:r>
                      <a:r>
                        <a:rPr kumimoji="0" lang="zh-CN" altLang="en-US" sz="2400" b="1" i="0" u="none" strike="noStrike" cap="none" normalizeH="0" baseline="0">
                          <a:ln>
                            <a:noFill/>
                          </a:ln>
                          <a:solidFill>
                            <a:schemeClr val="bg1"/>
                          </a:solidFill>
                          <a:effectLst/>
                          <a:latin typeface="Calibri" charset="0"/>
                          <a:ea typeface="宋体" charset="0"/>
                          <a:cs typeface="宋体" charset="0"/>
                        </a:rPr>
                        <a:t>我就</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a:t>
                      </a:r>
                      <a:endParaRPr kumimoji="0" lang="en-US" altLang="zh-CN" sz="2400" b="1" i="0" u="none" strike="noStrike" cap="none" normalizeH="0" baseline="0">
                        <a:ln>
                          <a:noFill/>
                        </a:ln>
                        <a:solidFill>
                          <a:schemeClr val="bg1"/>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586">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chemeClr val="bg1"/>
                          </a:solidFill>
                          <a:effectLst/>
                          <a:latin typeface="Calibri" charset="0"/>
                          <a:ea typeface="宋体" charset="0"/>
                          <a:cs typeface="宋体" charset="0"/>
                        </a:rPr>
                        <a:t>参与</a:t>
                      </a:r>
                      <a:endParaRPr kumimoji="0" lang="zh-CN" altLang="en-US" sz="2400" b="1" i="0" u="none" strike="noStrike" cap="none" normalizeH="0" baseline="0">
                        <a:ln>
                          <a:noFill/>
                        </a:ln>
                        <a:solidFill>
                          <a:schemeClr val="bg1"/>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亚伯拉罕沉睡</a:t>
                      </a:r>
                      <a:r>
                        <a:rPr kumimoji="0" lang="en-US" altLang="ja-JP" sz="2400" b="1" i="0" u="none" strike="noStrike" cap="none" normalizeH="0" baseline="0">
                          <a:ln>
                            <a:noFill/>
                          </a:ln>
                          <a:solidFill>
                            <a:schemeClr val="bg1"/>
                          </a:solidFill>
                          <a:effectLst/>
                          <a:latin typeface="Calibri" charset="0"/>
                          <a:ea typeface="宋体" charset="0"/>
                          <a:cs typeface="Times New Roman" charset="0"/>
                        </a:rPr>
                        <a:t> (</a:t>
                      </a:r>
                      <a:r>
                        <a:rPr kumimoji="0" lang="zh-CN" altLang="en-US" sz="2400" b="1" i="0" u="none" strike="noStrike" cap="none" normalizeH="0" baseline="0">
                          <a:ln>
                            <a:noFill/>
                          </a:ln>
                          <a:solidFill>
                            <a:schemeClr val="bg1"/>
                          </a:solidFill>
                          <a:effectLst/>
                          <a:latin typeface="Calibri" charset="0"/>
                          <a:ea typeface="宋体" charset="0"/>
                          <a:cs typeface="宋体" charset="0"/>
                        </a:rPr>
                        <a:t>创</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 15:17)</a:t>
                      </a:r>
                      <a:endParaRPr kumimoji="0" lang="en-US" altLang="zh-CN" sz="2400" b="1" i="0" u="none" strike="noStrike" cap="none" normalizeH="0" baseline="0">
                        <a:ln>
                          <a:noFill/>
                        </a:ln>
                        <a:solidFill>
                          <a:schemeClr val="bg1"/>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以色列同意守约 </a:t>
                      </a:r>
                      <a:r>
                        <a:rPr kumimoji="0" lang="en-US" altLang="zh-CN" sz="2400" b="1" i="0" u="none" strike="noStrike" cap="none" normalizeH="0" baseline="0">
                          <a:ln>
                            <a:noFill/>
                          </a:ln>
                          <a:solidFill>
                            <a:schemeClr val="bg1"/>
                          </a:solidFill>
                          <a:effectLst/>
                          <a:latin typeface="Calibri" charset="0"/>
                          <a:ea typeface="宋体" charset="0"/>
                          <a:cs typeface="宋体" charset="0"/>
                        </a:rPr>
                        <a:t>(</a:t>
                      </a:r>
                      <a:r>
                        <a:rPr kumimoji="0" lang="zh-CN" altLang="en-US" sz="2400" b="1" i="0" u="none" strike="noStrike" cap="none" normalizeH="0" baseline="0">
                          <a:ln>
                            <a:noFill/>
                          </a:ln>
                          <a:solidFill>
                            <a:schemeClr val="bg1"/>
                          </a:solidFill>
                          <a:effectLst/>
                          <a:latin typeface="Calibri" charset="0"/>
                          <a:ea typeface="宋体" charset="0"/>
                          <a:cs typeface="宋体" charset="0"/>
                        </a:rPr>
                        <a:t>出</a:t>
                      </a:r>
                      <a:r>
                        <a:rPr kumimoji="0" lang="en-US" altLang="ja-JP" sz="2400" b="1" i="0" u="none" strike="noStrike" cap="none" normalizeH="0" baseline="0">
                          <a:ln>
                            <a:noFill/>
                          </a:ln>
                          <a:solidFill>
                            <a:schemeClr val="bg1"/>
                          </a:solidFill>
                          <a:effectLst/>
                          <a:latin typeface="Calibri" charset="0"/>
                          <a:ea typeface="宋体" charset="0"/>
                          <a:cs typeface="Times New Roman" charset="0"/>
                        </a:rPr>
                        <a:t>19:8)</a:t>
                      </a:r>
                      <a:endParaRPr kumimoji="0" lang="en-US" altLang="zh-CN" sz="2400" b="1" i="0" u="none" strike="noStrike" cap="none" normalizeH="0" baseline="0">
                        <a:ln>
                          <a:noFill/>
                        </a:ln>
                        <a:solidFill>
                          <a:schemeClr val="bg1"/>
                        </a:solidFill>
                        <a:effectLst/>
                        <a:latin typeface="Calibri" charset="0"/>
                        <a:ea typeface="宋体"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586">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chemeClr val="bg1"/>
                          </a:solidFill>
                          <a:effectLst/>
                          <a:latin typeface="Calibri" charset="0"/>
                          <a:ea typeface="宋体" charset="0"/>
                          <a:cs typeface="宋体" charset="0"/>
                        </a:rPr>
                        <a:t>比喻</a:t>
                      </a:r>
                      <a:endParaRPr kumimoji="0" lang="zh-CN" altLang="en-US" sz="2400" b="1" i="0" u="none" strike="noStrike" cap="none" normalizeH="0" baseline="0">
                        <a:ln>
                          <a:noFill/>
                        </a:ln>
                        <a:solidFill>
                          <a:schemeClr val="bg1"/>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父亲对子</a:t>
                      </a:r>
                      <a:r>
                        <a:rPr kumimoji="0" lang="en-US" altLang="ja-JP" sz="2400" b="1" i="0" u="none" strike="noStrike" cap="none" normalizeH="0" baseline="0">
                          <a:ln>
                            <a:noFill/>
                          </a:ln>
                          <a:solidFill>
                            <a:schemeClr val="bg1"/>
                          </a:solidFill>
                          <a:effectLst/>
                          <a:latin typeface="Calibri" charset="0"/>
                          <a:ea typeface="宋体" charset="0"/>
                          <a:cs typeface="Times New Roman" charset="0"/>
                        </a:rPr>
                        <a:t>(</a:t>
                      </a:r>
                      <a:r>
                        <a:rPr kumimoji="0" lang="zh-CN" altLang="en-US" sz="2400" b="1" i="0" u="none" strike="noStrike" cap="none" normalizeH="0" baseline="0">
                          <a:ln>
                            <a:noFill/>
                          </a:ln>
                          <a:solidFill>
                            <a:schemeClr val="bg1"/>
                          </a:solidFill>
                          <a:effectLst/>
                          <a:latin typeface="Calibri" charset="0"/>
                          <a:ea typeface="宋体" charset="0"/>
                          <a:cs typeface="宋体" charset="0"/>
                        </a:rPr>
                        <a:t>神的特许</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a:t>
                      </a:r>
                      <a:endParaRPr kumimoji="0" lang="en-US" altLang="zh-CN" sz="2400" b="1" i="0" u="none" strike="noStrike" cap="none" normalizeH="0" baseline="0">
                        <a:ln>
                          <a:noFill/>
                        </a:ln>
                        <a:solidFill>
                          <a:schemeClr val="bg1"/>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chemeClr val="bg1"/>
                          </a:solidFill>
                          <a:effectLst/>
                          <a:latin typeface="Calibri" charset="0"/>
                          <a:ea typeface="宋体" charset="0"/>
                          <a:cs typeface="宋体" charset="0"/>
                        </a:rPr>
                        <a:t>君主 </a:t>
                      </a:r>
                      <a:r>
                        <a:rPr kumimoji="0" lang="en-US" altLang="zh-CN" sz="2400" b="1" i="0" u="none" strike="noStrike" cap="none" normalizeH="0" baseline="0">
                          <a:ln>
                            <a:noFill/>
                          </a:ln>
                          <a:solidFill>
                            <a:schemeClr val="bg1"/>
                          </a:solidFill>
                          <a:effectLst/>
                          <a:latin typeface="Calibri" charset="0"/>
                          <a:ea typeface="宋体" charset="0"/>
                          <a:cs typeface="Times New Roman" charset="0"/>
                        </a:rPr>
                        <a:t>(</a:t>
                      </a:r>
                      <a:r>
                        <a:rPr kumimoji="0" lang="zh-CN" altLang="en-US" sz="2400" b="1" i="0" u="none" strike="noStrike" cap="none" normalizeH="0" baseline="0">
                          <a:ln>
                            <a:noFill/>
                          </a:ln>
                          <a:solidFill>
                            <a:schemeClr val="bg1"/>
                          </a:solidFill>
                          <a:effectLst/>
                          <a:latin typeface="Calibri" charset="0"/>
                          <a:ea typeface="宋体" charset="0"/>
                          <a:cs typeface="Times New Roman" charset="0"/>
                        </a:rPr>
                        <a:t>强国</a:t>
                      </a:r>
                      <a:r>
                        <a:rPr kumimoji="0" lang="zh-CN" altLang="en-US" sz="2400" b="1" i="0" u="none" strike="noStrike" cap="none" normalizeH="0" baseline="0">
                          <a:ln>
                            <a:noFill/>
                          </a:ln>
                          <a:solidFill>
                            <a:schemeClr val="bg1"/>
                          </a:solidFill>
                          <a:effectLst/>
                          <a:latin typeface="Calibri" charset="0"/>
                          <a:ea typeface="宋体" charset="0"/>
                          <a:cs typeface="宋体" charset="0"/>
                        </a:rPr>
                        <a:t>国王</a:t>
                      </a:r>
                      <a:r>
                        <a:rPr kumimoji="0" lang="en-US" altLang="zh-CN" sz="2400" b="1" i="0" u="none" strike="noStrike" cap="none" normalizeH="0" baseline="0">
                          <a:ln>
                            <a:noFill/>
                          </a:ln>
                          <a:solidFill>
                            <a:schemeClr val="bg1"/>
                          </a:solidFill>
                          <a:effectLst/>
                          <a:latin typeface="Calibri" charset="0"/>
                          <a:ea typeface="MS PGothic" charset="0"/>
                          <a:cs typeface="Times New Roman" charset="0"/>
                        </a:rPr>
                        <a:t>)</a:t>
                      </a:r>
                      <a:r>
                        <a:rPr kumimoji="0" lang="en-US" altLang="ja-JP" sz="2400" b="1" i="0" u="none" strike="noStrike" cap="none" normalizeH="0" baseline="0">
                          <a:ln>
                            <a:noFill/>
                          </a:ln>
                          <a:solidFill>
                            <a:schemeClr val="bg1"/>
                          </a:solidFill>
                          <a:effectLst/>
                          <a:latin typeface="Calibri" charset="0"/>
                          <a:ea typeface="MS PGothic" charset="0"/>
                          <a:cs typeface="Times New Roman" charset="0"/>
                        </a:rPr>
                        <a:t> </a:t>
                      </a:r>
                      <a:r>
                        <a:rPr kumimoji="0" lang="zh-CN" altLang="en-US" sz="2400" b="1" i="0" u="none" strike="noStrike" cap="none" normalizeH="0" baseline="0">
                          <a:ln>
                            <a:noFill/>
                          </a:ln>
                          <a:solidFill>
                            <a:schemeClr val="bg1"/>
                          </a:solidFill>
                          <a:effectLst/>
                          <a:latin typeface="Calibri" charset="0"/>
                          <a:ea typeface="宋体" charset="0"/>
                          <a:cs typeface="宋体" charset="0"/>
                        </a:rPr>
                        <a:t>对附庸 </a:t>
                      </a:r>
                      <a:r>
                        <a:rPr kumimoji="0" lang="en-US" altLang="zh-CN" sz="2400" b="1" i="0" u="none" strike="noStrike" cap="none" normalizeH="0" baseline="0">
                          <a:ln>
                            <a:noFill/>
                          </a:ln>
                          <a:solidFill>
                            <a:schemeClr val="bg1"/>
                          </a:solidFill>
                          <a:effectLst/>
                          <a:latin typeface="Calibri" charset="0"/>
                          <a:ea typeface="MS PGothic" charset="0"/>
                          <a:cs typeface="Times New Roman" charset="0"/>
                        </a:rPr>
                        <a:t>(</a:t>
                      </a:r>
                      <a:r>
                        <a:rPr kumimoji="0" lang="zh-CN" altLang="en-US" sz="2400" b="1" i="0" u="none" strike="noStrike" cap="none" normalizeH="0" baseline="0">
                          <a:ln>
                            <a:noFill/>
                          </a:ln>
                          <a:solidFill>
                            <a:schemeClr val="bg1"/>
                          </a:solidFill>
                          <a:effectLst/>
                          <a:latin typeface="Calibri" charset="0"/>
                          <a:ea typeface="宋体" charset="0"/>
                          <a:cs typeface="宋体" charset="0"/>
                        </a:rPr>
                        <a:t>附庸国</a:t>
                      </a:r>
                      <a:r>
                        <a:rPr kumimoji="0" lang="en-US" altLang="zh-CN" sz="2400" b="1" i="0" u="none" strike="noStrike" cap="none" normalizeH="0" baseline="0">
                          <a:ln>
                            <a:noFill/>
                          </a:ln>
                          <a:solidFill>
                            <a:schemeClr val="bg1"/>
                          </a:solidFill>
                          <a:effectLst/>
                          <a:latin typeface="Calibri" charset="0"/>
                          <a:ea typeface="MS PGothic" charset="0"/>
                          <a:cs typeface="Times New Roman" charset="0"/>
                        </a:rPr>
                        <a:t>)</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3467226"/>
      </p:ext>
    </p:extLst>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1" name="Picture 2" descr="b_bulb_g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62" name="Picture 3" descr="internationa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63" name="Title 5"/>
          <p:cNvSpPr>
            <a:spLocks noGrp="1"/>
          </p:cNvSpPr>
          <p:nvPr>
            <p:ph type="title" idx="4294967295"/>
          </p:nvPr>
        </p:nvSpPr>
        <p:spPr>
          <a:xfrm>
            <a:off x="0" y="0"/>
            <a:ext cx="9144000" cy="914400"/>
          </a:xfrm>
        </p:spPr>
        <p:txBody>
          <a:bodyPr/>
          <a:lstStyle/>
          <a:p>
            <a:pPr eaLnBrk="1" hangingPunct="1"/>
            <a:r>
              <a:rPr lang="zh-CN" altLang="en-US" sz="4000" b="1">
                <a:solidFill>
                  <a:srgbClr val="FFFFFF"/>
                </a:solidFill>
                <a:latin typeface="Calibri" charset="0"/>
                <a:ea typeface="宋体" charset="0"/>
                <a:cs typeface="宋体" charset="0"/>
              </a:rPr>
              <a:t>两种约的对照</a:t>
            </a:r>
          </a:p>
        </p:txBody>
      </p:sp>
      <p:sp>
        <p:nvSpPr>
          <p:cNvPr id="7" name="Text Box 5"/>
          <p:cNvSpPr txBox="1">
            <a:spLocks noChangeArrowheads="1"/>
          </p:cNvSpPr>
          <p:nvPr/>
        </p:nvSpPr>
        <p:spPr bwMode="auto">
          <a:xfrm>
            <a:off x="8451850" y="0"/>
            <a:ext cx="628650" cy="461963"/>
          </a:xfrm>
          <a:prstGeom prst="rect">
            <a:avLst/>
          </a:prstGeom>
          <a:noFill/>
          <a:ln w="9525">
            <a:noFill/>
            <a:miter lim="800000"/>
            <a:headEnd/>
            <a:tailEnd/>
          </a:ln>
          <a:effectLst>
            <a:outerShdw blurRad="63500" dist="38099" dir="2700000" algn="ctr" rotWithShape="0">
              <a:srgbClr val="000000">
                <a:alpha val="74997"/>
              </a:srgbClr>
            </a:outerShdw>
          </a:effectLst>
        </p:spPr>
        <p:txBody>
          <a:bodyPr wrap="none">
            <a:spAutoFit/>
          </a:bodyPr>
          <a:lstStyle/>
          <a:p>
            <a:pPr>
              <a:defRPr/>
            </a:pPr>
            <a:r>
              <a:rPr lang="en-US" b="1">
                <a:solidFill>
                  <a:srgbClr val="FFFFFF"/>
                </a:solidFill>
                <a:latin typeface="Times New Roman" pitchFamily="-112" charset="0"/>
                <a:ea typeface="MS PGothic"/>
              </a:rPr>
              <a:t>116</a:t>
            </a:r>
          </a:p>
        </p:txBody>
      </p:sp>
      <p:graphicFrame>
        <p:nvGraphicFramePr>
          <p:cNvPr id="373784" name="Group 24"/>
          <p:cNvGraphicFramePr>
            <a:graphicFrameLocks noGrp="1"/>
          </p:cNvGraphicFramePr>
          <p:nvPr/>
        </p:nvGraphicFramePr>
        <p:xfrm>
          <a:off x="76200" y="990600"/>
          <a:ext cx="8991600" cy="5564210"/>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853431">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endParaRPr kumimoji="0" lang="zh-CN" altLang="en-US" sz="3200" b="0" i="0" u="none" strike="noStrike" cap="none" normalizeH="0" baseline="0">
                        <a:ln>
                          <a:noFill/>
                        </a:ln>
                        <a:solidFill>
                          <a:srgbClr val="FFFFFF"/>
                        </a:solidFill>
                        <a:effectLst/>
                        <a:latin typeface="Calibri" charset="0"/>
                        <a:ea typeface="MS PGothic" charset="0"/>
                        <a:cs typeface="MS PGothic" charset="0"/>
                      </a:endParaRPr>
                    </a:p>
                  </a:txBody>
                  <a:tcPr marT="45716" marB="45716"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800" b="0" i="0" u="sng" strike="noStrike" cap="none" normalizeH="0" baseline="0">
                          <a:ln>
                            <a:noFill/>
                          </a:ln>
                          <a:solidFill>
                            <a:srgbClr val="FFFFFF"/>
                          </a:solidFill>
                          <a:effectLst/>
                          <a:latin typeface="Calibri" charset="0"/>
                          <a:ea typeface="宋体" charset="0"/>
                          <a:cs typeface="宋体" charset="0"/>
                        </a:rPr>
                        <a:t>亚伯拉罕</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800" b="0" i="0" u="sng" strike="noStrike" cap="none" normalizeH="0" baseline="0">
                          <a:ln>
                            <a:noFill/>
                          </a:ln>
                          <a:solidFill>
                            <a:srgbClr val="FFFFFF"/>
                          </a:solidFill>
                          <a:effectLst/>
                          <a:latin typeface="Calibri" charset="0"/>
                          <a:ea typeface="宋体" charset="0"/>
                          <a:cs typeface="宋体" charset="0"/>
                        </a:rPr>
                        <a:t>摩西</a:t>
                      </a:r>
                      <a:endParaRPr kumimoji="0" lang="en-US" altLang="ja-JP" sz="2800" b="0" i="0" u="sng" strike="noStrike" cap="none" normalizeH="0" baseline="0">
                        <a:ln>
                          <a:noFill/>
                        </a:ln>
                        <a:solidFill>
                          <a:srgbClr val="FFFFFF"/>
                        </a:solidFill>
                        <a:effectLst/>
                        <a:latin typeface="Calibri" charset="0"/>
                        <a:ea typeface="MS PGothic"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endParaRPr kumimoji="0" lang="zh-CN" altLang="en-US" sz="2800" b="0" i="0" u="sng"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082577">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形式</a:t>
                      </a: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口传 </a:t>
                      </a:r>
                      <a:r>
                        <a:rPr kumimoji="0" lang="en-US" altLang="zh-CN" sz="2400" b="1" i="0" u="none" strike="noStrike" cap="none" normalizeH="0" baseline="0">
                          <a:ln>
                            <a:noFill/>
                          </a:ln>
                          <a:solidFill>
                            <a:srgbClr val="FFFFFF"/>
                          </a:solidFill>
                          <a:effectLst/>
                          <a:latin typeface="Calibri" charset="0"/>
                          <a:ea typeface="宋体" charset="0"/>
                          <a:cs typeface="宋体"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无文字记录</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记录在石板和摩西五经上</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3025">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重心</a:t>
                      </a: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赐福胜于惩戒</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审判</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在创</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12</a:t>
                      </a:r>
                      <a:r>
                        <a:rPr kumimoji="0" lang="zh-CN" altLang="en-US" sz="2400" b="1" i="0" u="none" strike="noStrike" cap="none" normalizeH="0" baseline="0">
                          <a:ln>
                            <a:noFill/>
                          </a:ln>
                          <a:solidFill>
                            <a:srgbClr val="FFFFFF"/>
                          </a:solidFill>
                          <a:effectLst/>
                          <a:latin typeface="Calibri" charset="0"/>
                          <a:ea typeface="宋体" charset="0"/>
                          <a:cs typeface="宋体" charset="0"/>
                        </a:rPr>
                        <a:t>：</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1-3</a:t>
                      </a:r>
                      <a:r>
                        <a:rPr kumimoji="0" lang="zh-CN" altLang="en-US" sz="2400" b="1" i="0" u="none" strike="noStrike" cap="none" normalizeH="0" baseline="0">
                          <a:ln>
                            <a:noFill/>
                          </a:ln>
                          <a:solidFill>
                            <a:srgbClr val="FFFFFF"/>
                          </a:solidFill>
                          <a:effectLst/>
                          <a:latin typeface="Calibri" charset="0"/>
                          <a:ea typeface="宋体" charset="0"/>
                          <a:cs typeface="宋体" charset="0"/>
                        </a:rPr>
                        <a:t>的“五福”</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惩戒</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审判胜于赐福</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 </a:t>
                      </a: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 </a:t>
                      </a:r>
                      <a:endParaRPr kumimoji="0" lang="en-US" altLang="ja-JP" sz="2400" b="1" i="0" u="none" strike="noStrike" cap="none" normalizeH="0" baseline="0">
                        <a:ln>
                          <a:noFill/>
                        </a:ln>
                        <a:solidFill>
                          <a:srgbClr val="FFFFFF"/>
                        </a:solidFill>
                        <a:effectLst/>
                        <a:latin typeface="Calibri" charset="0"/>
                        <a:ea typeface="MS PGothic"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en-US" altLang="zh-CN"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对照 申</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 28:1-14 </a:t>
                      </a:r>
                      <a:r>
                        <a:rPr kumimoji="0" lang="zh-CN" altLang="en-US" sz="2400" b="1" i="0" u="none" strike="noStrike" cap="none" normalizeH="0" baseline="0">
                          <a:ln>
                            <a:noFill/>
                          </a:ln>
                          <a:solidFill>
                            <a:srgbClr val="FFFFFF"/>
                          </a:solidFill>
                          <a:effectLst/>
                          <a:latin typeface="Calibri" charset="0"/>
                          <a:ea typeface="宋体" charset="0"/>
                          <a:cs typeface="宋体" charset="0"/>
                        </a:rPr>
                        <a:t>与</a:t>
                      </a:r>
                      <a:r>
                        <a:rPr kumimoji="0" lang="zh-CN" altLang="en-US" sz="2400" b="1" i="0" u="none" strike="noStrike" cap="none" normalizeH="0" baseline="0">
                          <a:ln>
                            <a:noFill/>
                          </a:ln>
                          <a:solidFill>
                            <a:srgbClr val="FFFFFF"/>
                          </a:solidFill>
                          <a:effectLst/>
                          <a:latin typeface="Calibri" charset="0"/>
                          <a:ea typeface="MS PGothic" charset="0"/>
                          <a:cs typeface="Times New Roman" charset="0"/>
                        </a:rPr>
                        <a:t> </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28:15-68)</a:t>
                      </a:r>
                    </a:p>
                    <a:p>
                      <a:pPr marL="0" marR="0" lvl="0" indent="0" algn="l" defTabSz="457200" rtl="0" eaLnBrk="1" fontAlgn="base" latinLnBrk="0" hangingPunct="1">
                        <a:lnSpc>
                          <a:spcPct val="100000"/>
                        </a:lnSpc>
                        <a:spcBef>
                          <a:spcPct val="0"/>
                        </a:spcBef>
                        <a:spcAft>
                          <a:spcPct val="0"/>
                        </a:spcAft>
                        <a:buClrTx/>
                        <a:buSzTx/>
                        <a:buFont typeface="Times New Roman" charset="0"/>
                        <a:buNone/>
                        <a:tabLst/>
                      </a:pPr>
                      <a:endParaRPr kumimoji="0" lang="zh-CN" altLang="en-US"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577">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基督论</a:t>
                      </a: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耶稣是终极的大卫后裔</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 </a:t>
                      </a:r>
                      <a:r>
                        <a:rPr kumimoji="0" lang="zh-CN" altLang="en-US" sz="2400" b="1" i="0" u="none" strike="noStrike" cap="none" normalizeH="0" baseline="0">
                          <a:ln>
                            <a:noFill/>
                          </a:ln>
                          <a:solidFill>
                            <a:srgbClr val="FFFFFF"/>
                          </a:solidFill>
                          <a:effectLst/>
                          <a:latin typeface="Calibri" charset="0"/>
                          <a:ea typeface="宋体" charset="0"/>
                          <a:cs typeface="宋体" charset="0"/>
                        </a:rPr>
                        <a:t>（创</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 12:3</a:t>
                      </a:r>
                      <a:r>
                        <a:rPr kumimoji="0" lang="zh-CN" altLang="en-US" sz="2400" b="1" i="0" u="none" strike="noStrike" cap="none" normalizeH="0" baseline="0">
                          <a:ln>
                            <a:noFill/>
                          </a:ln>
                          <a:solidFill>
                            <a:srgbClr val="FFFFFF"/>
                          </a:solidFill>
                          <a:effectLst/>
                          <a:latin typeface="Calibri" charset="0"/>
                          <a:ea typeface="宋体" charset="0"/>
                          <a:cs typeface="宋体" charset="0"/>
                        </a:rPr>
                        <a: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耶稣为大祭司</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来</a:t>
                      </a:r>
                      <a:r>
                        <a:rPr kumimoji="0" lang="ja-JP" altLang="en-US" sz="2400" b="1" i="0" u="none" strike="noStrike" cap="none" normalizeH="0" baseline="0">
                          <a:ln>
                            <a:noFill/>
                          </a:ln>
                          <a:solidFill>
                            <a:srgbClr val="FFFFFF"/>
                          </a:solidFill>
                          <a:effectLst/>
                          <a:latin typeface="Calibri" charset="0"/>
                          <a:ea typeface="MS PGothic" charset="0"/>
                          <a:cs typeface="Times New Roman" charset="0"/>
                        </a:rPr>
                        <a:t> </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8–10)</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577">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1" u="none" strike="noStrike" cap="none" normalizeH="0" baseline="0">
                          <a:ln>
                            <a:noFill/>
                          </a:ln>
                          <a:solidFill>
                            <a:srgbClr val="FFFFFF"/>
                          </a:solidFill>
                          <a:effectLst/>
                          <a:latin typeface="Calibri" charset="0"/>
                          <a:ea typeface="宋体" charset="0"/>
                          <a:cs typeface="宋体" charset="0"/>
                        </a:rPr>
                        <a:t>记号</a:t>
                      </a:r>
                      <a:endParaRPr kumimoji="0" lang="zh-CN" altLang="en-US" sz="2400" b="1" i="0" u="none" strike="noStrike" cap="none" normalizeH="0" baseline="0">
                        <a:ln>
                          <a:noFill/>
                        </a:ln>
                        <a:solidFill>
                          <a:srgbClr val="FFFFFF"/>
                        </a:solidFill>
                        <a:effectLst/>
                        <a:latin typeface="Calibri" charset="0"/>
                        <a:ea typeface="宋体" charset="0"/>
                        <a:cs typeface="宋体"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行割礼</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创</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 17:11)</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New Roman" charset="0"/>
                        <a:buNone/>
                        <a:tabLst/>
                      </a:pPr>
                      <a:r>
                        <a:rPr kumimoji="0" lang="zh-CN" altLang="en-US" sz="2400" b="1" i="0" u="none" strike="noStrike" cap="none" normalizeH="0" baseline="0">
                          <a:ln>
                            <a:noFill/>
                          </a:ln>
                          <a:solidFill>
                            <a:srgbClr val="FFFFFF"/>
                          </a:solidFill>
                          <a:effectLst/>
                          <a:latin typeface="Calibri" charset="0"/>
                          <a:ea typeface="宋体" charset="0"/>
                          <a:cs typeface="宋体" charset="0"/>
                        </a:rPr>
                        <a:t>守安息日</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a:t>
                      </a:r>
                      <a:r>
                        <a:rPr kumimoji="0" lang="zh-CN" altLang="en-US" sz="2400" b="1" i="0" u="none" strike="noStrike" cap="none" normalizeH="0" baseline="0">
                          <a:ln>
                            <a:noFill/>
                          </a:ln>
                          <a:solidFill>
                            <a:srgbClr val="FFFFFF"/>
                          </a:solidFill>
                          <a:effectLst/>
                          <a:latin typeface="Calibri" charset="0"/>
                          <a:ea typeface="宋体" charset="0"/>
                          <a:cs typeface="宋体" charset="0"/>
                        </a:rPr>
                        <a:t>出</a:t>
                      </a:r>
                      <a:r>
                        <a:rPr kumimoji="0" lang="en-US" altLang="ja-JP" sz="2400" b="1" i="0" u="none" strike="noStrike" cap="none" normalizeH="0" baseline="0">
                          <a:ln>
                            <a:noFill/>
                          </a:ln>
                          <a:solidFill>
                            <a:srgbClr val="FFFFFF"/>
                          </a:solidFill>
                          <a:effectLst/>
                          <a:latin typeface="Calibri" charset="0"/>
                          <a:ea typeface="MS PGothic" charset="0"/>
                          <a:cs typeface="Times New Roman" charset="0"/>
                        </a:rPr>
                        <a:t>31:13, 17)</a:t>
                      </a:r>
                      <a:endParaRPr kumimoji="0" lang="en-US" altLang="zh-CN" sz="2400" b="1" i="0" u="none" strike="noStrike" cap="none" normalizeH="0" baseline="0">
                        <a:ln>
                          <a:noFill/>
                        </a:ln>
                        <a:solidFill>
                          <a:srgbClr val="FFFFFF"/>
                        </a:solidFill>
                        <a:effectLst/>
                        <a:latin typeface="Calibri" charset="0"/>
                        <a:ea typeface="MS PGothic"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61998769"/>
      </p:ext>
    </p:extLst>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zh-CN" altLang="en-US" b="1" dirty="0"/>
              <a:t>盟约的含义</a:t>
            </a:r>
            <a:endParaRPr lang="en-US" b="1" dirty="0"/>
          </a:p>
        </p:txBody>
      </p:sp>
      <p:sp>
        <p:nvSpPr>
          <p:cNvPr id="134148" name="Text Box 4"/>
          <p:cNvSpPr txBox="1">
            <a:spLocks noChangeArrowheads="1"/>
          </p:cNvSpPr>
          <p:nvPr/>
        </p:nvSpPr>
        <p:spPr bwMode="auto">
          <a:xfrm>
            <a:off x="8382000" y="0"/>
            <a:ext cx="5730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bg1"/>
                </a:solidFill>
                <a:latin typeface="Tahoma" pitchFamily="-108" charset="-52"/>
                <a:ea typeface="ＭＳ Ｐゴシック" pitchFamily="-108" charset="-128"/>
                <a:cs typeface="ＭＳ Ｐゴシック" pitchFamily="-108" charset="-128"/>
              </a:rPr>
              <a:t>24</a:t>
            </a:r>
          </a:p>
        </p:txBody>
      </p:sp>
      <p:sp>
        <p:nvSpPr>
          <p:cNvPr id="134149" name="Rectangle 5"/>
          <p:cNvSpPr>
            <a:spLocks noChangeArrowheads="1"/>
          </p:cNvSpPr>
          <p:nvPr/>
        </p:nvSpPr>
        <p:spPr bwMode="auto">
          <a:xfrm>
            <a:off x="1447800" y="25146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a:lstStyle/>
          <a:p>
            <a:pPr marL="342900" indent="-342900" eaLnBrk="1" hangingPunct="1">
              <a:spcBef>
                <a:spcPct val="20000"/>
              </a:spcBef>
              <a:buFont typeface="Times" pitchFamily="-108" charset="0"/>
              <a:buChar char="•"/>
              <a:defRPr/>
            </a:pPr>
            <a:r>
              <a:rPr lang="zh-CN" altLang="en-US" sz="3200" b="1" dirty="0">
                <a:latin typeface="Trebuchet MS" pitchFamily="-108" charset="0"/>
                <a:ea typeface="Osaka" pitchFamily="-108" charset="-128"/>
                <a:cs typeface="Osaka" pitchFamily="-108" charset="-128"/>
              </a:rPr>
              <a:t>我们不在摩西律法之下</a:t>
            </a:r>
            <a:endParaRPr lang="en-US" sz="3200" b="1" dirty="0">
              <a:latin typeface="Trebuchet MS" pitchFamily="-108" charset="0"/>
              <a:ea typeface="Osaka" pitchFamily="-108" charset="-128"/>
              <a:cs typeface="Osaka" pitchFamily="-108" charset="-128"/>
            </a:endParaRPr>
          </a:p>
          <a:p>
            <a:pPr marL="342900" indent="-342900" eaLnBrk="1" hangingPunct="1">
              <a:spcBef>
                <a:spcPct val="20000"/>
              </a:spcBef>
              <a:buFont typeface="Times" pitchFamily="-108" charset="0"/>
              <a:buChar char="•"/>
              <a:defRPr/>
            </a:pPr>
            <a:r>
              <a:rPr lang="zh-CN" altLang="en-US" sz="3200" b="1" dirty="0">
                <a:latin typeface="Trebuchet MS" pitchFamily="-108" charset="0"/>
                <a:ea typeface="Osaka" pitchFamily="-108" charset="-128"/>
                <a:cs typeface="Osaka" pitchFamily="-108" charset="-128"/>
              </a:rPr>
              <a:t>我们永远不须再犯罪</a:t>
            </a:r>
            <a:endParaRPr lang="en-US" sz="3200" b="1" dirty="0">
              <a:latin typeface="Trebuchet MS" pitchFamily="-108" charset="0"/>
              <a:ea typeface="Osaka" pitchFamily="-108" charset="-128"/>
              <a:cs typeface="Osaka" pitchFamily="-108" charset="-128"/>
            </a:endParaRPr>
          </a:p>
          <a:p>
            <a:pPr marL="342900" indent="-342900" eaLnBrk="1" hangingPunct="1">
              <a:spcBef>
                <a:spcPct val="20000"/>
              </a:spcBef>
              <a:buFont typeface="Times" pitchFamily="-108" charset="0"/>
              <a:buChar char="•"/>
              <a:defRPr/>
            </a:pPr>
            <a:r>
              <a:rPr lang="zh-CN" altLang="en-US" sz="3200" b="1" dirty="0">
                <a:latin typeface="Trebuchet MS" pitchFamily="-108" charset="0"/>
                <a:ea typeface="Osaka" pitchFamily="-108" charset="-128"/>
                <a:cs typeface="Osaka" pitchFamily="-108" charset="-128"/>
              </a:rPr>
              <a:t>我们不必活在恐惧中</a:t>
            </a:r>
            <a:endParaRPr lang="en-US" sz="3200" b="1" dirty="0">
              <a:latin typeface="Trebuchet MS" pitchFamily="-108" charset="0"/>
              <a:ea typeface="Osaka" pitchFamily="-108" charset="-128"/>
              <a:cs typeface="Osaka" pitchFamily="-108" charset="-128"/>
            </a:endParaRPr>
          </a:p>
          <a:p>
            <a:pPr marL="342900" indent="-342900" eaLnBrk="1" hangingPunct="1">
              <a:spcBef>
                <a:spcPct val="20000"/>
              </a:spcBef>
              <a:buFont typeface="Times" pitchFamily="-108" charset="0"/>
              <a:buChar char="•"/>
              <a:defRPr/>
            </a:pPr>
            <a:r>
              <a:rPr lang="zh-CN" altLang="en-US" sz="3200" b="1" dirty="0">
                <a:latin typeface="Trebuchet MS" pitchFamily="-108" charset="0"/>
                <a:ea typeface="Osaka" pitchFamily="-108" charset="-128"/>
                <a:cs typeface="Osaka" pitchFamily="-108" charset="-128"/>
              </a:rPr>
              <a:t>我们应当支持以色列存为国家的权力</a:t>
            </a:r>
            <a:endParaRPr lang="en-US" sz="3200" b="1" dirty="0">
              <a:latin typeface="Trebuchet MS" pitchFamily="-108" charset="0"/>
              <a:ea typeface="Osaka" pitchFamily="-108" charset="-128"/>
              <a:cs typeface="Osaka" pitchFamily="-108" charset="-128"/>
            </a:endParaRPr>
          </a:p>
          <a:p>
            <a:pPr marL="342900" indent="-342900" eaLnBrk="1" hangingPunct="1">
              <a:spcBef>
                <a:spcPct val="20000"/>
              </a:spcBef>
              <a:buFont typeface="Times" pitchFamily="-108" charset="0"/>
              <a:buChar char="•"/>
              <a:defRPr/>
            </a:pPr>
            <a:r>
              <a:rPr lang="zh-CN" altLang="en-US" sz="3200" b="1" dirty="0">
                <a:latin typeface="Trebuchet MS" pitchFamily="-108" charset="0"/>
                <a:ea typeface="Osaka" pitchFamily="-108" charset="-128"/>
                <a:cs typeface="Osaka" pitchFamily="-108" charset="-128"/>
              </a:rPr>
              <a:t>我们要把福音传给普天下</a:t>
            </a:r>
            <a:endParaRPr lang="en-US" sz="3200" b="1" dirty="0">
              <a:latin typeface="Trebuchet MS" pitchFamily="-108" charset="0"/>
              <a:ea typeface="Osaka" pitchFamily="-108" charset="-128"/>
              <a:cs typeface="Osaka" pitchFamily="-108"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88" name="Rectangle 8"/>
          <p:cNvSpPr>
            <a:spLocks noGrp="1" noRot="1" noChangeArrowheads="1"/>
          </p:cNvSpPr>
          <p:nvPr>
            <p:ph type="title" idx="4294967295"/>
          </p:nvPr>
        </p:nvSpPr>
        <p:spPr>
          <a:xfrm>
            <a:off x="5791200" y="152400"/>
            <a:ext cx="3200400" cy="533400"/>
          </a:xfrm>
        </p:spPr>
        <p:txBody>
          <a:bodyPr/>
          <a:lstStyle/>
          <a:p>
            <a:pPr algn="r" eaLnBrk="1" hangingPunct="1">
              <a:defRPr/>
            </a:pPr>
            <a:r>
              <a:rPr lang="en-US" sz="3600" b="1">
                <a:latin typeface="Arial" charset="0"/>
                <a:ea typeface="ＭＳ Ｐゴシック" charset="0"/>
                <a:cs typeface="Arial" charset="0"/>
              </a:rPr>
              <a:t>Animals</a:t>
            </a:r>
          </a:p>
        </p:txBody>
      </p:sp>
      <p:pic>
        <p:nvPicPr>
          <p:cNvPr id="323586" name="Picture 6" descr="npo0000f6"/>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683"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zh-CN" altLang="en-US" sz="3600" b="1" dirty="0">
                <a:solidFill>
                  <a:srgbClr val="FFFFFF"/>
                </a:solidFill>
                <a:effectLst>
                  <a:outerShdw blurRad="38100" dist="38100" dir="2700000" algn="tl">
                    <a:srgbClr val="000000"/>
                  </a:outerShdw>
                </a:effectLst>
                <a:cs typeface="Arial" charset="0"/>
              </a:rPr>
              <a:t>神的创造</a:t>
            </a:r>
            <a:r>
              <a:rPr lang="en-US" altLang="ja-JP" sz="3600" b="1" dirty="0">
                <a:solidFill>
                  <a:srgbClr val="FFFFFF"/>
                </a:solidFill>
                <a:effectLst>
                  <a:outerShdw blurRad="38100" dist="38100" dir="2700000" algn="tl">
                    <a:srgbClr val="000000"/>
                  </a:outerShdw>
                </a:effectLst>
                <a:cs typeface="Arial" charset="0"/>
              </a:rPr>
              <a:t>…</a:t>
            </a:r>
            <a:r>
              <a:rPr lang="zh-CN" altLang="en-US" sz="3600" b="1" dirty="0">
                <a:solidFill>
                  <a:srgbClr val="FFFFFF"/>
                </a:solidFill>
                <a:effectLst>
                  <a:outerShdw blurRad="38100" dist="38100" dir="2700000" algn="tl">
                    <a:srgbClr val="000000"/>
                  </a:outerShdw>
                </a:effectLst>
                <a:cs typeface="Arial" charset="0"/>
              </a:rPr>
              <a:t>第六天</a:t>
            </a:r>
            <a:endParaRPr lang="en-US" sz="3600" b="1" dirty="0">
              <a:solidFill>
                <a:srgbClr val="FFFFFF"/>
              </a:solidFill>
              <a:effectLst>
                <a:outerShdw blurRad="38100" dist="38100" dir="2700000" algn="tl">
                  <a:srgbClr val="000000"/>
                </a:outerShdw>
              </a:effectLst>
              <a:cs typeface="Arial" charset="0"/>
            </a:endParaRPr>
          </a:p>
        </p:txBody>
      </p:sp>
      <p:sp>
        <p:nvSpPr>
          <p:cNvPr id="2375684" name="Text Box 4"/>
          <p:cNvSpPr txBox="1">
            <a:spLocks noChangeArrowheads="1"/>
          </p:cNvSpPr>
          <p:nvPr/>
        </p:nvSpPr>
        <p:spPr bwMode="auto">
          <a:xfrm>
            <a:off x="152400" y="1600200"/>
            <a:ext cx="8763000" cy="3693319"/>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a:solidFill>
                  <a:srgbClr val="FFFFFF"/>
                </a:solidFill>
                <a:effectLst>
                  <a:outerShdw blurRad="38100" dist="38100" dir="2700000" algn="tl">
                    <a:srgbClr val="000000"/>
                  </a:outerShdw>
                </a:effectLst>
                <a:cs typeface="Arial" charset="0"/>
              </a:rPr>
              <a:t>“</a:t>
            </a:r>
            <a:r>
              <a:rPr lang="zh-CN" altLang="en-US" sz="3600" b="1" dirty="0">
                <a:solidFill>
                  <a:srgbClr val="FFFFFF"/>
                </a:solidFill>
                <a:effectLst>
                  <a:outerShdw blurRad="38100" dist="38100" dir="2700000" algn="tl">
                    <a:srgbClr val="000000"/>
                  </a:outerShdw>
                </a:effectLst>
                <a:cs typeface="Arial" charset="0"/>
              </a:rPr>
              <a:t>神说：“地上要生出活物来，各从其类；牲畜、爬行的动物和地上的野兽，各从其类！”事就这样成了。 </a:t>
            </a:r>
            <a:r>
              <a:rPr lang="en-US" altLang="zh-CN" sz="3600" b="1" dirty="0">
                <a:solidFill>
                  <a:srgbClr val="FFFFFF"/>
                </a:solidFill>
                <a:effectLst>
                  <a:outerShdw blurRad="38100" dist="38100" dir="2700000" algn="tl">
                    <a:srgbClr val="000000"/>
                  </a:outerShdw>
                </a:effectLst>
                <a:cs typeface="Arial" charset="0"/>
              </a:rPr>
              <a:t> </a:t>
            </a:r>
            <a:r>
              <a:rPr lang="zh-CN" altLang="en-US" sz="3600" b="1" dirty="0">
                <a:solidFill>
                  <a:srgbClr val="FFFFFF"/>
                </a:solidFill>
                <a:effectLst>
                  <a:outerShdw blurRad="38100" dist="38100" dir="2700000" algn="tl">
                    <a:srgbClr val="000000"/>
                  </a:outerShdw>
                </a:effectLst>
                <a:cs typeface="Arial" charset="0"/>
              </a:rPr>
              <a:t>于是，　神造了地上的野兽，各从其类；牲畜，各从其类；地上各种爬行的动物，各从其类。　神看这是好的。</a:t>
            </a:r>
            <a:r>
              <a:rPr lang="fr-FR" altLang="ja-JP" sz="3600" b="1" dirty="0">
                <a:solidFill>
                  <a:srgbClr val="FFFFFF"/>
                </a:solidFill>
                <a:effectLst>
                  <a:outerShdw blurRad="38100" dist="38100" dir="2700000" algn="tl">
                    <a:srgbClr val="000000"/>
                  </a:outerShdw>
                </a:effectLst>
                <a:cs typeface="Arial" charset="0"/>
              </a:rPr>
              <a:t>”</a:t>
            </a:r>
            <a:r>
              <a:rPr lang="en-US" altLang="ja-JP" sz="3600" b="1" dirty="0">
                <a:solidFill>
                  <a:srgbClr val="FFFFFF"/>
                </a:solidFill>
                <a:effectLst>
                  <a:outerShdw blurRad="38100" dist="38100" dir="2700000" algn="tl">
                    <a:srgbClr val="000000"/>
                  </a:outerShdw>
                </a:effectLst>
                <a:cs typeface="Arial" charset="0"/>
              </a:rPr>
              <a:t> </a:t>
            </a:r>
          </a:p>
          <a:p>
            <a:pPr eaLnBrk="1" hangingPunct="1">
              <a:spcBef>
                <a:spcPct val="50000"/>
              </a:spcBef>
              <a:defRPr/>
            </a:pPr>
            <a:r>
              <a:rPr lang="en-US" altLang="ja-JP" sz="3600" b="1" dirty="0">
                <a:solidFill>
                  <a:srgbClr val="FFFFFF"/>
                </a:solidFill>
                <a:effectLst>
                  <a:outerShdw blurRad="38100" dist="38100" dir="2700000" algn="tl">
                    <a:srgbClr val="000000"/>
                  </a:outerShdw>
                </a:effectLst>
                <a:cs typeface="Arial" charset="0"/>
              </a:rPr>
              <a:t>(</a:t>
            </a:r>
            <a:r>
              <a:rPr lang="zh-CN" altLang="en-US" sz="3600" b="1" dirty="0">
                <a:solidFill>
                  <a:srgbClr val="FFFFFF"/>
                </a:solidFill>
                <a:effectLst>
                  <a:outerShdw blurRad="38100" dist="38100" dir="2700000" algn="tl">
                    <a:srgbClr val="000000"/>
                  </a:outerShdw>
                </a:effectLst>
                <a:cs typeface="Arial" charset="0"/>
              </a:rPr>
              <a:t>创世记</a:t>
            </a:r>
            <a:r>
              <a:rPr lang="en-US" altLang="ja-JP" sz="3600" b="1" dirty="0">
                <a:solidFill>
                  <a:srgbClr val="FFFFFF"/>
                </a:solidFill>
                <a:effectLst>
                  <a:outerShdw blurRad="38100" dist="38100" dir="2700000" algn="tl">
                    <a:srgbClr val="000000"/>
                  </a:outerShdw>
                </a:effectLst>
                <a:cs typeface="Arial" charset="0"/>
              </a:rPr>
              <a:t> 1:24-25).</a:t>
            </a:r>
            <a:endParaRPr lang="en-US" sz="3600" b="1" dirty="0">
              <a:solidFill>
                <a:srgbClr val="FFFFFF"/>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3618955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8"/>
          <p:cNvSpPr>
            <a:spLocks noGrp="1" noRot="1" noChangeArrowheads="1"/>
          </p:cNvSpPr>
          <p:nvPr>
            <p:ph type="title" idx="4294967295"/>
          </p:nvPr>
        </p:nvSpPr>
        <p:spPr>
          <a:xfrm>
            <a:off x="6629400" y="76200"/>
            <a:ext cx="23622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r>
              <a:rPr lang="en-US" sz="3600" b="1">
                <a:effectLst/>
                <a:latin typeface="Arial" charset="0"/>
                <a:ea typeface="ＭＳ Ｐゴシック" charset="0"/>
                <a:cs typeface="Arial" charset="0"/>
              </a:rPr>
              <a:t>Man</a:t>
            </a:r>
          </a:p>
        </p:txBody>
      </p:sp>
      <p:pic>
        <p:nvPicPr>
          <p:cNvPr id="325634" name="Picture 7" descr="npo0000f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283" name="Text Box 3"/>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defRPr/>
            </a:pPr>
            <a:r>
              <a:rPr lang="zh-CN" altLang="en-US" sz="3600" b="1" dirty="0">
                <a:solidFill>
                  <a:srgbClr val="FFFFFF"/>
                </a:solidFill>
                <a:effectLst>
                  <a:glow rad="215900">
                    <a:srgbClr val="000000"/>
                  </a:glow>
                </a:effectLst>
                <a:latin typeface="Arial" charset="0"/>
                <a:cs typeface="Arial" charset="0"/>
              </a:rPr>
              <a:t>神的创造</a:t>
            </a:r>
            <a:r>
              <a:rPr lang="en-US" altLang="ja-JP" sz="3600" b="1" dirty="0">
                <a:solidFill>
                  <a:srgbClr val="FFFFFF"/>
                </a:solidFill>
                <a:effectLst>
                  <a:glow rad="215900">
                    <a:srgbClr val="000000"/>
                  </a:glow>
                </a:effectLst>
                <a:latin typeface="Arial" charset="0"/>
                <a:cs typeface="Arial" charset="0"/>
              </a:rPr>
              <a:t>…</a:t>
            </a:r>
            <a:r>
              <a:rPr lang="zh-CN" altLang="en-US" sz="3600" b="1" dirty="0">
                <a:solidFill>
                  <a:srgbClr val="FFFFFF"/>
                </a:solidFill>
                <a:effectLst>
                  <a:glow rad="215900">
                    <a:srgbClr val="000000"/>
                  </a:glow>
                </a:effectLst>
                <a:latin typeface="Arial" charset="0"/>
                <a:cs typeface="Arial" charset="0"/>
              </a:rPr>
              <a:t>第六天</a:t>
            </a:r>
            <a:endParaRPr lang="en-US" sz="3600" b="1" dirty="0">
              <a:solidFill>
                <a:srgbClr val="FFFFFF"/>
              </a:solidFill>
              <a:effectLst>
                <a:glow rad="215900">
                  <a:srgbClr val="000000"/>
                </a:glow>
              </a:effectLst>
              <a:latin typeface="Arial" charset="0"/>
              <a:cs typeface="Arial" charset="0"/>
            </a:endParaRPr>
          </a:p>
        </p:txBody>
      </p:sp>
      <p:sp>
        <p:nvSpPr>
          <p:cNvPr id="1249284" name="Text Box 4"/>
          <p:cNvSpPr txBox="1">
            <a:spLocks noChangeArrowheads="1"/>
          </p:cNvSpPr>
          <p:nvPr/>
        </p:nvSpPr>
        <p:spPr bwMode="auto">
          <a:xfrm>
            <a:off x="1981200" y="914400"/>
            <a:ext cx="60198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215900">
                    <a:srgbClr val="000000"/>
                  </a:glow>
                </a:effectLst>
                <a:latin typeface="Arial" charset="0"/>
                <a:cs typeface="Arial" charset="0"/>
              </a:rPr>
              <a:t>“</a:t>
            </a:r>
            <a:r>
              <a:rPr lang="zh-CN" altLang="en-US" sz="3600" b="1" dirty="0">
                <a:solidFill>
                  <a:srgbClr val="FFFFFF"/>
                </a:solidFill>
                <a:effectLst>
                  <a:glow rad="215900">
                    <a:srgbClr val="000000"/>
                  </a:glow>
                </a:effectLst>
                <a:latin typeface="Arial" charset="0"/>
                <a:cs typeface="Arial" charset="0"/>
              </a:rPr>
              <a:t>神说：“我们要照着我们的形象，</a:t>
            </a:r>
            <a:r>
              <a:rPr lang="zh-CN" altLang="en-US" sz="3600" b="1" dirty="0">
                <a:solidFill>
                  <a:schemeClr val="tx2">
                    <a:lumMod val="75000"/>
                  </a:schemeClr>
                </a:solidFill>
                <a:effectLst>
                  <a:glow rad="215900">
                    <a:srgbClr val="000000"/>
                  </a:glow>
                </a:effectLst>
                <a:latin typeface="Arial" charset="0"/>
                <a:cs typeface="Arial" charset="0"/>
              </a:rPr>
              <a:t>按着我们的样式</a:t>
            </a:r>
            <a:r>
              <a:rPr lang="zh-CN" altLang="en-US" sz="3600" b="1" dirty="0">
                <a:solidFill>
                  <a:srgbClr val="FFFFFF"/>
                </a:solidFill>
                <a:effectLst>
                  <a:glow rad="215900">
                    <a:srgbClr val="000000"/>
                  </a:glow>
                </a:effectLst>
                <a:latin typeface="Arial" charset="0"/>
                <a:cs typeface="Arial" charset="0"/>
              </a:rPr>
              <a:t>造人；使他们</a:t>
            </a:r>
            <a:r>
              <a:rPr lang="zh-CN" altLang="en-US" sz="3600" b="1" dirty="0">
                <a:solidFill>
                  <a:schemeClr val="tx2">
                    <a:lumMod val="75000"/>
                  </a:schemeClr>
                </a:solidFill>
                <a:effectLst>
                  <a:glow rad="215900">
                    <a:srgbClr val="000000"/>
                  </a:glow>
                </a:effectLst>
                <a:latin typeface="Arial" charset="0"/>
                <a:cs typeface="Arial" charset="0"/>
              </a:rPr>
              <a:t>管理</a:t>
            </a:r>
            <a:r>
              <a:rPr lang="zh-CN" altLang="en-US" sz="3600" b="1" dirty="0">
                <a:solidFill>
                  <a:srgbClr val="FFFFFF"/>
                </a:solidFill>
                <a:effectLst>
                  <a:glow rad="215900">
                    <a:srgbClr val="000000"/>
                  </a:glow>
                </a:effectLst>
                <a:latin typeface="Arial" charset="0"/>
                <a:cs typeface="Arial" charset="0"/>
              </a:rPr>
              <a:t>海里的鱼、空中的鸟、地上的牲畜，以及全地，和地上所有爬行的生物！</a:t>
            </a:r>
            <a:r>
              <a:rPr lang="fr-FR" altLang="ja-JP"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 </a:t>
            </a:r>
          </a:p>
          <a:p>
            <a:pPr eaLnBrk="1" hangingPunct="1">
              <a:spcBef>
                <a:spcPct val="50000"/>
              </a:spcBef>
              <a:defRPr/>
            </a:pPr>
            <a:r>
              <a:rPr lang="en-US" altLang="ja-JP" sz="3600" b="1" dirty="0">
                <a:solidFill>
                  <a:srgbClr val="FFFFFF"/>
                </a:solidFill>
                <a:effectLst>
                  <a:glow rad="215900">
                    <a:srgbClr val="000000"/>
                  </a:glow>
                </a:effectLst>
                <a:latin typeface="Arial" charset="0"/>
                <a:cs typeface="Arial" charset="0"/>
              </a:rPr>
              <a:t>(</a:t>
            </a:r>
            <a:r>
              <a:rPr lang="zh-CN" altLang="en-US" sz="3600" b="1" dirty="0">
                <a:solidFill>
                  <a:srgbClr val="FFFFFF"/>
                </a:solidFill>
                <a:effectLst>
                  <a:glow rad="215900">
                    <a:srgbClr val="000000"/>
                  </a:glow>
                </a:effectLst>
                <a:latin typeface="Arial" charset="0"/>
                <a:cs typeface="Arial" charset="0"/>
              </a:rPr>
              <a:t>创世记 </a:t>
            </a:r>
            <a:r>
              <a:rPr lang="en-US" altLang="ja-JP" sz="3600" b="1" dirty="0">
                <a:solidFill>
                  <a:srgbClr val="FFFFFF"/>
                </a:solidFill>
                <a:effectLst>
                  <a:glow rad="215900">
                    <a:srgbClr val="000000"/>
                  </a:glow>
                </a:effectLst>
                <a:latin typeface="Arial" charset="0"/>
                <a:cs typeface="Arial" charset="0"/>
              </a:rPr>
              <a:t>1:26).</a:t>
            </a:r>
            <a:endParaRPr lang="en-US" sz="3600" b="1" dirty="0">
              <a:solidFill>
                <a:srgbClr val="FFFFFF"/>
              </a:solidFill>
              <a:effectLst>
                <a:glow rad="215900">
                  <a:srgbClr val="000000"/>
                </a:glow>
              </a:effectLst>
              <a:latin typeface="Arial" charset="0"/>
              <a:cs typeface="Arial" charset="0"/>
            </a:endParaRPr>
          </a:p>
        </p:txBody>
      </p:sp>
    </p:spTree>
    <p:extLst>
      <p:ext uri="{BB962C8B-B14F-4D97-AF65-F5344CB8AC3E}">
        <p14:creationId xmlns:p14="http://schemas.microsoft.com/office/powerpoint/2010/main" val="3561824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9779"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defRPr/>
            </a:pPr>
            <a:r>
              <a:rPr lang="zh-CN" altLang="en-US" sz="3600" b="1" dirty="0">
                <a:solidFill>
                  <a:srgbClr val="FFFFFF"/>
                </a:solidFill>
                <a:effectLst>
                  <a:glow rad="152400">
                    <a:srgbClr val="000000"/>
                  </a:glow>
                </a:effectLst>
                <a:latin typeface="Arial" charset="0"/>
                <a:cs typeface="Arial" charset="0"/>
              </a:rPr>
              <a:t>神的创造</a:t>
            </a:r>
            <a:r>
              <a:rPr lang="en-US" altLang="ja-JP" sz="3600" b="1" dirty="0">
                <a:solidFill>
                  <a:srgbClr val="FFFFFF"/>
                </a:solidFill>
                <a:effectLst>
                  <a:glow rad="152400">
                    <a:srgbClr val="000000"/>
                  </a:glow>
                </a:effectLst>
                <a:latin typeface="Arial" charset="0"/>
                <a:cs typeface="Arial" charset="0"/>
              </a:rPr>
              <a:t>…</a:t>
            </a:r>
            <a:r>
              <a:rPr lang="zh-CN" altLang="en-US" sz="3600" b="1" dirty="0">
                <a:solidFill>
                  <a:srgbClr val="FFFFFF"/>
                </a:solidFill>
                <a:effectLst>
                  <a:glow rad="152400">
                    <a:srgbClr val="000000"/>
                  </a:glow>
                </a:effectLst>
                <a:latin typeface="Arial" charset="0"/>
                <a:cs typeface="Arial" charset="0"/>
              </a:rPr>
              <a:t>第六天</a:t>
            </a:r>
            <a:endParaRPr lang="en-US" sz="3600" b="1" dirty="0">
              <a:solidFill>
                <a:srgbClr val="FFFFFF"/>
              </a:solidFill>
              <a:effectLst>
                <a:glow rad="152400">
                  <a:srgbClr val="000000"/>
                </a:glow>
              </a:effectLst>
              <a:latin typeface="Arial" charset="0"/>
              <a:cs typeface="Arial" charset="0"/>
            </a:endParaRPr>
          </a:p>
        </p:txBody>
      </p:sp>
      <p:sp>
        <p:nvSpPr>
          <p:cNvPr id="2379783" name="Rectangle 7"/>
          <p:cNvSpPr>
            <a:spLocks noGrp="1" noRot="1" noChangeArrowheads="1"/>
          </p:cNvSpPr>
          <p:nvPr>
            <p:ph type="title" idx="4294967295"/>
          </p:nvPr>
        </p:nvSpPr>
        <p:spPr>
          <a:xfrm>
            <a:off x="8082808" y="9128"/>
            <a:ext cx="2895600" cy="609600"/>
          </a:xfrm>
        </p:spPr>
        <p:txBody>
          <a:bodyPr/>
          <a:lstStyle/>
          <a:p>
            <a:pPr algn="r" eaLnBrk="1" hangingPunct="1">
              <a:defRPr/>
            </a:pPr>
            <a:r>
              <a:rPr lang="en-US" sz="3600" dirty="0">
                <a:effectLst>
                  <a:glow rad="152400">
                    <a:srgbClr val="000000"/>
                  </a:glow>
                </a:effectLst>
                <a:latin typeface="Arial" charset="0"/>
                <a:ea typeface="ＭＳ Ｐゴシック" charset="0"/>
                <a:cs typeface="Arial" charset="0"/>
              </a:rPr>
              <a:t>Woman</a:t>
            </a:r>
          </a:p>
        </p:txBody>
      </p:sp>
      <p:sp>
        <p:nvSpPr>
          <p:cNvPr id="2379785" name="Text Box 9"/>
          <p:cNvSpPr txBox="1">
            <a:spLocks noChangeArrowheads="1"/>
          </p:cNvSpPr>
          <p:nvPr/>
        </p:nvSpPr>
        <p:spPr bwMode="auto">
          <a:xfrm>
            <a:off x="1160720" y="3028054"/>
            <a:ext cx="5410200"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zh-CN" altLang="en-US" sz="3600" b="1" dirty="0">
                <a:solidFill>
                  <a:srgbClr val="FFFFFF"/>
                </a:solidFill>
                <a:effectLst>
                  <a:glow rad="152400">
                    <a:srgbClr val="000000"/>
                  </a:glow>
                </a:effectLst>
                <a:latin typeface="Arial" charset="0"/>
                <a:cs typeface="Arial" charset="0"/>
              </a:rPr>
              <a:t>就是照着　神的形象创造了他</a:t>
            </a:r>
            <a:endParaRPr lang="en-US" sz="3600" b="1" dirty="0">
              <a:solidFill>
                <a:srgbClr val="FFFFFF"/>
              </a:solidFill>
              <a:effectLst>
                <a:glow rad="152400">
                  <a:srgbClr val="000000"/>
                </a:glow>
              </a:effectLst>
              <a:latin typeface="Arial" charset="0"/>
              <a:cs typeface="Arial" charset="0"/>
            </a:endParaRPr>
          </a:p>
        </p:txBody>
      </p:sp>
      <p:sp>
        <p:nvSpPr>
          <p:cNvPr id="2379786" name="Text Box 10"/>
          <p:cNvSpPr txBox="1">
            <a:spLocks noChangeArrowheads="1"/>
          </p:cNvSpPr>
          <p:nvPr/>
        </p:nvSpPr>
        <p:spPr bwMode="auto">
          <a:xfrm>
            <a:off x="170120" y="719900"/>
            <a:ext cx="5410200"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52400">
                    <a:srgbClr val="000000"/>
                  </a:glow>
                </a:effectLst>
                <a:latin typeface="Arial" charset="0"/>
                <a:cs typeface="Arial" charset="0"/>
              </a:rPr>
              <a:t>"</a:t>
            </a:r>
            <a:r>
              <a:rPr lang="zh-CN" altLang="en-US" sz="3600" b="1" dirty="0">
                <a:solidFill>
                  <a:srgbClr val="FFFFFF"/>
                </a:solidFill>
                <a:effectLst>
                  <a:glow rad="152400">
                    <a:srgbClr val="000000"/>
                  </a:glow>
                </a:effectLst>
                <a:latin typeface="Arial" charset="0"/>
                <a:cs typeface="Arial" charset="0"/>
              </a:rPr>
              <a:t>于是，　神照着自己的形象创造人；</a:t>
            </a:r>
            <a:endParaRPr lang="en-US" sz="3600" b="1" dirty="0">
              <a:solidFill>
                <a:srgbClr val="FFFFFF"/>
              </a:solidFill>
              <a:effectLst>
                <a:glow rad="152400">
                  <a:srgbClr val="000000"/>
                </a:glow>
              </a:effectLst>
              <a:latin typeface="Arial" charset="0"/>
              <a:cs typeface="Arial" charset="0"/>
            </a:endParaRPr>
          </a:p>
        </p:txBody>
      </p:sp>
      <p:sp>
        <p:nvSpPr>
          <p:cNvPr id="2379787" name="Text Box 11"/>
          <p:cNvSpPr txBox="1">
            <a:spLocks noChangeArrowheads="1"/>
          </p:cNvSpPr>
          <p:nvPr/>
        </p:nvSpPr>
        <p:spPr bwMode="auto">
          <a:xfrm>
            <a:off x="2789858" y="5105400"/>
            <a:ext cx="6354142" cy="147732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zh-CN" altLang="en-US" sz="3600" b="1" dirty="0">
                <a:solidFill>
                  <a:srgbClr val="FFFFFF"/>
                </a:solidFill>
                <a:effectLst>
                  <a:glow rad="152400">
                    <a:srgbClr val="000000"/>
                  </a:glow>
                </a:effectLst>
                <a:latin typeface="Arial" charset="0"/>
                <a:cs typeface="Arial" charset="0"/>
              </a:rPr>
              <a:t>他所创造的有男有女。</a:t>
            </a:r>
            <a:r>
              <a:rPr lang="en-US" sz="3600" b="1" dirty="0">
                <a:solidFill>
                  <a:srgbClr val="FFFFFF"/>
                </a:solidFill>
                <a:effectLst>
                  <a:glow rad="152400">
                    <a:srgbClr val="000000"/>
                  </a:glow>
                </a:effectLst>
                <a:latin typeface="Arial" charset="0"/>
                <a:cs typeface="Arial" charset="0"/>
              </a:rPr>
              <a:t>" </a:t>
            </a:r>
          </a:p>
          <a:p>
            <a:pPr eaLnBrk="1" hangingPunct="1">
              <a:spcBef>
                <a:spcPct val="50000"/>
              </a:spcBef>
              <a:defRPr/>
            </a:pPr>
            <a:r>
              <a:rPr lang="en-US" sz="3600" b="1" dirty="0">
                <a:solidFill>
                  <a:srgbClr val="FFFFFF"/>
                </a:solidFill>
                <a:effectLst>
                  <a:glow rad="152400">
                    <a:srgbClr val="000000"/>
                  </a:glow>
                </a:effectLst>
                <a:latin typeface="Arial" charset="0"/>
                <a:cs typeface="Arial" charset="0"/>
              </a:rPr>
              <a:t>(</a:t>
            </a:r>
            <a:r>
              <a:rPr lang="zh-CN" altLang="en-US" sz="3600" b="1" dirty="0">
                <a:solidFill>
                  <a:srgbClr val="FFFFFF"/>
                </a:solidFill>
                <a:effectLst>
                  <a:glow rad="152400">
                    <a:srgbClr val="000000"/>
                  </a:glow>
                </a:effectLst>
                <a:latin typeface="Arial" charset="0"/>
                <a:cs typeface="Arial" charset="0"/>
              </a:rPr>
              <a:t>创造记</a:t>
            </a:r>
            <a:r>
              <a:rPr lang="en-US" sz="3600" b="1" dirty="0">
                <a:solidFill>
                  <a:srgbClr val="FFFFFF"/>
                </a:solidFill>
                <a:effectLst>
                  <a:glow rad="152400">
                    <a:srgbClr val="000000"/>
                  </a:glow>
                </a:effectLst>
                <a:latin typeface="Arial" charset="0"/>
                <a:cs typeface="Arial" charset="0"/>
              </a:rPr>
              <a:t>1:27).</a:t>
            </a:r>
          </a:p>
        </p:txBody>
      </p:sp>
    </p:spTree>
    <p:extLst>
      <p:ext uri="{BB962C8B-B14F-4D97-AF65-F5344CB8AC3E}">
        <p14:creationId xmlns:p14="http://schemas.microsoft.com/office/powerpoint/2010/main" val="85356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6"/>
                                        </p:tgtEl>
                                        <p:attrNameLst>
                                          <p:attrName>style.visibility</p:attrName>
                                        </p:attrNameLst>
                                      </p:cBhvr>
                                      <p:to>
                                        <p:strVal val="visible"/>
                                      </p:to>
                                    </p:set>
                                    <p:animEffect transition="in" filter="dissolve">
                                      <p:cBhvr>
                                        <p:cTn id="7" dur="1000"/>
                                        <p:tgtEl>
                                          <p:spTgt spid="237978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2379785"/>
                                        </p:tgtEl>
                                        <p:attrNameLst>
                                          <p:attrName>style.visibility</p:attrName>
                                        </p:attrNameLst>
                                      </p:cBhvr>
                                      <p:to>
                                        <p:strVal val="visible"/>
                                      </p:to>
                                    </p:set>
                                    <p:animEffect transition="in" filter="dissolve">
                                      <p:cBhvr>
                                        <p:cTn id="11" dur="2000"/>
                                        <p:tgtEl>
                                          <p:spTgt spid="2379785"/>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379787"/>
                                        </p:tgtEl>
                                        <p:attrNameLst>
                                          <p:attrName>style.visibility</p:attrName>
                                        </p:attrNameLst>
                                      </p:cBhvr>
                                      <p:to>
                                        <p:strVal val="visible"/>
                                      </p:to>
                                    </p:set>
                                    <p:animEffect transition="in" filter="dissolve">
                                      <p:cBhvr>
                                        <p:cTn id="15"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zh-CN" altLang="en-US">
              <a:solidFill>
                <a:srgbClr val="000000"/>
              </a:solidFill>
            </a:endParaRPr>
          </a:p>
        </p:txBody>
      </p:sp>
      <p:sp>
        <p:nvSpPr>
          <p:cNvPr id="425986" name="AutoShape 3"/>
          <p:cNvSpPr>
            <a:spLocks noChangeArrowheads="1"/>
          </p:cNvSpPr>
          <p:nvPr/>
        </p:nvSpPr>
        <p:spPr bwMode="auto">
          <a:xfrm>
            <a:off x="523875" y="1498600"/>
            <a:ext cx="7993063" cy="3463925"/>
          </a:xfrm>
          <a:prstGeom prst="parallelogram">
            <a:avLst>
              <a:gd name="adj" fmla="val 57688"/>
            </a:avLst>
          </a:prstGeom>
          <a:noFill/>
          <a:ln w="57150">
            <a:solidFill>
              <a:schemeClr val="bg1"/>
            </a:solidFill>
            <a:miter lim="800000"/>
            <a:headEnd/>
            <a:tailEnd/>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25987" name="Text Box 4"/>
          <p:cNvSpPr txBox="1">
            <a:spLocks noChangeArrowheads="1"/>
          </p:cNvSpPr>
          <p:nvPr/>
        </p:nvSpPr>
        <p:spPr bwMode="auto">
          <a:xfrm>
            <a:off x="533400" y="5029200"/>
            <a:ext cx="2667000" cy="579438"/>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pPr>
            <a:r>
              <a:rPr lang="en-US" altLang="zh-CN" sz="3200" b="1">
                <a:solidFill>
                  <a:srgbClr val="FFFFFF"/>
                </a:solidFill>
                <a:latin typeface="Times New Roman" charset="0"/>
              </a:rPr>
              <a:t>1-11</a:t>
            </a:r>
            <a:r>
              <a:rPr lang="zh-CN" altLang="en-US" sz="3200" b="1">
                <a:solidFill>
                  <a:srgbClr val="FFFFFF"/>
                </a:solidFill>
                <a:latin typeface="Times New Roman" charset="0"/>
              </a:rPr>
              <a:t>的记录</a:t>
            </a:r>
          </a:p>
        </p:txBody>
      </p:sp>
      <p:sp>
        <p:nvSpPr>
          <p:cNvPr id="425988" name="Text Box 5"/>
          <p:cNvSpPr txBox="1">
            <a:spLocks noChangeArrowheads="1"/>
          </p:cNvSpPr>
          <p:nvPr/>
        </p:nvSpPr>
        <p:spPr bwMode="auto">
          <a:xfrm>
            <a:off x="3200400" y="5029200"/>
            <a:ext cx="3352800" cy="579438"/>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pPr>
            <a:r>
              <a:rPr lang="en-US" altLang="ja-JP" sz="3200" b="1">
                <a:solidFill>
                  <a:srgbClr val="FFFFFF"/>
                </a:solidFill>
                <a:latin typeface="Times New Roman" charset="0"/>
              </a:rPr>
              <a:t>12-50</a:t>
            </a:r>
            <a:r>
              <a:rPr lang="zh-CN" altLang="en-US" sz="3200" b="1">
                <a:solidFill>
                  <a:srgbClr val="FFFFFF"/>
                </a:solidFill>
                <a:latin typeface="Times New Roman" charset="0"/>
              </a:rPr>
              <a:t>的人物</a:t>
            </a:r>
          </a:p>
        </p:txBody>
      </p:sp>
      <p:sp>
        <p:nvSpPr>
          <p:cNvPr id="425989" name="Text Box 6"/>
          <p:cNvSpPr txBox="1">
            <a:spLocks noChangeArrowheads="1"/>
          </p:cNvSpPr>
          <p:nvPr/>
        </p:nvSpPr>
        <p:spPr bwMode="auto">
          <a:xfrm rot="-3589555">
            <a:off x="-76994" y="3109119"/>
            <a:ext cx="3567113" cy="701675"/>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zh-CN" altLang="en-US" sz="4000" b="1">
                <a:solidFill>
                  <a:srgbClr val="FFFFFF"/>
                </a:solidFill>
                <a:latin typeface="Times New Roman" charset="0"/>
              </a:rPr>
              <a:t> 创造</a:t>
            </a:r>
            <a:r>
              <a:rPr lang="en-US" altLang="zh-CN" sz="4000" b="1">
                <a:solidFill>
                  <a:srgbClr val="FFFFFF"/>
                </a:solidFill>
                <a:latin typeface="Times New Roman" charset="0"/>
              </a:rPr>
              <a:t> </a:t>
            </a:r>
            <a:r>
              <a:rPr lang="en-US" altLang="ja-JP" sz="3200" b="1">
                <a:solidFill>
                  <a:srgbClr val="FFFFFF"/>
                </a:solidFill>
                <a:latin typeface="Times New Roman" charset="0"/>
              </a:rPr>
              <a:t>1-2</a:t>
            </a:r>
            <a:endParaRPr lang="en-US" altLang="zh-CN" sz="3200" b="1">
              <a:solidFill>
                <a:srgbClr val="FFFFFF"/>
              </a:solidFill>
              <a:latin typeface="Times New Roman" charset="0"/>
            </a:endParaRPr>
          </a:p>
        </p:txBody>
      </p:sp>
      <p:sp>
        <p:nvSpPr>
          <p:cNvPr id="425990" name="Text Box 7"/>
          <p:cNvSpPr txBox="1">
            <a:spLocks noChangeArrowheads="1"/>
          </p:cNvSpPr>
          <p:nvPr/>
        </p:nvSpPr>
        <p:spPr bwMode="auto">
          <a:xfrm rot="-3639023">
            <a:off x="1066007" y="3791744"/>
            <a:ext cx="1890712" cy="584200"/>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zh-CN" altLang="en-US" sz="3200" b="1">
                <a:solidFill>
                  <a:srgbClr val="FFFFFF"/>
                </a:solidFill>
                <a:latin typeface="Times New Roman" charset="0"/>
              </a:rPr>
              <a:t>堕落</a:t>
            </a:r>
            <a:r>
              <a:rPr lang="en-US" altLang="zh-CN" sz="3200" b="1">
                <a:solidFill>
                  <a:srgbClr val="FFFFFF"/>
                </a:solidFill>
                <a:latin typeface="Times New Roman" charset="0"/>
              </a:rPr>
              <a:t> </a:t>
            </a:r>
            <a:r>
              <a:rPr lang="en-US" altLang="ja-JP" sz="3200" b="1">
                <a:solidFill>
                  <a:srgbClr val="FFFFFF"/>
                </a:solidFill>
                <a:latin typeface="Times New Roman" charset="0"/>
              </a:rPr>
              <a:t>3-5</a:t>
            </a:r>
            <a:endParaRPr lang="en-US" altLang="zh-CN" sz="3200" b="1">
              <a:solidFill>
                <a:srgbClr val="FFFFFF"/>
              </a:solidFill>
              <a:latin typeface="Times New Roman" charset="0"/>
            </a:endParaRPr>
          </a:p>
        </p:txBody>
      </p:sp>
      <p:sp>
        <p:nvSpPr>
          <p:cNvPr id="425991" name="Text Box 8"/>
          <p:cNvSpPr txBox="1">
            <a:spLocks noChangeArrowheads="1"/>
          </p:cNvSpPr>
          <p:nvPr/>
        </p:nvSpPr>
        <p:spPr bwMode="auto">
          <a:xfrm rot="-3594488">
            <a:off x="1483519" y="3436144"/>
            <a:ext cx="2732088" cy="584200"/>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zh-CN" altLang="en-US" sz="3200" b="1">
                <a:solidFill>
                  <a:srgbClr val="FFFFFF"/>
                </a:solidFill>
                <a:latin typeface="Times New Roman" charset="0"/>
              </a:rPr>
              <a:t>洪水</a:t>
            </a:r>
            <a:r>
              <a:rPr lang="en-US" altLang="zh-CN" sz="3200" b="1">
                <a:solidFill>
                  <a:srgbClr val="FFFFFF"/>
                </a:solidFill>
                <a:latin typeface="Times New Roman" charset="0"/>
              </a:rPr>
              <a:t> </a:t>
            </a:r>
            <a:r>
              <a:rPr lang="en-US" altLang="ja-JP" sz="3200" b="1">
                <a:solidFill>
                  <a:srgbClr val="FFFFFF"/>
                </a:solidFill>
                <a:latin typeface="Times New Roman" charset="0"/>
              </a:rPr>
              <a:t>6-9</a:t>
            </a:r>
            <a:endParaRPr lang="en-US" altLang="zh-CN" sz="3200" b="1">
              <a:solidFill>
                <a:srgbClr val="FFFFFF"/>
              </a:solidFill>
              <a:latin typeface="Times New Roman" charset="0"/>
            </a:endParaRPr>
          </a:p>
        </p:txBody>
      </p:sp>
      <p:sp>
        <p:nvSpPr>
          <p:cNvPr id="425992" name="Text Box 9"/>
          <p:cNvSpPr txBox="1">
            <a:spLocks noChangeArrowheads="1"/>
          </p:cNvSpPr>
          <p:nvPr/>
        </p:nvSpPr>
        <p:spPr bwMode="auto">
          <a:xfrm rot="-3665365">
            <a:off x="1960563" y="3033713"/>
            <a:ext cx="3602037" cy="579437"/>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zh-CN" altLang="en-US" sz="3200" b="1">
                <a:solidFill>
                  <a:srgbClr val="FFFFFF"/>
                </a:solidFill>
                <a:latin typeface="Times New Roman" charset="0"/>
              </a:rPr>
              <a:t>列邦列国 </a:t>
            </a:r>
            <a:r>
              <a:rPr lang="en-US" altLang="ja-JP" sz="3200" b="1">
                <a:solidFill>
                  <a:srgbClr val="FFFFFF"/>
                </a:solidFill>
                <a:latin typeface="Times New Roman" charset="0"/>
              </a:rPr>
              <a:t>10-11</a:t>
            </a:r>
            <a:endParaRPr lang="en-US" altLang="zh-CN" sz="3200" b="1">
              <a:solidFill>
                <a:srgbClr val="FFFFFF"/>
              </a:solidFill>
              <a:latin typeface="Times New Roman" charset="0"/>
            </a:endParaRPr>
          </a:p>
        </p:txBody>
      </p:sp>
      <p:sp>
        <p:nvSpPr>
          <p:cNvPr id="649226" name="Text Box 10"/>
          <p:cNvSpPr txBox="1">
            <a:spLocks noChangeArrowheads="1"/>
          </p:cNvSpPr>
          <p:nvPr/>
        </p:nvSpPr>
        <p:spPr bwMode="auto">
          <a:xfrm rot="-3578126">
            <a:off x="2027238" y="1944687"/>
            <a:ext cx="6276976" cy="701675"/>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spcBef>
                <a:spcPct val="50000"/>
              </a:spcBef>
            </a:pPr>
            <a:r>
              <a:rPr lang="zh-CN" altLang="en-US" sz="4000" b="1">
                <a:solidFill>
                  <a:srgbClr val="FFFFFF"/>
                </a:solidFill>
                <a:latin typeface="Times New Roman" charset="0"/>
              </a:rPr>
              <a:t> </a:t>
            </a:r>
            <a:r>
              <a:rPr lang="zh-CN" altLang="en-US" sz="3200" b="1">
                <a:solidFill>
                  <a:srgbClr val="FFFFFF"/>
                </a:solidFill>
                <a:latin typeface="Times New Roman" charset="0"/>
              </a:rPr>
              <a:t>亚伯拉罕</a:t>
            </a:r>
            <a:r>
              <a:rPr lang="en-US" altLang="ja-JP" sz="4000" b="1">
                <a:solidFill>
                  <a:srgbClr val="FFFFFF"/>
                </a:solidFill>
                <a:latin typeface="Times New Roman" charset="0"/>
              </a:rPr>
              <a:t> </a:t>
            </a:r>
            <a:r>
              <a:rPr lang="en-US" altLang="ja-JP" sz="3200" b="1">
                <a:solidFill>
                  <a:srgbClr val="FFFFFF"/>
                </a:solidFill>
                <a:latin typeface="Times New Roman" charset="0"/>
              </a:rPr>
              <a:t>12-25:18</a:t>
            </a:r>
            <a:endParaRPr lang="en-US" altLang="zh-CN" sz="2400" b="1">
              <a:solidFill>
                <a:srgbClr val="FFFFFF"/>
              </a:solidFill>
              <a:latin typeface="Times New Roman" charset="0"/>
            </a:endParaRPr>
          </a:p>
        </p:txBody>
      </p:sp>
      <p:sp>
        <p:nvSpPr>
          <p:cNvPr id="425994" name="Line 11"/>
          <p:cNvSpPr>
            <a:spLocks noChangeShapeType="1"/>
          </p:cNvSpPr>
          <p:nvPr/>
        </p:nvSpPr>
        <p:spPr bwMode="auto">
          <a:xfrm flipH="1">
            <a:off x="1219200" y="1504950"/>
            <a:ext cx="2038350" cy="3444875"/>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5995" name="Line 12"/>
          <p:cNvSpPr>
            <a:spLocks noChangeShapeType="1"/>
          </p:cNvSpPr>
          <p:nvPr/>
        </p:nvSpPr>
        <p:spPr bwMode="auto">
          <a:xfrm flipH="1">
            <a:off x="1828800" y="1504950"/>
            <a:ext cx="2057400" cy="3444875"/>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5996" name="Line 13"/>
          <p:cNvSpPr>
            <a:spLocks noChangeShapeType="1"/>
          </p:cNvSpPr>
          <p:nvPr/>
        </p:nvSpPr>
        <p:spPr bwMode="auto">
          <a:xfrm flipH="1">
            <a:off x="2514600" y="1495425"/>
            <a:ext cx="2057400" cy="3454400"/>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5997" name="Line 14"/>
          <p:cNvSpPr>
            <a:spLocks noChangeShapeType="1"/>
          </p:cNvSpPr>
          <p:nvPr/>
        </p:nvSpPr>
        <p:spPr bwMode="auto">
          <a:xfrm flipH="1">
            <a:off x="3200400" y="1504950"/>
            <a:ext cx="2028825" cy="3444875"/>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5998" name="Line 15"/>
          <p:cNvSpPr>
            <a:spLocks noChangeShapeType="1"/>
          </p:cNvSpPr>
          <p:nvPr/>
        </p:nvSpPr>
        <p:spPr bwMode="auto">
          <a:xfrm flipH="1">
            <a:off x="4114800" y="1485900"/>
            <a:ext cx="2057400" cy="3463925"/>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5999" name="Line 16"/>
          <p:cNvSpPr>
            <a:spLocks noChangeShapeType="1"/>
          </p:cNvSpPr>
          <p:nvPr/>
        </p:nvSpPr>
        <p:spPr bwMode="auto">
          <a:xfrm flipH="1">
            <a:off x="4657725" y="1493838"/>
            <a:ext cx="2058988" cy="3455987"/>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6000" name="Line 17"/>
          <p:cNvSpPr>
            <a:spLocks noChangeShapeType="1"/>
          </p:cNvSpPr>
          <p:nvPr/>
        </p:nvSpPr>
        <p:spPr bwMode="auto">
          <a:xfrm flipH="1">
            <a:off x="5591175" y="1476375"/>
            <a:ext cx="2028825" cy="3473450"/>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6001" name="Text Box 18"/>
          <p:cNvSpPr txBox="1">
            <a:spLocks noChangeArrowheads="1"/>
          </p:cNvSpPr>
          <p:nvPr/>
        </p:nvSpPr>
        <p:spPr bwMode="auto">
          <a:xfrm>
            <a:off x="5572125" y="685800"/>
            <a:ext cx="2895600" cy="579438"/>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pPr>
            <a:r>
              <a:rPr lang="zh-CN" altLang="en-US" sz="3200" b="1">
                <a:solidFill>
                  <a:srgbClr val="FFFFFF"/>
                </a:solidFill>
                <a:latin typeface="Times New Roman" charset="0"/>
              </a:rPr>
              <a:t>列祖历史</a:t>
            </a:r>
          </a:p>
        </p:txBody>
      </p:sp>
      <p:grpSp>
        <p:nvGrpSpPr>
          <p:cNvPr id="426002" name="Group 19"/>
          <p:cNvGrpSpPr>
            <a:grpSpLocks/>
          </p:cNvGrpSpPr>
          <p:nvPr/>
        </p:nvGrpSpPr>
        <p:grpSpPr bwMode="auto">
          <a:xfrm>
            <a:off x="2514600" y="533400"/>
            <a:ext cx="6019800" cy="938213"/>
            <a:chOff x="1584" y="336"/>
            <a:chExt cx="3792" cy="591"/>
          </a:xfrm>
        </p:grpSpPr>
        <p:sp>
          <p:nvSpPr>
            <p:cNvPr id="426018" name="Rectangle 20"/>
            <p:cNvSpPr>
              <a:spLocks noChangeArrowheads="1"/>
            </p:cNvSpPr>
            <p:nvPr/>
          </p:nvSpPr>
          <p:spPr bwMode="auto">
            <a:xfrm>
              <a:off x="1584" y="336"/>
              <a:ext cx="3792" cy="591"/>
            </a:xfrm>
            <a:prstGeom prst="rect">
              <a:avLst/>
            </a:prstGeom>
            <a:noFill/>
            <a:ln w="57150">
              <a:solidFill>
                <a:schemeClr val="bg1"/>
              </a:solidFill>
              <a:miter lim="800000"/>
              <a:headEnd/>
              <a:tailEnd/>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26019" name="Line 21"/>
            <p:cNvSpPr>
              <a:spLocks noChangeShapeType="1"/>
            </p:cNvSpPr>
            <p:nvPr/>
          </p:nvSpPr>
          <p:spPr bwMode="auto">
            <a:xfrm flipV="1">
              <a:off x="3300" y="345"/>
              <a:ext cx="0" cy="576"/>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grpSp>
      <p:grpSp>
        <p:nvGrpSpPr>
          <p:cNvPr id="426003" name="Group 22"/>
          <p:cNvGrpSpPr>
            <a:grpSpLocks/>
          </p:cNvGrpSpPr>
          <p:nvPr/>
        </p:nvGrpSpPr>
        <p:grpSpPr bwMode="auto">
          <a:xfrm>
            <a:off x="533400" y="4953000"/>
            <a:ext cx="6019800" cy="685800"/>
            <a:chOff x="336" y="3120"/>
            <a:chExt cx="3792" cy="432"/>
          </a:xfrm>
        </p:grpSpPr>
        <p:sp>
          <p:nvSpPr>
            <p:cNvPr id="426016" name="Rectangle 23"/>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26017" name="Line 24"/>
            <p:cNvSpPr>
              <a:spLocks noChangeShapeType="1"/>
            </p:cNvSpPr>
            <p:nvPr/>
          </p:nvSpPr>
          <p:spPr bwMode="auto">
            <a:xfrm>
              <a:off x="2016" y="3120"/>
              <a:ext cx="0" cy="432"/>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grpSp>
      <p:grpSp>
        <p:nvGrpSpPr>
          <p:cNvPr id="426004" name="Group 25"/>
          <p:cNvGrpSpPr>
            <a:grpSpLocks/>
          </p:cNvGrpSpPr>
          <p:nvPr/>
        </p:nvGrpSpPr>
        <p:grpSpPr bwMode="auto">
          <a:xfrm>
            <a:off x="533400" y="5638800"/>
            <a:ext cx="6019800" cy="685800"/>
            <a:chOff x="336" y="3120"/>
            <a:chExt cx="3792" cy="432"/>
          </a:xfrm>
        </p:grpSpPr>
        <p:sp>
          <p:nvSpPr>
            <p:cNvPr id="426014" name="Rectangle 26"/>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zh-CN" altLang="en-US">
                <a:solidFill>
                  <a:srgbClr val="000000"/>
                </a:solidFill>
              </a:endParaRPr>
            </a:p>
          </p:txBody>
        </p:sp>
        <p:sp>
          <p:nvSpPr>
            <p:cNvPr id="426015" name="Line 27"/>
            <p:cNvSpPr>
              <a:spLocks noChangeShapeType="1"/>
            </p:cNvSpPr>
            <p:nvPr/>
          </p:nvSpPr>
          <p:spPr bwMode="auto">
            <a:xfrm>
              <a:off x="2016" y="3120"/>
              <a:ext cx="0" cy="432"/>
            </a:xfrm>
            <a:prstGeom prst="line">
              <a:avLst/>
            </a:prstGeom>
            <a:noFill/>
            <a:ln w="57150">
              <a:solidFill>
                <a:schemeClr val="bg1"/>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grpSp>
      <p:sp>
        <p:nvSpPr>
          <p:cNvPr id="426005" name="Text Box 28"/>
          <p:cNvSpPr txBox="1">
            <a:spLocks noChangeArrowheads="1"/>
          </p:cNvSpPr>
          <p:nvPr/>
        </p:nvSpPr>
        <p:spPr bwMode="auto">
          <a:xfrm>
            <a:off x="457200" y="5668963"/>
            <a:ext cx="2819400" cy="579437"/>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pPr>
            <a:r>
              <a:rPr lang="zh-CN" altLang="en-US" sz="3200" b="1">
                <a:solidFill>
                  <a:srgbClr val="FFFFFF"/>
                </a:solidFill>
                <a:latin typeface="Times New Roman" charset="0"/>
              </a:rPr>
              <a:t>人类各民族</a:t>
            </a:r>
          </a:p>
        </p:txBody>
      </p:sp>
      <p:sp>
        <p:nvSpPr>
          <p:cNvPr id="426006" name="Text Box 29"/>
          <p:cNvSpPr txBox="1">
            <a:spLocks noChangeArrowheads="1"/>
          </p:cNvSpPr>
          <p:nvPr/>
        </p:nvSpPr>
        <p:spPr bwMode="auto">
          <a:xfrm>
            <a:off x="3505200" y="5668963"/>
            <a:ext cx="2819400" cy="579437"/>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pPr>
            <a:r>
              <a:rPr lang="zh-CN" altLang="en-US" sz="3200" b="1">
                <a:solidFill>
                  <a:srgbClr val="FFFFFF"/>
                </a:solidFill>
                <a:latin typeface="Times New Roman" charset="0"/>
              </a:rPr>
              <a:t>希伯来民族</a:t>
            </a:r>
          </a:p>
        </p:txBody>
      </p:sp>
      <p:sp>
        <p:nvSpPr>
          <p:cNvPr id="426007" name="Line 30"/>
          <p:cNvSpPr>
            <a:spLocks noChangeShapeType="1"/>
          </p:cNvSpPr>
          <p:nvPr/>
        </p:nvSpPr>
        <p:spPr bwMode="auto">
          <a:xfrm flipH="1">
            <a:off x="3200400" y="1504950"/>
            <a:ext cx="2028825" cy="3444875"/>
          </a:xfrm>
          <a:prstGeom prst="line">
            <a:avLst/>
          </a:prstGeom>
          <a:noFill/>
          <a:ln w="57150">
            <a:solidFill>
              <a:srgbClr val="FFFF00"/>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6008" name="Line 31"/>
          <p:cNvSpPr>
            <a:spLocks noChangeShapeType="1"/>
          </p:cNvSpPr>
          <p:nvPr/>
        </p:nvSpPr>
        <p:spPr bwMode="auto">
          <a:xfrm flipV="1">
            <a:off x="5238750" y="547688"/>
            <a:ext cx="0" cy="914400"/>
          </a:xfrm>
          <a:prstGeom prst="line">
            <a:avLst/>
          </a:prstGeom>
          <a:noFill/>
          <a:ln w="57150">
            <a:solidFill>
              <a:srgbClr val="FFFF00"/>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6009" name="Line 32"/>
          <p:cNvSpPr>
            <a:spLocks noChangeShapeType="1"/>
          </p:cNvSpPr>
          <p:nvPr/>
        </p:nvSpPr>
        <p:spPr bwMode="auto">
          <a:xfrm>
            <a:off x="3200400" y="4953000"/>
            <a:ext cx="0" cy="685800"/>
          </a:xfrm>
          <a:prstGeom prst="line">
            <a:avLst/>
          </a:prstGeom>
          <a:noFill/>
          <a:ln w="57150">
            <a:solidFill>
              <a:srgbClr val="FFFF00"/>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6010" name="Line 33"/>
          <p:cNvSpPr>
            <a:spLocks noChangeShapeType="1"/>
          </p:cNvSpPr>
          <p:nvPr/>
        </p:nvSpPr>
        <p:spPr bwMode="auto">
          <a:xfrm>
            <a:off x="3200400" y="5638800"/>
            <a:ext cx="0" cy="685800"/>
          </a:xfrm>
          <a:prstGeom prst="line">
            <a:avLst/>
          </a:prstGeom>
          <a:noFill/>
          <a:ln w="57150">
            <a:solidFill>
              <a:srgbClr val="FFFF00"/>
            </a:solidFill>
            <a:round/>
            <a:headEnd/>
            <a:tailEnd/>
          </a:ln>
          <a:effectLst>
            <a:outerShdw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eaLnBrk="1" hangingPunct="1"/>
            <a:endParaRPr lang="en-US" sz="2000">
              <a:solidFill>
                <a:srgbClr val="000000"/>
              </a:solidFill>
            </a:endParaRPr>
          </a:p>
        </p:txBody>
      </p:sp>
      <p:sp>
        <p:nvSpPr>
          <p:cNvPr id="426011" name="Text Box 34"/>
          <p:cNvSpPr txBox="1">
            <a:spLocks noChangeArrowheads="1"/>
          </p:cNvSpPr>
          <p:nvPr/>
        </p:nvSpPr>
        <p:spPr bwMode="auto">
          <a:xfrm>
            <a:off x="2676525" y="711200"/>
            <a:ext cx="2505075" cy="579438"/>
          </a:xfrm>
          <a:prstGeom prst="rect">
            <a:avLst/>
          </a:prstGeom>
          <a:noFill/>
          <a:ln>
            <a:noFill/>
          </a:ln>
          <a:effectLst>
            <a:outerShdw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pPr>
            <a:r>
              <a:rPr lang="zh-CN" altLang="en-US" sz="3200" b="1">
                <a:solidFill>
                  <a:srgbClr val="FFFFFF"/>
                </a:solidFill>
                <a:latin typeface="Times New Roman" charset="0"/>
              </a:rPr>
              <a:t>上古历史</a:t>
            </a:r>
          </a:p>
        </p:txBody>
      </p:sp>
      <p:sp>
        <p:nvSpPr>
          <p:cNvPr id="426012" name="Text Box 35"/>
          <p:cNvSpPr txBox="1">
            <a:spLocks noChangeArrowheads="1"/>
          </p:cNvSpPr>
          <p:nvPr/>
        </p:nvSpPr>
        <p:spPr bwMode="auto">
          <a:xfrm>
            <a:off x="8578850" y="762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ltLang="zh-CN" sz="2400" b="1">
                <a:solidFill>
                  <a:srgbClr val="FFFFFF"/>
                </a:solidFill>
                <a:latin typeface="Times New Roman" charset="0"/>
              </a:rPr>
              <a:t>56</a:t>
            </a:r>
          </a:p>
        </p:txBody>
      </p:sp>
      <p:sp>
        <p:nvSpPr>
          <p:cNvPr id="649252" name="Rectangle 36"/>
          <p:cNvSpPr>
            <a:spLocks noGrp="1" noChangeArrowheads="1"/>
          </p:cNvSpPr>
          <p:nvPr>
            <p:ph type="title" idx="4294967295"/>
          </p:nvPr>
        </p:nvSpPr>
        <p:spPr>
          <a:xfrm>
            <a:off x="0" y="0"/>
            <a:ext cx="2555875" cy="2286000"/>
          </a:xfrm>
          <a:effectLst>
            <a:outerShdw blurRad="63500" dist="35921" dir="2700000" algn="ctr" rotWithShape="0">
              <a:schemeClr val="tx2"/>
            </a:outerShdw>
          </a:effectLst>
        </p:spPr>
        <p:txBody>
          <a:bodyPr/>
          <a:lstStyle/>
          <a:p>
            <a:pPr eaLnBrk="1" hangingPunct="1">
              <a:defRPr/>
            </a:pPr>
            <a:r>
              <a:rPr lang="zh-CN" altLang="en-US">
                <a:solidFill>
                  <a:schemeClr val="bg1"/>
                </a:solidFill>
                <a:latin typeface="Times New Roman" charset="0"/>
                <a:ea typeface="SimSun" charset="0"/>
                <a:cs typeface="SimSun" charset="0"/>
              </a:rPr>
              <a:t>亚伯拉罕的一生</a:t>
            </a:r>
          </a:p>
        </p:txBody>
      </p:sp>
    </p:spTree>
    <p:extLst>
      <p:ext uri="{BB962C8B-B14F-4D97-AF65-F5344CB8AC3E}">
        <p14:creationId xmlns:p14="http://schemas.microsoft.com/office/powerpoint/2010/main" val="11187103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49226"/>
                                        </p:tgtEl>
                                        <p:attrNameLst>
                                          <p:attrName>style.visibility</p:attrName>
                                        </p:attrNameLst>
                                      </p:cBhvr>
                                      <p:to>
                                        <p:strVal val="visible"/>
                                      </p:to>
                                    </p:set>
                                    <p:animEffect transition="in" filter="dissolve">
                                      <p:cBhvr>
                                        <p:cTn id="7" dur="500"/>
                                        <p:tgtEl>
                                          <p:spTgt spid="64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302" name="Rectangle 6"/>
          <p:cNvSpPr>
            <a:spLocks noGrp="1" noRot="1" noChangeArrowheads="1"/>
          </p:cNvSpPr>
          <p:nvPr>
            <p:ph type="title" idx="4294967295"/>
          </p:nvPr>
        </p:nvSpPr>
        <p:spPr>
          <a:xfrm>
            <a:off x="6172200" y="0"/>
            <a:ext cx="2895600" cy="609600"/>
          </a:xfrm>
        </p:spPr>
        <p:txBody>
          <a:bodyPr/>
          <a:lstStyle/>
          <a:p>
            <a:pPr algn="r" eaLnBrk="1" hangingPunct="1">
              <a:defRPr/>
            </a:pPr>
            <a:r>
              <a:rPr lang="en-US" sz="3600">
                <a:effectLst>
                  <a:glow rad="165100">
                    <a:srgbClr val="000000"/>
                  </a:glow>
                  <a:outerShdw blurRad="38100" dist="38100" dir="2700000" algn="tl">
                    <a:srgbClr val="000000"/>
                  </a:outerShdw>
                </a:effectLst>
                <a:latin typeface="Arial" charset="0"/>
                <a:ea typeface="ＭＳ Ｐゴシック" charset="0"/>
                <a:cs typeface="Arial" charset="0"/>
              </a:rPr>
              <a:t>Mandate</a:t>
            </a:r>
          </a:p>
        </p:txBody>
      </p:sp>
      <p:sp>
        <p:nvSpPr>
          <p:cNvPr id="8" name="Text Box 1041"/>
          <p:cNvSpPr txBox="1">
            <a:spLocks noChangeArrowheads="1"/>
          </p:cNvSpPr>
          <p:nvPr/>
        </p:nvSpPr>
        <p:spPr bwMode="auto">
          <a:xfrm>
            <a:off x="8431844" y="48907"/>
            <a:ext cx="698178"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b="1" dirty="0">
                <a:solidFill>
                  <a:srgbClr val="FFFFFF"/>
                </a:solidFill>
                <a:effectLst>
                  <a:glow rad="165100">
                    <a:srgbClr val="000000"/>
                  </a:glow>
                </a:effectLst>
                <a:latin typeface="Arial"/>
                <a:cs typeface="Arial"/>
              </a:rPr>
              <a:t>448</a:t>
            </a:r>
            <a:endParaRPr lang="en-US" b="1" dirty="0">
              <a:solidFill>
                <a:srgbClr val="000000"/>
              </a:solidFill>
              <a:effectLst>
                <a:glow rad="165100">
                  <a:srgbClr val="000000"/>
                </a:glow>
              </a:effectLst>
              <a:latin typeface="Arial"/>
              <a:cs typeface="Arial"/>
            </a:endParaRPr>
          </a:p>
        </p:txBody>
      </p:sp>
      <p:sp>
        <p:nvSpPr>
          <p:cNvPr id="11" name="Rectangle 3"/>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type="stealth" w="lg" len="lg"/>
          </a:ln>
          <a:effectLst/>
        </p:spPr>
        <p:txBody>
          <a:bodyPr lIns="90000" tIns="46800" rIns="90000" bIns="46800">
            <a:spAutoFit/>
          </a:bodyPr>
          <a:lstStyle/>
          <a:p>
            <a:pPr>
              <a:defRPr/>
            </a:pPr>
            <a:endParaRPr lang="en-US" kern="0">
              <a:solidFill>
                <a:srgbClr val="000000"/>
              </a:solidFill>
              <a:latin typeface="Comic Sans MS" charset="0"/>
            </a:endParaRPr>
          </a:p>
        </p:txBody>
      </p:sp>
      <p:pic>
        <p:nvPicPr>
          <p:cNvPr id="32973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87303" name="Text Box 7"/>
          <p:cNvSpPr txBox="1">
            <a:spLocks noChangeArrowheads="1"/>
          </p:cNvSpPr>
          <p:nvPr/>
        </p:nvSpPr>
        <p:spPr bwMode="auto">
          <a:xfrm>
            <a:off x="228600" y="5591175"/>
            <a:ext cx="8915400" cy="1477328"/>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zh-CN" altLang="en-US" sz="3600" b="1" dirty="0">
                <a:solidFill>
                  <a:srgbClr val="FFFFFF"/>
                </a:solidFill>
                <a:effectLst>
                  <a:glow rad="165100">
                    <a:srgbClr val="000000"/>
                  </a:glow>
                  <a:outerShdw blurRad="38100" dist="38100" dir="2700000" algn="tl">
                    <a:srgbClr val="000000"/>
                  </a:outerShdw>
                </a:effectLst>
                <a:latin typeface="Arial" charset="0"/>
                <a:cs typeface="Arial" charset="0"/>
              </a:rPr>
              <a:t>和地上所有</a:t>
            </a:r>
            <a:r>
              <a:rPr lang="zh-CN" altLang="en-US" sz="3600" b="1" dirty="0">
                <a:solidFill>
                  <a:srgbClr val="FFFF00"/>
                </a:solidFill>
                <a:effectLst>
                  <a:glow rad="165100">
                    <a:srgbClr val="000000"/>
                  </a:glow>
                  <a:outerShdw blurRad="38100" dist="38100" dir="2700000" algn="tl">
                    <a:srgbClr val="000000"/>
                  </a:outerShdw>
                </a:effectLst>
                <a:latin typeface="Arial" charset="0"/>
                <a:cs typeface="Arial" charset="0"/>
              </a:rPr>
              <a:t>走动</a:t>
            </a:r>
            <a:r>
              <a:rPr lang="zh-CN" altLang="en-US" sz="3600" b="1" dirty="0">
                <a:solidFill>
                  <a:srgbClr val="FFFFFF"/>
                </a:solidFill>
                <a:effectLst>
                  <a:glow rad="165100">
                    <a:srgbClr val="000000"/>
                  </a:glow>
                  <a:outerShdw blurRad="38100" dist="38100" dir="2700000" algn="tl">
                    <a:srgbClr val="000000"/>
                  </a:outerShdw>
                </a:effectLst>
                <a:latin typeface="Arial" charset="0"/>
                <a:cs typeface="Arial" charset="0"/>
              </a:rPr>
              <a:t>的生物。</a:t>
            </a:r>
            <a:r>
              <a:rPr lang="fr-FR"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a:t>
            </a:r>
            <a:r>
              <a:rPr lang="en-US"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 </a:t>
            </a:r>
          </a:p>
          <a:p>
            <a:pPr eaLnBrk="1" hangingPunct="1">
              <a:spcBef>
                <a:spcPct val="50000"/>
              </a:spcBef>
              <a:defRPr/>
            </a:pPr>
            <a:r>
              <a:rPr lang="en-US"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a:t>
            </a:r>
            <a:r>
              <a:rPr lang="zh-CN" altLang="en-US" sz="3600" b="1" dirty="0">
                <a:solidFill>
                  <a:srgbClr val="FFFFFF"/>
                </a:solidFill>
                <a:effectLst>
                  <a:glow rad="165100">
                    <a:srgbClr val="000000"/>
                  </a:glow>
                  <a:outerShdw blurRad="38100" dist="38100" dir="2700000" algn="tl">
                    <a:srgbClr val="000000"/>
                  </a:outerShdw>
                </a:effectLst>
                <a:latin typeface="Arial" charset="0"/>
                <a:cs typeface="Arial" charset="0"/>
              </a:rPr>
              <a:t>创世记</a:t>
            </a:r>
            <a:r>
              <a:rPr lang="en-US"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 1:28 </a:t>
            </a:r>
            <a:r>
              <a:rPr lang="en-US" altLang="zh-CN" sz="3600" b="1" dirty="0">
                <a:solidFill>
                  <a:srgbClr val="FFFFFF"/>
                </a:solidFill>
                <a:effectLst>
                  <a:glow rad="165100">
                    <a:srgbClr val="000000"/>
                  </a:glow>
                  <a:outerShdw blurRad="38100" dist="38100" dir="2700000" algn="tl">
                    <a:srgbClr val="000000"/>
                  </a:outerShdw>
                </a:effectLst>
                <a:latin typeface="Arial" charset="0"/>
                <a:cs typeface="Arial" charset="0"/>
              </a:rPr>
              <a:t>CNV</a:t>
            </a:r>
            <a:r>
              <a:rPr lang="en-US"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a:t>
            </a:r>
            <a:endParaRPr lang="en-US" sz="3600" b="1" dirty="0">
              <a:solidFill>
                <a:srgbClr val="FFFFFF"/>
              </a:solidFill>
              <a:effectLst>
                <a:glow rad="165100">
                  <a:srgbClr val="000000"/>
                </a:glow>
                <a:outerShdw blurRad="38100" dist="38100" dir="2700000" algn="tl">
                  <a:srgbClr val="000000"/>
                </a:outerShdw>
              </a:effectLst>
              <a:latin typeface="Arial" charset="0"/>
              <a:cs typeface="Arial" charset="0"/>
            </a:endParaRPr>
          </a:p>
        </p:txBody>
      </p:sp>
      <p:sp>
        <p:nvSpPr>
          <p:cNvPr id="2487304" name="Text Box 8"/>
          <p:cNvSpPr txBox="1">
            <a:spLocks noChangeArrowheads="1"/>
          </p:cNvSpPr>
          <p:nvPr/>
        </p:nvSpPr>
        <p:spPr bwMode="auto">
          <a:xfrm>
            <a:off x="228600" y="381000"/>
            <a:ext cx="41910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zh-CN" altLang="en-US" sz="3600" b="1" dirty="0">
                <a:solidFill>
                  <a:srgbClr val="FFFFFF"/>
                </a:solidFill>
                <a:effectLst>
                  <a:glow rad="165100">
                    <a:srgbClr val="000000"/>
                  </a:glow>
                  <a:outerShdw blurRad="38100" dist="38100" dir="2700000" algn="tl">
                    <a:srgbClr val="000000"/>
                  </a:outerShdw>
                </a:effectLst>
                <a:latin typeface="Arial" charset="0"/>
                <a:cs typeface="Arial" charset="0"/>
              </a:rPr>
              <a:t>也要管理海里的</a:t>
            </a:r>
            <a:r>
              <a:rPr lang="zh-CN" altLang="en-US" sz="3600" b="1" dirty="0">
                <a:solidFill>
                  <a:srgbClr val="FFFF00"/>
                </a:solidFill>
                <a:effectLst>
                  <a:glow rad="165100">
                    <a:srgbClr val="000000"/>
                  </a:glow>
                  <a:outerShdw blurRad="38100" dist="38100" dir="2700000" algn="tl">
                    <a:srgbClr val="000000"/>
                  </a:outerShdw>
                </a:effectLst>
                <a:latin typeface="Arial" charset="0"/>
                <a:cs typeface="Arial" charset="0"/>
              </a:rPr>
              <a:t>鱼</a:t>
            </a:r>
            <a:r>
              <a:rPr lang="zh-CN" altLang="en-US" sz="3600" b="1" dirty="0">
                <a:solidFill>
                  <a:srgbClr val="FFFFFF"/>
                </a:solidFill>
                <a:effectLst>
                  <a:glow rad="165100">
                    <a:srgbClr val="000000"/>
                  </a:glow>
                  <a:outerShdw blurRad="38100" dist="38100" dir="2700000" algn="tl">
                    <a:srgbClr val="000000"/>
                  </a:outerShdw>
                </a:effectLst>
                <a:latin typeface="Arial" charset="0"/>
                <a:cs typeface="Arial" charset="0"/>
              </a:rPr>
              <a:t>、</a:t>
            </a:r>
            <a:endParaRPr lang="en-US" sz="3600" b="1" dirty="0">
              <a:solidFill>
                <a:srgbClr val="FFFFFF"/>
              </a:solidFill>
              <a:effectLst>
                <a:glow rad="165100">
                  <a:srgbClr val="000000"/>
                </a:glow>
                <a:outerShdw blurRad="38100" dist="38100" dir="2700000" algn="tl">
                  <a:srgbClr val="000000"/>
                </a:outerShdw>
              </a:effectLst>
              <a:latin typeface="Arial" charset="0"/>
              <a:cs typeface="Arial" charset="0"/>
            </a:endParaRPr>
          </a:p>
        </p:txBody>
      </p:sp>
      <p:sp>
        <p:nvSpPr>
          <p:cNvPr id="2487305" name="Text Box 9"/>
          <p:cNvSpPr txBox="1">
            <a:spLocks noChangeArrowheads="1"/>
          </p:cNvSpPr>
          <p:nvPr/>
        </p:nvSpPr>
        <p:spPr bwMode="auto">
          <a:xfrm>
            <a:off x="228600" y="3124200"/>
            <a:ext cx="60960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zh-CN" altLang="en-US" sz="3600" b="1" dirty="0">
                <a:solidFill>
                  <a:srgbClr val="FFFFFF"/>
                </a:solidFill>
                <a:effectLst>
                  <a:glow rad="165100">
                    <a:srgbClr val="000000"/>
                  </a:glow>
                  <a:outerShdw blurRad="38100" dist="38100" dir="2700000" algn="tl">
                    <a:srgbClr val="000000"/>
                  </a:outerShdw>
                </a:effectLst>
                <a:latin typeface="Arial" charset="0"/>
                <a:cs typeface="Arial" charset="0"/>
              </a:rPr>
              <a:t>空中的</a:t>
            </a:r>
            <a:r>
              <a:rPr lang="zh-CN" altLang="en-US" sz="3600" b="1" dirty="0">
                <a:solidFill>
                  <a:srgbClr val="FFFF00"/>
                </a:solidFill>
                <a:effectLst>
                  <a:glow rad="165100">
                    <a:srgbClr val="000000"/>
                  </a:glow>
                  <a:outerShdw blurRad="38100" dist="38100" dir="2700000" algn="tl">
                    <a:srgbClr val="000000"/>
                  </a:outerShdw>
                </a:effectLst>
                <a:latin typeface="Arial" charset="0"/>
                <a:cs typeface="Arial" charset="0"/>
              </a:rPr>
              <a:t>鸟</a:t>
            </a:r>
            <a:endParaRPr lang="en-US" sz="3600" b="1" dirty="0">
              <a:solidFill>
                <a:srgbClr val="FFFF00"/>
              </a:solidFill>
              <a:effectLst>
                <a:glow rad="165100">
                  <a:srgbClr val="000000"/>
                </a:glow>
                <a:outerShdw blurRad="38100" dist="38100" dir="2700000" algn="tl">
                  <a:srgbClr val="000000"/>
                </a:outerShdw>
              </a:effectLst>
              <a:latin typeface="Arial" charset="0"/>
              <a:cs typeface="Arial" charset="0"/>
            </a:endParaRPr>
          </a:p>
        </p:txBody>
      </p:sp>
      <p:sp>
        <p:nvSpPr>
          <p:cNvPr id="2487306" name="Text Box 10"/>
          <p:cNvSpPr txBox="1">
            <a:spLocks noChangeArrowheads="1"/>
          </p:cNvSpPr>
          <p:nvPr/>
        </p:nvSpPr>
        <p:spPr bwMode="auto">
          <a:xfrm>
            <a:off x="5715000" y="381000"/>
            <a:ext cx="3352800" cy="2862322"/>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t>
            </a:r>
            <a:r>
              <a:rPr lang="zh-CN" altLang="en-US" sz="3600" b="1" dirty="0">
                <a:solidFill>
                  <a:srgbClr val="FFFFFF"/>
                </a:solidFill>
                <a:effectLst>
                  <a:glow rad="165100">
                    <a:srgbClr val="000000"/>
                  </a:glow>
                  <a:outerShdw blurRad="38100" dist="38100" dir="2700000" algn="tl">
                    <a:srgbClr val="000000"/>
                  </a:outerShdw>
                </a:effectLst>
                <a:latin typeface="Arial" charset="0"/>
                <a:cs typeface="Arial" charset="0"/>
              </a:rPr>
              <a:t>神就赐福给他们，对他们说：“要繁衍增多，充满这地，征服它；</a:t>
            </a:r>
            <a:endParaRPr lang="en-US" sz="3600" b="1" dirty="0">
              <a:solidFill>
                <a:srgbClr val="FFFFFF"/>
              </a:solidFill>
              <a:effectLst>
                <a:glow rad="165100">
                  <a:srgbClr val="000000"/>
                </a:glow>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4277447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7305"/>
                                        </p:tgtEl>
                                        <p:attrNameLst>
                                          <p:attrName>style.visibility</p:attrName>
                                        </p:attrNameLst>
                                      </p:cBhvr>
                                      <p:to>
                                        <p:strVal val="visible"/>
                                      </p:to>
                                    </p:set>
                                    <p:animEffect transition="in" filter="dissolve">
                                      <p:cBhvr>
                                        <p:cTn id="7" dur="500"/>
                                        <p:tgtEl>
                                          <p:spTgt spid="2487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7304"/>
                                        </p:tgtEl>
                                        <p:attrNameLst>
                                          <p:attrName>style.visibility</p:attrName>
                                        </p:attrNameLst>
                                      </p:cBhvr>
                                      <p:to>
                                        <p:strVal val="visible"/>
                                      </p:to>
                                    </p:set>
                                    <p:animEffect transition="in" filter="dissolve">
                                      <p:cBhvr>
                                        <p:cTn id="12" dur="500"/>
                                        <p:tgtEl>
                                          <p:spTgt spid="248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7303"/>
                                        </p:tgtEl>
                                        <p:attrNameLst>
                                          <p:attrName>style.visibility</p:attrName>
                                        </p:attrNameLst>
                                      </p:cBhvr>
                                      <p:to>
                                        <p:strVal val="visible"/>
                                      </p:to>
                                    </p:set>
                                    <p:animEffect transition="in" filter="dissolve">
                                      <p:cBhvr>
                                        <p:cTn id="17" dur="500"/>
                                        <p:tgtEl>
                                          <p:spTgt spid="248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303" grpId="0"/>
      <p:bldP spid="2487304" grpId="0"/>
      <p:bldP spid="248730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89" name="Picture 5" descr="j030090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9490" name="Rectangle 2"/>
          <p:cNvSpPr>
            <a:spLocks noGrp="1" noChangeArrowheads="1"/>
          </p:cNvSpPr>
          <p:nvPr>
            <p:ph type="title"/>
          </p:nvPr>
        </p:nvSpPr>
        <p:spPr>
          <a:xfrm>
            <a:off x="1619250" y="333375"/>
            <a:ext cx="7620000" cy="1143000"/>
          </a:xfrm>
        </p:spPr>
        <p:txBody>
          <a:bodyPr/>
          <a:lstStyle/>
          <a:p>
            <a:r>
              <a:rPr lang="zh-CN" altLang="en-US" sz="4000" b="1">
                <a:latin typeface="Arial" charset="0"/>
                <a:ea typeface="PMingLiU" charset="0"/>
                <a:cs typeface="PMingLiU" charset="0"/>
              </a:rPr>
              <a:t>天国：</a:t>
            </a:r>
            <a:r>
              <a:rPr lang="zh-CN" altLang="en-US" sz="4000" b="1" i="1">
                <a:latin typeface="Arial" charset="0"/>
                <a:ea typeface="PMingLiU" charset="0"/>
                <a:cs typeface="PMingLiU" charset="0"/>
              </a:rPr>
              <a:t>圣经的纲领性</a:t>
            </a:r>
            <a:r>
              <a:rPr lang="zh-TW" altLang="en-US" sz="4000" b="1" i="1">
                <a:latin typeface="Arial" charset="0"/>
                <a:ea typeface="PMingLiU" charset="0"/>
                <a:cs typeface="PMingLiU" charset="0"/>
              </a:rPr>
              <a:t>主題</a:t>
            </a:r>
          </a:p>
        </p:txBody>
      </p:sp>
      <p:sp>
        <p:nvSpPr>
          <p:cNvPr id="21507" name="Rectangle 3"/>
          <p:cNvSpPr>
            <a:spLocks noGrp="1" noChangeArrowheads="1"/>
          </p:cNvSpPr>
          <p:nvPr>
            <p:ph type="body" sz="half" idx="1"/>
          </p:nvPr>
        </p:nvSpPr>
        <p:spPr>
          <a:xfrm>
            <a:off x="71438" y="1484313"/>
            <a:ext cx="4932362" cy="5229225"/>
          </a:xfrm>
        </p:spPr>
        <p:txBody>
          <a:bodyPr/>
          <a:lstStyle/>
          <a:p>
            <a:pPr marL="66675" indent="-66675">
              <a:buFont typeface="Monotype Sorts" charset="0"/>
              <a:buNone/>
              <a:defRPr/>
            </a:pPr>
            <a:r>
              <a:rPr lang="zh-CN" altLang="en-US" sz="2200">
                <a:latin typeface="SimSun" charset="0"/>
                <a:ea typeface="SimSun" charset="0"/>
                <a:cs typeface="SimSun" charset="0"/>
              </a:rPr>
              <a:t>创世纪</a:t>
            </a:r>
            <a:r>
              <a:rPr lang="en-US" altLang="zh-CN" sz="2200">
                <a:latin typeface="SimSun" charset="0"/>
                <a:ea typeface="SimSun" charset="0"/>
                <a:cs typeface="SimSun" charset="0"/>
              </a:rPr>
              <a:t> 1:26-28</a:t>
            </a:r>
          </a:p>
          <a:p>
            <a:pPr marL="66675" indent="-66675">
              <a:buFont typeface="Monotype Sorts" charset="0"/>
              <a:buNone/>
              <a:defRPr/>
            </a:pPr>
            <a:r>
              <a:rPr lang="zh-CN" altLang="en-US" sz="2200">
                <a:effectLst>
                  <a:outerShdw blurRad="38100" dist="38100" dir="2700000" algn="tl">
                    <a:srgbClr val="000000"/>
                  </a:outerShdw>
                </a:effectLst>
                <a:latin typeface="SimSun" charset="0"/>
                <a:ea typeface="SimSun" charset="0"/>
                <a:cs typeface="SimSun" charset="0"/>
              </a:rPr>
              <a:t>神说：“我们要照着我们的形象，按着我们的样式造人；使他们</a:t>
            </a:r>
            <a:r>
              <a:rPr lang="zh-CN" altLang="en-US" sz="2200" u="sng">
                <a:solidFill>
                  <a:schemeClr val="tx2"/>
                </a:solidFill>
                <a:effectLst>
                  <a:outerShdw blurRad="38100" dist="38100" dir="2700000" algn="tl">
                    <a:srgbClr val="000000"/>
                  </a:outerShdw>
                </a:effectLst>
                <a:latin typeface="SimSun" charset="0"/>
                <a:ea typeface="SimSun" charset="0"/>
                <a:cs typeface="SimSun" charset="0"/>
              </a:rPr>
              <a:t>管理</a:t>
            </a:r>
            <a:r>
              <a:rPr lang="zh-CN" altLang="en-US" sz="2200">
                <a:effectLst>
                  <a:outerShdw blurRad="38100" dist="38100" dir="2700000" algn="tl">
                    <a:srgbClr val="000000"/>
                  </a:outerShdw>
                </a:effectLst>
                <a:latin typeface="SimSun" charset="0"/>
                <a:ea typeface="SimSun" charset="0"/>
                <a:cs typeface="SimSun" charset="0"/>
              </a:rPr>
              <a:t>海里的鱼、空中的鸟、地上的牲畜，以及全地，和地上所有爬行的生物！”于是，神照着自己的形象创造人；就是照着他的形象创造了人；他所创造的有男有女。神就赐福给他们，对他们说：“要繁殖增多，充满这地，</a:t>
            </a:r>
            <a:r>
              <a:rPr lang="zh-CN" altLang="en-US" sz="2200" u="sng">
                <a:solidFill>
                  <a:schemeClr val="tx2"/>
                </a:solidFill>
                <a:effectLst>
                  <a:outerShdw blurRad="38100" dist="38100" dir="2700000" algn="tl">
                    <a:srgbClr val="000000"/>
                  </a:outerShdw>
                </a:effectLst>
                <a:latin typeface="SimSun" charset="0"/>
                <a:ea typeface="SimSun" charset="0"/>
                <a:cs typeface="SimSun" charset="0"/>
              </a:rPr>
              <a:t>征服</a:t>
            </a:r>
            <a:r>
              <a:rPr lang="zh-CN" altLang="en-US" sz="2200">
                <a:effectLst>
                  <a:outerShdw blurRad="38100" dist="38100" dir="2700000" algn="tl">
                    <a:srgbClr val="000000"/>
                  </a:outerShdw>
                </a:effectLst>
                <a:latin typeface="SimSun" charset="0"/>
                <a:ea typeface="SimSun" charset="0"/>
                <a:cs typeface="SimSun" charset="0"/>
              </a:rPr>
              <a:t>它；也要</a:t>
            </a:r>
            <a:r>
              <a:rPr lang="zh-CN" altLang="en-US" sz="2200" u="sng">
                <a:solidFill>
                  <a:schemeClr val="tx2"/>
                </a:solidFill>
                <a:effectLst>
                  <a:outerShdw blurRad="38100" dist="38100" dir="2700000" algn="tl">
                    <a:srgbClr val="000000"/>
                  </a:outerShdw>
                </a:effectLst>
                <a:latin typeface="SimSun" charset="0"/>
                <a:ea typeface="SimSun" charset="0"/>
                <a:cs typeface="SimSun" charset="0"/>
              </a:rPr>
              <a:t>管理</a:t>
            </a:r>
            <a:r>
              <a:rPr lang="zh-CN" altLang="en-US" sz="2200">
                <a:effectLst>
                  <a:outerShdw blurRad="38100" dist="38100" dir="2700000" algn="tl">
                    <a:srgbClr val="000000"/>
                  </a:outerShdw>
                </a:effectLst>
                <a:latin typeface="SimSun" charset="0"/>
                <a:ea typeface="SimSun" charset="0"/>
                <a:cs typeface="SimSun" charset="0"/>
              </a:rPr>
              <a:t>海里的鱼、空中的鸟和地上爬行的所有生物。”</a:t>
            </a:r>
            <a:r>
              <a:rPr lang="zh-CN" sz="2200">
                <a:effectLst>
                  <a:outerShdw blurRad="38100" dist="38100" dir="2700000" algn="tl">
                    <a:srgbClr val="000000"/>
                  </a:outerShdw>
                </a:effectLst>
                <a:latin typeface="SimSun" charset="0"/>
                <a:ea typeface="SimSun" charset="0"/>
                <a:cs typeface="SimSun" charset="0"/>
              </a:rPr>
              <a:t> </a:t>
            </a:r>
          </a:p>
          <a:p>
            <a:pPr marL="66675" indent="-66675">
              <a:buFont typeface="Monotype Sorts" charset="0"/>
              <a:buNone/>
              <a:defRPr/>
            </a:pPr>
            <a:endParaRPr lang="en-US" altLang="zh-TW" sz="2200">
              <a:latin typeface="SimSun" charset="0"/>
              <a:ea typeface="SimSun" charset="0"/>
              <a:cs typeface="SimSun" charset="0"/>
            </a:endParaRPr>
          </a:p>
        </p:txBody>
      </p:sp>
      <p:sp>
        <p:nvSpPr>
          <p:cNvPr id="21508" name="Rectangle 4"/>
          <p:cNvSpPr>
            <a:spLocks noGrp="1" noChangeArrowheads="1"/>
          </p:cNvSpPr>
          <p:nvPr>
            <p:ph type="body" sz="half" idx="2"/>
          </p:nvPr>
        </p:nvSpPr>
        <p:spPr>
          <a:xfrm>
            <a:off x="5370513" y="1484313"/>
            <a:ext cx="3810000" cy="2667000"/>
          </a:xfrm>
        </p:spPr>
        <p:txBody>
          <a:bodyPr/>
          <a:lstStyle/>
          <a:p>
            <a:pPr marL="0" indent="0">
              <a:buFont typeface="Monotype Sorts" charset="0"/>
              <a:buNone/>
            </a:pPr>
            <a:r>
              <a:rPr lang="zh-CN" altLang="en-US" sz="2200">
                <a:latin typeface="SimSun" charset="0"/>
                <a:ea typeface="SimSun" charset="0"/>
                <a:cs typeface="SimSun" charset="0"/>
              </a:rPr>
              <a:t>启示录</a:t>
            </a:r>
            <a:r>
              <a:rPr lang="zh-TW" altLang="en-US" sz="2200">
                <a:latin typeface="SimSun" charset="0"/>
                <a:ea typeface="SimSun" charset="0"/>
                <a:cs typeface="SimSun" charset="0"/>
              </a:rPr>
              <a:t> </a:t>
            </a:r>
            <a:r>
              <a:rPr lang="en-US" altLang="zh-CN" sz="2200">
                <a:latin typeface="SimSun" charset="0"/>
                <a:ea typeface="SimSun" charset="0"/>
                <a:cs typeface="SimSun" charset="0"/>
              </a:rPr>
              <a:t>22</a:t>
            </a:r>
            <a:r>
              <a:rPr lang="en-US" altLang="zh-TW" sz="2200">
                <a:latin typeface="SimSun" charset="0"/>
                <a:ea typeface="SimSun" charset="0"/>
                <a:cs typeface="SimSun" charset="0"/>
              </a:rPr>
              <a:t>:5</a:t>
            </a:r>
            <a:endParaRPr lang="zh-TW" altLang="en-US" sz="2200">
              <a:latin typeface="SimSun" charset="0"/>
              <a:ea typeface="SimSun" charset="0"/>
              <a:cs typeface="SimSun" charset="0"/>
            </a:endParaRPr>
          </a:p>
          <a:p>
            <a:pPr marL="0" indent="0">
              <a:buFont typeface="Monotype Sorts" charset="0"/>
              <a:buNone/>
            </a:pPr>
            <a:endParaRPr lang="zh-TW" altLang="en-US" sz="2200">
              <a:latin typeface="SimSun" charset="0"/>
              <a:ea typeface="SimSun" charset="0"/>
              <a:cs typeface="SimSun" charset="0"/>
            </a:endParaRPr>
          </a:p>
          <a:p>
            <a:pPr marL="0" indent="0">
              <a:buFont typeface="Monotype Sorts" charset="0"/>
              <a:buNone/>
            </a:pPr>
            <a:r>
              <a:rPr lang="zh-CN" altLang="en-US" sz="2200">
                <a:latin typeface="SimSun" charset="0"/>
                <a:ea typeface="SimSun" charset="0"/>
                <a:cs typeface="SimSun" charset="0"/>
              </a:rPr>
              <a:t>不再有黑夜了，他们也不需要灯光或日光了，因为主　神要光照他们。他们要</a:t>
            </a:r>
            <a:r>
              <a:rPr lang="zh-CN" altLang="en-US" sz="2200" u="sng">
                <a:solidFill>
                  <a:schemeClr val="tx2"/>
                </a:solidFill>
                <a:latin typeface="SimSun" charset="0"/>
                <a:ea typeface="SimSun" charset="0"/>
                <a:cs typeface="SimSun" charset="0"/>
              </a:rPr>
              <a:t>作王</a:t>
            </a:r>
            <a:r>
              <a:rPr lang="zh-CN" altLang="en-US" sz="2200">
                <a:latin typeface="SimSun" charset="0"/>
                <a:ea typeface="SimSun" charset="0"/>
                <a:cs typeface="SimSun" charset="0"/>
              </a:rPr>
              <a:t>，直到永永远远。</a:t>
            </a:r>
            <a:endParaRPr lang="en-US" altLang="zh-TW" sz="2200">
              <a:latin typeface="SimSun" charset="0"/>
              <a:ea typeface="SimSun" charset="0"/>
              <a:cs typeface="SimSun" charset="0"/>
            </a:endParaRPr>
          </a:p>
        </p:txBody>
      </p:sp>
      <p:sp>
        <p:nvSpPr>
          <p:cNvPr id="21510"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spcBef>
                <a:spcPct val="50000"/>
              </a:spcBef>
            </a:pPr>
            <a:r>
              <a:rPr lang="zh-TW" altLang="en-US" sz="3200" b="1">
                <a:solidFill>
                  <a:srgbClr val="FF99CC"/>
                </a:solidFill>
                <a:ea typeface="PMingLiU" charset="0"/>
                <a:cs typeface="PMingLiU" charset="0"/>
              </a:rPr>
              <a:t>命令</a:t>
            </a:r>
          </a:p>
        </p:txBody>
      </p:sp>
      <p:sp>
        <p:nvSpPr>
          <p:cNvPr id="21511" name="Text Box 7"/>
          <p:cNvSpPr txBox="1">
            <a:spLocks noChangeArrowheads="1"/>
          </p:cNvSpPr>
          <p:nvPr/>
        </p:nvSpPr>
        <p:spPr bwMode="auto">
          <a:xfrm>
            <a:off x="6248400" y="6096000"/>
            <a:ext cx="22098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spcBef>
                <a:spcPct val="50000"/>
              </a:spcBef>
            </a:pPr>
            <a:r>
              <a:rPr lang="zh-TW" altLang="en-US" sz="3200" b="1">
                <a:solidFill>
                  <a:srgbClr val="FF99CC"/>
                </a:solidFill>
                <a:ea typeface="PMingLiU" charset="0"/>
                <a:cs typeface="PMingLiU" charset="0"/>
              </a:rPr>
              <a:t>完成</a:t>
            </a:r>
          </a:p>
          <a:p>
            <a:pPr algn="ctr">
              <a:spcBef>
                <a:spcPct val="50000"/>
              </a:spcBef>
            </a:pPr>
            <a:endParaRPr lang="en-US" altLang="zh-TW" sz="3200">
              <a:solidFill>
                <a:srgbClr val="FF99CC"/>
              </a:solidFill>
              <a:ea typeface="PMingLiU" charset="0"/>
              <a:cs typeface="PMingLiU" charset="0"/>
            </a:endParaRPr>
          </a:p>
        </p:txBody>
      </p:sp>
      <p:sp>
        <p:nvSpPr>
          <p:cNvPr id="21512"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20000"/>
              <a:lumOff val="80000"/>
            </a:schemeClr>
          </a:solidFill>
          <a:ln w="12700">
            <a:solidFill>
              <a:schemeClr val="tx1"/>
            </a:solidFill>
            <a:miter lim="800000"/>
            <a:headEnd/>
            <a:tailEnd/>
          </a:ln>
        </p:spPr>
        <p:txBody>
          <a:bodyPr wrap="none" anchor="ctr"/>
          <a:lstStyle/>
          <a:p>
            <a:pPr eaLnBrk="1" hangingPunct="1"/>
            <a:endParaRPr lang="en-US" sz="2000">
              <a:solidFill>
                <a:srgbClr val="FFFFFF"/>
              </a:solidFill>
            </a:endParaRPr>
          </a:p>
        </p:txBody>
      </p:sp>
      <p:sp>
        <p:nvSpPr>
          <p:cNvPr id="21513" name="Text Box 9"/>
          <p:cNvSpPr txBox="1">
            <a:spLocks noChangeArrowheads="1"/>
          </p:cNvSpPr>
          <p:nvPr/>
        </p:nvSpPr>
        <p:spPr bwMode="auto">
          <a:xfrm>
            <a:off x="412750" y="4699000"/>
            <a:ext cx="8839200"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spcBef>
                <a:spcPct val="50000"/>
              </a:spcBef>
            </a:pPr>
            <a:endParaRPr lang="en-US" altLang="zh-TW" sz="2800" b="1">
              <a:solidFill>
                <a:srgbClr val="FFFF00"/>
              </a:solidFill>
              <a:ea typeface="PMingLiU" charset="0"/>
              <a:cs typeface="PMingLiU" charset="0"/>
            </a:endParaRPr>
          </a:p>
          <a:p>
            <a:pPr algn="ctr">
              <a:spcBef>
                <a:spcPct val="50000"/>
              </a:spcBef>
            </a:pPr>
            <a:r>
              <a:rPr lang="zh-CN" altLang="en-US" sz="3200" b="1">
                <a:solidFill>
                  <a:srgbClr val="FFFF00"/>
                </a:solidFill>
                <a:ea typeface="PMingLiU" charset="0"/>
                <a:cs typeface="PMingLiU" charset="0"/>
              </a:rPr>
              <a:t>圣经主题</a:t>
            </a:r>
            <a:r>
              <a:rPr lang="en-US" altLang="zh-TW" sz="3200" b="1">
                <a:solidFill>
                  <a:srgbClr val="FFFF00"/>
                </a:solidFill>
                <a:ea typeface="PMingLiU" charset="0"/>
                <a:cs typeface="PMingLiU" charset="0"/>
              </a:rPr>
              <a:t>:</a:t>
            </a:r>
            <a:r>
              <a:rPr lang="zh-CN" altLang="en-US" sz="3200" b="1">
                <a:solidFill>
                  <a:srgbClr val="FFFF00"/>
                </a:solidFill>
                <a:ea typeface="PMingLiU" charset="0"/>
                <a:cs typeface="PMingLiU" charset="0"/>
              </a:rPr>
              <a:t>神让他的子民与他一同统治</a:t>
            </a:r>
          </a:p>
        </p:txBody>
      </p:sp>
      <p:sp>
        <p:nvSpPr>
          <p:cNvPr id="21514" name="Text Box 10"/>
          <p:cNvSpPr txBox="1">
            <a:spLocks noChangeArrowheads="1"/>
          </p:cNvSpPr>
          <p:nvPr/>
        </p:nvSpPr>
        <p:spPr bwMode="auto">
          <a:xfrm>
            <a:off x="3048000" y="6021288"/>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spcBef>
                <a:spcPct val="50000"/>
              </a:spcBef>
            </a:pPr>
            <a:r>
              <a:rPr lang="zh-CN" altLang="en-US" sz="3200" b="1" dirty="0">
                <a:solidFill>
                  <a:srgbClr val="000000"/>
                </a:solidFill>
                <a:ea typeface="PMingLiU" charset="0"/>
                <a:cs typeface="PMingLiU" charset="0"/>
              </a:rPr>
              <a:t>约</a:t>
            </a:r>
          </a:p>
        </p:txBody>
      </p:sp>
      <p:sp>
        <p:nvSpPr>
          <p:cNvPr id="319498" name="Text Box 11"/>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spcBef>
                <a:spcPct val="50000"/>
              </a:spcBef>
            </a:pPr>
            <a:r>
              <a:rPr lang="en-US" altLang="zh-CN" sz="2400">
                <a:solidFill>
                  <a:srgbClr val="FFFFFF"/>
                </a:solidFill>
                <a:ea typeface="PMingLiU" charset="0"/>
                <a:cs typeface="PMingLiU" charset="0"/>
              </a:rPr>
              <a:t>33</a:t>
            </a:r>
          </a:p>
        </p:txBody>
      </p:sp>
    </p:spTree>
    <p:extLst>
      <p:ext uri="{BB962C8B-B14F-4D97-AF65-F5344CB8AC3E}">
        <p14:creationId xmlns:p14="http://schemas.microsoft.com/office/powerpoint/2010/main" val="3623842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barn(inHorizontal)">
                                      <p:cBhvr>
                                        <p:cTn id="12" dur="5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fade">
                                      <p:cBhvr>
                                        <p:cTn id="17" dur="100"/>
                                        <p:tgtEl>
                                          <p:spTgt spid="21513"/>
                                        </p:tgtEl>
                                      </p:cBhvr>
                                    </p:animEffect>
                                    <p:anim calcmode="lin" valueType="num">
                                      <p:cBhvr>
                                        <p:cTn id="18" dur="400" fill="hold"/>
                                        <p:tgtEl>
                                          <p:spTgt spid="21513"/>
                                        </p:tgtEl>
                                        <p:attrNameLst>
                                          <p:attrName>ppt_x</p:attrName>
                                        </p:attrNameLst>
                                      </p:cBhvr>
                                      <p:tavLst>
                                        <p:tav tm="0">
                                          <p:val>
                                            <p:strVal val="#ppt_x"/>
                                          </p:val>
                                        </p:tav>
                                        <p:tav tm="100000">
                                          <p:val>
                                            <p:strVal val="#ppt_x"/>
                                          </p:val>
                                        </p:tav>
                                      </p:tavLst>
                                    </p:anim>
                                    <p:anim calcmode="lin" valueType="num">
                                      <p:cBhvr>
                                        <p:cTn id="19" dur="400" fill="hold"/>
                                        <p:tgtEl>
                                          <p:spTgt spid="21513"/>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21510"/>
                                        </p:tgtEl>
                                        <p:attrNameLst>
                                          <p:attrName>style.visibility</p:attrName>
                                        </p:attrNameLst>
                                      </p:cBhvr>
                                      <p:to>
                                        <p:strVal val="visible"/>
                                      </p:to>
                                    </p:set>
                                    <p:animEffect transition="in" filter="fade">
                                      <p:cBhvr>
                                        <p:cTn id="26" dur="100"/>
                                        <p:tgtEl>
                                          <p:spTgt spid="21510"/>
                                        </p:tgtEl>
                                      </p:cBhvr>
                                    </p:animEffect>
                                    <p:anim calcmode="lin" valueType="num">
                                      <p:cBhvr>
                                        <p:cTn id="27" dur="400" fill="hold"/>
                                        <p:tgtEl>
                                          <p:spTgt spid="21510"/>
                                        </p:tgtEl>
                                        <p:attrNameLst>
                                          <p:attrName>ppt_x</p:attrName>
                                        </p:attrNameLst>
                                      </p:cBhvr>
                                      <p:tavLst>
                                        <p:tav tm="0">
                                          <p:val>
                                            <p:strVal val="#ppt_x"/>
                                          </p:val>
                                        </p:tav>
                                        <p:tav tm="100000">
                                          <p:val>
                                            <p:strVal val="#ppt_x"/>
                                          </p:val>
                                        </p:tav>
                                      </p:tavLst>
                                    </p:anim>
                                    <p:anim calcmode="lin" valueType="num">
                                      <p:cBhvr>
                                        <p:cTn id="28" dur="400" fill="hold"/>
                                        <p:tgtEl>
                                          <p:spTgt spid="21510"/>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fade">
                                      <p:cBhvr>
                                        <p:cTn id="35" dur="100"/>
                                        <p:tgtEl>
                                          <p:spTgt spid="21511"/>
                                        </p:tgtEl>
                                      </p:cBhvr>
                                    </p:animEffect>
                                    <p:anim calcmode="lin" valueType="num">
                                      <p:cBhvr>
                                        <p:cTn id="36" dur="400" fill="hold"/>
                                        <p:tgtEl>
                                          <p:spTgt spid="21511"/>
                                        </p:tgtEl>
                                        <p:attrNameLst>
                                          <p:attrName>ppt_x</p:attrName>
                                        </p:attrNameLst>
                                      </p:cBhvr>
                                      <p:tavLst>
                                        <p:tav tm="0">
                                          <p:val>
                                            <p:strVal val="#ppt_x"/>
                                          </p:val>
                                        </p:tav>
                                        <p:tav tm="100000">
                                          <p:val>
                                            <p:strVal val="#ppt_x"/>
                                          </p:val>
                                        </p:tav>
                                      </p:tavLst>
                                    </p:anim>
                                    <p:anim calcmode="lin" valueType="num">
                                      <p:cBhvr>
                                        <p:cTn id="37" dur="400" fill="hold"/>
                                        <p:tgtEl>
                                          <p:spTgt spid="21511"/>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512"/>
                                        </p:tgtEl>
                                        <p:attrNameLst>
                                          <p:attrName>style.visibility</p:attrName>
                                        </p:attrNameLst>
                                      </p:cBhvr>
                                      <p:to>
                                        <p:strVal val="visible"/>
                                      </p:to>
                                    </p:set>
                                    <p:animEffect transition="in" filter="wipe(left)">
                                      <p:cBhvr>
                                        <p:cTn id="44" dur="3000"/>
                                        <p:tgtEl>
                                          <p:spTgt spid="21512"/>
                                        </p:tgtEl>
                                      </p:cBhvr>
                                    </p:animEffect>
                                  </p:childTnLst>
                                </p:cTn>
                              </p:par>
                              <p:par>
                                <p:cTn id="45" presetID="43" presetClass="entr" presetSubtype="0" fill="hold" grpId="0" nodeType="with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fade">
                                      <p:cBhvr>
                                        <p:cTn id="47" dur="100"/>
                                        <p:tgtEl>
                                          <p:spTgt spid="21514"/>
                                        </p:tgtEl>
                                      </p:cBhvr>
                                    </p:animEffect>
                                    <p:anim calcmode="lin" valueType="num">
                                      <p:cBhvr>
                                        <p:cTn id="48" dur="400" fill="hold"/>
                                        <p:tgtEl>
                                          <p:spTgt spid="21514"/>
                                        </p:tgtEl>
                                        <p:attrNameLst>
                                          <p:attrName>ppt_x</p:attrName>
                                        </p:attrNameLst>
                                      </p:cBhvr>
                                      <p:tavLst>
                                        <p:tav tm="0">
                                          <p:val>
                                            <p:strVal val="#ppt_x"/>
                                          </p:val>
                                        </p:tav>
                                        <p:tav tm="100000">
                                          <p:val>
                                            <p:strVal val="#ppt_x"/>
                                          </p:val>
                                        </p:tav>
                                      </p:tavLst>
                                    </p:anim>
                                    <p:anim calcmode="lin" valueType="num">
                                      <p:cBhvr>
                                        <p:cTn id="49" dur="400" fill="hold"/>
                                        <p:tgtEl>
                                          <p:spTgt spid="21514"/>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P spid="21510" grpId="0"/>
      <p:bldP spid="21511" grpId="0"/>
      <p:bldP spid="21512" grpId="0" animBg="1"/>
      <p:bldP spid="21513" grpId="0"/>
      <p:bldP spid="215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26"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27" name="Rectangle 4"/>
          <p:cNvSpPr>
            <a:spLocks noChangeArrowheads="1"/>
          </p:cNvSpPr>
          <p:nvPr/>
        </p:nvSpPr>
        <p:spPr bwMode="auto">
          <a:xfrm>
            <a:off x="1460500" y="2108200"/>
            <a:ext cx="1574800" cy="3568700"/>
          </a:xfrm>
          <a:prstGeom prst="rect">
            <a:avLst/>
          </a:prstGeom>
          <a:gradFill rotWithShape="0">
            <a:gsLst>
              <a:gs pos="0">
                <a:srgbClr val="47002C"/>
              </a:gs>
              <a:gs pos="100000">
                <a:srgbClr val="7F004A"/>
              </a:gs>
            </a:gsLst>
            <a:lin ang="0" scaled="1"/>
          </a:gradFill>
          <a:ln w="254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30084" name="Rectangle 5"/>
          <p:cNvSpPr>
            <a:spLocks noChangeArrowheads="1"/>
          </p:cNvSpPr>
          <p:nvPr/>
        </p:nvSpPr>
        <p:spPr bwMode="auto">
          <a:xfrm>
            <a:off x="1073150" y="1682750"/>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556486" name="Rectangle 6"/>
          <p:cNvSpPr>
            <a:spLocks noChangeArrowheads="1"/>
          </p:cNvSpPr>
          <p:nvPr/>
        </p:nvSpPr>
        <p:spPr bwMode="auto">
          <a:xfrm>
            <a:off x="1214438" y="1676400"/>
            <a:ext cx="1196975" cy="393700"/>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诺亚之约</a:t>
            </a:r>
          </a:p>
        </p:txBody>
      </p:sp>
      <p:sp>
        <p:nvSpPr>
          <p:cNvPr id="461830" name="Rectangle 7"/>
          <p:cNvSpPr>
            <a:spLocks noChangeArrowheads="1"/>
          </p:cNvSpPr>
          <p:nvPr/>
        </p:nvSpPr>
        <p:spPr bwMode="auto">
          <a:xfrm>
            <a:off x="30163" y="987425"/>
            <a:ext cx="736600" cy="85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亚当与神同掌权（</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 </a:t>
            </a: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创</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 1:26, 28; 2:19) </a:t>
            </a:r>
          </a:p>
        </p:txBody>
      </p:sp>
      <p:sp>
        <p:nvSpPr>
          <p:cNvPr id="461831" name="Rectangle 8"/>
          <p:cNvSpPr>
            <a:spLocks noChangeArrowheads="1"/>
          </p:cNvSpPr>
          <p:nvPr/>
        </p:nvSpPr>
        <p:spPr bwMode="auto">
          <a:xfrm>
            <a:off x="603250" y="987425"/>
            <a:ext cx="927100"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撒旦自以为神统治着这个世界</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 (</a:t>
            </a: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创</a:t>
            </a:r>
            <a:r>
              <a:rPr kumimoji="0" lang="en-US" altLang="zh-CN" sz="800" b="0" i="0" u="none" strike="noStrike" kern="1200" cap="none" spc="0" normalizeH="0" baseline="0" noProof="0">
                <a:ln>
                  <a:noFill/>
                </a:ln>
                <a:solidFill>
                  <a:srgbClr val="FFFFFF"/>
                </a:solidFill>
                <a:effectLst/>
                <a:uLnTx/>
                <a:uFillTx/>
                <a:latin typeface="Times New Roman" charset="0"/>
                <a:ea typeface="SimSun" charset="0"/>
                <a:cs typeface="+mn-cs"/>
              </a:rPr>
              <a:t>.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800" b="0" i="0" u="none" strike="noStrike" kern="1200" cap="none" spc="0" normalizeH="0" baseline="0" noProof="0">
                <a:ln>
                  <a:noFill/>
                </a:ln>
                <a:solidFill>
                  <a:srgbClr val="FFFFFF"/>
                </a:solidFill>
                <a:effectLst/>
                <a:uLnTx/>
                <a:uFillTx/>
                <a:latin typeface="Times New Roman" charset="0"/>
                <a:ea typeface="SimSun" charset="0"/>
                <a:cs typeface="+mn-cs"/>
              </a:rPr>
              <a:t>2 Cor. 4:4)</a:t>
            </a:r>
          </a:p>
        </p:txBody>
      </p:sp>
      <p:sp>
        <p:nvSpPr>
          <p:cNvPr id="1556489" name="Rectangle 9"/>
          <p:cNvSpPr>
            <a:spLocks noChangeArrowheads="1"/>
          </p:cNvSpPr>
          <p:nvPr/>
        </p:nvSpPr>
        <p:spPr bwMode="auto">
          <a:xfrm rot="16200000" flipH="1">
            <a:off x="215900" y="3702050"/>
            <a:ext cx="2009775" cy="454025"/>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亚伯拉罕之约</a:t>
            </a:r>
          </a:p>
        </p:txBody>
      </p:sp>
      <p:sp>
        <p:nvSpPr>
          <p:cNvPr id="461833" name="Rectangle 10"/>
          <p:cNvSpPr>
            <a:spLocks noChangeArrowheads="1"/>
          </p:cNvSpPr>
          <p:nvPr/>
        </p:nvSpPr>
        <p:spPr bwMode="auto">
          <a:xfrm>
            <a:off x="1987550" y="21018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34"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556492" name="Rectangle 12"/>
          <p:cNvSpPr>
            <a:spLocks noChangeArrowheads="1"/>
          </p:cNvSpPr>
          <p:nvPr/>
        </p:nvSpPr>
        <p:spPr bwMode="auto">
          <a:xfrm>
            <a:off x="1847850" y="5695950"/>
            <a:ext cx="3949700" cy="609600"/>
          </a:xfrm>
          <a:prstGeom prst="rect">
            <a:avLst/>
          </a:prstGeom>
          <a:gradFill rotWithShape="0">
            <a:gsLst>
              <a:gs pos="0">
                <a:schemeClr val="accent4">
                  <a:lumMod val="50000"/>
                </a:schemeClr>
              </a:gs>
              <a:gs pos="100000">
                <a:schemeClr val="tx1">
                  <a:gamma/>
                  <a:shade val="0"/>
                  <a:invGamma/>
                </a:schemeClr>
              </a:gs>
            </a:gsLst>
            <a:lin ang="0" scaled="1"/>
          </a:gradFill>
          <a:ln w="12700">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128" charset="0"/>
              <a:ea typeface="ＭＳ Ｐゴシック" pitchFamily="-112" charset="-128"/>
              <a:cs typeface="ＭＳ Ｐゴシック" pitchFamily="-112" charset="-128"/>
            </a:endParaRPr>
          </a:p>
        </p:txBody>
      </p:sp>
      <p:sp>
        <p:nvSpPr>
          <p:cNvPr id="1556493" name="Rectangle 13"/>
          <p:cNvSpPr>
            <a:spLocks noChangeArrowheads="1"/>
          </p:cNvSpPr>
          <p:nvPr/>
        </p:nvSpPr>
        <p:spPr bwMode="auto">
          <a:xfrm>
            <a:off x="2003425" y="2159000"/>
            <a:ext cx="1196975" cy="393700"/>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土地之约</a:t>
            </a:r>
          </a:p>
        </p:txBody>
      </p:sp>
      <p:sp>
        <p:nvSpPr>
          <p:cNvPr id="461837" name="Rectangle 14"/>
          <p:cNvSpPr>
            <a:spLocks noChangeArrowheads="1"/>
          </p:cNvSpPr>
          <p:nvPr/>
        </p:nvSpPr>
        <p:spPr bwMode="auto">
          <a:xfrm>
            <a:off x="2368550" y="3308350"/>
            <a:ext cx="3505200" cy="1181100"/>
          </a:xfrm>
          <a:prstGeom prst="rect">
            <a:avLst/>
          </a:prstGeom>
          <a:gradFill rotWithShape="0">
            <a:gsLst>
              <a:gs pos="0">
                <a:srgbClr val="BA5D00"/>
              </a:gs>
              <a:gs pos="100000">
                <a:srgbClr val="371C00"/>
              </a:gs>
            </a:gsLst>
            <a:lin ang="0" scaled="1"/>
          </a:gradFill>
          <a:ln w="127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556495" name="Rectangle 15"/>
          <p:cNvSpPr>
            <a:spLocks noChangeArrowheads="1"/>
          </p:cNvSpPr>
          <p:nvPr/>
        </p:nvSpPr>
        <p:spPr bwMode="auto">
          <a:xfrm>
            <a:off x="2549525" y="3327400"/>
            <a:ext cx="1196975" cy="393700"/>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大卫之约</a:t>
            </a:r>
          </a:p>
        </p:txBody>
      </p:sp>
      <p:sp>
        <p:nvSpPr>
          <p:cNvPr id="1556496" name="Rectangle 16"/>
          <p:cNvSpPr>
            <a:spLocks noChangeArrowheads="1"/>
          </p:cNvSpPr>
          <p:nvPr/>
        </p:nvSpPr>
        <p:spPr bwMode="auto">
          <a:xfrm>
            <a:off x="3108325" y="4546600"/>
            <a:ext cx="688975" cy="393700"/>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mn-cs"/>
              </a:rPr>
              <a:t>新约</a:t>
            </a:r>
          </a:p>
        </p:txBody>
      </p:sp>
      <p:sp>
        <p:nvSpPr>
          <p:cNvPr id="1556497" name="Rectangle 17"/>
          <p:cNvSpPr>
            <a:spLocks noChangeArrowheads="1"/>
          </p:cNvSpPr>
          <p:nvPr/>
        </p:nvSpPr>
        <p:spPr bwMode="auto">
          <a:xfrm>
            <a:off x="1927225" y="5654675"/>
            <a:ext cx="1208088" cy="396875"/>
          </a:xfrm>
          <a:prstGeom prst="rect">
            <a:avLst/>
          </a:prstGeom>
          <a:no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latin typeface="Kosher-Normal" charset="0"/>
                <a:ea typeface="ＭＳ Ｐゴシック" charset="0"/>
                <a:cs typeface="+mn-cs"/>
              </a:rPr>
              <a:t>摩西之约</a:t>
            </a:r>
          </a:p>
        </p:txBody>
      </p:sp>
      <p:grpSp>
        <p:nvGrpSpPr>
          <p:cNvPr id="461841" name="Group 18"/>
          <p:cNvGrpSpPr>
            <a:grpSpLocks/>
          </p:cNvGrpSpPr>
          <p:nvPr/>
        </p:nvGrpSpPr>
        <p:grpSpPr bwMode="auto">
          <a:xfrm>
            <a:off x="5689600" y="1376363"/>
            <a:ext cx="165100" cy="279400"/>
            <a:chOff x="3584" y="867"/>
            <a:chExt cx="104" cy="176"/>
          </a:xfrm>
        </p:grpSpPr>
        <p:sp>
          <p:nvSpPr>
            <p:cNvPr id="461928"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9"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461842" name="Rectangle 21"/>
          <p:cNvSpPr>
            <a:spLocks noChangeArrowheads="1"/>
          </p:cNvSpPr>
          <p:nvPr/>
        </p:nvSpPr>
        <p:spPr bwMode="auto">
          <a:xfrm>
            <a:off x="2044700" y="987425"/>
            <a:ext cx="18065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神与亚伯拉罕立约透过以色列成为“祭司的国度”重新建立人的统治权</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创</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 12:1-3;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出</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 19:6)</a:t>
            </a:r>
          </a:p>
        </p:txBody>
      </p:sp>
      <p:sp>
        <p:nvSpPr>
          <p:cNvPr id="1556502" name="Rectangle 22"/>
          <p:cNvSpPr>
            <a:spLocks noChangeArrowheads="1"/>
          </p:cNvSpPr>
          <p:nvPr/>
        </p:nvSpPr>
        <p:spPr bwMode="auto">
          <a:xfrm>
            <a:off x="47625" y="769938"/>
            <a:ext cx="1376363" cy="271462"/>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Scholar" charset="0"/>
                <a:ea typeface="SimSun" charset="0"/>
                <a:cs typeface="+mn-cs"/>
              </a:rPr>
              <a:t>国度概念的教导</a:t>
            </a:r>
            <a:r>
              <a:rPr kumimoji="0" lang="en-US" altLang="zh-CN"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Scholar" charset="0"/>
                <a:ea typeface="SimSun" charset="0"/>
                <a:cs typeface="+mn-cs"/>
              </a:rPr>
              <a:t>...</a:t>
            </a:r>
          </a:p>
        </p:txBody>
      </p:sp>
      <p:sp>
        <p:nvSpPr>
          <p:cNvPr id="461844" name="Line 23"/>
          <p:cNvSpPr>
            <a:spLocks noChangeShapeType="1"/>
          </p:cNvSpPr>
          <p:nvPr/>
        </p:nvSpPr>
        <p:spPr bwMode="auto">
          <a:xfrm>
            <a:off x="663575" y="1149350"/>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45" name="Freeform 24"/>
          <p:cNvSpPr>
            <a:spLocks/>
          </p:cNvSpPr>
          <p:nvPr/>
        </p:nvSpPr>
        <p:spPr bwMode="auto">
          <a:xfrm>
            <a:off x="603250" y="1489075"/>
            <a:ext cx="122238" cy="179388"/>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46" name="Rectangle 25"/>
          <p:cNvSpPr>
            <a:spLocks noChangeArrowheads="1"/>
          </p:cNvSpPr>
          <p:nvPr/>
        </p:nvSpPr>
        <p:spPr bwMode="auto">
          <a:xfrm>
            <a:off x="190500" y="1811338"/>
            <a:ext cx="881063"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人的堕落 </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Times New Roman" charset="0"/>
                <a:ea typeface="SimSun" charset="0"/>
                <a:cs typeface="+mn-cs"/>
              </a:rPr>
              <a:t>创</a:t>
            </a:r>
            <a:r>
              <a:rPr kumimoji="0" lang="en-US" altLang="zh-CN" sz="1000" b="0" i="0" u="none" strike="noStrike" kern="1200" cap="none" spc="0" normalizeH="0" baseline="0" noProof="0">
                <a:ln>
                  <a:noFill/>
                </a:ln>
                <a:solidFill>
                  <a:srgbClr val="FFFFFF"/>
                </a:solidFill>
                <a:effectLst/>
                <a:uLnTx/>
                <a:uFillTx/>
                <a:latin typeface="Times New Roman" charset="0"/>
                <a:ea typeface="SimSun" charset="0"/>
                <a:cs typeface="+mn-cs"/>
              </a:rPr>
              <a:t> 3)</a:t>
            </a:r>
          </a:p>
        </p:txBody>
      </p:sp>
      <p:sp>
        <p:nvSpPr>
          <p:cNvPr id="461847" name="Rectangle 26"/>
          <p:cNvSpPr>
            <a:spLocks noChangeArrowheads="1"/>
          </p:cNvSpPr>
          <p:nvPr/>
        </p:nvSpPr>
        <p:spPr bwMode="auto">
          <a:xfrm>
            <a:off x="3411538" y="987425"/>
            <a:ext cx="1304925"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以色列失去祭司国度的见证，于是被掳受外邦统治</a:t>
            </a:r>
            <a:r>
              <a:rPr kumimoji="0" lang="zh-CN" altLang="en-US" sz="1000" b="0" i="0" u="none" strike="noStrike" kern="1200" cap="none" spc="0" normalizeH="0" baseline="0" noProof="0">
                <a:ln>
                  <a:noFill/>
                </a:ln>
                <a:solidFill>
                  <a:srgbClr val="FFFFFF"/>
                </a:solidFill>
                <a:effectLst/>
                <a:uLnTx/>
                <a:uFillTx/>
                <a:latin typeface="Arial" charset="0"/>
                <a:ea typeface="ＭＳ Ｐゴシック" charset="0"/>
                <a:cs typeface="+mn-cs"/>
              </a:rPr>
              <a:t> </a:t>
            </a:r>
            <a:endPar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556507" name="Rectangle 27"/>
          <p:cNvSpPr>
            <a:spLocks noChangeArrowheads="1"/>
          </p:cNvSpPr>
          <p:nvPr/>
        </p:nvSpPr>
        <p:spPr bwMode="auto">
          <a:xfrm>
            <a:off x="3184525" y="4826000"/>
            <a:ext cx="1381125" cy="908050"/>
          </a:xfrm>
          <a:prstGeom prst="rect">
            <a:avLst/>
          </a:prstGeom>
          <a:no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耶利米书</a:t>
            </a:r>
            <a:r>
              <a:rPr kumimoji="0" lang="en-US" altLang="zh-CN" sz="900" b="0" i="0" u="none" strike="noStrike" kern="1200" cap="none" spc="0" normalizeH="0" baseline="0" noProof="0">
                <a:ln>
                  <a:noFill/>
                </a:ln>
                <a:solidFill>
                  <a:srgbClr val="FFFFFF"/>
                </a:solidFill>
                <a:effectLst/>
                <a:uLnTx/>
                <a:uFillTx/>
                <a:latin typeface="Arial" charset="0"/>
                <a:ea typeface="SimSun" charset="0"/>
                <a:cs typeface="+mn-cs"/>
              </a:rPr>
              <a:t>31:31-34 </a:t>
            </a: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应许</a:t>
            </a:r>
            <a:r>
              <a:rPr kumimoji="0" lang="en-US" altLang="zh-CN" sz="900" b="0" i="0" u="none" strike="noStrike" kern="1200" cap="none" spc="0" normalizeH="0" baseline="0" noProof="0">
                <a:ln>
                  <a:noFill/>
                </a:ln>
                <a:solidFill>
                  <a:srgbClr val="FFFFFF"/>
                </a:solidFill>
                <a:effectLst/>
                <a:uLnTx/>
                <a:uFillTx/>
                <a:latin typeface="Arial" charset="0"/>
                <a:ea typeface="SimSun" charset="0"/>
                <a:cs typeface="+mn-cs"/>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赦免</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圣灵内住</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新心，新人，新思想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以色列与犹大重新统一</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不需要传福音</a:t>
            </a:r>
            <a:r>
              <a:rPr kumimoji="0" lang="zh-CN" altLang="en-US" sz="900" b="0" i="0" u="none" strike="noStrike" kern="1200" cap="none" spc="0" normalizeH="0" baseline="0" noProof="0">
                <a:ln>
                  <a:noFill/>
                </a:ln>
                <a:solidFill>
                  <a:srgbClr val="FFFFFF"/>
                </a:solidFill>
                <a:effectLst/>
                <a:uLnTx/>
                <a:uFillTx/>
                <a:latin typeface="Arial" charset="0"/>
                <a:ea typeface="ＭＳ Ｐゴシック" charset="0"/>
                <a:cs typeface="+mn-cs"/>
              </a:rPr>
              <a:t> </a:t>
            </a:r>
            <a:endParaRPr kumimoji="0" lang="en-US" altLang="zh-CN" sz="9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556508" name="Rectangle 28"/>
          <p:cNvSpPr>
            <a:spLocks noChangeArrowheads="1"/>
          </p:cNvSpPr>
          <p:nvPr/>
        </p:nvSpPr>
        <p:spPr bwMode="auto">
          <a:xfrm>
            <a:off x="2651125" y="3671888"/>
            <a:ext cx="1820863" cy="850900"/>
          </a:xfrm>
          <a:prstGeom prst="rect">
            <a:avLst/>
          </a:prstGeom>
          <a:noFill/>
          <a:ln w="12700">
            <a:noFill/>
            <a:miter lim="800000"/>
            <a:headEnd/>
            <a:tailEnd/>
          </a:ln>
          <a:effectLst>
            <a:outerShdw blurRad="63500" dist="38099"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撒母耳下</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7:12-16 </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永久的应许</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儿子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家室”永不遭废弃</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国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政治王朝</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宝座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后裔接续掌权</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圣殿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儿子来建造</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p:txBody>
      </p:sp>
      <p:sp>
        <p:nvSpPr>
          <p:cNvPr id="1556509" name="Rectangle 29"/>
          <p:cNvSpPr>
            <a:spLocks noChangeArrowheads="1"/>
          </p:cNvSpPr>
          <p:nvPr/>
        </p:nvSpPr>
        <p:spPr bwMode="auto">
          <a:xfrm>
            <a:off x="2270125" y="2519363"/>
            <a:ext cx="3200400" cy="6985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创世记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15:18 (</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参：申</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30:1-10)</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的应许</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从埃及哇地至幼发拉底河流域</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赛</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27:12)</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被掳归回／重建之后，土地永久占有权</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创</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17:8)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因着巴勒斯坦地全世界蒙祝福 </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a:t>
            </a:r>
            <a:r>
              <a:rPr kumimoji="0" lang="zh-CN" altLang="en-US"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赛</a:t>
            </a:r>
            <a:r>
              <a:rPr kumimoji="0" lang="en-US" altLang="zh-CN" sz="1000" b="0" i="0" u="none" strike="noStrike" kern="1200" cap="none" spc="0" normalizeH="0" baseline="0" noProof="0">
                <a:ln>
                  <a:noFill/>
                </a:ln>
                <a:solidFill>
                  <a:srgbClr val="FFFFFF"/>
                </a:solidFill>
                <a:effectLst/>
                <a:uLnTx/>
                <a:uFillTx/>
                <a:latin typeface="Arial" pitchFamily="-128" charset="0"/>
                <a:ea typeface="SimSun" pitchFamily="2" charset="-128"/>
                <a:cs typeface="SimSun" pitchFamily="2" charset="-128"/>
              </a:rPr>
              <a:t>14:1-2)</a:t>
            </a:r>
          </a:p>
        </p:txBody>
      </p:sp>
      <p:sp>
        <p:nvSpPr>
          <p:cNvPr id="461851" name="Rectangle 30"/>
          <p:cNvSpPr>
            <a:spLocks noChangeArrowheads="1"/>
          </p:cNvSpPr>
          <p:nvPr/>
        </p:nvSpPr>
        <p:spPr bwMode="auto">
          <a:xfrm>
            <a:off x="5827713" y="995363"/>
            <a:ext cx="11207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耶稣藉着教会以神奇的方式扩展张他的国度（太</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.13</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52" name="Rectangle 31"/>
          <p:cNvSpPr>
            <a:spLocks noChangeArrowheads="1"/>
          </p:cNvSpPr>
          <p:nvPr/>
        </p:nvSpPr>
        <p:spPr bwMode="auto">
          <a:xfrm>
            <a:off x="4643438" y="987425"/>
            <a:ext cx="10763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FFFFFF"/>
                </a:solidFill>
                <a:effectLst/>
                <a:uLnTx/>
                <a:uFillTx/>
                <a:latin typeface="Arial" charset="0"/>
                <a:ea typeface="SimSun" charset="0"/>
                <a:cs typeface="+mn-cs"/>
              </a:rPr>
              <a:t>以</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色列拒绝弥赛亚国度的邀请</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太</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 12:41-42; 23:37-39)</a:t>
            </a:r>
          </a:p>
        </p:txBody>
      </p:sp>
      <p:sp>
        <p:nvSpPr>
          <p:cNvPr id="461853" name="Rectangle 32"/>
          <p:cNvSpPr>
            <a:spLocks noChangeArrowheads="1"/>
          </p:cNvSpPr>
          <p:nvPr/>
        </p:nvSpPr>
        <p:spPr bwMode="auto">
          <a:xfrm>
            <a:off x="6700838" y="836613"/>
            <a:ext cx="1184275" cy="858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基督得胜以色列的仇敌，以色列全家都要得救（罗</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11:26-27</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54"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5"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6"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7" name="Rectangle 36"/>
          <p:cNvSpPr>
            <a:spLocks noChangeArrowheads="1"/>
          </p:cNvSpPr>
          <p:nvPr/>
        </p:nvSpPr>
        <p:spPr bwMode="auto">
          <a:xfrm>
            <a:off x="7688263" y="2103438"/>
            <a:ext cx="1384300" cy="1211262"/>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8" name="Rectangle 37"/>
          <p:cNvSpPr>
            <a:spLocks noChangeArrowheads="1"/>
          </p:cNvSpPr>
          <p:nvPr/>
        </p:nvSpPr>
        <p:spPr bwMode="auto">
          <a:xfrm>
            <a:off x="5778500" y="3311525"/>
            <a:ext cx="3289300" cy="1193800"/>
          </a:xfrm>
          <a:prstGeom prst="rect">
            <a:avLst/>
          </a:prstGeom>
          <a:gradFill rotWithShape="0">
            <a:gsLst>
              <a:gs pos="0">
                <a:srgbClr val="371C00"/>
              </a:gs>
              <a:gs pos="100000">
                <a:srgbClr val="BA5D00"/>
              </a:gs>
            </a:gsLst>
            <a:lin ang="0" scaled="1"/>
          </a:gradFill>
          <a:ln w="127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59" name="Rectangle 38"/>
          <p:cNvSpPr>
            <a:spLocks noChangeArrowheads="1"/>
          </p:cNvSpPr>
          <p:nvPr/>
        </p:nvSpPr>
        <p:spPr bwMode="auto">
          <a:xfrm>
            <a:off x="5786438" y="2519363"/>
            <a:ext cx="1719262"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以色列因着拒绝弥赛亚受审判被赶逐出应许之地 长达</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19</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世纪（主后</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70</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1948</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）现在部分恢复（结</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37:1-7</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60" name="Rectangle 39"/>
          <p:cNvSpPr>
            <a:spLocks noChangeArrowheads="1"/>
          </p:cNvSpPr>
          <p:nvPr/>
        </p:nvSpPr>
        <p:spPr bwMode="auto">
          <a:xfrm>
            <a:off x="6022975" y="3429000"/>
            <a:ext cx="125412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基督是教会的头，教会是属灵的圣殿（</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2:19-22;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林后</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6:16)</a:t>
            </a:r>
          </a:p>
        </p:txBody>
      </p:sp>
      <p:sp>
        <p:nvSpPr>
          <p:cNvPr id="461861" name="Rectangle 40"/>
          <p:cNvSpPr>
            <a:spLocks noChangeArrowheads="1"/>
          </p:cNvSpPr>
          <p:nvPr/>
        </p:nvSpPr>
        <p:spPr bwMode="auto">
          <a:xfrm>
            <a:off x="5903913" y="4891088"/>
            <a:ext cx="1397000"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0A0D"/>
                </a:solidFill>
                <a:effectLst/>
                <a:uLnTx/>
                <a:uFillTx/>
                <a:latin typeface="Arial" charset="0"/>
                <a:ea typeface="SimSun" charset="0"/>
                <a:cs typeface="+mn-cs"/>
              </a:rPr>
              <a:t>新约前三项取代摩西律法（路</a:t>
            </a:r>
            <a:r>
              <a:rPr kumimoji="0" lang="en-US" altLang="zh-CN" sz="1000" b="0" i="0" u="none" strike="noStrike" kern="1200" cap="none" spc="0" normalizeH="0" baseline="0" noProof="0">
                <a:ln>
                  <a:noFill/>
                </a:ln>
                <a:solidFill>
                  <a:srgbClr val="000A0D"/>
                </a:solidFill>
                <a:effectLst/>
                <a:uLnTx/>
                <a:uFillTx/>
                <a:latin typeface="Arial" charset="0"/>
                <a:ea typeface="SimSun" charset="0"/>
                <a:cs typeface="+mn-cs"/>
              </a:rPr>
              <a:t>22:20; </a:t>
            </a:r>
            <a:r>
              <a:rPr kumimoji="0" lang="zh-CN" altLang="en-US" sz="1000" b="0" i="0" u="none" strike="noStrike" kern="1200" cap="none" spc="0" normalizeH="0" baseline="0" noProof="0">
                <a:ln>
                  <a:noFill/>
                </a:ln>
                <a:solidFill>
                  <a:srgbClr val="000A0D"/>
                </a:solidFill>
                <a:effectLst/>
                <a:uLnTx/>
                <a:uFillTx/>
                <a:latin typeface="Arial" charset="0"/>
                <a:ea typeface="SimSun" charset="0"/>
                <a:cs typeface="+mn-cs"/>
              </a:rPr>
              <a:t>林后</a:t>
            </a:r>
            <a:r>
              <a:rPr kumimoji="0" lang="en-US" altLang="zh-CN" sz="1000" b="0" i="0" u="none" strike="noStrike" kern="1200" cap="none" spc="0" normalizeH="0" baseline="0" noProof="0">
                <a:ln>
                  <a:noFill/>
                </a:ln>
                <a:solidFill>
                  <a:srgbClr val="000A0D"/>
                </a:solidFill>
                <a:effectLst/>
                <a:uLnTx/>
                <a:uFillTx/>
                <a:latin typeface="Arial" charset="0"/>
                <a:ea typeface="SimSun" charset="0"/>
                <a:cs typeface="+mn-cs"/>
              </a:rPr>
              <a:t>3:6)</a:t>
            </a:r>
          </a:p>
        </p:txBody>
      </p:sp>
      <p:sp>
        <p:nvSpPr>
          <p:cNvPr id="461862"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63" name="Line 42"/>
          <p:cNvSpPr>
            <a:spLocks noChangeShapeType="1"/>
          </p:cNvSpPr>
          <p:nvPr/>
        </p:nvSpPr>
        <p:spPr bwMode="auto">
          <a:xfrm>
            <a:off x="7675563" y="1689100"/>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64" name="Rectangle 43"/>
          <p:cNvSpPr>
            <a:spLocks noChangeArrowheads="1"/>
          </p:cNvSpPr>
          <p:nvPr/>
        </p:nvSpPr>
        <p:spPr bwMode="auto">
          <a:xfrm>
            <a:off x="7553325" y="2136775"/>
            <a:ext cx="15906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弥赛亚国度</a:t>
            </a:r>
          </a:p>
        </p:txBody>
      </p:sp>
      <p:sp>
        <p:nvSpPr>
          <p:cNvPr id="461865"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66" name="Rectangle 45"/>
          <p:cNvSpPr>
            <a:spLocks noChangeArrowheads="1"/>
          </p:cNvSpPr>
          <p:nvPr/>
        </p:nvSpPr>
        <p:spPr bwMode="auto">
          <a:xfrm>
            <a:off x="7620000" y="2273300"/>
            <a:ext cx="1458913"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千禧年永恒</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67" name="Rectangle 46"/>
          <p:cNvSpPr>
            <a:spLocks noChangeArrowheads="1"/>
          </p:cNvSpPr>
          <p:nvPr/>
        </p:nvSpPr>
        <p:spPr bwMode="auto">
          <a:xfrm>
            <a:off x="7627938" y="2451100"/>
            <a:ext cx="976312"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完全恢复（结</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37:8-28)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耶路撒冷世界的首府</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赛 </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2:1-5)</a:t>
            </a:r>
          </a:p>
        </p:txBody>
      </p:sp>
      <p:sp>
        <p:nvSpPr>
          <p:cNvPr id="461868" name="Rectangle 47"/>
          <p:cNvSpPr>
            <a:spLocks noChangeArrowheads="1"/>
          </p:cNvSpPr>
          <p:nvPr/>
        </p:nvSpPr>
        <p:spPr bwMode="auto">
          <a:xfrm>
            <a:off x="8459788" y="2565400"/>
            <a:ext cx="720725" cy="55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新耶路撒冷</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启</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 21)</a:t>
            </a:r>
          </a:p>
        </p:txBody>
      </p:sp>
      <p:sp>
        <p:nvSpPr>
          <p:cNvPr id="461869" name="Rectangle 48"/>
          <p:cNvSpPr>
            <a:spLocks noChangeArrowheads="1"/>
          </p:cNvSpPr>
          <p:nvPr/>
        </p:nvSpPr>
        <p:spPr bwMode="auto">
          <a:xfrm>
            <a:off x="7693025" y="3429000"/>
            <a:ext cx="8032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基督作王与众圣徒统治全世界</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70" name="Rectangle 49"/>
          <p:cNvSpPr>
            <a:spLocks noChangeArrowheads="1"/>
          </p:cNvSpPr>
          <p:nvPr/>
        </p:nvSpPr>
        <p:spPr bwMode="auto">
          <a:xfrm>
            <a:off x="7818438" y="987425"/>
            <a:ext cx="1217612"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基督与众圣徒一同掌权（弗</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1:9-10;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启</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20:1-6; 22:5</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下）</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grpSp>
        <p:nvGrpSpPr>
          <p:cNvPr id="461871" name="Group 50"/>
          <p:cNvGrpSpPr>
            <a:grpSpLocks/>
          </p:cNvGrpSpPr>
          <p:nvPr/>
        </p:nvGrpSpPr>
        <p:grpSpPr bwMode="auto">
          <a:xfrm>
            <a:off x="4648200" y="5105400"/>
            <a:ext cx="76200" cy="304800"/>
            <a:chOff x="2928" y="3216"/>
            <a:chExt cx="48" cy="192"/>
          </a:xfrm>
        </p:grpSpPr>
        <p:sp>
          <p:nvSpPr>
            <p:cNvPr id="461925"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6"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7"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72" name="Group 54"/>
          <p:cNvGrpSpPr>
            <a:grpSpLocks/>
          </p:cNvGrpSpPr>
          <p:nvPr/>
        </p:nvGrpSpPr>
        <p:grpSpPr bwMode="auto">
          <a:xfrm>
            <a:off x="4876800" y="5426075"/>
            <a:ext cx="76200" cy="212725"/>
            <a:chOff x="3072" y="3418"/>
            <a:chExt cx="48" cy="134"/>
          </a:xfrm>
        </p:grpSpPr>
        <p:sp>
          <p:nvSpPr>
            <p:cNvPr id="461922"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3"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4"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461873" name="Rectangle 58"/>
          <p:cNvSpPr>
            <a:spLocks noChangeArrowheads="1"/>
          </p:cNvSpPr>
          <p:nvPr/>
        </p:nvSpPr>
        <p:spPr bwMode="auto">
          <a:xfrm rot="-5400000">
            <a:off x="1504951" y="258603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Nadianne" charset="0"/>
                <a:ea typeface="SimSun" charset="0"/>
                <a:cs typeface="+mn-cs"/>
              </a:rPr>
              <a:t>土地</a:t>
            </a:r>
          </a:p>
        </p:txBody>
      </p:sp>
      <p:sp>
        <p:nvSpPr>
          <p:cNvPr id="461874" name="Rectangle 59"/>
          <p:cNvSpPr>
            <a:spLocks noChangeArrowheads="1"/>
          </p:cNvSpPr>
          <p:nvPr/>
        </p:nvSpPr>
        <p:spPr bwMode="auto">
          <a:xfrm rot="-5400000">
            <a:off x="1889126" y="376078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Nadianne" charset="0"/>
                <a:ea typeface="SimSun" charset="0"/>
                <a:cs typeface="+mn-cs"/>
              </a:rPr>
              <a:t>后裔</a:t>
            </a:r>
          </a:p>
        </p:txBody>
      </p:sp>
      <p:sp>
        <p:nvSpPr>
          <p:cNvPr id="461875" name="Rectangle 60"/>
          <p:cNvSpPr>
            <a:spLocks noChangeArrowheads="1"/>
          </p:cNvSpPr>
          <p:nvPr/>
        </p:nvSpPr>
        <p:spPr bwMode="auto">
          <a:xfrm rot="-5400000">
            <a:off x="2554288" y="5145087"/>
            <a:ext cx="5905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Nadianne" charset="0"/>
                <a:ea typeface="SimSun" charset="0"/>
                <a:cs typeface="+mn-cs"/>
              </a:rPr>
              <a:t>祝福</a:t>
            </a:r>
          </a:p>
        </p:txBody>
      </p:sp>
      <p:sp>
        <p:nvSpPr>
          <p:cNvPr id="461876" name="Rectangle 61"/>
          <p:cNvSpPr>
            <a:spLocks noChangeArrowheads="1"/>
          </p:cNvSpPr>
          <p:nvPr/>
        </p:nvSpPr>
        <p:spPr bwMode="auto">
          <a:xfrm rot="-5400000">
            <a:off x="1069975" y="3783013"/>
            <a:ext cx="9620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FFFFFF"/>
                </a:solidFill>
                <a:effectLst/>
                <a:uLnTx/>
                <a:uFillTx/>
                <a:latin typeface="Arial" charset="0"/>
                <a:ea typeface="SimSun" charset="0"/>
                <a:cs typeface="+mn-cs"/>
              </a:rPr>
              <a:t>创世记 </a:t>
            </a:r>
            <a:r>
              <a:rPr kumimoji="0" lang="en-US" altLang="zh-CN" sz="1000" b="1" i="0" u="none" strike="noStrike" kern="1200" cap="none" spc="0" normalizeH="0" baseline="0" noProof="0">
                <a:ln>
                  <a:noFill/>
                </a:ln>
                <a:solidFill>
                  <a:srgbClr val="FFFFFF"/>
                </a:solidFill>
                <a:effectLst/>
                <a:uLnTx/>
                <a:uFillTx/>
                <a:latin typeface="Arial" charset="0"/>
                <a:ea typeface="SimSun" charset="0"/>
                <a:cs typeface="+mn-cs"/>
              </a:rPr>
              <a:t>12:1-3</a:t>
            </a:r>
          </a:p>
        </p:txBody>
      </p:sp>
      <p:sp>
        <p:nvSpPr>
          <p:cNvPr id="461877" name="Rectangle 62"/>
          <p:cNvSpPr>
            <a:spLocks noChangeArrowheads="1"/>
          </p:cNvSpPr>
          <p:nvPr/>
        </p:nvSpPr>
        <p:spPr bwMode="auto">
          <a:xfrm>
            <a:off x="8385175" y="3429000"/>
            <a:ext cx="750888"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基督将国度呈递给天父（林前</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15:24</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grpSp>
        <p:nvGrpSpPr>
          <p:cNvPr id="461878" name="Group 63"/>
          <p:cNvGrpSpPr>
            <a:grpSpLocks/>
          </p:cNvGrpSpPr>
          <p:nvPr/>
        </p:nvGrpSpPr>
        <p:grpSpPr bwMode="auto">
          <a:xfrm>
            <a:off x="7823200" y="1676400"/>
            <a:ext cx="611188" cy="450850"/>
            <a:chOff x="4928" y="1056"/>
            <a:chExt cx="385" cy="284"/>
          </a:xfrm>
        </p:grpSpPr>
        <p:sp>
          <p:nvSpPr>
            <p:cNvPr id="461917"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8" name="Rectangle 65"/>
            <p:cNvSpPr>
              <a:spLocks noChangeArrowheads="1"/>
            </p:cNvSpPr>
            <p:nvPr/>
          </p:nvSpPr>
          <p:spPr bwMode="auto">
            <a:xfrm>
              <a:off x="4928" y="1248"/>
              <a:ext cx="384" cy="48"/>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9"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0" name="Line 67"/>
            <p:cNvSpPr>
              <a:spLocks noChangeShapeType="1"/>
            </p:cNvSpPr>
            <p:nvPr/>
          </p:nvSpPr>
          <p:spPr bwMode="auto">
            <a:xfrm>
              <a:off x="4928" y="1248"/>
              <a:ext cx="0" cy="4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21" name="Line 68"/>
            <p:cNvSpPr>
              <a:spLocks noChangeShapeType="1"/>
            </p:cNvSpPr>
            <p:nvPr/>
          </p:nvSpPr>
          <p:spPr bwMode="auto">
            <a:xfrm>
              <a:off x="5312" y="1248"/>
              <a:ext cx="0" cy="4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79" name="Group 69"/>
          <p:cNvGrpSpPr>
            <a:grpSpLocks/>
          </p:cNvGrpSpPr>
          <p:nvPr/>
        </p:nvGrpSpPr>
        <p:grpSpPr bwMode="auto">
          <a:xfrm>
            <a:off x="4800600" y="5203825"/>
            <a:ext cx="1184275" cy="104775"/>
            <a:chOff x="3024" y="3278"/>
            <a:chExt cx="746" cy="66"/>
          </a:xfrm>
        </p:grpSpPr>
        <p:sp>
          <p:nvSpPr>
            <p:cNvPr id="461915"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6"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80" name="Group 72"/>
          <p:cNvGrpSpPr>
            <a:grpSpLocks/>
          </p:cNvGrpSpPr>
          <p:nvPr/>
        </p:nvGrpSpPr>
        <p:grpSpPr bwMode="auto">
          <a:xfrm>
            <a:off x="4954588" y="5489575"/>
            <a:ext cx="2857500" cy="100013"/>
            <a:chOff x="3168" y="3458"/>
            <a:chExt cx="1891" cy="66"/>
          </a:xfrm>
        </p:grpSpPr>
        <p:sp>
          <p:nvSpPr>
            <p:cNvPr id="461913" name="Line 73"/>
            <p:cNvSpPr>
              <a:spLocks noChangeShapeType="1"/>
            </p:cNvSpPr>
            <p:nvPr/>
          </p:nvSpPr>
          <p:spPr bwMode="auto">
            <a:xfrm>
              <a:off x="3168" y="3493"/>
              <a:ext cx="1812" cy="6"/>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4" name="AutoShape 74"/>
            <p:cNvSpPr>
              <a:spLocks noChangeArrowheads="1"/>
            </p:cNvSpPr>
            <p:nvPr/>
          </p:nvSpPr>
          <p:spPr bwMode="auto">
            <a:xfrm rot="5400000">
              <a:off x="5006" y="3471"/>
              <a:ext cx="66" cy="40"/>
            </a:xfrm>
            <a:prstGeom prst="triangle">
              <a:avLst>
                <a:gd name="adj" fmla="val 49995"/>
              </a:avLst>
            </a:prstGeom>
            <a:solidFill>
              <a:srgbClr val="000000"/>
            </a:solidFill>
            <a:ln w="127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461881" name="Rectangle 75"/>
          <p:cNvSpPr>
            <a:spLocks noChangeArrowheads="1"/>
          </p:cNvSpPr>
          <p:nvPr/>
        </p:nvSpPr>
        <p:spPr bwMode="auto">
          <a:xfrm>
            <a:off x="0" y="6400800"/>
            <a:ext cx="917733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经文突出强调双重国度之约。以色列的角色从亚伯拉罕到基督其内涵延伸至教会（继续中），而教会并非指“新以色列人”（不连续）以便取代以色列民族。</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以色列将在基督第二次降临时信靠基督从而再现其世界显赫地位。</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82" name="Rectangle 76"/>
          <p:cNvSpPr>
            <a:spLocks noChangeArrowheads="1"/>
          </p:cNvSpPr>
          <p:nvPr/>
        </p:nvSpPr>
        <p:spPr bwMode="auto">
          <a:xfrm>
            <a:off x="5114925" y="2095500"/>
            <a:ext cx="5238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以色列</a:t>
            </a:r>
          </a:p>
        </p:txBody>
      </p:sp>
      <p:sp>
        <p:nvSpPr>
          <p:cNvPr id="461883" name="Rectangle 77"/>
          <p:cNvSpPr>
            <a:spLocks noChangeArrowheads="1"/>
          </p:cNvSpPr>
          <p:nvPr/>
        </p:nvSpPr>
        <p:spPr bwMode="auto">
          <a:xfrm>
            <a:off x="6394450" y="2095500"/>
            <a:ext cx="409575"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FFFF"/>
                </a:solidFill>
                <a:effectLst/>
                <a:uLnTx/>
                <a:uFillTx/>
                <a:latin typeface="Arial" charset="0"/>
                <a:ea typeface="SimSun" charset="0"/>
                <a:cs typeface="+mn-cs"/>
              </a:rPr>
              <a:t>教会</a:t>
            </a:r>
          </a:p>
        </p:txBody>
      </p:sp>
      <p:sp>
        <p:nvSpPr>
          <p:cNvPr id="461884" name="Rectangle 78"/>
          <p:cNvSpPr>
            <a:spLocks noChangeArrowheads="1"/>
          </p:cNvSpPr>
          <p:nvPr/>
        </p:nvSpPr>
        <p:spPr bwMode="auto">
          <a:xfrm>
            <a:off x="5011738" y="2239963"/>
            <a:ext cx="722312" cy="21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800" b="0" i="0" u="none" strike="noStrike" kern="1200" cap="none" spc="0" normalizeH="0" baseline="0" noProof="0">
                <a:ln>
                  <a:noFill/>
                </a:ln>
                <a:solidFill>
                  <a:srgbClr val="FFFFFF"/>
                </a:solidFill>
                <a:effectLst/>
                <a:uLnTx/>
                <a:uFillTx/>
                <a:latin typeface="Arial" charset="0"/>
                <a:ea typeface="SimSun" charset="0"/>
                <a:cs typeface="+mn-cs"/>
              </a:rPr>
              <a:t>民族的焦点</a:t>
            </a:r>
            <a:r>
              <a:rPr kumimoji="0" lang="en-US" altLang="zh-CN" sz="800" b="0" i="0" u="none" strike="noStrike" kern="1200" cap="none" spc="0" normalizeH="0" baseline="0" noProof="0">
                <a:ln>
                  <a:noFill/>
                </a:ln>
                <a:solidFill>
                  <a:srgbClr val="FFFFFF"/>
                </a:solidFill>
                <a:effectLst/>
                <a:uLnTx/>
                <a:uFillTx/>
                <a:latin typeface="Arial" charset="0"/>
                <a:ea typeface="SimSun" charset="0"/>
                <a:cs typeface="+mn-cs"/>
              </a:rPr>
              <a:t>)</a:t>
            </a:r>
          </a:p>
        </p:txBody>
      </p:sp>
      <p:graphicFrame>
        <p:nvGraphicFramePr>
          <p:cNvPr id="461885" name="Object 2"/>
          <p:cNvGraphicFramePr>
            <a:graphicFrameLocks/>
          </p:cNvGraphicFramePr>
          <p:nvPr/>
        </p:nvGraphicFramePr>
        <p:xfrm>
          <a:off x="381000" y="49213"/>
          <a:ext cx="665163" cy="636587"/>
        </p:xfrm>
        <a:graphic>
          <a:graphicData uri="http://schemas.openxmlformats.org/presentationml/2006/ole">
            <mc:AlternateContent xmlns:mc="http://schemas.openxmlformats.org/markup-compatibility/2006">
              <mc:Choice xmlns:v="urn:schemas-microsoft-com:vml" Requires="v">
                <p:oleObj spid="_x0000_s188417" name="Microsoft ClipArt Gallery" r:id="rId4" imgW="2120900" imgH="2108200" progId="MS_ClipArt_Gallery">
                  <p:embed/>
                </p:oleObj>
              </mc:Choice>
              <mc:Fallback>
                <p:oleObj name="Microsoft ClipArt Gallery" r:id="rId4" imgW="2120900" imgH="2108200" progId="MS_ClipArt_Gallery">
                  <p:embed/>
                  <p:pic>
                    <p:nvPicPr>
                      <p:cNvPr id="461885"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9213"/>
                        <a:ext cx="665163"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61886" name="Rectangle 80"/>
          <p:cNvSpPr>
            <a:spLocks noChangeArrowheads="1"/>
          </p:cNvSpPr>
          <p:nvPr/>
        </p:nvSpPr>
        <p:spPr bwMode="auto">
          <a:xfrm>
            <a:off x="6132513" y="2239963"/>
            <a:ext cx="10128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ＭＳ Ｐゴシック" charset="0"/>
                <a:cs typeface="+mn-cs"/>
              </a:rPr>
              <a:t>新人” </a:t>
            </a:r>
            <a:r>
              <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ＭＳ Ｐゴシック" charset="0"/>
                <a:cs typeface="+mn-cs"/>
              </a:rPr>
              <a:t>弗</a:t>
            </a:r>
            <a:r>
              <a:rPr kumimoji="0" lang="en-US" altLang="zh-CN" sz="1000" b="0" i="0" u="none" strike="noStrike" kern="1200" cap="none" spc="0" normalizeH="0" baseline="0" noProof="0">
                <a:ln>
                  <a:noFill/>
                </a:ln>
                <a:solidFill>
                  <a:srgbClr val="FFFFFF"/>
                </a:solidFill>
                <a:effectLst/>
                <a:uLnTx/>
                <a:uFillTx/>
                <a:latin typeface="Arial" charset="0"/>
                <a:ea typeface="ＭＳ Ｐゴシック" charset="0"/>
                <a:cs typeface="+mn-cs"/>
              </a:rPr>
              <a:t>2:15)</a:t>
            </a:r>
          </a:p>
        </p:txBody>
      </p:sp>
      <p:sp>
        <p:nvSpPr>
          <p:cNvPr id="461887" name="Line 81"/>
          <p:cNvSpPr>
            <a:spLocks noChangeShapeType="1"/>
          </p:cNvSpPr>
          <p:nvPr/>
        </p:nvSpPr>
        <p:spPr bwMode="auto">
          <a:xfrm>
            <a:off x="5783263" y="2116138"/>
            <a:ext cx="7937" cy="23796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888" name="Rectangle 82"/>
          <p:cNvSpPr>
            <a:spLocks noChangeArrowheads="1"/>
          </p:cNvSpPr>
          <p:nvPr/>
        </p:nvSpPr>
        <p:spPr bwMode="auto">
          <a:xfrm>
            <a:off x="8029575" y="5772150"/>
            <a:ext cx="10795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第五版</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2015</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年</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5</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月</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13</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日</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grpSp>
        <p:nvGrpSpPr>
          <p:cNvPr id="461889" name="Group 83"/>
          <p:cNvGrpSpPr>
            <a:grpSpLocks/>
          </p:cNvGrpSpPr>
          <p:nvPr/>
        </p:nvGrpSpPr>
        <p:grpSpPr bwMode="auto">
          <a:xfrm>
            <a:off x="1387475" y="2087563"/>
            <a:ext cx="165100" cy="176212"/>
            <a:chOff x="874" y="1315"/>
            <a:chExt cx="104" cy="111"/>
          </a:xfrm>
        </p:grpSpPr>
        <p:sp>
          <p:nvSpPr>
            <p:cNvPr id="461911" name="AutoShape 84"/>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2" name="AutoShape 85"/>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90" name="Group 86"/>
          <p:cNvGrpSpPr>
            <a:grpSpLocks/>
          </p:cNvGrpSpPr>
          <p:nvPr/>
        </p:nvGrpSpPr>
        <p:grpSpPr bwMode="auto">
          <a:xfrm>
            <a:off x="2305050" y="3333750"/>
            <a:ext cx="288925" cy="222250"/>
            <a:chOff x="1452" y="2100"/>
            <a:chExt cx="182" cy="140"/>
          </a:xfrm>
        </p:grpSpPr>
        <p:sp>
          <p:nvSpPr>
            <p:cNvPr id="461906" name="Freeform 87"/>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7" name="Rectangle 88"/>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8" name="Oval 89"/>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9" name="Line 90"/>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10" name="Line 91"/>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891" name="Group 92"/>
          <p:cNvGrpSpPr>
            <a:grpSpLocks/>
          </p:cNvGrpSpPr>
          <p:nvPr/>
        </p:nvGrpSpPr>
        <p:grpSpPr bwMode="auto">
          <a:xfrm>
            <a:off x="1774825" y="1428750"/>
            <a:ext cx="298450" cy="238125"/>
            <a:chOff x="1118" y="900"/>
            <a:chExt cx="188" cy="150"/>
          </a:xfrm>
        </p:grpSpPr>
        <p:grpSp>
          <p:nvGrpSpPr>
            <p:cNvPr id="461900" name="Group 93"/>
            <p:cNvGrpSpPr>
              <a:grpSpLocks/>
            </p:cNvGrpSpPr>
            <p:nvPr/>
          </p:nvGrpSpPr>
          <p:grpSpPr bwMode="auto">
            <a:xfrm>
              <a:off x="1118" y="900"/>
              <a:ext cx="84" cy="150"/>
              <a:chOff x="1118" y="900"/>
              <a:chExt cx="84" cy="150"/>
            </a:xfrm>
          </p:grpSpPr>
          <p:sp>
            <p:nvSpPr>
              <p:cNvPr id="461904" name="Rectangle 94"/>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5" name="Oval 95"/>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61901" name="Group 96"/>
            <p:cNvGrpSpPr>
              <a:grpSpLocks/>
            </p:cNvGrpSpPr>
            <p:nvPr/>
          </p:nvGrpSpPr>
          <p:grpSpPr bwMode="auto">
            <a:xfrm>
              <a:off x="1222" y="900"/>
              <a:ext cx="84" cy="150"/>
              <a:chOff x="1222" y="900"/>
              <a:chExt cx="84" cy="150"/>
            </a:xfrm>
          </p:grpSpPr>
          <p:sp>
            <p:nvSpPr>
              <p:cNvPr id="461902" name="Rectangle 97"/>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61903" name="Oval 98"/>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sp>
        <p:nvSpPr>
          <p:cNvPr id="461892" name="Rectangle 99"/>
          <p:cNvSpPr>
            <a:spLocks noChangeArrowheads="1"/>
          </p:cNvSpPr>
          <p:nvPr/>
        </p:nvSpPr>
        <p:spPr bwMode="auto">
          <a:xfrm>
            <a:off x="7667625" y="4586288"/>
            <a:ext cx="865188"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000A0D"/>
                </a:solidFill>
                <a:effectLst/>
                <a:uLnTx/>
                <a:uFillTx/>
                <a:latin typeface="Arial" charset="0"/>
                <a:ea typeface="SimSun" charset="0"/>
                <a:cs typeface="+mn-cs"/>
              </a:rPr>
              <a:t>在民族复兴之际，新约的五个内容均得以实现（亚</a:t>
            </a:r>
            <a:r>
              <a:rPr kumimoji="0" lang="en-US" altLang="zh-CN" sz="1000" b="0" i="0" u="none" strike="noStrike" kern="1200" cap="none" spc="0" normalizeH="0" baseline="0" noProof="0">
                <a:ln>
                  <a:noFill/>
                </a:ln>
                <a:solidFill>
                  <a:srgbClr val="000A0D"/>
                </a:solidFill>
                <a:effectLst/>
                <a:uLnTx/>
                <a:uFillTx/>
                <a:latin typeface="Arial" charset="0"/>
                <a:ea typeface="SimSun" charset="0"/>
                <a:cs typeface="+mn-cs"/>
              </a:rPr>
              <a:t>8</a:t>
            </a:r>
            <a:r>
              <a:rPr kumimoji="0" lang="zh-CN" altLang="en-US" sz="1000" b="0" i="0" u="none" strike="noStrike" kern="1200" cap="none" spc="0" normalizeH="0" baseline="0" noProof="0">
                <a:ln>
                  <a:noFill/>
                </a:ln>
                <a:solidFill>
                  <a:srgbClr val="000A0D"/>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000A0D"/>
              </a:solidFill>
              <a:effectLst/>
              <a:uLnTx/>
              <a:uFillTx/>
              <a:latin typeface="Arial" charset="0"/>
              <a:ea typeface="SimSun" charset="0"/>
              <a:cs typeface="+mn-cs"/>
            </a:endParaRPr>
          </a:p>
        </p:txBody>
      </p:sp>
      <p:sp>
        <p:nvSpPr>
          <p:cNvPr id="430149" name="Rectangle 100"/>
          <p:cNvSpPr>
            <a:spLocks noChangeArrowheads="1"/>
          </p:cNvSpPr>
          <p:nvPr/>
        </p:nvSpPr>
        <p:spPr bwMode="auto">
          <a:xfrm>
            <a:off x="8416925" y="4675188"/>
            <a:ext cx="727075"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100" normalizeH="0" baseline="0" noProof="0" dirty="0">
                <a:ln>
                  <a:noFill/>
                </a:ln>
                <a:solidFill>
                  <a:srgbClr val="000A0D"/>
                </a:solidFill>
                <a:effectLst/>
                <a:uLnTx/>
                <a:uFillTx/>
                <a:latin typeface="Arial" charset="0"/>
                <a:ea typeface="SimSun" charset="0"/>
                <a:cs typeface="+mn-cs"/>
              </a:rPr>
              <a:t>一切都更新了！</a:t>
            </a:r>
            <a:br>
              <a:rPr kumimoji="0" lang="en-US" altLang="zh-CN" sz="1000" b="0" i="0" u="none" strike="noStrike" kern="1200" cap="none" spc="-100" normalizeH="0" baseline="0" noProof="0" dirty="0">
                <a:ln>
                  <a:noFill/>
                </a:ln>
                <a:solidFill>
                  <a:srgbClr val="000A0D"/>
                </a:solidFill>
                <a:effectLst/>
                <a:uLnTx/>
                <a:uFillTx/>
                <a:latin typeface="Arial" charset="0"/>
                <a:ea typeface="SimSun" charset="0"/>
                <a:cs typeface="+mn-cs"/>
              </a:rPr>
            </a:br>
            <a:r>
              <a:rPr kumimoji="0" lang="zh-CN" altLang="en-US" sz="1000" b="0" i="0" u="none" strike="noStrike" kern="1200" cap="none" spc="-100" normalizeH="0" baseline="0" noProof="0" dirty="0">
                <a:ln>
                  <a:noFill/>
                </a:ln>
                <a:solidFill>
                  <a:srgbClr val="000A0D"/>
                </a:solidFill>
                <a:effectLst/>
                <a:uLnTx/>
                <a:uFillTx/>
                <a:latin typeface="Arial" charset="0"/>
                <a:ea typeface="SimSun" charset="0"/>
                <a:cs typeface="+mn-cs"/>
              </a:rPr>
              <a:t>（启</a:t>
            </a:r>
            <a:r>
              <a:rPr kumimoji="0" lang="en-US" altLang="zh-CN" sz="1000" b="0" i="0" u="none" strike="noStrike" kern="1200" cap="none" spc="-100" normalizeH="0" baseline="0" noProof="0" dirty="0">
                <a:ln>
                  <a:noFill/>
                </a:ln>
                <a:solidFill>
                  <a:srgbClr val="000A0D"/>
                </a:solidFill>
                <a:effectLst/>
                <a:uLnTx/>
                <a:uFillTx/>
                <a:latin typeface="Arial" charset="0"/>
                <a:ea typeface="SimSun" charset="0"/>
                <a:cs typeface="+mn-cs"/>
              </a:rPr>
              <a:t>21:5</a:t>
            </a:r>
            <a:r>
              <a:rPr kumimoji="0" lang="zh-CN" altLang="en-US" sz="1000" b="0" i="0" u="none" strike="noStrike" kern="1200" cap="none" spc="-100" normalizeH="0" baseline="0" noProof="0" dirty="0">
                <a:ln>
                  <a:noFill/>
                </a:ln>
                <a:solidFill>
                  <a:srgbClr val="000A0D"/>
                </a:solidFill>
                <a:effectLst/>
                <a:uLnTx/>
                <a:uFillTx/>
                <a:latin typeface="Arial" charset="0"/>
                <a:ea typeface="SimSun" charset="0"/>
                <a:cs typeface="+mn-cs"/>
              </a:rPr>
              <a:t>）</a:t>
            </a:r>
            <a:endParaRPr kumimoji="0" lang="en-US" altLang="zh-CN" sz="1000" b="0" i="0" u="none" strike="noStrike" kern="1200" cap="none" spc="-100" normalizeH="0" baseline="0" noProof="0" dirty="0">
              <a:ln>
                <a:noFill/>
              </a:ln>
              <a:solidFill>
                <a:srgbClr val="000A0D"/>
              </a:solidFill>
              <a:effectLst/>
              <a:uLnTx/>
              <a:uFillTx/>
              <a:latin typeface="Arial" charset="0"/>
              <a:ea typeface="SimSun" charset="0"/>
              <a:cs typeface="+mn-cs"/>
            </a:endParaRPr>
          </a:p>
        </p:txBody>
      </p:sp>
      <p:sp>
        <p:nvSpPr>
          <p:cNvPr id="1556581" name="Rectangle 101"/>
          <p:cNvSpPr>
            <a:spLocks noChangeArrowheads="1"/>
          </p:cNvSpPr>
          <p:nvPr/>
        </p:nvSpPr>
        <p:spPr bwMode="auto">
          <a:xfrm>
            <a:off x="1905000" y="5965825"/>
            <a:ext cx="2852738" cy="3937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暂时的（加</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3:19</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）、有条件的，显明人的罪（罗</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7:7</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）并规范以色列人（加</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3:23-25</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a:t>
            </a:r>
            <a:endPar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endParaRPr>
          </a:p>
        </p:txBody>
      </p:sp>
      <p:sp>
        <p:nvSpPr>
          <p:cNvPr id="461895" name="Rectangle 102"/>
          <p:cNvSpPr>
            <a:spLocks noChangeArrowheads="1"/>
          </p:cNvSpPr>
          <p:nvPr/>
        </p:nvSpPr>
        <p:spPr bwMode="auto">
          <a:xfrm>
            <a:off x="5862638" y="5734050"/>
            <a:ext cx="1446212"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十字架废除、成就、取代了律法</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罗</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7:1-6;1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林前</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9:19-21; </a:t>
            </a:r>
            <a:r>
              <a:rPr kumimoji="0" lang="zh-CN" altLang="en-US" sz="1000" b="0" i="0" u="none" strike="noStrike" kern="1200" cap="none" spc="0" normalizeH="0" baseline="0" noProof="0">
                <a:ln>
                  <a:noFill/>
                </a:ln>
                <a:solidFill>
                  <a:srgbClr val="FFFFFF"/>
                </a:solidFill>
                <a:effectLst/>
                <a:uLnTx/>
                <a:uFillTx/>
                <a:latin typeface="Arial" charset="0"/>
                <a:ea typeface="SimSun" charset="0"/>
                <a:cs typeface="+mn-cs"/>
              </a:rPr>
              <a:t>希</a:t>
            </a:r>
            <a:r>
              <a:rPr kumimoji="0" lang="en-US" altLang="zh-CN" sz="1000" b="0" i="0" u="none" strike="noStrike" kern="1200" cap="none" spc="0" normalizeH="0" baseline="0" noProof="0">
                <a:ln>
                  <a:noFill/>
                </a:ln>
                <a:solidFill>
                  <a:srgbClr val="FFFFFF"/>
                </a:solidFill>
                <a:effectLst/>
                <a:uLnTx/>
                <a:uFillTx/>
                <a:latin typeface="Arial" charset="0"/>
                <a:ea typeface="SimSun" charset="0"/>
                <a:cs typeface="+mn-cs"/>
              </a:rPr>
              <a:t>8:13)</a:t>
            </a:r>
          </a:p>
        </p:txBody>
      </p:sp>
      <p:sp>
        <p:nvSpPr>
          <p:cNvPr id="1556583" name="Rectangle 103"/>
          <p:cNvSpPr>
            <a:spLocks noChangeArrowheads="1"/>
          </p:cNvSpPr>
          <p:nvPr/>
        </p:nvSpPr>
        <p:spPr bwMode="auto">
          <a:xfrm>
            <a:off x="2819400" y="1755775"/>
            <a:ext cx="1276350" cy="242888"/>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charset="0"/>
                <a:ea typeface="SimSun" charset="0"/>
                <a:cs typeface="+mn-cs"/>
              </a:rPr>
              <a:t>创世记 </a:t>
            </a:r>
            <a:r>
              <a:rPr kumimoji="0" lang="en-US" altLang="zh-CN"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charset="0"/>
                <a:ea typeface="SimSun" charset="0"/>
                <a:cs typeface="+mn-cs"/>
              </a:rPr>
              <a:t>6:18; 9:8-17</a:t>
            </a:r>
          </a:p>
        </p:txBody>
      </p:sp>
      <p:sp>
        <p:nvSpPr>
          <p:cNvPr id="1556584" name="Rectangle 104"/>
          <p:cNvSpPr>
            <a:spLocks noGrp="1" noChangeArrowheads="1"/>
          </p:cNvSpPr>
          <p:nvPr>
            <p:ph type="ctrTitle"/>
          </p:nvPr>
        </p:nvSpPr>
        <p:spPr>
          <a:xfrm>
            <a:off x="838200" y="246063"/>
            <a:ext cx="7696200" cy="704850"/>
          </a:xfrm>
          <a:effectLst>
            <a:outerShdw blurRad="63500" dist="35921" dir="2700000" algn="ctr" rotWithShape="0">
              <a:srgbClr val="000000">
                <a:alpha val="50000"/>
              </a:srgbClr>
            </a:outerShdw>
          </a:effectLst>
        </p:spPr>
        <p:txBody>
          <a:bodyPr anchor="t">
            <a:spAutoFit/>
          </a:bodyPr>
          <a:lstStyle/>
          <a:p>
            <a:pPr>
              <a:defRPr/>
            </a:pPr>
            <a:r>
              <a:rPr lang="zh-CN" altLang="en-US" sz="4000" b="1" dirty="0">
                <a:solidFill>
                  <a:srgbClr val="FFFF00"/>
                </a:solidFill>
                <a:effectLst>
                  <a:outerShdw blurRad="38100" dist="38100" dir="2700000" algn="tl">
                    <a:srgbClr val="000000"/>
                  </a:outerShdw>
                </a:effectLst>
                <a:latin typeface="Braggadocio" charset="0"/>
                <a:ea typeface="SimSun" charset="0"/>
                <a:cs typeface="SimSun" charset="0"/>
              </a:rPr>
              <a:t>国度与契约时间表</a:t>
            </a:r>
            <a:r>
              <a:rPr lang="en-US" altLang="zh-CN" sz="4000" b="1" dirty="0">
                <a:solidFill>
                  <a:srgbClr val="FFFF00"/>
                </a:solidFill>
                <a:effectLst>
                  <a:outerShdw blurRad="38100" dist="38100" dir="2700000" algn="tl">
                    <a:srgbClr val="000000"/>
                  </a:outerShdw>
                </a:effectLst>
                <a:latin typeface="Braggadocio" charset="0"/>
                <a:ea typeface="SimSun" charset="0"/>
                <a:cs typeface="SimSun" charset="0"/>
              </a:rPr>
              <a:t> </a:t>
            </a:r>
            <a:endParaRPr lang="en-US" altLang="zh-CN" sz="3600" b="1" dirty="0">
              <a:solidFill>
                <a:srgbClr val="FFFF00"/>
              </a:solidFill>
              <a:effectLst>
                <a:outerShdw blurRad="38100" dist="38100" dir="2700000" algn="tl">
                  <a:srgbClr val="000000"/>
                </a:outerShdw>
              </a:effectLst>
              <a:latin typeface="Braggadocio" charset="0"/>
              <a:ea typeface="SimSun" charset="0"/>
              <a:cs typeface="SimSun" charset="0"/>
            </a:endParaRPr>
          </a:p>
        </p:txBody>
      </p:sp>
      <p:sp>
        <p:nvSpPr>
          <p:cNvPr id="106"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9g</a:t>
            </a:r>
          </a:p>
        </p:txBody>
      </p:sp>
      <p:sp>
        <p:nvSpPr>
          <p:cNvPr id="107" name="Text Box 105"/>
          <p:cNvSpPr txBox="1">
            <a:spLocks noChangeArrowheads="1"/>
          </p:cNvSpPr>
          <p:nvPr/>
        </p:nvSpPr>
        <p:spPr bwMode="auto">
          <a:xfrm>
            <a:off x="8329613" y="0"/>
            <a:ext cx="82867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11" charset="0"/>
                <a:ea typeface="ＭＳ Ｐゴシック" charset="0"/>
                <a:cs typeface="+mn-cs"/>
              </a:rPr>
              <a:t>22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11" charset="0"/>
                <a:ea typeface="ＭＳ Ｐゴシック" charset="0"/>
                <a:cs typeface="+mn-cs"/>
              </a:rPr>
              <a:t>337</a:t>
            </a:r>
          </a:p>
        </p:txBody>
      </p:sp>
    </p:spTree>
    <p:extLst>
      <p:ext uri="{BB962C8B-B14F-4D97-AF65-F5344CB8AC3E}">
        <p14:creationId xmlns:p14="http://schemas.microsoft.com/office/powerpoint/2010/main" val="408858074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ChangeArrowheads="1"/>
          </p:cNvSpPr>
          <p:nvPr>
            <p:ph type="title"/>
          </p:nvPr>
        </p:nvSpPr>
        <p:spPr>
          <a:xfrm>
            <a:off x="611188" y="-242888"/>
            <a:ext cx="7772400" cy="1143001"/>
          </a:xfrm>
        </p:spPr>
        <p:txBody>
          <a:bodyPr/>
          <a:lstStyle/>
          <a:p>
            <a:br>
              <a:rPr lang="en-US" altLang="zh-TW" sz="4000">
                <a:latin typeface="Arial" charset="0"/>
                <a:ea typeface="SimSun" charset="0"/>
                <a:cs typeface="SimSun" charset="0"/>
              </a:rPr>
            </a:br>
            <a:r>
              <a:rPr lang="zh-CN" altLang="en-US" sz="5400" b="1" i="1">
                <a:latin typeface="Arial" charset="0"/>
                <a:ea typeface="SimSun" charset="0"/>
                <a:cs typeface="SimSun" charset="0"/>
              </a:rPr>
              <a:t>我对旧约主题的理解</a:t>
            </a:r>
          </a:p>
        </p:txBody>
      </p:sp>
      <p:pic>
        <p:nvPicPr>
          <p:cNvPr id="32563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04800" y="1219200"/>
            <a:ext cx="9144000" cy="5181600"/>
          </a:xfrm>
        </p:spPr>
        <p:txBody>
          <a:bodyPr/>
          <a:lstStyle/>
          <a:p>
            <a:pPr>
              <a:buFont typeface="Monotype Sorts" charset="0"/>
              <a:buNone/>
              <a:tabLst>
                <a:tab pos="862013" algn="l"/>
                <a:tab pos="1431925" algn="l"/>
                <a:tab pos="2001838" algn="l"/>
              </a:tabLst>
            </a:pPr>
            <a:r>
              <a:rPr lang="zh-CN" altLang="en-US" sz="2800" i="1">
                <a:latin typeface="Arial" charset="0"/>
                <a:ea typeface="SimSun" charset="0"/>
                <a:cs typeface="SimSun" charset="0"/>
              </a:rPr>
              <a:t>旧约的主题：</a:t>
            </a:r>
            <a:endParaRPr lang="en-US" altLang="zh-CN" sz="2800" i="1">
              <a:latin typeface="Arial" charset="0"/>
              <a:ea typeface="SimSun" charset="0"/>
              <a:cs typeface="SimSun" charset="0"/>
            </a:endParaRPr>
          </a:p>
          <a:p>
            <a:pPr>
              <a:buFont typeface="Monotype Sorts" charset="0"/>
              <a:buNone/>
              <a:tabLst>
                <a:tab pos="862013" algn="l"/>
                <a:tab pos="1431925" algn="l"/>
                <a:tab pos="2001838" algn="l"/>
              </a:tabLst>
            </a:pPr>
            <a:r>
              <a:rPr lang="zh-CN" altLang="en-US" sz="2800">
                <a:solidFill>
                  <a:schemeClr val="tx2"/>
                </a:solidFill>
                <a:latin typeface="Arial" charset="0"/>
                <a:ea typeface="SimSun" charset="0"/>
                <a:cs typeface="SimSun" charset="0"/>
              </a:rPr>
              <a:t>神因着自己的荣耀恢复人类，使之参与对他国度的管理</a:t>
            </a:r>
            <a:endParaRPr lang="zh-TW" altLang="en-US" sz="2800">
              <a:solidFill>
                <a:schemeClr val="tx2"/>
              </a:solidFill>
              <a:latin typeface="Arial" charset="0"/>
              <a:ea typeface="SimSun" charset="0"/>
              <a:cs typeface="SimSun" charset="0"/>
            </a:endParaRPr>
          </a:p>
          <a:p>
            <a:pPr>
              <a:buFont typeface="Monotype Sorts" charset="0"/>
              <a:buNone/>
              <a:tabLst>
                <a:tab pos="862013" algn="l"/>
                <a:tab pos="1431925" algn="l"/>
                <a:tab pos="2001838" algn="l"/>
              </a:tabLst>
            </a:pPr>
            <a:r>
              <a:rPr lang="en-US" altLang="zh-CN" sz="2800">
                <a:latin typeface="Arial" charset="0"/>
                <a:ea typeface="SimSun" charset="0"/>
                <a:cs typeface="SimSun" charset="0"/>
              </a:rPr>
              <a:t>	</a:t>
            </a:r>
            <a:r>
              <a:rPr lang="zh-CN" altLang="en-US" sz="2800">
                <a:latin typeface="Arial" charset="0"/>
                <a:ea typeface="SimSun" charset="0"/>
                <a:cs typeface="SimSun" charset="0"/>
              </a:rPr>
              <a:t>这权力在伊甸园被授与人类；</a:t>
            </a:r>
          </a:p>
          <a:p>
            <a:pPr>
              <a:buFont typeface="Monotype Sorts" charset="0"/>
              <a:buNone/>
              <a:tabLst>
                <a:tab pos="862013" algn="l"/>
                <a:tab pos="1431925" algn="l"/>
                <a:tab pos="2001838" algn="l"/>
              </a:tabLst>
            </a:pPr>
            <a:r>
              <a:rPr lang="zh-CN" altLang="en-US" sz="2800">
                <a:latin typeface="Arial" charset="0"/>
                <a:ea typeface="SimSun" charset="0"/>
                <a:cs typeface="SimSun" charset="0"/>
              </a:rPr>
              <a:t>    继而在堕落后失去；</a:t>
            </a:r>
          </a:p>
          <a:p>
            <a:pPr>
              <a:buFont typeface="Monotype Sorts" charset="0"/>
              <a:buNone/>
              <a:tabLst>
                <a:tab pos="862013" algn="l"/>
                <a:tab pos="1431925" algn="l"/>
                <a:tab pos="2001838" algn="l"/>
              </a:tabLst>
            </a:pPr>
            <a:r>
              <a:rPr lang="zh-CN" altLang="en-US" sz="2800">
                <a:latin typeface="Arial" charset="0"/>
                <a:ea typeface="SimSun" charset="0"/>
                <a:cs typeface="SimSun" charset="0"/>
              </a:rPr>
              <a:t>    透过 “祭司国度”以色列来救赎世人；</a:t>
            </a:r>
          </a:p>
          <a:p>
            <a:pPr>
              <a:buFont typeface="Monotype Sorts" charset="0"/>
              <a:buNone/>
              <a:tabLst>
                <a:tab pos="862013" algn="l"/>
                <a:tab pos="1431925" algn="l"/>
                <a:tab pos="2001838" algn="l"/>
              </a:tabLst>
            </a:pPr>
            <a:r>
              <a:rPr lang="zh-CN" altLang="en-US" sz="2800">
                <a:latin typeface="Arial" charset="0"/>
                <a:ea typeface="SimSun" charset="0"/>
                <a:cs typeface="SimSun" charset="0"/>
              </a:rPr>
              <a:t>    最终由弥赛亚的做主做王来完全成就亚伯拉罕之约</a:t>
            </a:r>
          </a:p>
        </p:txBody>
      </p:sp>
      <p:sp>
        <p:nvSpPr>
          <p:cNvPr id="32563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spcBef>
                <a:spcPct val="50000"/>
              </a:spcBef>
            </a:pPr>
            <a:r>
              <a:rPr lang="en-US" altLang="zh-TW" sz="2400">
                <a:solidFill>
                  <a:srgbClr val="FFFFFF"/>
                </a:solidFill>
                <a:ea typeface="PMingLiU" charset="0"/>
                <a:cs typeface="PMingLiU" charset="0"/>
              </a:rPr>
              <a:t>33</a:t>
            </a:r>
          </a:p>
        </p:txBody>
      </p:sp>
    </p:spTree>
    <p:extLst>
      <p:ext uri="{BB962C8B-B14F-4D97-AF65-F5344CB8AC3E}">
        <p14:creationId xmlns:p14="http://schemas.microsoft.com/office/powerpoint/2010/main" val="2848564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末世论</a:t>
            </a:r>
            <a:r>
              <a:rPr lang="en-US" altLang="zh-CN" sz="3200" b="1" dirty="0">
                <a:solidFill>
                  <a:srgbClr val="FFFFFF"/>
                </a:solidFill>
                <a:latin typeface="Arial" charset="0"/>
                <a:ea typeface="SimSun" charset="0"/>
                <a:cs typeface="SimSun" charset="0"/>
              </a:rPr>
              <a:t> •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985154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3" name="Picture 2" descr="the ppl of gen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8550"/>
            <a:ext cx="9144000" cy="575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34" name="Rectangle 3"/>
          <p:cNvSpPr>
            <a:spLocks noGrp="1" noChangeArrowheads="1"/>
          </p:cNvSpPr>
          <p:nvPr>
            <p:ph type="title" idx="4294967295"/>
          </p:nvPr>
        </p:nvSpPr>
        <p:spPr>
          <a:xfrm>
            <a:off x="0" y="0"/>
            <a:ext cx="7772400" cy="762000"/>
          </a:xfrm>
        </p:spPr>
        <p:txBody>
          <a:bodyPr/>
          <a:lstStyle/>
          <a:p>
            <a:pPr algn="l" eaLnBrk="1" hangingPunct="1"/>
            <a:r>
              <a:rPr lang="zh-CN" altLang="en-US">
                <a:solidFill>
                  <a:schemeClr val="bg1"/>
                </a:solidFill>
                <a:latin typeface="Times New Roman" charset="0"/>
                <a:ea typeface="SimSun" charset="0"/>
                <a:cs typeface="SimSun" charset="0"/>
              </a:rPr>
              <a:t>列祖之家谱</a:t>
            </a:r>
            <a:endParaRPr lang="en-US" altLang="zh-CN">
              <a:solidFill>
                <a:schemeClr val="bg1"/>
              </a:solidFill>
              <a:latin typeface="Times New Roman" charset="0"/>
              <a:ea typeface="SimSun" charset="0"/>
              <a:cs typeface="SimSun" charset="0"/>
            </a:endParaRPr>
          </a:p>
        </p:txBody>
      </p:sp>
      <p:sp>
        <p:nvSpPr>
          <p:cNvPr id="428035" name="Text Box 4"/>
          <p:cNvSpPr txBox="1">
            <a:spLocks noChangeArrowheads="1"/>
          </p:cNvSpPr>
          <p:nvPr/>
        </p:nvSpPr>
        <p:spPr bwMode="auto">
          <a:xfrm>
            <a:off x="8578850" y="762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ltLang="zh-CN" sz="2400" b="1">
                <a:solidFill>
                  <a:srgbClr val="FFFFFF"/>
                </a:solidFill>
                <a:latin typeface="Times New Roman" charset="0"/>
              </a:rPr>
              <a:t>91</a:t>
            </a:r>
          </a:p>
        </p:txBody>
      </p:sp>
      <p:sp>
        <p:nvSpPr>
          <p:cNvPr id="647173" name="Oval 5"/>
          <p:cNvSpPr>
            <a:spLocks noChangeArrowheads="1"/>
          </p:cNvSpPr>
          <p:nvPr/>
        </p:nvSpPr>
        <p:spPr bwMode="auto">
          <a:xfrm>
            <a:off x="-396875" y="2463800"/>
            <a:ext cx="2133600" cy="5334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zh-CN" altLang="en-US">
              <a:solidFill>
                <a:srgbClr val="FF0000"/>
              </a:solidFill>
              <a:latin typeface="Times New Roman" charset="0"/>
            </a:endParaRPr>
          </a:p>
        </p:txBody>
      </p:sp>
      <p:sp>
        <p:nvSpPr>
          <p:cNvPr id="647174" name="Oval 6"/>
          <p:cNvSpPr>
            <a:spLocks noChangeArrowheads="1"/>
          </p:cNvSpPr>
          <p:nvPr/>
        </p:nvSpPr>
        <p:spPr bwMode="auto">
          <a:xfrm>
            <a:off x="1403350" y="3040063"/>
            <a:ext cx="2133600" cy="5334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zh-CN" altLang="en-US">
              <a:solidFill>
                <a:srgbClr val="FF0000"/>
              </a:solidFill>
              <a:latin typeface="Times New Roman" charset="0"/>
            </a:endParaRPr>
          </a:p>
        </p:txBody>
      </p:sp>
      <p:sp>
        <p:nvSpPr>
          <p:cNvPr id="647175" name="Oval 7"/>
          <p:cNvSpPr>
            <a:spLocks noChangeArrowheads="1"/>
          </p:cNvSpPr>
          <p:nvPr/>
        </p:nvSpPr>
        <p:spPr bwMode="auto">
          <a:xfrm>
            <a:off x="2700338" y="3832225"/>
            <a:ext cx="2133600" cy="5334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zh-CN" altLang="en-US">
              <a:solidFill>
                <a:srgbClr val="FF0000"/>
              </a:solidFill>
              <a:latin typeface="Times New Roman" charset="0"/>
            </a:endParaRPr>
          </a:p>
        </p:txBody>
      </p:sp>
      <p:sp>
        <p:nvSpPr>
          <p:cNvPr id="647176" name="Oval 8"/>
          <p:cNvSpPr>
            <a:spLocks noChangeArrowheads="1"/>
          </p:cNvSpPr>
          <p:nvPr/>
        </p:nvSpPr>
        <p:spPr bwMode="auto">
          <a:xfrm>
            <a:off x="5364163" y="5559425"/>
            <a:ext cx="2133600" cy="5334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zh-CN" altLang="en-US">
              <a:solidFill>
                <a:srgbClr val="FF0000"/>
              </a:solidFill>
              <a:latin typeface="Times New Roman" charset="0"/>
            </a:endParaRPr>
          </a:p>
        </p:txBody>
      </p:sp>
      <p:sp>
        <p:nvSpPr>
          <p:cNvPr id="428040" name="TextBox 8"/>
          <p:cNvSpPr txBox="1">
            <a:spLocks noChangeArrowheads="1"/>
          </p:cNvSpPr>
          <p:nvPr/>
        </p:nvSpPr>
        <p:spPr bwMode="auto">
          <a:xfrm>
            <a:off x="1116013" y="2420938"/>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zh-CN" altLang="en-US" sz="2400" dirty="0">
                <a:solidFill>
                  <a:srgbClr val="000000"/>
                </a:solidFill>
              </a:rPr>
              <a:t>亚伯拉罕</a:t>
            </a:r>
          </a:p>
        </p:txBody>
      </p:sp>
      <p:sp>
        <p:nvSpPr>
          <p:cNvPr id="428041" name="TextBox 9"/>
          <p:cNvSpPr txBox="1">
            <a:spLocks noChangeArrowheads="1"/>
          </p:cNvSpPr>
          <p:nvPr/>
        </p:nvSpPr>
        <p:spPr bwMode="auto">
          <a:xfrm>
            <a:off x="2700338" y="3141663"/>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zh-CN" altLang="en-US" sz="2400">
                <a:solidFill>
                  <a:srgbClr val="000000"/>
                </a:solidFill>
              </a:rPr>
              <a:t>以撒</a:t>
            </a:r>
          </a:p>
        </p:txBody>
      </p:sp>
      <p:sp>
        <p:nvSpPr>
          <p:cNvPr id="428042" name="TextBox 9"/>
          <p:cNvSpPr txBox="1">
            <a:spLocks noChangeArrowheads="1"/>
          </p:cNvSpPr>
          <p:nvPr/>
        </p:nvSpPr>
        <p:spPr bwMode="auto">
          <a:xfrm>
            <a:off x="4211638" y="3860800"/>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zh-CN" altLang="en-US" sz="2400">
                <a:solidFill>
                  <a:srgbClr val="000000"/>
                </a:solidFill>
              </a:rPr>
              <a:t>雅各</a:t>
            </a:r>
          </a:p>
        </p:txBody>
      </p:sp>
      <p:sp>
        <p:nvSpPr>
          <p:cNvPr id="428043" name="TextBox 9"/>
          <p:cNvSpPr txBox="1">
            <a:spLocks noChangeArrowheads="1"/>
          </p:cNvSpPr>
          <p:nvPr/>
        </p:nvSpPr>
        <p:spPr bwMode="auto">
          <a:xfrm>
            <a:off x="6804025" y="5708650"/>
            <a:ext cx="182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zh-CN" altLang="en-US" sz="2400">
                <a:solidFill>
                  <a:srgbClr val="000000"/>
                </a:solidFill>
              </a:rPr>
              <a:t>约瑟</a:t>
            </a:r>
          </a:p>
        </p:txBody>
      </p:sp>
      <p:sp>
        <p:nvSpPr>
          <p:cNvPr id="558093" name="Text Box 13"/>
          <p:cNvSpPr txBox="1">
            <a:spLocks noChangeArrowheads="1"/>
          </p:cNvSpPr>
          <p:nvPr/>
        </p:nvSpPr>
        <p:spPr bwMode="auto">
          <a:xfrm>
            <a:off x="0" y="1087438"/>
            <a:ext cx="9144000" cy="457200"/>
          </a:xfrm>
          <a:prstGeom prst="rect">
            <a:avLst/>
          </a:prstGeom>
          <a:solidFill>
            <a:srgbClr val="FF99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zh-CN" altLang="en-US" b="1">
                <a:solidFill>
                  <a:srgbClr val="000000"/>
                </a:solidFill>
              </a:rPr>
              <a:t>创世纪的主要人物</a:t>
            </a:r>
          </a:p>
        </p:txBody>
      </p:sp>
    </p:spTree>
    <p:extLst>
      <p:ext uri="{BB962C8B-B14F-4D97-AF65-F5344CB8AC3E}">
        <p14:creationId xmlns:p14="http://schemas.microsoft.com/office/powerpoint/2010/main" val="8576905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47173"/>
                                        </p:tgtEl>
                                        <p:attrNameLst>
                                          <p:attrName>style.visibility</p:attrName>
                                        </p:attrNameLst>
                                      </p:cBhvr>
                                      <p:to>
                                        <p:strVal val="visible"/>
                                      </p:to>
                                    </p:set>
                                    <p:animEffect transition="in" filter="fade">
                                      <p:cBhvr>
                                        <p:cTn id="7" dur="770" decel="100000"/>
                                        <p:tgtEl>
                                          <p:spTgt spid="647173"/>
                                        </p:tgtEl>
                                      </p:cBhvr>
                                    </p:animEffect>
                                    <p:animScale>
                                      <p:cBhvr>
                                        <p:cTn id="8" dur="770" decel="100000"/>
                                        <p:tgtEl>
                                          <p:spTgt spid="647173"/>
                                        </p:tgtEl>
                                      </p:cBhvr>
                                      <p:from x="10000" y="10000"/>
                                      <p:to x="200000" y="450000"/>
                                    </p:animScale>
                                    <p:animScale>
                                      <p:cBhvr>
                                        <p:cTn id="9" dur="1230" accel="100000" fill="hold">
                                          <p:stCondLst>
                                            <p:cond delay="770"/>
                                          </p:stCondLst>
                                        </p:cTn>
                                        <p:tgtEl>
                                          <p:spTgt spid="647173"/>
                                        </p:tgtEl>
                                      </p:cBhvr>
                                      <p:from x="200000" y="450000"/>
                                      <p:to x="100000" y="100000"/>
                                    </p:animScale>
                                    <p:set>
                                      <p:cBhvr>
                                        <p:cTn id="10" dur="770" fill="hold"/>
                                        <p:tgtEl>
                                          <p:spTgt spid="647173"/>
                                        </p:tgtEl>
                                        <p:attrNameLst>
                                          <p:attrName>ppt_x</p:attrName>
                                        </p:attrNameLst>
                                      </p:cBhvr>
                                      <p:to>
                                        <p:strVal val="(0.5)"/>
                                      </p:to>
                                    </p:set>
                                    <p:anim from="(0.5)" to="(#ppt_x)" calcmode="lin" valueType="num">
                                      <p:cBhvr>
                                        <p:cTn id="11" dur="1230" accel="100000" fill="hold">
                                          <p:stCondLst>
                                            <p:cond delay="770"/>
                                          </p:stCondLst>
                                        </p:cTn>
                                        <p:tgtEl>
                                          <p:spTgt spid="647173"/>
                                        </p:tgtEl>
                                        <p:attrNameLst>
                                          <p:attrName>ppt_x</p:attrName>
                                        </p:attrNameLst>
                                      </p:cBhvr>
                                    </p:anim>
                                    <p:set>
                                      <p:cBhvr>
                                        <p:cTn id="12" dur="770" fill="hold"/>
                                        <p:tgtEl>
                                          <p:spTgt spid="647173"/>
                                        </p:tgtEl>
                                        <p:attrNameLst>
                                          <p:attrName>ppt_y</p:attrName>
                                        </p:attrNameLst>
                                      </p:cBhvr>
                                      <p:to>
                                        <p:strVal val="(#ppt_y+0.4)"/>
                                      </p:to>
                                    </p:set>
                                    <p:anim from="(#ppt_y+0.4)" to="(#ppt_y)" calcmode="lin" valueType="num">
                                      <p:cBhvr>
                                        <p:cTn id="13" dur="1230" accel="100000" fill="hold">
                                          <p:stCondLst>
                                            <p:cond delay="770"/>
                                          </p:stCondLst>
                                        </p:cTn>
                                        <p:tgtEl>
                                          <p:spTgt spid="64717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647174"/>
                                        </p:tgtEl>
                                        <p:attrNameLst>
                                          <p:attrName>style.visibility</p:attrName>
                                        </p:attrNameLst>
                                      </p:cBhvr>
                                      <p:to>
                                        <p:strVal val="visible"/>
                                      </p:to>
                                    </p:set>
                                    <p:animEffect transition="in" filter="fade">
                                      <p:cBhvr>
                                        <p:cTn id="18" dur="770" decel="100000"/>
                                        <p:tgtEl>
                                          <p:spTgt spid="647174"/>
                                        </p:tgtEl>
                                      </p:cBhvr>
                                    </p:animEffect>
                                    <p:animScale>
                                      <p:cBhvr>
                                        <p:cTn id="19" dur="770" decel="100000"/>
                                        <p:tgtEl>
                                          <p:spTgt spid="647174"/>
                                        </p:tgtEl>
                                      </p:cBhvr>
                                      <p:from x="10000" y="10000"/>
                                      <p:to x="200000" y="450000"/>
                                    </p:animScale>
                                    <p:animScale>
                                      <p:cBhvr>
                                        <p:cTn id="20" dur="1230" accel="100000" fill="hold">
                                          <p:stCondLst>
                                            <p:cond delay="770"/>
                                          </p:stCondLst>
                                        </p:cTn>
                                        <p:tgtEl>
                                          <p:spTgt spid="647174"/>
                                        </p:tgtEl>
                                      </p:cBhvr>
                                      <p:from x="200000" y="450000"/>
                                      <p:to x="100000" y="100000"/>
                                    </p:animScale>
                                    <p:set>
                                      <p:cBhvr>
                                        <p:cTn id="21" dur="770" fill="hold"/>
                                        <p:tgtEl>
                                          <p:spTgt spid="647174"/>
                                        </p:tgtEl>
                                        <p:attrNameLst>
                                          <p:attrName>ppt_x</p:attrName>
                                        </p:attrNameLst>
                                      </p:cBhvr>
                                      <p:to>
                                        <p:strVal val="(0.5)"/>
                                      </p:to>
                                    </p:set>
                                    <p:anim from="(0.5)" to="(#ppt_x)" calcmode="lin" valueType="num">
                                      <p:cBhvr>
                                        <p:cTn id="22" dur="1230" accel="100000" fill="hold">
                                          <p:stCondLst>
                                            <p:cond delay="770"/>
                                          </p:stCondLst>
                                        </p:cTn>
                                        <p:tgtEl>
                                          <p:spTgt spid="647174"/>
                                        </p:tgtEl>
                                        <p:attrNameLst>
                                          <p:attrName>ppt_x</p:attrName>
                                        </p:attrNameLst>
                                      </p:cBhvr>
                                    </p:anim>
                                    <p:set>
                                      <p:cBhvr>
                                        <p:cTn id="23" dur="770" fill="hold"/>
                                        <p:tgtEl>
                                          <p:spTgt spid="647174"/>
                                        </p:tgtEl>
                                        <p:attrNameLst>
                                          <p:attrName>ppt_y</p:attrName>
                                        </p:attrNameLst>
                                      </p:cBhvr>
                                      <p:to>
                                        <p:strVal val="(#ppt_y+0.4)"/>
                                      </p:to>
                                    </p:set>
                                    <p:anim from="(#ppt_y+0.4)" to="(#ppt_y)" calcmode="lin" valueType="num">
                                      <p:cBhvr>
                                        <p:cTn id="24" dur="1230" accel="100000" fill="hold">
                                          <p:stCondLst>
                                            <p:cond delay="770"/>
                                          </p:stCondLst>
                                        </p:cTn>
                                        <p:tgtEl>
                                          <p:spTgt spid="647174"/>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647175"/>
                                        </p:tgtEl>
                                        <p:attrNameLst>
                                          <p:attrName>style.visibility</p:attrName>
                                        </p:attrNameLst>
                                      </p:cBhvr>
                                      <p:to>
                                        <p:strVal val="visible"/>
                                      </p:to>
                                    </p:set>
                                    <p:animEffect transition="in" filter="fade">
                                      <p:cBhvr>
                                        <p:cTn id="29" dur="770" decel="100000"/>
                                        <p:tgtEl>
                                          <p:spTgt spid="647175"/>
                                        </p:tgtEl>
                                      </p:cBhvr>
                                    </p:animEffect>
                                    <p:animScale>
                                      <p:cBhvr>
                                        <p:cTn id="30" dur="770" decel="100000"/>
                                        <p:tgtEl>
                                          <p:spTgt spid="647175"/>
                                        </p:tgtEl>
                                      </p:cBhvr>
                                      <p:from x="10000" y="10000"/>
                                      <p:to x="200000" y="450000"/>
                                    </p:animScale>
                                    <p:animScale>
                                      <p:cBhvr>
                                        <p:cTn id="31" dur="1230" accel="100000" fill="hold">
                                          <p:stCondLst>
                                            <p:cond delay="770"/>
                                          </p:stCondLst>
                                        </p:cTn>
                                        <p:tgtEl>
                                          <p:spTgt spid="647175"/>
                                        </p:tgtEl>
                                      </p:cBhvr>
                                      <p:from x="200000" y="450000"/>
                                      <p:to x="100000" y="100000"/>
                                    </p:animScale>
                                    <p:set>
                                      <p:cBhvr>
                                        <p:cTn id="32" dur="770" fill="hold"/>
                                        <p:tgtEl>
                                          <p:spTgt spid="647175"/>
                                        </p:tgtEl>
                                        <p:attrNameLst>
                                          <p:attrName>ppt_x</p:attrName>
                                        </p:attrNameLst>
                                      </p:cBhvr>
                                      <p:to>
                                        <p:strVal val="(0.5)"/>
                                      </p:to>
                                    </p:set>
                                    <p:anim from="(0.5)" to="(#ppt_x)" calcmode="lin" valueType="num">
                                      <p:cBhvr>
                                        <p:cTn id="33" dur="1230" accel="100000" fill="hold">
                                          <p:stCondLst>
                                            <p:cond delay="770"/>
                                          </p:stCondLst>
                                        </p:cTn>
                                        <p:tgtEl>
                                          <p:spTgt spid="647175"/>
                                        </p:tgtEl>
                                        <p:attrNameLst>
                                          <p:attrName>ppt_x</p:attrName>
                                        </p:attrNameLst>
                                      </p:cBhvr>
                                    </p:anim>
                                    <p:set>
                                      <p:cBhvr>
                                        <p:cTn id="34" dur="770" fill="hold"/>
                                        <p:tgtEl>
                                          <p:spTgt spid="647175"/>
                                        </p:tgtEl>
                                        <p:attrNameLst>
                                          <p:attrName>ppt_y</p:attrName>
                                        </p:attrNameLst>
                                      </p:cBhvr>
                                      <p:to>
                                        <p:strVal val="(#ppt_y+0.4)"/>
                                      </p:to>
                                    </p:set>
                                    <p:anim from="(#ppt_y+0.4)" to="(#ppt_y)" calcmode="lin" valueType="num">
                                      <p:cBhvr>
                                        <p:cTn id="35" dur="1230" accel="100000" fill="hold">
                                          <p:stCondLst>
                                            <p:cond delay="770"/>
                                          </p:stCondLst>
                                        </p:cTn>
                                        <p:tgtEl>
                                          <p:spTgt spid="647175"/>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647176"/>
                                        </p:tgtEl>
                                        <p:attrNameLst>
                                          <p:attrName>style.visibility</p:attrName>
                                        </p:attrNameLst>
                                      </p:cBhvr>
                                      <p:to>
                                        <p:strVal val="visible"/>
                                      </p:to>
                                    </p:set>
                                    <p:animEffect transition="in" filter="fade">
                                      <p:cBhvr>
                                        <p:cTn id="40" dur="770" decel="100000"/>
                                        <p:tgtEl>
                                          <p:spTgt spid="647176"/>
                                        </p:tgtEl>
                                      </p:cBhvr>
                                    </p:animEffect>
                                    <p:animScale>
                                      <p:cBhvr>
                                        <p:cTn id="41" dur="770" decel="100000"/>
                                        <p:tgtEl>
                                          <p:spTgt spid="647176"/>
                                        </p:tgtEl>
                                      </p:cBhvr>
                                      <p:from x="10000" y="10000"/>
                                      <p:to x="200000" y="450000"/>
                                    </p:animScale>
                                    <p:animScale>
                                      <p:cBhvr>
                                        <p:cTn id="42" dur="1230" accel="100000" fill="hold">
                                          <p:stCondLst>
                                            <p:cond delay="770"/>
                                          </p:stCondLst>
                                        </p:cTn>
                                        <p:tgtEl>
                                          <p:spTgt spid="647176"/>
                                        </p:tgtEl>
                                      </p:cBhvr>
                                      <p:from x="200000" y="450000"/>
                                      <p:to x="100000" y="100000"/>
                                    </p:animScale>
                                    <p:set>
                                      <p:cBhvr>
                                        <p:cTn id="43" dur="770" fill="hold"/>
                                        <p:tgtEl>
                                          <p:spTgt spid="647176"/>
                                        </p:tgtEl>
                                        <p:attrNameLst>
                                          <p:attrName>ppt_x</p:attrName>
                                        </p:attrNameLst>
                                      </p:cBhvr>
                                      <p:to>
                                        <p:strVal val="(0.5)"/>
                                      </p:to>
                                    </p:set>
                                    <p:anim from="(0.5)" to="(#ppt_x)" calcmode="lin" valueType="num">
                                      <p:cBhvr>
                                        <p:cTn id="44" dur="1230" accel="100000" fill="hold">
                                          <p:stCondLst>
                                            <p:cond delay="770"/>
                                          </p:stCondLst>
                                        </p:cTn>
                                        <p:tgtEl>
                                          <p:spTgt spid="647176"/>
                                        </p:tgtEl>
                                        <p:attrNameLst>
                                          <p:attrName>ppt_x</p:attrName>
                                        </p:attrNameLst>
                                      </p:cBhvr>
                                    </p:anim>
                                    <p:set>
                                      <p:cBhvr>
                                        <p:cTn id="45" dur="770" fill="hold"/>
                                        <p:tgtEl>
                                          <p:spTgt spid="647176"/>
                                        </p:tgtEl>
                                        <p:attrNameLst>
                                          <p:attrName>ppt_y</p:attrName>
                                        </p:attrNameLst>
                                      </p:cBhvr>
                                      <p:to>
                                        <p:strVal val="(#ppt_y+0.4)"/>
                                      </p:to>
                                    </p:set>
                                    <p:anim from="(#ppt_y+0.4)" to="(#ppt_y)" calcmode="lin" valueType="num">
                                      <p:cBhvr>
                                        <p:cTn id="46" dur="1230" accel="100000" fill="hold">
                                          <p:stCondLst>
                                            <p:cond delay="770"/>
                                          </p:stCondLst>
                                        </p:cTn>
                                        <p:tgtEl>
                                          <p:spTgt spid="64717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3" grpId="0" animBg="1"/>
      <p:bldP spid="647174" grpId="0" animBg="1"/>
      <p:bldP spid="647175" grpId="0" animBg="1"/>
      <p:bldP spid="6471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ja-JP" altLang="en-US" sz="7200" b="1" dirty="0"/>
              <a:t>契约的种类</a:t>
            </a:r>
            <a:endParaRPr lang="en-US" altLang="en-US" sz="7200" b="1" dirty="0"/>
          </a:p>
        </p:txBody>
      </p:sp>
      <p:grpSp>
        <p:nvGrpSpPr>
          <p:cNvPr id="16386" name="Group 3"/>
          <p:cNvGrpSpPr>
            <a:grpSpLocks noChangeAspect="1"/>
          </p:cNvGrpSpPr>
          <p:nvPr/>
        </p:nvGrpSpPr>
        <p:grpSpPr bwMode="auto">
          <a:xfrm>
            <a:off x="381000" y="1066800"/>
            <a:ext cx="8763000" cy="2908300"/>
            <a:chOff x="164" y="1021"/>
            <a:chExt cx="1874" cy="2328"/>
          </a:xfrm>
        </p:grpSpPr>
        <p:sp>
          <p:nvSpPr>
            <p:cNvPr id="16390" name="AutoShape 4"/>
            <p:cNvSpPr>
              <a:spLocks noChangeAspect="1" noChangeArrowheads="1" noTextEdit="1"/>
            </p:cNvSpPr>
            <p:nvPr/>
          </p:nvSpPr>
          <p:spPr bwMode="auto">
            <a:xfrm>
              <a:off x="164" y="1021"/>
              <a:ext cx="1874" cy="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solidFill>
                  <a:srgbClr val="FFFFFF"/>
                </a:solidFill>
                <a:latin typeface="Tahoma" pitchFamily="34" charset="0"/>
                <a:ea typeface="MS PGothic" pitchFamily="34" charset="-128"/>
                <a:cs typeface="+mn-cs"/>
              </a:endParaRPr>
            </a:p>
          </p:txBody>
        </p:sp>
        <p:cxnSp>
          <p:nvCxnSpPr>
            <p:cNvPr id="16391" name="_s15365"/>
            <p:cNvCxnSpPr>
              <a:cxnSpLocks noChangeShapeType="1"/>
              <a:stCxn id="16395" idx="0"/>
              <a:endCxn id="16393" idx="2"/>
            </p:cNvCxnSpPr>
            <p:nvPr/>
          </p:nvCxnSpPr>
          <p:spPr bwMode="auto">
            <a:xfrm rot="5400000" flipH="1">
              <a:off x="1298" y="1786"/>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6392" name="_s15366"/>
            <p:cNvCxnSpPr>
              <a:cxnSpLocks noChangeShapeType="1"/>
              <a:stCxn id="16394" idx="0"/>
              <a:endCxn id="16393" idx="2"/>
            </p:cNvCxnSpPr>
            <p:nvPr/>
          </p:nvCxnSpPr>
          <p:spPr bwMode="auto">
            <a:xfrm rot="-5400000">
              <a:off x="794" y="1786"/>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6393" name="_s15367"/>
            <p:cNvSpPr>
              <a:spLocks noChangeArrowheads="1"/>
            </p:cNvSpPr>
            <p:nvPr/>
          </p:nvSpPr>
          <p:spPr bwMode="auto">
            <a:xfrm>
              <a:off x="631" y="1409"/>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4000" b="1" dirty="0">
                  <a:solidFill>
                    <a:srgbClr val="FFFFFF"/>
                  </a:solidFill>
                  <a:cs typeface="+mn-cs"/>
                </a:rPr>
                <a:t>契约</a:t>
              </a:r>
              <a:endParaRPr lang="en-US" altLang="en-US" sz="4000" b="1" dirty="0">
                <a:solidFill>
                  <a:srgbClr val="FFFFFF"/>
                </a:solidFill>
                <a:cs typeface="+mn-cs"/>
              </a:endParaRPr>
            </a:p>
          </p:txBody>
        </p:sp>
        <p:sp>
          <p:nvSpPr>
            <p:cNvPr id="16394" name="_s15368"/>
            <p:cNvSpPr>
              <a:spLocks noChangeArrowheads="1"/>
            </p:cNvSpPr>
            <p:nvPr/>
          </p:nvSpPr>
          <p:spPr bwMode="auto">
            <a:xfrm>
              <a:off x="164" y="2092"/>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4000" b="1" dirty="0">
                  <a:solidFill>
                    <a:srgbClr val="FFFFFF"/>
                  </a:solidFill>
                  <a:cs typeface="+mn-cs"/>
                </a:rPr>
                <a:t>有条件的</a:t>
              </a:r>
              <a:endParaRPr lang="en-US" altLang="en-US" sz="4000" b="1" dirty="0">
                <a:solidFill>
                  <a:srgbClr val="FFFFFF"/>
                </a:solidFill>
                <a:cs typeface="+mn-cs"/>
              </a:endParaRPr>
            </a:p>
          </p:txBody>
        </p:sp>
        <p:sp>
          <p:nvSpPr>
            <p:cNvPr id="16395" name="_s15369"/>
            <p:cNvSpPr>
              <a:spLocks noChangeArrowheads="1"/>
            </p:cNvSpPr>
            <p:nvPr/>
          </p:nvSpPr>
          <p:spPr bwMode="auto">
            <a:xfrm>
              <a:off x="1173" y="2092"/>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4000" b="1">
                  <a:solidFill>
                    <a:srgbClr val="FFFFFF"/>
                  </a:solidFill>
                  <a:cs typeface="+mn-cs"/>
                </a:rPr>
                <a:t>无条件的</a:t>
              </a:r>
              <a:endParaRPr lang="en-US" altLang="en-US" sz="4000" b="1">
                <a:solidFill>
                  <a:srgbClr val="FFFFFF"/>
                </a:solidFill>
                <a:cs typeface="+mn-cs"/>
              </a:endParaRPr>
            </a:p>
          </p:txBody>
        </p:sp>
      </p:grpSp>
      <p:sp>
        <p:nvSpPr>
          <p:cNvPr id="15370" name="Text Box 10"/>
          <p:cNvSpPr txBox="1">
            <a:spLocks noChangeArrowheads="1"/>
          </p:cNvSpPr>
          <p:nvPr/>
        </p:nvSpPr>
        <p:spPr bwMode="auto">
          <a:xfrm>
            <a:off x="8496300" y="33338"/>
            <a:ext cx="57308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FFFFFF"/>
                </a:solidFill>
                <a:latin typeface="Tahoma" charset="0"/>
                <a:cs typeface="+mn-cs"/>
              </a:rPr>
              <a:t>37</a:t>
            </a:r>
          </a:p>
        </p:txBody>
      </p:sp>
      <p:pic>
        <p:nvPicPr>
          <p:cNvPr id="15372" name="Picture 12" descr="j0195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65475"/>
            <a:ext cx="2514600"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1" name="Text Box 11"/>
          <p:cNvSpPr txBox="1">
            <a:spLocks noChangeArrowheads="1"/>
          </p:cNvSpPr>
          <p:nvPr/>
        </p:nvSpPr>
        <p:spPr bwMode="auto">
          <a:xfrm>
            <a:off x="1371600" y="5327650"/>
            <a:ext cx="71628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ja-JP" altLang="en-US" sz="2800" b="1">
                <a:solidFill>
                  <a:srgbClr val="FFFFFF"/>
                </a:solidFill>
                <a:effectLst>
                  <a:outerShdw blurRad="38100" dist="38100" dir="2700000" algn="tl">
                    <a:srgbClr val="000000"/>
                  </a:outerShdw>
                </a:effectLst>
                <a:cs typeface="+mn-cs"/>
              </a:rPr>
              <a:t>对小组的问题</a:t>
            </a:r>
            <a:r>
              <a:rPr lang="en-US" altLang="ja-JP" sz="2800" b="1">
                <a:solidFill>
                  <a:srgbClr val="FFFFFF"/>
                </a:solidFill>
                <a:effectLst>
                  <a:outerShdw blurRad="38100" dist="38100" dir="2700000" algn="tl">
                    <a:srgbClr val="000000"/>
                  </a:outerShdw>
                </a:effectLst>
                <a:cs typeface="+mn-cs"/>
              </a:rPr>
              <a:t>:</a:t>
            </a:r>
          </a:p>
          <a:p>
            <a:pPr algn="ctr"/>
            <a:r>
              <a:rPr lang="ja-JP" altLang="en-US" sz="2800" b="1">
                <a:solidFill>
                  <a:srgbClr val="FFFFFF"/>
                </a:solidFill>
                <a:effectLst>
                  <a:outerShdw blurRad="38100" dist="38100" dir="2700000" algn="tl">
                    <a:srgbClr val="000000"/>
                  </a:outerShdw>
                </a:effectLst>
                <a:cs typeface="+mn-cs"/>
              </a:rPr>
              <a:t>结婚是有条件还是无条件的</a:t>
            </a:r>
            <a:r>
              <a:rPr lang="en-US" altLang="ja-JP" sz="2800" b="1">
                <a:solidFill>
                  <a:srgbClr val="FFFFFF"/>
                </a:solidFill>
                <a:effectLst>
                  <a:outerShdw blurRad="38100" dist="38100" dir="2700000" algn="tl">
                    <a:srgbClr val="000000"/>
                  </a:outerShdw>
                </a:effectLst>
                <a:cs typeface="+mn-cs"/>
              </a:rPr>
              <a:t>?</a:t>
            </a:r>
            <a:endParaRPr lang="en-US" altLang="en-US" sz="2800" b="1">
              <a:solidFill>
                <a:srgbClr val="FFFFFF"/>
              </a:solidFill>
              <a:effectLst>
                <a:outerShdw blurRad="38100" dist="38100" dir="2700000" algn="tl">
                  <a:srgbClr val="000000"/>
                </a:outerShdw>
              </a:effectLst>
              <a:cs typeface="+mn-cs"/>
            </a:endParaRPr>
          </a:p>
        </p:txBody>
      </p:sp>
    </p:spTree>
    <p:extLst>
      <p:ext uri="{BB962C8B-B14F-4D97-AF65-F5344CB8AC3E}">
        <p14:creationId xmlns:p14="http://schemas.microsoft.com/office/powerpoint/2010/main" val="1646670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dissolve">
                                      <p:cBhvr>
                                        <p:cTn id="7" dur="500"/>
                                        <p:tgtEl>
                                          <p:spTgt spid="15371"/>
                                        </p:tgtEl>
                                      </p:cBhvr>
                                    </p:animEffect>
                                  </p:childTnLst>
                                </p:cTn>
                              </p:par>
                              <p:par>
                                <p:cTn id="8" presetID="9" presetClass="entr" presetSubtype="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dissolve">
                                      <p:cBhvr>
                                        <p:cTn id="10"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a:t>有条件的种类</a:t>
            </a:r>
            <a:endParaRPr lang="en-US" altLang="en-US"/>
          </a:p>
        </p:txBody>
      </p:sp>
      <p:grpSp>
        <p:nvGrpSpPr>
          <p:cNvPr id="18434" name="Group 5"/>
          <p:cNvGrpSpPr>
            <a:grpSpLocks noChangeAspect="1"/>
          </p:cNvGrpSpPr>
          <p:nvPr/>
        </p:nvGrpSpPr>
        <p:grpSpPr bwMode="auto">
          <a:xfrm>
            <a:off x="103188" y="1143000"/>
            <a:ext cx="8812212" cy="4492625"/>
            <a:chOff x="-5" y="449"/>
            <a:chExt cx="3027" cy="3275"/>
          </a:xfrm>
        </p:grpSpPr>
        <p:sp>
          <p:nvSpPr>
            <p:cNvPr id="18436" name="AutoShape 4"/>
            <p:cNvSpPr>
              <a:spLocks noChangeAspect="1" noChangeArrowheads="1" noTextEdit="1"/>
            </p:cNvSpPr>
            <p:nvPr/>
          </p:nvSpPr>
          <p:spPr bwMode="auto">
            <a:xfrm>
              <a:off x="-5" y="449"/>
              <a:ext cx="3027" cy="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endParaRPr lang="en-GB">
                <a:solidFill>
                  <a:srgbClr val="FFFFFF"/>
                </a:solidFill>
                <a:latin typeface="Tahoma" pitchFamily="34" charset="0"/>
                <a:ea typeface="MS PGothic" pitchFamily="34" charset="-128"/>
                <a:cs typeface="+mn-cs"/>
              </a:endParaRPr>
            </a:p>
          </p:txBody>
        </p:sp>
        <p:cxnSp>
          <p:nvCxnSpPr>
            <p:cNvPr id="18437" name="_s3138"/>
            <p:cNvCxnSpPr>
              <a:cxnSpLocks noChangeShapeType="1"/>
              <a:stCxn id="18447" idx="1"/>
              <a:endCxn id="18443" idx="2"/>
            </p:cNvCxnSpPr>
            <p:nvPr/>
          </p:nvCxnSpPr>
          <p:spPr bwMode="auto">
            <a:xfrm rot="10800000">
              <a:off x="1509" y="1307"/>
              <a:ext cx="144" cy="72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8438" name="_s3137"/>
            <p:cNvCxnSpPr>
              <a:cxnSpLocks noChangeShapeType="1"/>
              <a:stCxn id="18446" idx="3"/>
              <a:endCxn id="18443" idx="2"/>
            </p:cNvCxnSpPr>
            <p:nvPr/>
          </p:nvCxnSpPr>
          <p:spPr bwMode="auto">
            <a:xfrm flipV="1">
              <a:off x="860" y="1307"/>
              <a:ext cx="649" cy="72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8439" name="_s3136"/>
            <p:cNvCxnSpPr>
              <a:cxnSpLocks noChangeShapeType="1"/>
              <a:stCxn id="18445" idx="1"/>
              <a:endCxn id="18443" idx="2"/>
            </p:cNvCxnSpPr>
            <p:nvPr/>
          </p:nvCxnSpPr>
          <p:spPr bwMode="auto">
            <a:xfrm rot="10800000">
              <a:off x="1509" y="1307"/>
              <a:ext cx="144" cy="26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8440" name="_s3135"/>
            <p:cNvCxnSpPr>
              <a:cxnSpLocks noChangeShapeType="1"/>
              <a:stCxn id="18444" idx="3"/>
              <a:endCxn id="18443" idx="2"/>
            </p:cNvCxnSpPr>
            <p:nvPr/>
          </p:nvCxnSpPr>
          <p:spPr bwMode="auto">
            <a:xfrm flipV="1">
              <a:off x="860" y="1307"/>
              <a:ext cx="649" cy="26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8441" name="_s3116"/>
            <p:cNvCxnSpPr>
              <a:cxnSpLocks noChangeShapeType="1"/>
              <a:stCxn id="18449" idx="0"/>
              <a:endCxn id="18447" idx="2"/>
            </p:cNvCxnSpPr>
            <p:nvPr/>
          </p:nvCxnSpPr>
          <p:spPr bwMode="auto">
            <a:xfrm rot="5400000" flipH="1">
              <a:off x="2282" y="1987"/>
              <a:ext cx="109" cy="504"/>
            </a:xfrm>
            <a:prstGeom prst="bentConnector3">
              <a:avLst>
                <a:gd name="adj1" fmla="val 49495"/>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8442" name="_s3114"/>
            <p:cNvCxnSpPr>
              <a:cxnSpLocks noChangeShapeType="1"/>
              <a:stCxn id="18448" idx="0"/>
              <a:endCxn id="18447" idx="2"/>
            </p:cNvCxnSpPr>
            <p:nvPr/>
          </p:nvCxnSpPr>
          <p:spPr bwMode="auto">
            <a:xfrm rot="-5400000">
              <a:off x="1778" y="1986"/>
              <a:ext cx="109" cy="505"/>
            </a:xfrm>
            <a:prstGeom prst="bentConnector3">
              <a:avLst>
                <a:gd name="adj1" fmla="val 49495"/>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8443" name="_s3078"/>
            <p:cNvSpPr>
              <a:spLocks noChangeArrowheads="1"/>
            </p:cNvSpPr>
            <p:nvPr/>
          </p:nvSpPr>
          <p:spPr bwMode="auto">
            <a:xfrm>
              <a:off x="1077" y="994"/>
              <a:ext cx="864" cy="313"/>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2300" b="1">
                  <a:solidFill>
                    <a:srgbClr val="FFFFFF"/>
                  </a:solidFill>
                  <a:latin typeface="Arial" pitchFamily="34" charset="0"/>
                  <a:cs typeface="+mn-cs"/>
                </a:rPr>
                <a:t>有条件的</a:t>
              </a:r>
              <a:endParaRPr lang="en-US" altLang="en-US" sz="2300" b="1">
                <a:solidFill>
                  <a:srgbClr val="FFFFFF"/>
                </a:solidFill>
                <a:latin typeface="Arial" pitchFamily="34" charset="0"/>
                <a:cs typeface="+mn-cs"/>
              </a:endParaRPr>
            </a:p>
          </p:txBody>
        </p:sp>
        <p:sp>
          <p:nvSpPr>
            <p:cNvPr id="18444" name="_s3102"/>
            <p:cNvSpPr>
              <a:spLocks noChangeArrowheads="1"/>
            </p:cNvSpPr>
            <p:nvPr/>
          </p:nvSpPr>
          <p:spPr bwMode="auto">
            <a:xfrm>
              <a:off x="-5"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2300" b="1">
                  <a:solidFill>
                    <a:srgbClr val="FFFFFF"/>
                  </a:solidFill>
                  <a:latin typeface="Arial" pitchFamily="34" charset="0"/>
                  <a:cs typeface="+mn-cs"/>
                </a:rPr>
                <a:t>口头的</a:t>
              </a:r>
              <a:endParaRPr lang="en-US" altLang="en-US" sz="2300" b="1">
                <a:solidFill>
                  <a:srgbClr val="FFFFFF"/>
                </a:solidFill>
                <a:latin typeface="Arial" pitchFamily="34" charset="0"/>
                <a:cs typeface="+mn-cs"/>
              </a:endParaRPr>
            </a:p>
          </p:txBody>
        </p:sp>
        <p:sp>
          <p:nvSpPr>
            <p:cNvPr id="18445" name="_s3104"/>
            <p:cNvSpPr>
              <a:spLocks noChangeArrowheads="1"/>
            </p:cNvSpPr>
            <p:nvPr/>
          </p:nvSpPr>
          <p:spPr bwMode="auto">
            <a:xfrm>
              <a:off x="1653"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2300" b="1">
                  <a:solidFill>
                    <a:srgbClr val="FFFFFF"/>
                  </a:solidFill>
                  <a:latin typeface="Arial" pitchFamily="34" charset="0"/>
                  <a:cs typeface="+mn-cs"/>
                </a:rPr>
                <a:t>握手</a:t>
              </a:r>
              <a:endParaRPr lang="en-US" altLang="en-US" sz="2300" b="1">
                <a:solidFill>
                  <a:srgbClr val="FFFFFF"/>
                </a:solidFill>
                <a:latin typeface="Arial" pitchFamily="34" charset="0"/>
                <a:cs typeface="+mn-cs"/>
              </a:endParaRPr>
            </a:p>
          </p:txBody>
        </p:sp>
        <p:sp>
          <p:nvSpPr>
            <p:cNvPr id="18446" name="_s3106"/>
            <p:cNvSpPr>
              <a:spLocks noChangeArrowheads="1"/>
            </p:cNvSpPr>
            <p:nvPr/>
          </p:nvSpPr>
          <p:spPr bwMode="auto">
            <a:xfrm>
              <a:off x="-5" y="1872"/>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2300" b="1">
                  <a:solidFill>
                    <a:srgbClr val="FFFFFF"/>
                  </a:solidFill>
                  <a:latin typeface="Arial" pitchFamily="34" charset="0"/>
                  <a:cs typeface="+mn-cs"/>
                </a:rPr>
                <a:t>凉鞋</a:t>
              </a:r>
              <a:endParaRPr lang="en-US" altLang="en-US" sz="2300" b="1">
                <a:solidFill>
                  <a:srgbClr val="FFFFFF"/>
                </a:solidFill>
                <a:latin typeface="Arial" pitchFamily="34" charset="0"/>
                <a:cs typeface="+mn-cs"/>
              </a:endParaRPr>
            </a:p>
          </p:txBody>
        </p:sp>
        <p:sp>
          <p:nvSpPr>
            <p:cNvPr id="18447" name="_s3108"/>
            <p:cNvSpPr>
              <a:spLocks noChangeArrowheads="1"/>
            </p:cNvSpPr>
            <p:nvPr/>
          </p:nvSpPr>
          <p:spPr bwMode="auto">
            <a:xfrm>
              <a:off x="1653" y="1872"/>
              <a:ext cx="865" cy="312"/>
            </a:xfrm>
            <a:prstGeom prst="roundRect">
              <a:avLst>
                <a:gd name="adj" fmla="val 16667"/>
              </a:avLst>
            </a:prstGeom>
            <a:solidFill>
              <a:srgbClr val="FF0000"/>
            </a:solidFill>
            <a:ln w="9525">
              <a:solidFill>
                <a:schemeClr val="tx1"/>
              </a:solidFill>
              <a:round/>
              <a:headEnd/>
              <a:tailEnd/>
            </a:ln>
          </p:spPr>
          <p:txBody>
            <a:bodyPr wrap="none" lIns="37045" tIns="18522" rIns="37045" bIns="18522"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2300" b="1">
                  <a:solidFill>
                    <a:srgbClr val="FFFFFF"/>
                  </a:solidFill>
                  <a:latin typeface="Arial" pitchFamily="34" charset="0"/>
                  <a:cs typeface="+mn-cs"/>
                </a:rPr>
                <a:t>写的</a:t>
              </a:r>
              <a:endParaRPr lang="en-US" altLang="en-US" sz="2300" b="1">
                <a:solidFill>
                  <a:srgbClr val="FFFFFF"/>
                </a:solidFill>
                <a:latin typeface="Arial" pitchFamily="34" charset="0"/>
                <a:cs typeface="+mn-cs"/>
              </a:endParaRPr>
            </a:p>
          </p:txBody>
        </p:sp>
        <p:sp>
          <p:nvSpPr>
            <p:cNvPr id="18448" name="_s3113"/>
            <p:cNvSpPr>
              <a:spLocks noChangeArrowheads="1"/>
            </p:cNvSpPr>
            <p:nvPr/>
          </p:nvSpPr>
          <p:spPr bwMode="auto">
            <a:xfrm>
              <a:off x="1148"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2300" b="1">
                  <a:solidFill>
                    <a:srgbClr val="FFFFFF"/>
                  </a:solidFill>
                  <a:cs typeface="+mn-cs"/>
                </a:rPr>
                <a:t>平价</a:t>
              </a:r>
              <a:endParaRPr lang="en-US" altLang="en-US" sz="2300" b="1">
                <a:solidFill>
                  <a:srgbClr val="FFFFFF"/>
                </a:solidFill>
                <a:cs typeface="+mn-cs"/>
              </a:endParaRPr>
            </a:p>
          </p:txBody>
        </p:sp>
        <p:sp>
          <p:nvSpPr>
            <p:cNvPr id="18449" name="_s3115"/>
            <p:cNvSpPr>
              <a:spLocks noChangeArrowheads="1"/>
            </p:cNvSpPr>
            <p:nvPr/>
          </p:nvSpPr>
          <p:spPr bwMode="auto">
            <a:xfrm>
              <a:off x="2157"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ja-JP" altLang="en-US" sz="2300" b="1">
                  <a:solidFill>
                    <a:srgbClr val="FFFFFF"/>
                  </a:solidFill>
                  <a:cs typeface="+mn-cs"/>
                </a:rPr>
                <a:t>领主</a:t>
              </a:r>
              <a:r>
                <a:rPr lang="en-US" altLang="ja-JP" sz="2300" b="1">
                  <a:solidFill>
                    <a:srgbClr val="FFFFFF"/>
                  </a:solidFill>
                  <a:latin typeface="Arial" pitchFamily="34" charset="0"/>
                  <a:cs typeface="+mn-cs"/>
                </a:rPr>
                <a:t>-</a:t>
              </a:r>
              <a:r>
                <a:rPr lang="ja-JP" altLang="en-US" sz="2300" b="1">
                  <a:solidFill>
                    <a:srgbClr val="FFFFFF"/>
                  </a:solidFill>
                  <a:cs typeface="+mn-cs"/>
                </a:rPr>
                <a:t>封臣</a:t>
              </a:r>
              <a:endParaRPr lang="en-US" altLang="en-US" sz="2300" b="1">
                <a:solidFill>
                  <a:srgbClr val="FFFFFF"/>
                </a:solidFill>
                <a:cs typeface="+mn-cs"/>
              </a:endParaRPr>
            </a:p>
          </p:txBody>
        </p:sp>
      </p:grpSp>
      <p:sp>
        <p:nvSpPr>
          <p:cNvPr id="3139" name="Text Box 67"/>
          <p:cNvSpPr txBox="1">
            <a:spLocks noChangeArrowheads="1"/>
          </p:cNvSpPr>
          <p:nvPr/>
        </p:nvSpPr>
        <p:spPr bwMode="auto">
          <a:xfrm>
            <a:off x="8496300" y="33338"/>
            <a:ext cx="57308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FFFFFF"/>
                </a:solidFill>
                <a:latin typeface="Tahoma" charset="0"/>
                <a:cs typeface="+mn-cs"/>
              </a:rPr>
              <a:t>38</a:t>
            </a:r>
          </a:p>
        </p:txBody>
      </p:sp>
    </p:spTree>
    <p:extLst>
      <p:ext uri="{BB962C8B-B14F-4D97-AF65-F5344CB8AC3E}">
        <p14:creationId xmlns:p14="http://schemas.microsoft.com/office/powerpoint/2010/main" val="392359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84138"/>
            <a:ext cx="9220200" cy="709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8371" name="Rectangle 3"/>
          <p:cNvSpPr>
            <a:spLocks noGrp="1" noRot="1" noChangeArrowheads="1"/>
          </p:cNvSpPr>
          <p:nvPr>
            <p:ph type="title" idx="4294967295"/>
          </p:nvPr>
        </p:nvSpPr>
        <p:spPr>
          <a:xfrm>
            <a:off x="1752600" y="228600"/>
            <a:ext cx="5943600" cy="762000"/>
          </a:xfrm>
          <a:solidFill>
            <a:srgbClr val="FF0000"/>
          </a:solidFill>
          <a:ln>
            <a:solidFill>
              <a:schemeClr val="bg2"/>
            </a:solidFill>
            <a:miter lim="800000"/>
            <a:headEnd/>
            <a:tailEnd/>
          </a:ln>
        </p:spPr>
        <p:txBody>
          <a:bodyPr/>
          <a:lstStyle/>
          <a:p>
            <a:pPr eaLnBrk="1" hangingPunct="1"/>
            <a:r>
              <a:rPr lang="ja-JP" altLang="en-US" sz="4000"/>
              <a:t>古老的</a:t>
            </a:r>
            <a:r>
              <a:rPr lang="ja-JP" altLang="en-US"/>
              <a:t>契约</a:t>
            </a:r>
            <a:endParaRPr lang="en-US" altLang="en-US"/>
          </a:p>
        </p:txBody>
      </p:sp>
      <p:sp>
        <p:nvSpPr>
          <p:cNvPr id="58372" name="Oval 4"/>
          <p:cNvSpPr>
            <a:spLocks noChangeArrowheads="1"/>
          </p:cNvSpPr>
          <p:nvPr/>
        </p:nvSpPr>
        <p:spPr bwMode="auto">
          <a:xfrm rot="361439">
            <a:off x="4572000" y="2971800"/>
            <a:ext cx="1066800" cy="1905000"/>
          </a:xfrm>
          <a:prstGeom prst="ellipse">
            <a:avLst/>
          </a:prstGeom>
          <a:noFill/>
          <a:ln w="57150">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endParaRPr lang="en-US" altLang="en-US" sz="1800">
              <a:solidFill>
                <a:srgbClr val="FF0000"/>
              </a:solidFill>
              <a:latin typeface="Garamond" pitchFamily="18" charset="0"/>
              <a:cs typeface="+mn-cs"/>
            </a:endParaRPr>
          </a:p>
        </p:txBody>
      </p:sp>
      <p:sp>
        <p:nvSpPr>
          <p:cNvPr id="58376" name="Rectangle 8"/>
          <p:cNvSpPr>
            <a:spLocks noChangeArrowheads="1"/>
          </p:cNvSpPr>
          <p:nvPr/>
        </p:nvSpPr>
        <p:spPr bwMode="auto">
          <a:xfrm>
            <a:off x="0" y="1828800"/>
            <a:ext cx="3505200" cy="32766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169863">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spcBef>
                <a:spcPct val="20000"/>
              </a:spcBef>
              <a:buClr>
                <a:srgbClr val="FFCC00"/>
              </a:buClr>
              <a:buSzPct val="70000"/>
              <a:buFont typeface="Wingdings" pitchFamily="2" charset="2"/>
              <a:buNone/>
            </a:pPr>
            <a:endParaRPr lang="en-US" altLang="en-US" sz="2800">
              <a:solidFill>
                <a:srgbClr val="FFFFFF"/>
              </a:solidFill>
              <a:effectLst>
                <a:outerShdw blurRad="38100" dist="38100" dir="2700000" algn="tl">
                  <a:srgbClr val="000000"/>
                </a:outerShdw>
              </a:effectLst>
              <a:latin typeface="Garamond" pitchFamily="18" charset="0"/>
              <a:cs typeface="+mn-cs"/>
            </a:endParaRPr>
          </a:p>
          <a:p>
            <a:pPr eaLnBrk="1" hangingPunct="1">
              <a:spcBef>
                <a:spcPct val="20000"/>
              </a:spcBef>
              <a:buClr>
                <a:srgbClr val="FFCC00"/>
              </a:buClr>
              <a:buSzPct val="70000"/>
              <a:buFont typeface="Wingdings" pitchFamily="2" charset="2"/>
              <a:buNone/>
            </a:pPr>
            <a:endParaRPr lang="en-US" altLang="en-US" sz="2800">
              <a:solidFill>
                <a:srgbClr val="FFFFFF"/>
              </a:solidFill>
              <a:effectLst>
                <a:outerShdw blurRad="38100" dist="38100" dir="2700000" algn="tl">
                  <a:srgbClr val="000000"/>
                </a:outerShdw>
              </a:effectLst>
              <a:latin typeface="Garamond" pitchFamily="18" charset="0"/>
              <a:cs typeface="+mn-cs"/>
            </a:endParaRPr>
          </a:p>
          <a:p>
            <a:pPr eaLnBrk="1" hangingPunct="1">
              <a:spcBef>
                <a:spcPct val="20000"/>
              </a:spcBef>
              <a:buClr>
                <a:srgbClr val="FFCC00"/>
              </a:buClr>
              <a:buSzPct val="70000"/>
              <a:buFont typeface="Wingdings" pitchFamily="2" charset="2"/>
              <a:buNone/>
            </a:pPr>
            <a:r>
              <a:rPr lang="zh-CN" altLang="en-US" sz="2800">
                <a:solidFill>
                  <a:srgbClr val="FFFFFF"/>
                </a:solidFill>
                <a:effectLst>
                  <a:outerShdw blurRad="38100" dist="38100" dir="2700000" algn="tl">
                    <a:srgbClr val="000000"/>
                  </a:outerShdw>
                </a:effectLst>
                <a:latin typeface="Garamond" pitchFamily="18" charset="0"/>
                <a:ea typeface="SimSun" pitchFamily="2" charset="-122"/>
                <a:cs typeface="+mn-cs"/>
              </a:rPr>
              <a:t>推罗王希兰跟</a:t>
            </a:r>
            <a:r>
              <a:rPr lang="ja-JP" altLang="en-US" sz="2800">
                <a:solidFill>
                  <a:srgbClr val="FFFFFF"/>
                </a:solidFill>
                <a:effectLst>
                  <a:outerShdw blurRad="38100" dist="38100" dir="2700000" algn="tl">
                    <a:srgbClr val="000000"/>
                  </a:outerShdw>
                </a:effectLst>
                <a:latin typeface="Garamond" pitchFamily="18" charset="0"/>
                <a:cs typeface="+mn-cs"/>
              </a:rPr>
              <a:t>以色列立约来建造神殿</a:t>
            </a:r>
            <a:r>
              <a:rPr lang="en-US" altLang="ja-JP" sz="2800">
                <a:solidFill>
                  <a:srgbClr val="FFFFFF"/>
                </a:solidFill>
                <a:effectLst>
                  <a:outerShdw blurRad="38100" dist="38100" dir="2700000" algn="tl">
                    <a:srgbClr val="000000"/>
                  </a:outerShdw>
                </a:effectLst>
                <a:latin typeface="Garamond" pitchFamily="18" charset="0"/>
                <a:cs typeface="+mn-cs"/>
              </a:rPr>
              <a:t> </a:t>
            </a:r>
          </a:p>
          <a:p>
            <a:pPr eaLnBrk="1" hangingPunct="1">
              <a:spcBef>
                <a:spcPct val="20000"/>
              </a:spcBef>
              <a:buClr>
                <a:srgbClr val="FFCC00"/>
              </a:buClr>
              <a:buSzPct val="70000"/>
              <a:buFont typeface="Wingdings" pitchFamily="2" charset="2"/>
              <a:buNone/>
            </a:pPr>
            <a:r>
              <a:rPr lang="en-US" altLang="en-US" sz="2800">
                <a:solidFill>
                  <a:srgbClr val="FFFFFF"/>
                </a:solidFill>
                <a:effectLst>
                  <a:outerShdw blurRad="38100" dist="38100" dir="2700000" algn="tl">
                    <a:srgbClr val="000000"/>
                  </a:outerShdw>
                </a:effectLst>
                <a:latin typeface="Garamond" pitchFamily="18" charset="0"/>
                <a:cs typeface="+mn-cs"/>
              </a:rPr>
              <a:t>(</a:t>
            </a:r>
            <a:r>
              <a:rPr lang="zh-CN" altLang="en-US" sz="2800">
                <a:solidFill>
                  <a:srgbClr val="FFFFFF"/>
                </a:solidFill>
                <a:effectLst>
                  <a:outerShdw blurRad="38100" dist="38100" dir="2700000" algn="tl">
                    <a:srgbClr val="000000"/>
                  </a:outerShdw>
                </a:effectLst>
                <a:latin typeface="Garamond" pitchFamily="18" charset="0"/>
                <a:ea typeface="SimSun" pitchFamily="2" charset="-122"/>
                <a:cs typeface="+mn-cs"/>
              </a:rPr>
              <a:t>列王记上</a:t>
            </a:r>
            <a:r>
              <a:rPr lang="en-US" altLang="ja-JP" sz="2800">
                <a:solidFill>
                  <a:srgbClr val="FFFFFF"/>
                </a:solidFill>
                <a:effectLst>
                  <a:outerShdw blurRad="38100" dist="38100" dir="2700000" algn="tl">
                    <a:srgbClr val="000000"/>
                  </a:outerShdw>
                </a:effectLst>
                <a:latin typeface="Garamond" pitchFamily="18" charset="0"/>
                <a:cs typeface="+mn-cs"/>
              </a:rPr>
              <a:t>5:1)</a:t>
            </a:r>
            <a:endParaRPr lang="en-US" altLang="en-US" sz="2800">
              <a:solidFill>
                <a:srgbClr val="FFFFFF"/>
              </a:solidFill>
              <a:effectLst>
                <a:outerShdw blurRad="38100" dist="38100" dir="2700000" algn="tl">
                  <a:srgbClr val="000000"/>
                </a:outerShdw>
              </a:effectLst>
              <a:latin typeface="Garamond" pitchFamily="18" charset="0"/>
              <a:cs typeface="+mn-cs"/>
            </a:endParaRPr>
          </a:p>
        </p:txBody>
      </p:sp>
      <p:sp>
        <p:nvSpPr>
          <p:cNvPr id="58377" name="WordArt 9"/>
          <p:cNvSpPr>
            <a:spLocks noChangeArrowheads="1" noChangeShapeType="1" noTextEdit="1"/>
          </p:cNvSpPr>
          <p:nvPr/>
        </p:nvSpPr>
        <p:spPr bwMode="auto">
          <a:xfrm>
            <a:off x="-228600" y="1371600"/>
            <a:ext cx="3375025" cy="16764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zh-CN" altLang="en-US" sz="3600" kern="10">
                <a:ln w="9525">
                  <a:round/>
                  <a:headEnd/>
                  <a:tailEnd/>
                </a:ln>
                <a:gradFill rotWithShape="1">
                  <a:gsLst>
                    <a:gs pos="0">
                      <a:srgbClr val="FFE701"/>
                    </a:gs>
                    <a:gs pos="100000">
                      <a:srgbClr val="FE3E02"/>
                    </a:gs>
                  </a:gsLst>
                  <a:lin ang="5400000" scaled="1"/>
                </a:gradFill>
                <a:latin typeface="Impact"/>
                <a:ea typeface="MS PGothic" pitchFamily="34" charset="-128"/>
                <a:cs typeface="+mn-cs"/>
              </a:rPr>
              <a:t>平价</a:t>
            </a:r>
            <a:endParaRPr lang="en-GB" sz="3600" kern="10">
              <a:ln w="9525">
                <a:round/>
                <a:headEnd/>
                <a:tailEnd/>
              </a:ln>
              <a:gradFill rotWithShape="1">
                <a:gsLst>
                  <a:gs pos="0">
                    <a:srgbClr val="FFE701"/>
                  </a:gs>
                  <a:gs pos="100000">
                    <a:srgbClr val="FE3E02"/>
                  </a:gs>
                </a:gsLst>
                <a:lin ang="5400000" scaled="1"/>
              </a:gradFill>
              <a:latin typeface="Impact"/>
              <a:ea typeface="MS PGothic" pitchFamily="34" charset="-128"/>
              <a:cs typeface="+mn-cs"/>
            </a:endParaRPr>
          </a:p>
        </p:txBody>
      </p:sp>
      <p:sp>
        <p:nvSpPr>
          <p:cNvPr id="58378" name="Rectangle 10"/>
          <p:cNvSpPr>
            <a:spLocks noChangeArrowheads="1"/>
          </p:cNvSpPr>
          <p:nvPr/>
        </p:nvSpPr>
        <p:spPr bwMode="auto">
          <a:xfrm>
            <a:off x="5867400" y="1752600"/>
            <a:ext cx="3505200" cy="3276600"/>
          </a:xfrm>
          <a:prstGeom prst="rect">
            <a:avLst/>
          </a:prstGeom>
          <a:solidFill>
            <a:srgbClr val="6600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169863">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spcBef>
                <a:spcPct val="20000"/>
              </a:spcBef>
              <a:buClr>
                <a:srgbClr val="FFCC00"/>
              </a:buClr>
              <a:buSzPct val="70000"/>
              <a:buFont typeface="Wingdings" pitchFamily="2" charset="2"/>
              <a:buNone/>
            </a:pPr>
            <a:endParaRPr lang="en-US" altLang="en-US" sz="2800">
              <a:solidFill>
                <a:srgbClr val="FFFFFF"/>
              </a:solidFill>
              <a:effectLst>
                <a:outerShdw blurRad="38100" dist="38100" dir="2700000" algn="tl">
                  <a:srgbClr val="000000"/>
                </a:outerShdw>
              </a:effectLst>
              <a:latin typeface="Garamond" pitchFamily="18" charset="0"/>
              <a:cs typeface="+mn-cs"/>
            </a:endParaRPr>
          </a:p>
          <a:p>
            <a:pPr eaLnBrk="1" hangingPunct="1">
              <a:spcBef>
                <a:spcPct val="20000"/>
              </a:spcBef>
              <a:buClr>
                <a:srgbClr val="FFCC00"/>
              </a:buClr>
              <a:buSzPct val="70000"/>
              <a:buFont typeface="Wingdings" pitchFamily="2" charset="2"/>
              <a:buNone/>
            </a:pPr>
            <a:endParaRPr lang="en-US" altLang="en-US" sz="2800">
              <a:solidFill>
                <a:srgbClr val="FFFFFF"/>
              </a:solidFill>
              <a:effectLst>
                <a:outerShdw blurRad="38100" dist="38100" dir="2700000" algn="tl">
                  <a:srgbClr val="000000"/>
                </a:outerShdw>
              </a:effectLst>
              <a:latin typeface="Garamond" pitchFamily="18" charset="0"/>
              <a:cs typeface="+mn-cs"/>
            </a:endParaRPr>
          </a:p>
          <a:p>
            <a:pPr eaLnBrk="1" hangingPunct="1">
              <a:spcBef>
                <a:spcPct val="20000"/>
              </a:spcBef>
              <a:buClr>
                <a:srgbClr val="FFCC00"/>
              </a:buClr>
              <a:buSzPct val="70000"/>
              <a:buFont typeface="Wingdings" pitchFamily="2" charset="2"/>
              <a:buNone/>
            </a:pPr>
            <a:r>
              <a:rPr lang="zh-CN" altLang="en-US" sz="2800">
                <a:solidFill>
                  <a:srgbClr val="FFFFFF"/>
                </a:solidFill>
                <a:effectLst>
                  <a:outerShdw blurRad="38100" dist="38100" dir="2700000" algn="tl">
                    <a:srgbClr val="000000"/>
                  </a:outerShdw>
                </a:effectLst>
                <a:latin typeface="Garamond" pitchFamily="18" charset="0"/>
                <a:ea typeface="SimSun" pitchFamily="2" charset="-122"/>
                <a:cs typeface="+mn-cs"/>
              </a:rPr>
              <a:t>赫人很</a:t>
            </a:r>
            <a:r>
              <a:rPr lang="ja-JP" altLang="en-US" sz="2800">
                <a:solidFill>
                  <a:srgbClr val="FFFFFF"/>
                </a:solidFill>
                <a:effectLst>
                  <a:outerShdw blurRad="38100" dist="38100" dir="2700000" algn="tl">
                    <a:srgbClr val="000000"/>
                  </a:outerShdw>
                </a:effectLst>
                <a:latin typeface="Garamond" pitchFamily="18" charset="0"/>
                <a:cs typeface="+mn-cs"/>
              </a:rPr>
              <a:t>凶猛的</a:t>
            </a:r>
            <a:r>
              <a:rPr lang="ja-JP" altLang="en-US" sz="2800">
                <a:solidFill>
                  <a:srgbClr val="FFFFFF"/>
                </a:solidFill>
                <a:latin typeface="Garamond" pitchFamily="18" charset="0"/>
                <a:cs typeface="+mn-cs"/>
              </a:rPr>
              <a:t>领主</a:t>
            </a:r>
            <a:r>
              <a:rPr lang="en-US" altLang="ja-JP" sz="2800">
                <a:solidFill>
                  <a:srgbClr val="FFFFFF"/>
                </a:solidFill>
                <a:effectLst>
                  <a:outerShdw blurRad="38100" dist="38100" dir="2700000" algn="tl">
                    <a:srgbClr val="000000"/>
                  </a:outerShdw>
                </a:effectLst>
                <a:latin typeface="Garamond" pitchFamily="18" charset="0"/>
                <a:cs typeface="+mn-cs"/>
              </a:rPr>
              <a:t> </a:t>
            </a:r>
            <a:r>
              <a:rPr lang="ja-JP" altLang="en-US" sz="2800">
                <a:solidFill>
                  <a:srgbClr val="FFFFFF"/>
                </a:solidFill>
                <a:effectLst>
                  <a:outerShdw blurRad="38100" dist="38100" dir="2700000" algn="tl">
                    <a:srgbClr val="000000"/>
                  </a:outerShdw>
                </a:effectLst>
                <a:latin typeface="Garamond" pitchFamily="18" charset="0"/>
                <a:cs typeface="+mn-cs"/>
              </a:rPr>
              <a:t>他们强制</a:t>
            </a:r>
            <a:r>
              <a:rPr lang="ja-JP" altLang="en-US" sz="2800">
                <a:solidFill>
                  <a:srgbClr val="FFFFFF"/>
                </a:solidFill>
                <a:latin typeface="Garamond" pitchFamily="18" charset="0"/>
                <a:cs typeface="+mn-cs"/>
              </a:rPr>
              <a:t>封臣</a:t>
            </a:r>
            <a:r>
              <a:rPr lang="ja-JP" altLang="en-US" sz="2800">
                <a:solidFill>
                  <a:srgbClr val="FFFFFF"/>
                </a:solidFill>
                <a:effectLst>
                  <a:outerShdw blurRad="38100" dist="38100" dir="2700000" algn="tl">
                    <a:srgbClr val="000000"/>
                  </a:outerShdw>
                </a:effectLst>
                <a:latin typeface="Garamond" pitchFamily="18" charset="0"/>
                <a:cs typeface="+mn-cs"/>
              </a:rPr>
              <a:t>的国家服从他们所说的</a:t>
            </a:r>
            <a:endParaRPr lang="en-US" altLang="en-US" sz="2800">
              <a:solidFill>
                <a:srgbClr val="FFFFFF"/>
              </a:solidFill>
              <a:effectLst>
                <a:outerShdw blurRad="38100" dist="38100" dir="2700000" algn="tl">
                  <a:srgbClr val="000000"/>
                </a:outerShdw>
              </a:effectLst>
              <a:latin typeface="Garamond" pitchFamily="18" charset="0"/>
              <a:cs typeface="+mn-cs"/>
            </a:endParaRPr>
          </a:p>
        </p:txBody>
      </p:sp>
      <p:sp>
        <p:nvSpPr>
          <p:cNvPr id="58379" name="WordArt 11"/>
          <p:cNvSpPr>
            <a:spLocks noChangeArrowheads="1" noChangeShapeType="1" noTextEdit="1"/>
          </p:cNvSpPr>
          <p:nvPr/>
        </p:nvSpPr>
        <p:spPr bwMode="auto">
          <a:xfrm>
            <a:off x="5638800" y="1143000"/>
            <a:ext cx="3375025" cy="1676400"/>
          </a:xfrm>
          <a:prstGeom prst="rect">
            <a:avLst/>
          </a:prstGeom>
          <a:extLst>
            <a:ext uri="{AF507438-7753-43e0-B8FC-AC1667EBCBE1}">
              <a14:hiddenEffects xmlns:a14="http://schemas.microsoft.com/office/drawing/2010/main" xmlns="">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defRPr/>
            </a:pPr>
            <a:r>
              <a:rPr lang="zh-TW" altLang="en-US" sz="3600" kern="10">
                <a:ln w="9525">
                  <a:round/>
                  <a:headEnd/>
                  <a:tailEnd/>
                </a:ln>
                <a:gradFill rotWithShape="0">
                  <a:gsLst>
                    <a:gs pos="0">
                      <a:srgbClr val="FFE701"/>
                    </a:gs>
                    <a:gs pos="100000">
                      <a:srgbClr val="FE3E02"/>
                    </a:gs>
                  </a:gsLst>
                  <a:lin ang="5400000" scaled="1"/>
                </a:gradFill>
                <a:latin typeface="Impact"/>
                <a:ea typeface="Impact"/>
                <a:cs typeface="Impact"/>
              </a:rPr>
              <a:t>领主</a:t>
            </a:r>
            <a:r>
              <a:rPr lang="en-US" altLang="zh-TW" sz="3600" kern="10">
                <a:ln w="9525">
                  <a:round/>
                  <a:headEnd/>
                  <a:tailEnd/>
                </a:ln>
                <a:gradFill rotWithShape="0">
                  <a:gsLst>
                    <a:gs pos="0">
                      <a:srgbClr val="FFE701"/>
                    </a:gs>
                    <a:gs pos="100000">
                      <a:srgbClr val="FE3E02"/>
                    </a:gs>
                  </a:gsLst>
                  <a:lin ang="5400000" scaled="1"/>
                </a:gradFill>
                <a:latin typeface="Impact"/>
                <a:ea typeface="Impact"/>
                <a:cs typeface="Impact"/>
              </a:rPr>
              <a:t>-</a:t>
            </a:r>
            <a:r>
              <a:rPr lang="zh-TW" altLang="en-US" sz="3600" kern="10">
                <a:ln w="9525">
                  <a:round/>
                  <a:headEnd/>
                  <a:tailEnd/>
                </a:ln>
                <a:gradFill rotWithShape="0">
                  <a:gsLst>
                    <a:gs pos="0">
                      <a:srgbClr val="FFE701"/>
                    </a:gs>
                    <a:gs pos="100000">
                      <a:srgbClr val="FE3E02"/>
                    </a:gs>
                  </a:gsLst>
                  <a:lin ang="5400000" scaled="1"/>
                </a:gradFill>
                <a:latin typeface="Impact"/>
                <a:ea typeface="Impact"/>
                <a:cs typeface="Impact"/>
              </a:rPr>
              <a:t>封臣</a:t>
            </a:r>
            <a:endParaRPr lang="en-US" sz="3600" kern="10">
              <a:ln w="9525">
                <a:round/>
                <a:headEnd/>
                <a:tailEnd/>
              </a:ln>
              <a:gradFill rotWithShape="0">
                <a:gsLst>
                  <a:gs pos="0">
                    <a:srgbClr val="FFE701"/>
                  </a:gs>
                  <a:gs pos="100000">
                    <a:srgbClr val="FE3E02"/>
                  </a:gs>
                </a:gsLst>
                <a:lin ang="5400000" scaled="1"/>
              </a:gradFill>
              <a:latin typeface="Impact"/>
              <a:ea typeface="Impact"/>
              <a:cs typeface="Impact"/>
            </a:endParaRPr>
          </a:p>
        </p:txBody>
      </p:sp>
      <p:sp>
        <p:nvSpPr>
          <p:cNvPr id="58380" name="Oval 12"/>
          <p:cNvSpPr>
            <a:spLocks noChangeArrowheads="1"/>
          </p:cNvSpPr>
          <p:nvPr/>
        </p:nvSpPr>
        <p:spPr bwMode="auto">
          <a:xfrm rot="4956826">
            <a:off x="4724400" y="723900"/>
            <a:ext cx="1066800" cy="1905000"/>
          </a:xfrm>
          <a:prstGeom prst="ellipse">
            <a:avLst/>
          </a:prstGeom>
          <a:noFill/>
          <a:ln w="57150">
            <a:solidFill>
              <a:srgbClr val="6600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endParaRPr lang="en-US" altLang="en-US" sz="1800">
              <a:solidFill>
                <a:srgbClr val="FF0000"/>
              </a:solidFill>
              <a:latin typeface="Garamond" pitchFamily="18" charset="0"/>
              <a:cs typeface="+mn-cs"/>
            </a:endParaRPr>
          </a:p>
        </p:txBody>
      </p:sp>
      <p:sp>
        <p:nvSpPr>
          <p:cNvPr id="58382" name="Text Box 14"/>
          <p:cNvSpPr txBox="1">
            <a:spLocks noChangeArrowheads="1"/>
          </p:cNvSpPr>
          <p:nvPr/>
        </p:nvSpPr>
        <p:spPr bwMode="auto">
          <a:xfrm>
            <a:off x="8534400" y="-76200"/>
            <a:ext cx="609600" cy="457200"/>
          </a:xfrm>
          <a:prstGeom prst="rect">
            <a:avLst/>
          </a:prstGeom>
          <a:solidFill>
            <a:srgbClr val="000000"/>
          </a:solidFill>
          <a:ln>
            <a:noFill/>
          </a:ln>
          <a:effectLst/>
          <a:extLst>
            <a:ext uri="{91240B29-F687-4f45-9708-019B960494DF}">
              <a14:hiddenLine xmlns:a14="http://schemas.microsoft.com/office/drawing/2010/main" xmlns="" w="12700" cap="sq">
                <a:solidFill>
                  <a:srgbClr val="000000"/>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spcBef>
                <a:spcPct val="50000"/>
              </a:spcBef>
            </a:pPr>
            <a:r>
              <a:rPr lang="en-US" altLang="en-US" b="1">
                <a:solidFill>
                  <a:srgbClr val="FFFFFF"/>
                </a:solidFill>
                <a:latin typeface="Times New Roman" pitchFamily="18" charset="0"/>
                <a:cs typeface="+mn-cs"/>
              </a:rPr>
              <a:t>38</a:t>
            </a:r>
            <a:endParaRPr lang="en-US" altLang="en-US">
              <a:solidFill>
                <a:srgbClr val="FFFFFF"/>
              </a:solidFill>
              <a:latin typeface="Times New Roman" pitchFamily="18" charset="0"/>
              <a:cs typeface="+mn-cs"/>
            </a:endParaRPr>
          </a:p>
        </p:txBody>
      </p:sp>
    </p:spTree>
    <p:extLst>
      <p:ext uri="{BB962C8B-B14F-4D97-AF65-F5344CB8AC3E}">
        <p14:creationId xmlns:p14="http://schemas.microsoft.com/office/powerpoint/2010/main" val="11096318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fade">
                                      <p:cBhvr>
                                        <p:cTn id="7" dur="770" decel="100000"/>
                                        <p:tgtEl>
                                          <p:spTgt spid="58377"/>
                                        </p:tgtEl>
                                      </p:cBhvr>
                                    </p:animEffect>
                                    <p:animScale>
                                      <p:cBhvr>
                                        <p:cTn id="8" dur="770" decel="100000"/>
                                        <p:tgtEl>
                                          <p:spTgt spid="58377"/>
                                        </p:tgtEl>
                                      </p:cBhvr>
                                      <p:from x="10000" y="10000"/>
                                      <p:to x="200000" y="450000"/>
                                    </p:animScale>
                                    <p:animScale>
                                      <p:cBhvr>
                                        <p:cTn id="9" dur="1230" accel="100000" fill="hold">
                                          <p:stCondLst>
                                            <p:cond delay="770"/>
                                          </p:stCondLst>
                                        </p:cTn>
                                        <p:tgtEl>
                                          <p:spTgt spid="58377"/>
                                        </p:tgtEl>
                                      </p:cBhvr>
                                      <p:from x="200000" y="450000"/>
                                      <p:to x="100000" y="100000"/>
                                    </p:animScale>
                                    <p:set>
                                      <p:cBhvr>
                                        <p:cTn id="10" dur="770" fill="hold"/>
                                        <p:tgtEl>
                                          <p:spTgt spid="58377"/>
                                        </p:tgtEl>
                                        <p:attrNameLst>
                                          <p:attrName>ppt_x</p:attrName>
                                        </p:attrNameLst>
                                      </p:cBhvr>
                                      <p:to>
                                        <p:strVal val="(0.5)"/>
                                      </p:to>
                                    </p:set>
                                    <p:anim from="(0.5)" to="(#ppt_x)" calcmode="lin" valueType="num">
                                      <p:cBhvr>
                                        <p:cTn id="11" dur="1230" accel="100000" fill="hold">
                                          <p:stCondLst>
                                            <p:cond delay="770"/>
                                          </p:stCondLst>
                                        </p:cTn>
                                        <p:tgtEl>
                                          <p:spTgt spid="58377"/>
                                        </p:tgtEl>
                                        <p:attrNameLst>
                                          <p:attrName>ppt_x</p:attrName>
                                        </p:attrNameLst>
                                      </p:cBhvr>
                                    </p:anim>
                                    <p:set>
                                      <p:cBhvr>
                                        <p:cTn id="12" dur="770" fill="hold"/>
                                        <p:tgtEl>
                                          <p:spTgt spid="58377"/>
                                        </p:tgtEl>
                                        <p:attrNameLst>
                                          <p:attrName>ppt_y</p:attrName>
                                        </p:attrNameLst>
                                      </p:cBhvr>
                                      <p:to>
                                        <p:strVal val="(#ppt_y+0.4)"/>
                                      </p:to>
                                    </p:set>
                                    <p:anim from="(#ppt_y+0.4)" to="(#ppt_y)" calcmode="lin" valueType="num">
                                      <p:cBhvr>
                                        <p:cTn id="13" dur="1230" accel="100000" fill="hold">
                                          <p:stCondLst>
                                            <p:cond delay="770"/>
                                          </p:stCondLst>
                                        </p:cTn>
                                        <p:tgtEl>
                                          <p:spTgt spid="58377"/>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8376"/>
                                        </p:tgtEl>
                                        <p:attrNameLst>
                                          <p:attrName>style.visibility</p:attrName>
                                        </p:attrNameLst>
                                      </p:cBhvr>
                                      <p:to>
                                        <p:strVal val="visible"/>
                                      </p:to>
                                    </p:set>
                                    <p:animEffect transition="in" filter="fade">
                                      <p:cBhvr>
                                        <p:cTn id="16" dur="770" decel="100000"/>
                                        <p:tgtEl>
                                          <p:spTgt spid="58376"/>
                                        </p:tgtEl>
                                      </p:cBhvr>
                                    </p:animEffect>
                                    <p:animScale>
                                      <p:cBhvr>
                                        <p:cTn id="17" dur="770" decel="100000"/>
                                        <p:tgtEl>
                                          <p:spTgt spid="58376"/>
                                        </p:tgtEl>
                                      </p:cBhvr>
                                      <p:from x="10000" y="10000"/>
                                      <p:to x="200000" y="450000"/>
                                    </p:animScale>
                                    <p:animScale>
                                      <p:cBhvr>
                                        <p:cTn id="18" dur="1230" accel="100000" fill="hold">
                                          <p:stCondLst>
                                            <p:cond delay="770"/>
                                          </p:stCondLst>
                                        </p:cTn>
                                        <p:tgtEl>
                                          <p:spTgt spid="58376"/>
                                        </p:tgtEl>
                                      </p:cBhvr>
                                      <p:from x="200000" y="450000"/>
                                      <p:to x="100000" y="100000"/>
                                    </p:animScale>
                                    <p:set>
                                      <p:cBhvr>
                                        <p:cTn id="19" dur="770" fill="hold"/>
                                        <p:tgtEl>
                                          <p:spTgt spid="58376"/>
                                        </p:tgtEl>
                                        <p:attrNameLst>
                                          <p:attrName>ppt_x</p:attrName>
                                        </p:attrNameLst>
                                      </p:cBhvr>
                                      <p:to>
                                        <p:strVal val="(0.5)"/>
                                      </p:to>
                                    </p:set>
                                    <p:anim from="(0.5)" to="(#ppt_x)" calcmode="lin" valueType="num">
                                      <p:cBhvr>
                                        <p:cTn id="20" dur="1230" accel="100000" fill="hold">
                                          <p:stCondLst>
                                            <p:cond delay="770"/>
                                          </p:stCondLst>
                                        </p:cTn>
                                        <p:tgtEl>
                                          <p:spTgt spid="58376"/>
                                        </p:tgtEl>
                                        <p:attrNameLst>
                                          <p:attrName>ppt_x</p:attrName>
                                        </p:attrNameLst>
                                      </p:cBhvr>
                                    </p:anim>
                                    <p:set>
                                      <p:cBhvr>
                                        <p:cTn id="21" dur="770" fill="hold"/>
                                        <p:tgtEl>
                                          <p:spTgt spid="58376"/>
                                        </p:tgtEl>
                                        <p:attrNameLst>
                                          <p:attrName>ppt_y</p:attrName>
                                        </p:attrNameLst>
                                      </p:cBhvr>
                                      <p:to>
                                        <p:strVal val="(#ppt_y+0.4)"/>
                                      </p:to>
                                    </p:set>
                                    <p:anim from="(#ppt_y+0.4)" to="(#ppt_y)" calcmode="lin" valueType="num">
                                      <p:cBhvr>
                                        <p:cTn id="22" dur="1230" accel="100000" fill="hold">
                                          <p:stCondLst>
                                            <p:cond delay="770"/>
                                          </p:stCondLst>
                                        </p:cTn>
                                        <p:tgtEl>
                                          <p:spTgt spid="58376"/>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58372"/>
                                        </p:tgtEl>
                                        <p:attrNameLst>
                                          <p:attrName>style.visibility</p:attrName>
                                        </p:attrNameLst>
                                      </p:cBhvr>
                                      <p:to>
                                        <p:strVal val="visible"/>
                                      </p:to>
                                    </p:set>
                                    <p:animEffect transition="in" filter="fade">
                                      <p:cBhvr>
                                        <p:cTn id="25" dur="770" decel="100000"/>
                                        <p:tgtEl>
                                          <p:spTgt spid="58372"/>
                                        </p:tgtEl>
                                      </p:cBhvr>
                                    </p:animEffect>
                                    <p:animScale>
                                      <p:cBhvr>
                                        <p:cTn id="26" dur="770" decel="100000"/>
                                        <p:tgtEl>
                                          <p:spTgt spid="58372"/>
                                        </p:tgtEl>
                                      </p:cBhvr>
                                      <p:from x="10000" y="10000"/>
                                      <p:to x="200000" y="450000"/>
                                    </p:animScale>
                                    <p:animScale>
                                      <p:cBhvr>
                                        <p:cTn id="27" dur="1230" accel="100000" fill="hold">
                                          <p:stCondLst>
                                            <p:cond delay="770"/>
                                          </p:stCondLst>
                                        </p:cTn>
                                        <p:tgtEl>
                                          <p:spTgt spid="58372"/>
                                        </p:tgtEl>
                                      </p:cBhvr>
                                      <p:from x="200000" y="450000"/>
                                      <p:to x="100000" y="100000"/>
                                    </p:animScale>
                                    <p:set>
                                      <p:cBhvr>
                                        <p:cTn id="28" dur="770" fill="hold"/>
                                        <p:tgtEl>
                                          <p:spTgt spid="58372"/>
                                        </p:tgtEl>
                                        <p:attrNameLst>
                                          <p:attrName>ppt_x</p:attrName>
                                        </p:attrNameLst>
                                      </p:cBhvr>
                                      <p:to>
                                        <p:strVal val="(0.5)"/>
                                      </p:to>
                                    </p:set>
                                    <p:anim from="(0.5)" to="(#ppt_x)" calcmode="lin" valueType="num">
                                      <p:cBhvr>
                                        <p:cTn id="29" dur="1230" accel="100000" fill="hold">
                                          <p:stCondLst>
                                            <p:cond delay="770"/>
                                          </p:stCondLst>
                                        </p:cTn>
                                        <p:tgtEl>
                                          <p:spTgt spid="58372"/>
                                        </p:tgtEl>
                                        <p:attrNameLst>
                                          <p:attrName>ppt_x</p:attrName>
                                        </p:attrNameLst>
                                      </p:cBhvr>
                                    </p:anim>
                                    <p:set>
                                      <p:cBhvr>
                                        <p:cTn id="30" dur="770" fill="hold"/>
                                        <p:tgtEl>
                                          <p:spTgt spid="58372"/>
                                        </p:tgtEl>
                                        <p:attrNameLst>
                                          <p:attrName>ppt_y</p:attrName>
                                        </p:attrNameLst>
                                      </p:cBhvr>
                                      <p:to>
                                        <p:strVal val="(#ppt_y+0.4)"/>
                                      </p:to>
                                    </p:set>
                                    <p:anim from="(#ppt_y+0.4)" to="(#ppt_y)" calcmode="lin" valueType="num">
                                      <p:cBhvr>
                                        <p:cTn id="31" dur="1230" accel="100000" fill="hold">
                                          <p:stCondLst>
                                            <p:cond delay="770"/>
                                          </p:stCondLst>
                                        </p:cTn>
                                        <p:tgtEl>
                                          <p:spTgt spid="5837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nodeType="clickEffect">
                                  <p:stCondLst>
                                    <p:cond delay="0"/>
                                  </p:stCondLst>
                                  <p:childTnLst>
                                    <p:set>
                                      <p:cBhvr>
                                        <p:cTn id="35" dur="1" fill="hold">
                                          <p:stCondLst>
                                            <p:cond delay="0"/>
                                          </p:stCondLst>
                                        </p:cTn>
                                        <p:tgtEl>
                                          <p:spTgt spid="58379"/>
                                        </p:tgtEl>
                                        <p:attrNameLst>
                                          <p:attrName>style.visibility</p:attrName>
                                        </p:attrNameLst>
                                      </p:cBhvr>
                                      <p:to>
                                        <p:strVal val="visible"/>
                                      </p:to>
                                    </p:set>
                                    <p:animEffect transition="in" filter="fade">
                                      <p:cBhvr>
                                        <p:cTn id="36" dur="770" decel="100000"/>
                                        <p:tgtEl>
                                          <p:spTgt spid="58379"/>
                                        </p:tgtEl>
                                      </p:cBhvr>
                                    </p:animEffect>
                                    <p:animScale>
                                      <p:cBhvr>
                                        <p:cTn id="37" dur="770" decel="100000"/>
                                        <p:tgtEl>
                                          <p:spTgt spid="58379"/>
                                        </p:tgtEl>
                                      </p:cBhvr>
                                      <p:from x="10000" y="10000"/>
                                      <p:to x="200000" y="450000"/>
                                    </p:animScale>
                                    <p:animScale>
                                      <p:cBhvr>
                                        <p:cTn id="38" dur="1230" accel="100000" fill="hold">
                                          <p:stCondLst>
                                            <p:cond delay="770"/>
                                          </p:stCondLst>
                                        </p:cTn>
                                        <p:tgtEl>
                                          <p:spTgt spid="58379"/>
                                        </p:tgtEl>
                                      </p:cBhvr>
                                      <p:from x="200000" y="450000"/>
                                      <p:to x="100000" y="100000"/>
                                    </p:animScale>
                                    <p:set>
                                      <p:cBhvr>
                                        <p:cTn id="39" dur="770" fill="hold"/>
                                        <p:tgtEl>
                                          <p:spTgt spid="58379"/>
                                        </p:tgtEl>
                                        <p:attrNameLst>
                                          <p:attrName>ppt_x</p:attrName>
                                        </p:attrNameLst>
                                      </p:cBhvr>
                                      <p:to>
                                        <p:strVal val="(0.5)"/>
                                      </p:to>
                                    </p:set>
                                    <p:anim from="(0.5)" to="(#ppt_x)" calcmode="lin" valueType="num">
                                      <p:cBhvr>
                                        <p:cTn id="40" dur="1230" accel="100000" fill="hold">
                                          <p:stCondLst>
                                            <p:cond delay="770"/>
                                          </p:stCondLst>
                                        </p:cTn>
                                        <p:tgtEl>
                                          <p:spTgt spid="58379"/>
                                        </p:tgtEl>
                                        <p:attrNameLst>
                                          <p:attrName>ppt_x</p:attrName>
                                        </p:attrNameLst>
                                      </p:cBhvr>
                                    </p:anim>
                                    <p:set>
                                      <p:cBhvr>
                                        <p:cTn id="41" dur="770" fill="hold"/>
                                        <p:tgtEl>
                                          <p:spTgt spid="58379"/>
                                        </p:tgtEl>
                                        <p:attrNameLst>
                                          <p:attrName>ppt_y</p:attrName>
                                        </p:attrNameLst>
                                      </p:cBhvr>
                                      <p:to>
                                        <p:strVal val="(#ppt_y+0.4)"/>
                                      </p:to>
                                    </p:set>
                                    <p:anim from="(#ppt_y+0.4)" to="(#ppt_y)" calcmode="lin" valueType="num">
                                      <p:cBhvr>
                                        <p:cTn id="42" dur="1230" accel="100000" fill="hold">
                                          <p:stCondLst>
                                            <p:cond delay="770"/>
                                          </p:stCondLst>
                                        </p:cTn>
                                        <p:tgtEl>
                                          <p:spTgt spid="58379"/>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fade">
                                      <p:cBhvr>
                                        <p:cTn id="45" dur="770" decel="100000"/>
                                        <p:tgtEl>
                                          <p:spTgt spid="58378"/>
                                        </p:tgtEl>
                                      </p:cBhvr>
                                    </p:animEffect>
                                    <p:animScale>
                                      <p:cBhvr>
                                        <p:cTn id="46" dur="770" decel="100000"/>
                                        <p:tgtEl>
                                          <p:spTgt spid="58378"/>
                                        </p:tgtEl>
                                      </p:cBhvr>
                                      <p:from x="10000" y="10000"/>
                                      <p:to x="200000" y="450000"/>
                                    </p:animScale>
                                    <p:animScale>
                                      <p:cBhvr>
                                        <p:cTn id="47" dur="1230" accel="100000" fill="hold">
                                          <p:stCondLst>
                                            <p:cond delay="770"/>
                                          </p:stCondLst>
                                        </p:cTn>
                                        <p:tgtEl>
                                          <p:spTgt spid="58378"/>
                                        </p:tgtEl>
                                      </p:cBhvr>
                                      <p:from x="200000" y="450000"/>
                                      <p:to x="100000" y="100000"/>
                                    </p:animScale>
                                    <p:set>
                                      <p:cBhvr>
                                        <p:cTn id="48" dur="770" fill="hold"/>
                                        <p:tgtEl>
                                          <p:spTgt spid="58378"/>
                                        </p:tgtEl>
                                        <p:attrNameLst>
                                          <p:attrName>ppt_x</p:attrName>
                                        </p:attrNameLst>
                                      </p:cBhvr>
                                      <p:to>
                                        <p:strVal val="(0.5)"/>
                                      </p:to>
                                    </p:set>
                                    <p:anim from="(0.5)" to="(#ppt_x)" calcmode="lin" valueType="num">
                                      <p:cBhvr>
                                        <p:cTn id="49" dur="1230" accel="100000" fill="hold">
                                          <p:stCondLst>
                                            <p:cond delay="770"/>
                                          </p:stCondLst>
                                        </p:cTn>
                                        <p:tgtEl>
                                          <p:spTgt spid="58378"/>
                                        </p:tgtEl>
                                        <p:attrNameLst>
                                          <p:attrName>ppt_x</p:attrName>
                                        </p:attrNameLst>
                                      </p:cBhvr>
                                    </p:anim>
                                    <p:set>
                                      <p:cBhvr>
                                        <p:cTn id="50" dur="770" fill="hold"/>
                                        <p:tgtEl>
                                          <p:spTgt spid="58378"/>
                                        </p:tgtEl>
                                        <p:attrNameLst>
                                          <p:attrName>ppt_y</p:attrName>
                                        </p:attrNameLst>
                                      </p:cBhvr>
                                      <p:to>
                                        <p:strVal val="(#ppt_y+0.4)"/>
                                      </p:to>
                                    </p:set>
                                    <p:anim from="(#ppt_y+0.4)" to="(#ppt_y)" calcmode="lin" valueType="num">
                                      <p:cBhvr>
                                        <p:cTn id="51" dur="1230" accel="100000" fill="hold">
                                          <p:stCondLst>
                                            <p:cond delay="770"/>
                                          </p:stCondLst>
                                        </p:cTn>
                                        <p:tgtEl>
                                          <p:spTgt spid="58378"/>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58380"/>
                                        </p:tgtEl>
                                        <p:attrNameLst>
                                          <p:attrName>style.visibility</p:attrName>
                                        </p:attrNameLst>
                                      </p:cBhvr>
                                      <p:to>
                                        <p:strVal val="visible"/>
                                      </p:to>
                                    </p:set>
                                    <p:animEffect transition="in" filter="fade">
                                      <p:cBhvr>
                                        <p:cTn id="54" dur="770" decel="100000"/>
                                        <p:tgtEl>
                                          <p:spTgt spid="58380"/>
                                        </p:tgtEl>
                                      </p:cBhvr>
                                    </p:animEffect>
                                    <p:animScale>
                                      <p:cBhvr>
                                        <p:cTn id="55" dur="770" decel="100000"/>
                                        <p:tgtEl>
                                          <p:spTgt spid="58380"/>
                                        </p:tgtEl>
                                      </p:cBhvr>
                                      <p:from x="10000" y="10000"/>
                                      <p:to x="200000" y="450000"/>
                                    </p:animScale>
                                    <p:animScale>
                                      <p:cBhvr>
                                        <p:cTn id="56" dur="1230" accel="100000" fill="hold">
                                          <p:stCondLst>
                                            <p:cond delay="770"/>
                                          </p:stCondLst>
                                        </p:cTn>
                                        <p:tgtEl>
                                          <p:spTgt spid="58380"/>
                                        </p:tgtEl>
                                      </p:cBhvr>
                                      <p:from x="200000" y="450000"/>
                                      <p:to x="100000" y="100000"/>
                                    </p:animScale>
                                    <p:set>
                                      <p:cBhvr>
                                        <p:cTn id="57" dur="770" fill="hold"/>
                                        <p:tgtEl>
                                          <p:spTgt spid="58380"/>
                                        </p:tgtEl>
                                        <p:attrNameLst>
                                          <p:attrName>ppt_x</p:attrName>
                                        </p:attrNameLst>
                                      </p:cBhvr>
                                      <p:to>
                                        <p:strVal val="(0.5)"/>
                                      </p:to>
                                    </p:set>
                                    <p:anim from="(0.5)" to="(#ppt_x)" calcmode="lin" valueType="num">
                                      <p:cBhvr>
                                        <p:cTn id="58" dur="1230" accel="100000" fill="hold">
                                          <p:stCondLst>
                                            <p:cond delay="770"/>
                                          </p:stCondLst>
                                        </p:cTn>
                                        <p:tgtEl>
                                          <p:spTgt spid="58380"/>
                                        </p:tgtEl>
                                        <p:attrNameLst>
                                          <p:attrName>ppt_x</p:attrName>
                                        </p:attrNameLst>
                                      </p:cBhvr>
                                    </p:anim>
                                    <p:set>
                                      <p:cBhvr>
                                        <p:cTn id="59" dur="770" fill="hold"/>
                                        <p:tgtEl>
                                          <p:spTgt spid="58380"/>
                                        </p:tgtEl>
                                        <p:attrNameLst>
                                          <p:attrName>ppt_y</p:attrName>
                                        </p:attrNameLst>
                                      </p:cBhvr>
                                      <p:to>
                                        <p:strVal val="(#ppt_y+0.4)"/>
                                      </p:to>
                                    </p:set>
                                    <p:anim from="(#ppt_y+0.4)" to="(#ppt_y)" calcmode="lin" valueType="num">
                                      <p:cBhvr>
                                        <p:cTn id="60" dur="1230" accel="100000" fill="hold">
                                          <p:stCondLst>
                                            <p:cond delay="770"/>
                                          </p:stCondLst>
                                        </p:cTn>
                                        <p:tgtEl>
                                          <p:spTgt spid="58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6" grpId="0" animBg="1"/>
      <p:bldP spid="58377" grpId="0" animBg="1"/>
      <p:bldP spid="58378" grpId="0" animBg="1"/>
      <p:bldP spid="58380" grpId="0" animBg="1"/>
    </p:bldLst>
  </p:timing>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_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_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MS PGothic"/>
        <a:cs typeface="MS PGothic"/>
      </a:majorFont>
      <a:minorFont>
        <a:latin typeface="Calibri"/>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28" charset="0"/>
            <a:ea typeface="新細明體" pitchFamily="18" charset="-128"/>
            <a:cs typeface="新細明體" pitchFamily="18"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28" charset="0"/>
            <a:ea typeface="新細明體" pitchFamily="18" charset="-128"/>
            <a:cs typeface="新細明體" pitchFamily="18"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12" charset="-128"/>
            <a:cs typeface="ＭＳ Ｐゴシック" pitchFamily="-112"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12" charset="-128"/>
            <a:cs typeface="ＭＳ Ｐゴシック" pitchFamily="-112"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2_Bold Stripe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2004:Templates:Presentations:Designs:Bold Stripes</Template>
  <TotalTime>2246</TotalTime>
  <Words>4353</Words>
  <Application>Microsoft Macintosh PowerPoint</Application>
  <PresentationFormat>On-screen Show (4:3)</PresentationFormat>
  <Paragraphs>800</Paragraphs>
  <Slides>55</Slides>
  <Notes>47</Notes>
  <HiddenSlides>0</HiddenSlides>
  <MMClips>0</MMClips>
  <ScaleCrop>false</ScaleCrop>
  <HeadingPairs>
    <vt:vector size="8" baseType="variant">
      <vt:variant>
        <vt:lpstr>Fonts Used</vt:lpstr>
      </vt:variant>
      <vt:variant>
        <vt:i4>29</vt:i4>
      </vt:variant>
      <vt:variant>
        <vt:lpstr>Theme</vt:lpstr>
      </vt:variant>
      <vt:variant>
        <vt:i4>31</vt:i4>
      </vt:variant>
      <vt:variant>
        <vt:lpstr>Embedded OLE Servers</vt:lpstr>
      </vt:variant>
      <vt:variant>
        <vt:i4>1</vt:i4>
      </vt:variant>
      <vt:variant>
        <vt:lpstr>Slide Titles</vt:lpstr>
      </vt:variant>
      <vt:variant>
        <vt:i4>55</vt:i4>
      </vt:variant>
    </vt:vector>
  </HeadingPairs>
  <TitlesOfParts>
    <vt:vector size="116" baseType="lpstr">
      <vt:lpstr>B VAG Rounded Bold</vt:lpstr>
      <vt:lpstr>Balthazar</vt:lpstr>
      <vt:lpstr>BONES</vt:lpstr>
      <vt:lpstr>Chicago</vt:lpstr>
      <vt:lpstr>Jott 43 Extended</vt:lpstr>
      <vt:lpstr>Kosher-Normal</vt:lpstr>
      <vt:lpstr>Nadianne</vt:lpstr>
      <vt:lpstr>Noto Sans Symbol</vt:lpstr>
      <vt:lpstr>Scholar</vt:lpstr>
      <vt:lpstr>SimSun</vt:lpstr>
      <vt:lpstr>Arial</vt:lpstr>
      <vt:lpstr>Bookman Old Style</vt:lpstr>
      <vt:lpstr>Braggadocio</vt:lpstr>
      <vt:lpstr>Calibri</vt:lpstr>
      <vt:lpstr>Century Gothic</vt:lpstr>
      <vt:lpstr>Comic Sans MS</vt:lpstr>
      <vt:lpstr>Garamond</vt:lpstr>
      <vt:lpstr>Georgia</vt:lpstr>
      <vt:lpstr>Helvetica</vt:lpstr>
      <vt:lpstr>Impact</vt:lpstr>
      <vt:lpstr>Lucida Console</vt:lpstr>
      <vt:lpstr>Monotype Sorts</vt:lpstr>
      <vt:lpstr>Tahoma</vt:lpstr>
      <vt:lpstr>Times</vt:lpstr>
      <vt:lpstr>Times New Roman</vt:lpstr>
      <vt:lpstr>Trebuchet MS</vt:lpstr>
      <vt:lpstr>Verdana</vt:lpstr>
      <vt:lpstr>Wingdings</vt:lpstr>
      <vt:lpstr>Wingdings 2</vt:lpstr>
      <vt:lpstr>Whirlpool</vt:lpstr>
      <vt:lpstr>Balance</vt:lpstr>
      <vt:lpstr>Default Design</vt:lpstr>
      <vt:lpstr>Alchemy</vt:lpstr>
      <vt:lpstr>Desk Lamp</vt:lpstr>
      <vt:lpstr>2_Bold Stripes</vt:lpstr>
      <vt:lpstr>1_Blank Presentation</vt:lpstr>
      <vt:lpstr>1_Orbit</vt:lpstr>
      <vt:lpstr>Compass</vt:lpstr>
      <vt:lpstr>5_Compass</vt:lpstr>
      <vt:lpstr>2_Orbit</vt:lpstr>
      <vt:lpstr>1_Balance</vt:lpstr>
      <vt:lpstr>1_Stream</vt:lpstr>
      <vt:lpstr>2_untitled 3</vt:lpstr>
      <vt:lpstr>2_Balance</vt:lpstr>
      <vt:lpstr>3_untitled 3</vt:lpstr>
      <vt:lpstr>4_untitled 3</vt:lpstr>
      <vt:lpstr>5_untitled 3</vt:lpstr>
      <vt:lpstr>8_Default Design</vt:lpstr>
      <vt:lpstr>2_Civic</vt:lpstr>
      <vt:lpstr>5_Civic</vt:lpstr>
      <vt:lpstr>2_Whirlpool</vt:lpstr>
      <vt:lpstr>1_Notebook</vt:lpstr>
      <vt:lpstr>Office Theme</vt:lpstr>
      <vt:lpstr>3_blstripc.ppt - Blue Stripes</vt:lpstr>
      <vt:lpstr>1_Default Design</vt:lpstr>
      <vt:lpstr>3_Default Design</vt:lpstr>
      <vt:lpstr>2_Stream</vt:lpstr>
      <vt:lpstr>2_Slit</vt:lpstr>
      <vt:lpstr>17_Default Design</vt:lpstr>
      <vt:lpstr>1_blstripc.ppt - Blue Stripes</vt:lpstr>
      <vt:lpstr>Microsoft ClipArt Gallery</vt:lpstr>
      <vt:lpstr>圣经圣约</vt:lpstr>
      <vt:lpstr>盟约的种类</vt:lpstr>
      <vt:lpstr>解读预言的指南</vt:lpstr>
      <vt:lpstr>神的 祝福</vt:lpstr>
      <vt:lpstr>亚伯拉罕的一生</vt:lpstr>
      <vt:lpstr>列祖之家谱</vt:lpstr>
      <vt:lpstr>契约的种类</vt:lpstr>
      <vt:lpstr>有条件的种类</vt:lpstr>
      <vt:lpstr>古老的契约</vt:lpstr>
      <vt:lpstr>亚伯拉罕之地</vt:lpstr>
      <vt:lpstr>无条件的本性</vt:lpstr>
      <vt:lpstr>亚伯拉罕的圣约</vt:lpstr>
      <vt:lpstr>PowerPoint Presentation</vt:lpstr>
      <vt:lpstr>亚伯拉罕的圣约是无条件的吗?</vt:lpstr>
      <vt:lpstr>创世记12:1-3</vt:lpstr>
      <vt:lpstr>三个应许</vt:lpstr>
      <vt:lpstr>亚伯拉罕圣约的应许</vt:lpstr>
      <vt:lpstr>照字面上的 * 永远的 * 无条件的</vt:lpstr>
      <vt:lpstr>无条件的种类</vt:lpstr>
      <vt:lpstr>应许之地</vt:lpstr>
      <vt:lpstr>仁慈的约  给  大卫的王朝</vt:lpstr>
      <vt:lpstr>拿单先知把上帝的应许传递给大卫王 (撒下 7)</vt:lpstr>
      <vt:lpstr>关键节</vt:lpstr>
      <vt:lpstr>约的应许</vt:lpstr>
      <vt:lpstr>应许与大卫所立的约</vt:lpstr>
      <vt:lpstr>按字面赐于大卫后裔的国度</vt:lpstr>
      <vt:lpstr>新约</vt:lpstr>
      <vt:lpstr>四个在圣经里无条件的约</vt:lpstr>
      <vt:lpstr>新约</vt:lpstr>
      <vt:lpstr>新约</vt:lpstr>
      <vt:lpstr>无条件的性质</vt:lpstr>
      <vt:lpstr>对几时成就的不同见解</vt:lpstr>
      <vt:lpstr>规  定</vt:lpstr>
      <vt:lpstr>“新”代替 “旧"</vt:lpstr>
      <vt:lpstr>如何协调?</vt:lpstr>
      <vt:lpstr>新约的不同见解</vt:lpstr>
      <vt:lpstr>新约成就的看法</vt:lpstr>
      <vt:lpstr>新约成就的看法</vt:lpstr>
      <vt:lpstr>新约成就的看法  = 这是我的看法 </vt:lpstr>
      <vt:lpstr>“这杯是用我的血所立的新约” ： (路 22:20)</vt:lpstr>
      <vt:lpstr>圣约的象徵</vt:lpstr>
      <vt:lpstr>国度与契约时间表 </vt:lpstr>
      <vt:lpstr>两种约的对照</vt:lpstr>
      <vt:lpstr>两种约的对照</vt:lpstr>
      <vt:lpstr>两种约的对照</vt:lpstr>
      <vt:lpstr>盟约的含义</vt:lpstr>
      <vt:lpstr>Animals</vt:lpstr>
      <vt:lpstr>Man</vt:lpstr>
      <vt:lpstr>Woman</vt:lpstr>
      <vt:lpstr>Mandate</vt:lpstr>
      <vt:lpstr>天国：圣经的纲领性主題</vt:lpstr>
      <vt:lpstr>国度与契约时间表 </vt:lpstr>
      <vt:lpstr> 我对旧约主题的理解</vt:lpstr>
      <vt:lpstr>Black</vt:lpstr>
      <vt:lpstr>末世论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Line of Blessing</dc:title>
  <dc:creator>Rick Griffith</dc:creator>
  <cp:lastModifiedBy>Rick Griffith</cp:lastModifiedBy>
  <cp:revision>121</cp:revision>
  <dcterms:created xsi:type="dcterms:W3CDTF">2009-09-15T01:01:19Z</dcterms:created>
  <dcterms:modified xsi:type="dcterms:W3CDTF">2019-06-07T20:37:30Z</dcterms:modified>
</cp:coreProperties>
</file>